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4" r:id="rId1"/>
    <p:sldMasterId id="2147483708" r:id="rId2"/>
    <p:sldMasterId id="2147483717" r:id="rId3"/>
    <p:sldMasterId id="2147483872" r:id="rId4"/>
    <p:sldMasterId id="2147483882" r:id="rId5"/>
  </p:sldMasterIdLst>
  <p:notesMasterIdLst>
    <p:notesMasterId r:id="rId29"/>
  </p:notesMasterIdLst>
  <p:sldIdLst>
    <p:sldId id="1066" r:id="rId6"/>
    <p:sldId id="2862" r:id="rId7"/>
    <p:sldId id="274" r:id="rId8"/>
    <p:sldId id="277" r:id="rId9"/>
    <p:sldId id="2863" r:id="rId10"/>
    <p:sldId id="2865" r:id="rId11"/>
    <p:sldId id="2866" r:id="rId12"/>
    <p:sldId id="2868" r:id="rId13"/>
    <p:sldId id="2869" r:id="rId14"/>
    <p:sldId id="2870" r:id="rId15"/>
    <p:sldId id="2871" r:id="rId16"/>
    <p:sldId id="2874" r:id="rId17"/>
    <p:sldId id="2873" r:id="rId18"/>
    <p:sldId id="2876" r:id="rId19"/>
    <p:sldId id="2875" r:id="rId20"/>
    <p:sldId id="2877" r:id="rId21"/>
    <p:sldId id="2878" r:id="rId22"/>
    <p:sldId id="2879" r:id="rId23"/>
    <p:sldId id="2880" r:id="rId24"/>
    <p:sldId id="2881" r:id="rId25"/>
    <p:sldId id="291" r:id="rId26"/>
    <p:sldId id="292" r:id="rId27"/>
    <p:sldId id="2859" r:id="rId28"/>
  </p:sldIdLst>
  <p:sldSz cx="9144000" cy="6858000" type="screen4x3"/>
  <p:notesSz cx="9144000" cy="6858000"/>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17CC1328-0402-44FA-94B8-997B9254B6C3}">
          <p14:sldIdLst>
            <p14:sldId id="1066"/>
            <p14:sldId id="2862"/>
            <p14:sldId id="274"/>
            <p14:sldId id="277"/>
            <p14:sldId id="2863"/>
            <p14:sldId id="2865"/>
            <p14:sldId id="2866"/>
            <p14:sldId id="2868"/>
            <p14:sldId id="2869"/>
            <p14:sldId id="2870"/>
            <p14:sldId id="2871"/>
            <p14:sldId id="2874"/>
            <p14:sldId id="2873"/>
            <p14:sldId id="2876"/>
            <p14:sldId id="2875"/>
            <p14:sldId id="2877"/>
            <p14:sldId id="2878"/>
            <p14:sldId id="2879"/>
            <p14:sldId id="2880"/>
            <p14:sldId id="2881"/>
            <p14:sldId id="291"/>
            <p14:sldId id="292"/>
            <p14:sldId id="285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tephan Hußmann" initials="SH"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493"/>
    <a:srgbClr val="009193"/>
    <a:srgbClr val="8BDBFF"/>
    <a:srgbClr val="76D6FF"/>
    <a:srgbClr val="E9F2F2"/>
    <a:srgbClr val="7ACBFF"/>
    <a:srgbClr val="FFD579"/>
    <a:srgbClr val="8EFA00"/>
    <a:srgbClr val="4E8F00"/>
    <a:srgbClr val="92929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ittlere Formatvorlage 4 - Akz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16D9F66E-5EB9-4882-86FB-DCBF35E3C3E4}" styleName="Mittlere Formatvorlage 4 - Akz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9DCAF9ED-07DC-4A11-8D7F-57B35C25682E}" styleName="Mittlere Formatvorlage 1 - Akz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0A1B5D5-9B99-4C35-A422-299274C87663}" styleName="Mittlere Formatvorlage 1 - Akz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72833802-FEF1-4C79-8D5D-14CF1EAF98D9}" styleName="Helle Formatvorlage 2 - Akz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FECB4D8-DB02-4DC6-A0A2-4F2EBAE1DC90}" styleName="Mittlere Formatvorlage 1 - Akz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Helle Formatvorlage 2 - Akz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C083E6E3-FA7D-4D7B-A595-EF9225AFEA82}" styleName="Helle Formatvorlage 1 - Akz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5BE263C-DBD7-4A20-BB59-AAB30ACAA65A}" styleName="Mittlere Formatvorlage 3 - Akz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ittlere Formatvorlage 3 - Akz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FABFCF23-3B69-468F-B69F-88F6DE6A72F2}" styleName="Mittlere Formatvorlage 1 - Akz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831" autoAdjust="0"/>
    <p:restoredTop sz="90280"/>
  </p:normalViewPr>
  <p:slideViewPr>
    <p:cSldViewPr snapToGrid="0" snapToObjects="1">
      <p:cViewPr varScale="1">
        <p:scale>
          <a:sx n="118" d="100"/>
          <a:sy n="118" d="100"/>
        </p:scale>
        <p:origin x="1368" y="19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8687"/>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commentAuthors" Target="commentAuthors.xml"/><Relationship Id="rId8" Type="http://schemas.openxmlformats.org/officeDocument/2006/relationships/slide" Target="slides/slide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9EC2BE21-00A6-4AFA-A42C-21BC9F4A753E}" type="datetimeFigureOut">
              <a:rPr lang="de-DE" smtClean="0"/>
              <a:t>26.02.23</a:t>
            </a:fld>
            <a:endParaRPr lang="de-DE"/>
          </a:p>
        </p:txBody>
      </p:sp>
      <p:sp>
        <p:nvSpPr>
          <p:cNvPr id="4" name="Folienbildplatzhalt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AD11DFDF-3B1D-43D5-95FE-A4424F32AA74}" type="slidenum">
              <a:rPr lang="de-DE" smtClean="0"/>
              <a:t>‹Nr.›</a:t>
            </a:fld>
            <a:endParaRPr lang="de-DE"/>
          </a:p>
        </p:txBody>
      </p:sp>
    </p:spTree>
    <p:extLst>
      <p:ext uri="{BB962C8B-B14F-4D97-AF65-F5344CB8AC3E}">
        <p14:creationId xmlns:p14="http://schemas.microsoft.com/office/powerpoint/2010/main" val="41299296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352800" y="476250"/>
            <a:ext cx="3157538" cy="2368550"/>
          </a:xfrm>
        </p:spPr>
      </p:sp>
      <p:sp>
        <p:nvSpPr>
          <p:cNvPr id="3" name="Notizenplatzhalter 2"/>
          <p:cNvSpPr>
            <a:spLocks noGrp="1"/>
          </p:cNvSpPr>
          <p:nvPr>
            <p:ph type="body" idx="1"/>
          </p:nvPr>
        </p:nvSpPr>
        <p:spPr/>
        <p:txBody>
          <a:bodyPr/>
          <a:lstStyle/>
          <a:p>
            <a:endParaRPr lang="de-DE" sz="1000" baseline="0" dirty="0"/>
          </a:p>
        </p:txBody>
      </p:sp>
      <p:sp>
        <p:nvSpPr>
          <p:cNvPr id="4" name="Foliennummernplatzhalter 3"/>
          <p:cNvSpPr>
            <a:spLocks noGrp="1"/>
          </p:cNvSpPr>
          <p:nvPr>
            <p:ph type="sldNum"/>
          </p:nvPr>
        </p:nvSpPr>
        <p:spPr/>
        <p:txBody>
          <a:bodyPr/>
          <a:lstStyle/>
          <a:p>
            <a:fld id="{0D3CD9D0-B9BE-4FB4-969C-26F99ABF21FD}" type="slidenum">
              <a:rPr lang="de-DE" altLang="de-DE" smtClean="0"/>
              <a:pPr/>
              <a:t>1</a:t>
            </a:fld>
            <a:endParaRPr lang="de-DE" altLang="de-DE"/>
          </a:p>
        </p:txBody>
      </p:sp>
    </p:spTree>
    <p:extLst>
      <p:ext uri="{BB962C8B-B14F-4D97-AF65-F5344CB8AC3E}">
        <p14:creationId xmlns:p14="http://schemas.microsoft.com/office/powerpoint/2010/main" val="23917905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BD95B428-5CB0-C431-4002-6036154A49B3}"/>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17488" indent="-217488">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9pPr>
          </a:lstStyle>
          <a:p>
            <a:pPr>
              <a:spcBef>
                <a:spcPct val="0"/>
              </a:spcBef>
              <a:buSzPct val="45000"/>
              <a:buFont typeface="Wingdings" panose="05000000000000000000" pitchFamily="2" charset="2"/>
              <a:buNone/>
            </a:pPr>
            <a:fld id="{855199D4-4796-4612-955C-BB09A4CEF05D}" type="slidenum">
              <a:rPr lang="de-DE" altLang="de-DE"/>
              <a:pPr>
                <a:spcBef>
                  <a:spcPct val="0"/>
                </a:spcBef>
                <a:buSzPct val="45000"/>
                <a:buFont typeface="Wingdings" panose="05000000000000000000" pitchFamily="2" charset="2"/>
                <a:buNone/>
              </a:pPr>
              <a:t>11</a:t>
            </a:fld>
            <a:endParaRPr lang="de-DE" altLang="de-DE"/>
          </a:p>
        </p:txBody>
      </p:sp>
      <p:sp>
        <p:nvSpPr>
          <p:cNvPr id="16387" name="Rectangle 1">
            <a:extLst>
              <a:ext uri="{FF2B5EF4-FFF2-40B4-BE49-F238E27FC236}">
                <a16:creationId xmlns:a16="http://schemas.microsoft.com/office/drawing/2014/main" id="{6E44EAB1-AB69-7D08-5D61-805D80B2DEFD}"/>
              </a:ext>
            </a:extLst>
          </p:cNvPr>
          <p:cNvSpPr>
            <a:spLocks noGrp="1" noRot="1" noChangeAspect="1" noChangeArrowheads="1" noTextEdit="1"/>
          </p:cNvSpPr>
          <p:nvPr>
            <p:ph type="sldImg"/>
          </p:nvPr>
        </p:nvSpPr>
        <p:spPr>
          <a:xfrm>
            <a:off x="939800" y="752475"/>
            <a:ext cx="5011738" cy="37576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388" name="Rectangle 2">
            <a:extLst>
              <a:ext uri="{FF2B5EF4-FFF2-40B4-BE49-F238E27FC236}">
                <a16:creationId xmlns:a16="http://schemas.microsoft.com/office/drawing/2014/main" id="{FA2F34B4-C5AF-D2C7-DD28-CEB0F32A2F6F}"/>
              </a:ext>
            </a:extLst>
          </p:cNvPr>
          <p:cNvSpPr>
            <a:spLocks noGrp="1" noChangeArrowheads="1"/>
          </p:cNvSpPr>
          <p:nvPr>
            <p:ph type="body" idx="1"/>
          </p:nvPr>
        </p:nvSpPr>
        <p:spPr>
          <a:xfrm>
            <a:off x="919163" y="4760913"/>
            <a:ext cx="5053012" cy="451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latin typeface="Times New Roman" panose="02020603050405020304" pitchFamily="18" charset="0"/>
            </a:endParaRPr>
          </a:p>
        </p:txBody>
      </p:sp>
    </p:spTree>
    <p:extLst>
      <p:ext uri="{BB962C8B-B14F-4D97-AF65-F5344CB8AC3E}">
        <p14:creationId xmlns:p14="http://schemas.microsoft.com/office/powerpoint/2010/main" val="5029548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BD95B428-5CB0-C431-4002-6036154A49B3}"/>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17488" indent="-217488">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9pPr>
          </a:lstStyle>
          <a:p>
            <a:pPr>
              <a:spcBef>
                <a:spcPct val="0"/>
              </a:spcBef>
              <a:buSzPct val="45000"/>
              <a:buFont typeface="Wingdings" panose="05000000000000000000" pitchFamily="2" charset="2"/>
              <a:buNone/>
            </a:pPr>
            <a:fld id="{855199D4-4796-4612-955C-BB09A4CEF05D}" type="slidenum">
              <a:rPr lang="de-DE" altLang="de-DE"/>
              <a:pPr>
                <a:spcBef>
                  <a:spcPct val="0"/>
                </a:spcBef>
                <a:buSzPct val="45000"/>
                <a:buFont typeface="Wingdings" panose="05000000000000000000" pitchFamily="2" charset="2"/>
                <a:buNone/>
              </a:pPr>
              <a:t>12</a:t>
            </a:fld>
            <a:endParaRPr lang="de-DE" altLang="de-DE"/>
          </a:p>
        </p:txBody>
      </p:sp>
      <p:sp>
        <p:nvSpPr>
          <p:cNvPr id="16387" name="Rectangle 1">
            <a:extLst>
              <a:ext uri="{FF2B5EF4-FFF2-40B4-BE49-F238E27FC236}">
                <a16:creationId xmlns:a16="http://schemas.microsoft.com/office/drawing/2014/main" id="{6E44EAB1-AB69-7D08-5D61-805D80B2DEFD}"/>
              </a:ext>
            </a:extLst>
          </p:cNvPr>
          <p:cNvSpPr>
            <a:spLocks noGrp="1" noRot="1" noChangeAspect="1" noChangeArrowheads="1" noTextEdit="1"/>
          </p:cNvSpPr>
          <p:nvPr>
            <p:ph type="sldImg"/>
          </p:nvPr>
        </p:nvSpPr>
        <p:spPr>
          <a:xfrm>
            <a:off x="939800" y="752475"/>
            <a:ext cx="5011738" cy="37576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388" name="Rectangle 2">
            <a:extLst>
              <a:ext uri="{FF2B5EF4-FFF2-40B4-BE49-F238E27FC236}">
                <a16:creationId xmlns:a16="http://schemas.microsoft.com/office/drawing/2014/main" id="{FA2F34B4-C5AF-D2C7-DD28-CEB0F32A2F6F}"/>
              </a:ext>
            </a:extLst>
          </p:cNvPr>
          <p:cNvSpPr>
            <a:spLocks noGrp="1" noChangeArrowheads="1"/>
          </p:cNvSpPr>
          <p:nvPr>
            <p:ph type="body" idx="1"/>
          </p:nvPr>
        </p:nvSpPr>
        <p:spPr>
          <a:xfrm>
            <a:off x="919163" y="4760913"/>
            <a:ext cx="5053012" cy="451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latin typeface="Times New Roman" panose="02020603050405020304" pitchFamily="18" charset="0"/>
            </a:endParaRPr>
          </a:p>
        </p:txBody>
      </p:sp>
    </p:spTree>
    <p:extLst>
      <p:ext uri="{BB962C8B-B14F-4D97-AF65-F5344CB8AC3E}">
        <p14:creationId xmlns:p14="http://schemas.microsoft.com/office/powerpoint/2010/main" val="3490646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BD95B428-5CB0-C431-4002-6036154A49B3}"/>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17488" indent="-217488">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9pPr>
          </a:lstStyle>
          <a:p>
            <a:pPr>
              <a:spcBef>
                <a:spcPct val="0"/>
              </a:spcBef>
              <a:buSzPct val="45000"/>
              <a:buFont typeface="Wingdings" panose="05000000000000000000" pitchFamily="2" charset="2"/>
              <a:buNone/>
            </a:pPr>
            <a:fld id="{855199D4-4796-4612-955C-BB09A4CEF05D}" type="slidenum">
              <a:rPr lang="de-DE" altLang="de-DE"/>
              <a:pPr>
                <a:spcBef>
                  <a:spcPct val="0"/>
                </a:spcBef>
                <a:buSzPct val="45000"/>
                <a:buFont typeface="Wingdings" panose="05000000000000000000" pitchFamily="2" charset="2"/>
                <a:buNone/>
              </a:pPr>
              <a:t>13</a:t>
            </a:fld>
            <a:endParaRPr lang="de-DE" altLang="de-DE"/>
          </a:p>
        </p:txBody>
      </p:sp>
      <p:sp>
        <p:nvSpPr>
          <p:cNvPr id="16387" name="Rectangle 1">
            <a:extLst>
              <a:ext uri="{FF2B5EF4-FFF2-40B4-BE49-F238E27FC236}">
                <a16:creationId xmlns:a16="http://schemas.microsoft.com/office/drawing/2014/main" id="{6E44EAB1-AB69-7D08-5D61-805D80B2DEFD}"/>
              </a:ext>
            </a:extLst>
          </p:cNvPr>
          <p:cNvSpPr>
            <a:spLocks noGrp="1" noRot="1" noChangeAspect="1" noChangeArrowheads="1" noTextEdit="1"/>
          </p:cNvSpPr>
          <p:nvPr>
            <p:ph type="sldImg"/>
          </p:nvPr>
        </p:nvSpPr>
        <p:spPr>
          <a:xfrm>
            <a:off x="939800" y="752475"/>
            <a:ext cx="5011738" cy="37576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388" name="Rectangle 2">
            <a:extLst>
              <a:ext uri="{FF2B5EF4-FFF2-40B4-BE49-F238E27FC236}">
                <a16:creationId xmlns:a16="http://schemas.microsoft.com/office/drawing/2014/main" id="{FA2F34B4-C5AF-D2C7-DD28-CEB0F32A2F6F}"/>
              </a:ext>
            </a:extLst>
          </p:cNvPr>
          <p:cNvSpPr>
            <a:spLocks noGrp="1" noChangeArrowheads="1"/>
          </p:cNvSpPr>
          <p:nvPr>
            <p:ph type="body" idx="1"/>
          </p:nvPr>
        </p:nvSpPr>
        <p:spPr>
          <a:xfrm>
            <a:off x="919163" y="4760913"/>
            <a:ext cx="5053012" cy="451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latin typeface="Times New Roman" panose="02020603050405020304" pitchFamily="18" charset="0"/>
            </a:endParaRPr>
          </a:p>
        </p:txBody>
      </p:sp>
    </p:spTree>
    <p:extLst>
      <p:ext uri="{BB962C8B-B14F-4D97-AF65-F5344CB8AC3E}">
        <p14:creationId xmlns:p14="http://schemas.microsoft.com/office/powerpoint/2010/main" val="17933538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BD95B428-5CB0-C431-4002-6036154A49B3}"/>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17488" indent="-217488">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9pPr>
          </a:lstStyle>
          <a:p>
            <a:pPr>
              <a:spcBef>
                <a:spcPct val="0"/>
              </a:spcBef>
              <a:buSzPct val="45000"/>
              <a:buFont typeface="Wingdings" panose="05000000000000000000" pitchFamily="2" charset="2"/>
              <a:buNone/>
            </a:pPr>
            <a:fld id="{855199D4-4796-4612-955C-BB09A4CEF05D}" type="slidenum">
              <a:rPr lang="de-DE" altLang="de-DE"/>
              <a:pPr>
                <a:spcBef>
                  <a:spcPct val="0"/>
                </a:spcBef>
                <a:buSzPct val="45000"/>
                <a:buFont typeface="Wingdings" panose="05000000000000000000" pitchFamily="2" charset="2"/>
                <a:buNone/>
              </a:pPr>
              <a:t>14</a:t>
            </a:fld>
            <a:endParaRPr lang="de-DE" altLang="de-DE"/>
          </a:p>
        </p:txBody>
      </p:sp>
      <p:sp>
        <p:nvSpPr>
          <p:cNvPr id="16387" name="Rectangle 1">
            <a:extLst>
              <a:ext uri="{FF2B5EF4-FFF2-40B4-BE49-F238E27FC236}">
                <a16:creationId xmlns:a16="http://schemas.microsoft.com/office/drawing/2014/main" id="{6E44EAB1-AB69-7D08-5D61-805D80B2DEFD}"/>
              </a:ext>
            </a:extLst>
          </p:cNvPr>
          <p:cNvSpPr>
            <a:spLocks noGrp="1" noRot="1" noChangeAspect="1" noChangeArrowheads="1" noTextEdit="1"/>
          </p:cNvSpPr>
          <p:nvPr>
            <p:ph type="sldImg"/>
          </p:nvPr>
        </p:nvSpPr>
        <p:spPr>
          <a:xfrm>
            <a:off x="939800" y="752475"/>
            <a:ext cx="5011738" cy="37576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388" name="Rectangle 2">
            <a:extLst>
              <a:ext uri="{FF2B5EF4-FFF2-40B4-BE49-F238E27FC236}">
                <a16:creationId xmlns:a16="http://schemas.microsoft.com/office/drawing/2014/main" id="{FA2F34B4-C5AF-D2C7-DD28-CEB0F32A2F6F}"/>
              </a:ext>
            </a:extLst>
          </p:cNvPr>
          <p:cNvSpPr>
            <a:spLocks noGrp="1" noChangeArrowheads="1"/>
          </p:cNvSpPr>
          <p:nvPr>
            <p:ph type="body" idx="1"/>
          </p:nvPr>
        </p:nvSpPr>
        <p:spPr>
          <a:xfrm>
            <a:off x="919163" y="4760913"/>
            <a:ext cx="5053012" cy="451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latin typeface="Times New Roman" panose="02020603050405020304" pitchFamily="18" charset="0"/>
            </a:endParaRPr>
          </a:p>
        </p:txBody>
      </p:sp>
    </p:spTree>
    <p:extLst>
      <p:ext uri="{BB962C8B-B14F-4D97-AF65-F5344CB8AC3E}">
        <p14:creationId xmlns:p14="http://schemas.microsoft.com/office/powerpoint/2010/main" val="40757132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BD95B428-5CB0-C431-4002-6036154A49B3}"/>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17488" indent="-217488">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9pPr>
          </a:lstStyle>
          <a:p>
            <a:pPr>
              <a:spcBef>
                <a:spcPct val="0"/>
              </a:spcBef>
              <a:buSzPct val="45000"/>
              <a:buFont typeface="Wingdings" panose="05000000000000000000" pitchFamily="2" charset="2"/>
              <a:buNone/>
            </a:pPr>
            <a:fld id="{855199D4-4796-4612-955C-BB09A4CEF05D}" type="slidenum">
              <a:rPr lang="de-DE" altLang="de-DE"/>
              <a:pPr>
                <a:spcBef>
                  <a:spcPct val="0"/>
                </a:spcBef>
                <a:buSzPct val="45000"/>
                <a:buFont typeface="Wingdings" panose="05000000000000000000" pitchFamily="2" charset="2"/>
                <a:buNone/>
              </a:pPr>
              <a:t>15</a:t>
            </a:fld>
            <a:endParaRPr lang="de-DE" altLang="de-DE"/>
          </a:p>
        </p:txBody>
      </p:sp>
      <p:sp>
        <p:nvSpPr>
          <p:cNvPr id="16387" name="Rectangle 1">
            <a:extLst>
              <a:ext uri="{FF2B5EF4-FFF2-40B4-BE49-F238E27FC236}">
                <a16:creationId xmlns:a16="http://schemas.microsoft.com/office/drawing/2014/main" id="{6E44EAB1-AB69-7D08-5D61-805D80B2DEFD}"/>
              </a:ext>
            </a:extLst>
          </p:cNvPr>
          <p:cNvSpPr>
            <a:spLocks noGrp="1" noRot="1" noChangeAspect="1" noChangeArrowheads="1" noTextEdit="1"/>
          </p:cNvSpPr>
          <p:nvPr>
            <p:ph type="sldImg"/>
          </p:nvPr>
        </p:nvSpPr>
        <p:spPr>
          <a:xfrm>
            <a:off x="939800" y="752475"/>
            <a:ext cx="5011738" cy="37576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388" name="Rectangle 2">
            <a:extLst>
              <a:ext uri="{FF2B5EF4-FFF2-40B4-BE49-F238E27FC236}">
                <a16:creationId xmlns:a16="http://schemas.microsoft.com/office/drawing/2014/main" id="{FA2F34B4-C5AF-D2C7-DD28-CEB0F32A2F6F}"/>
              </a:ext>
            </a:extLst>
          </p:cNvPr>
          <p:cNvSpPr>
            <a:spLocks noGrp="1" noChangeArrowheads="1"/>
          </p:cNvSpPr>
          <p:nvPr>
            <p:ph type="body" idx="1"/>
          </p:nvPr>
        </p:nvSpPr>
        <p:spPr>
          <a:xfrm>
            <a:off x="919163" y="4760913"/>
            <a:ext cx="5053012" cy="451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latin typeface="Times New Roman" panose="02020603050405020304" pitchFamily="18" charset="0"/>
            </a:endParaRPr>
          </a:p>
        </p:txBody>
      </p:sp>
    </p:spTree>
    <p:extLst>
      <p:ext uri="{BB962C8B-B14F-4D97-AF65-F5344CB8AC3E}">
        <p14:creationId xmlns:p14="http://schemas.microsoft.com/office/powerpoint/2010/main" val="31263475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BD95B428-5CB0-C431-4002-6036154A49B3}"/>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17488" indent="-217488">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9pPr>
          </a:lstStyle>
          <a:p>
            <a:pPr>
              <a:spcBef>
                <a:spcPct val="0"/>
              </a:spcBef>
              <a:buSzPct val="45000"/>
              <a:buFont typeface="Wingdings" panose="05000000000000000000" pitchFamily="2" charset="2"/>
              <a:buNone/>
            </a:pPr>
            <a:fld id="{855199D4-4796-4612-955C-BB09A4CEF05D}" type="slidenum">
              <a:rPr lang="de-DE" altLang="de-DE"/>
              <a:pPr>
                <a:spcBef>
                  <a:spcPct val="0"/>
                </a:spcBef>
                <a:buSzPct val="45000"/>
                <a:buFont typeface="Wingdings" panose="05000000000000000000" pitchFamily="2" charset="2"/>
                <a:buNone/>
              </a:pPr>
              <a:t>16</a:t>
            </a:fld>
            <a:endParaRPr lang="de-DE" altLang="de-DE"/>
          </a:p>
        </p:txBody>
      </p:sp>
      <p:sp>
        <p:nvSpPr>
          <p:cNvPr id="16387" name="Rectangle 1">
            <a:extLst>
              <a:ext uri="{FF2B5EF4-FFF2-40B4-BE49-F238E27FC236}">
                <a16:creationId xmlns:a16="http://schemas.microsoft.com/office/drawing/2014/main" id="{6E44EAB1-AB69-7D08-5D61-805D80B2DEFD}"/>
              </a:ext>
            </a:extLst>
          </p:cNvPr>
          <p:cNvSpPr>
            <a:spLocks noGrp="1" noRot="1" noChangeAspect="1" noChangeArrowheads="1" noTextEdit="1"/>
          </p:cNvSpPr>
          <p:nvPr>
            <p:ph type="sldImg"/>
          </p:nvPr>
        </p:nvSpPr>
        <p:spPr>
          <a:xfrm>
            <a:off x="939800" y="752475"/>
            <a:ext cx="5011738" cy="37576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388" name="Rectangle 2">
            <a:extLst>
              <a:ext uri="{FF2B5EF4-FFF2-40B4-BE49-F238E27FC236}">
                <a16:creationId xmlns:a16="http://schemas.microsoft.com/office/drawing/2014/main" id="{FA2F34B4-C5AF-D2C7-DD28-CEB0F32A2F6F}"/>
              </a:ext>
            </a:extLst>
          </p:cNvPr>
          <p:cNvSpPr>
            <a:spLocks noGrp="1" noChangeArrowheads="1"/>
          </p:cNvSpPr>
          <p:nvPr>
            <p:ph type="body" idx="1"/>
          </p:nvPr>
        </p:nvSpPr>
        <p:spPr>
          <a:xfrm>
            <a:off x="919163" y="4760913"/>
            <a:ext cx="5053012" cy="451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latin typeface="Times New Roman" panose="02020603050405020304" pitchFamily="18" charset="0"/>
            </a:endParaRPr>
          </a:p>
        </p:txBody>
      </p:sp>
    </p:spTree>
    <p:extLst>
      <p:ext uri="{BB962C8B-B14F-4D97-AF65-F5344CB8AC3E}">
        <p14:creationId xmlns:p14="http://schemas.microsoft.com/office/powerpoint/2010/main" val="22898994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BD95B428-5CB0-C431-4002-6036154A49B3}"/>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17488" indent="-217488">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9pPr>
          </a:lstStyle>
          <a:p>
            <a:pPr>
              <a:spcBef>
                <a:spcPct val="0"/>
              </a:spcBef>
              <a:buSzPct val="45000"/>
              <a:buFont typeface="Wingdings" panose="05000000000000000000" pitchFamily="2" charset="2"/>
              <a:buNone/>
            </a:pPr>
            <a:fld id="{855199D4-4796-4612-955C-BB09A4CEF05D}" type="slidenum">
              <a:rPr lang="de-DE" altLang="de-DE"/>
              <a:pPr>
                <a:spcBef>
                  <a:spcPct val="0"/>
                </a:spcBef>
                <a:buSzPct val="45000"/>
                <a:buFont typeface="Wingdings" panose="05000000000000000000" pitchFamily="2" charset="2"/>
                <a:buNone/>
              </a:pPr>
              <a:t>17</a:t>
            </a:fld>
            <a:endParaRPr lang="de-DE" altLang="de-DE"/>
          </a:p>
        </p:txBody>
      </p:sp>
      <p:sp>
        <p:nvSpPr>
          <p:cNvPr id="16387" name="Rectangle 1">
            <a:extLst>
              <a:ext uri="{FF2B5EF4-FFF2-40B4-BE49-F238E27FC236}">
                <a16:creationId xmlns:a16="http://schemas.microsoft.com/office/drawing/2014/main" id="{6E44EAB1-AB69-7D08-5D61-805D80B2DEFD}"/>
              </a:ext>
            </a:extLst>
          </p:cNvPr>
          <p:cNvSpPr>
            <a:spLocks noGrp="1" noRot="1" noChangeAspect="1" noChangeArrowheads="1" noTextEdit="1"/>
          </p:cNvSpPr>
          <p:nvPr>
            <p:ph type="sldImg"/>
          </p:nvPr>
        </p:nvSpPr>
        <p:spPr>
          <a:xfrm>
            <a:off x="939800" y="752475"/>
            <a:ext cx="5011738" cy="37576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388" name="Rectangle 2">
            <a:extLst>
              <a:ext uri="{FF2B5EF4-FFF2-40B4-BE49-F238E27FC236}">
                <a16:creationId xmlns:a16="http://schemas.microsoft.com/office/drawing/2014/main" id="{FA2F34B4-C5AF-D2C7-DD28-CEB0F32A2F6F}"/>
              </a:ext>
            </a:extLst>
          </p:cNvPr>
          <p:cNvSpPr>
            <a:spLocks noGrp="1" noChangeArrowheads="1"/>
          </p:cNvSpPr>
          <p:nvPr>
            <p:ph type="body" idx="1"/>
          </p:nvPr>
        </p:nvSpPr>
        <p:spPr>
          <a:xfrm>
            <a:off x="919163" y="4760913"/>
            <a:ext cx="5053012" cy="451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latin typeface="Times New Roman" panose="02020603050405020304" pitchFamily="18" charset="0"/>
            </a:endParaRPr>
          </a:p>
        </p:txBody>
      </p:sp>
    </p:spTree>
    <p:extLst>
      <p:ext uri="{BB962C8B-B14F-4D97-AF65-F5344CB8AC3E}">
        <p14:creationId xmlns:p14="http://schemas.microsoft.com/office/powerpoint/2010/main" val="38226593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BD95B428-5CB0-C431-4002-6036154A49B3}"/>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17488" indent="-217488">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9pPr>
          </a:lstStyle>
          <a:p>
            <a:pPr>
              <a:spcBef>
                <a:spcPct val="0"/>
              </a:spcBef>
              <a:buSzPct val="45000"/>
              <a:buFont typeface="Wingdings" panose="05000000000000000000" pitchFamily="2" charset="2"/>
              <a:buNone/>
            </a:pPr>
            <a:fld id="{855199D4-4796-4612-955C-BB09A4CEF05D}" type="slidenum">
              <a:rPr lang="de-DE" altLang="de-DE"/>
              <a:pPr>
                <a:spcBef>
                  <a:spcPct val="0"/>
                </a:spcBef>
                <a:buSzPct val="45000"/>
                <a:buFont typeface="Wingdings" panose="05000000000000000000" pitchFamily="2" charset="2"/>
                <a:buNone/>
              </a:pPr>
              <a:t>18</a:t>
            </a:fld>
            <a:endParaRPr lang="de-DE" altLang="de-DE"/>
          </a:p>
        </p:txBody>
      </p:sp>
      <p:sp>
        <p:nvSpPr>
          <p:cNvPr id="16387" name="Rectangle 1">
            <a:extLst>
              <a:ext uri="{FF2B5EF4-FFF2-40B4-BE49-F238E27FC236}">
                <a16:creationId xmlns:a16="http://schemas.microsoft.com/office/drawing/2014/main" id="{6E44EAB1-AB69-7D08-5D61-805D80B2DEFD}"/>
              </a:ext>
            </a:extLst>
          </p:cNvPr>
          <p:cNvSpPr>
            <a:spLocks noGrp="1" noRot="1" noChangeAspect="1" noChangeArrowheads="1" noTextEdit="1"/>
          </p:cNvSpPr>
          <p:nvPr>
            <p:ph type="sldImg"/>
          </p:nvPr>
        </p:nvSpPr>
        <p:spPr>
          <a:xfrm>
            <a:off x="939800" y="752475"/>
            <a:ext cx="5011738" cy="37576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388" name="Rectangle 2">
            <a:extLst>
              <a:ext uri="{FF2B5EF4-FFF2-40B4-BE49-F238E27FC236}">
                <a16:creationId xmlns:a16="http://schemas.microsoft.com/office/drawing/2014/main" id="{FA2F34B4-C5AF-D2C7-DD28-CEB0F32A2F6F}"/>
              </a:ext>
            </a:extLst>
          </p:cNvPr>
          <p:cNvSpPr>
            <a:spLocks noGrp="1" noChangeArrowheads="1"/>
          </p:cNvSpPr>
          <p:nvPr>
            <p:ph type="body" idx="1"/>
          </p:nvPr>
        </p:nvSpPr>
        <p:spPr>
          <a:xfrm>
            <a:off x="919163" y="4760913"/>
            <a:ext cx="5053012" cy="451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latin typeface="Times New Roman" panose="02020603050405020304" pitchFamily="18" charset="0"/>
            </a:endParaRPr>
          </a:p>
        </p:txBody>
      </p:sp>
    </p:spTree>
    <p:extLst>
      <p:ext uri="{BB962C8B-B14F-4D97-AF65-F5344CB8AC3E}">
        <p14:creationId xmlns:p14="http://schemas.microsoft.com/office/powerpoint/2010/main" val="37533313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7">
            <a:extLst>
              <a:ext uri="{FF2B5EF4-FFF2-40B4-BE49-F238E27FC236}">
                <a16:creationId xmlns:a16="http://schemas.microsoft.com/office/drawing/2014/main" id="{BE8BCB54-B4D7-3593-0C58-C1395C636E93}"/>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17488" indent="-217488">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9pPr>
          </a:lstStyle>
          <a:p>
            <a:pPr>
              <a:spcBef>
                <a:spcPct val="0"/>
              </a:spcBef>
              <a:buSzPct val="45000"/>
              <a:buFont typeface="Wingdings" panose="05000000000000000000" pitchFamily="2" charset="2"/>
              <a:buNone/>
            </a:pPr>
            <a:fld id="{4B360854-2026-428F-9FA6-D67A005DFE0F}" type="slidenum">
              <a:rPr lang="de-DE" altLang="de-DE"/>
              <a:pPr>
                <a:spcBef>
                  <a:spcPct val="0"/>
                </a:spcBef>
                <a:buSzPct val="45000"/>
                <a:buFont typeface="Wingdings" panose="05000000000000000000" pitchFamily="2" charset="2"/>
                <a:buNone/>
              </a:pPr>
              <a:t>21</a:t>
            </a:fld>
            <a:endParaRPr lang="de-DE" altLang="de-DE"/>
          </a:p>
        </p:txBody>
      </p:sp>
      <p:sp>
        <p:nvSpPr>
          <p:cNvPr id="45059" name="Rectangle 1">
            <a:extLst>
              <a:ext uri="{FF2B5EF4-FFF2-40B4-BE49-F238E27FC236}">
                <a16:creationId xmlns:a16="http://schemas.microsoft.com/office/drawing/2014/main" id="{D5AF4429-003B-1A5F-E417-6516F47BD0A7}"/>
              </a:ext>
            </a:extLst>
          </p:cNvPr>
          <p:cNvSpPr>
            <a:spLocks noGrp="1" noRot="1" noChangeAspect="1" noChangeArrowheads="1" noTextEdit="1"/>
          </p:cNvSpPr>
          <p:nvPr>
            <p:ph type="sldImg"/>
          </p:nvPr>
        </p:nvSpPr>
        <p:spPr>
          <a:xfrm>
            <a:off x="939800" y="752475"/>
            <a:ext cx="5011738" cy="37576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5060" name="Rectangle 2">
            <a:extLst>
              <a:ext uri="{FF2B5EF4-FFF2-40B4-BE49-F238E27FC236}">
                <a16:creationId xmlns:a16="http://schemas.microsoft.com/office/drawing/2014/main" id="{A6CEE1B0-A707-3CB5-257A-4B293EF91571}"/>
              </a:ext>
            </a:extLst>
          </p:cNvPr>
          <p:cNvSpPr>
            <a:spLocks noGrp="1" noChangeArrowheads="1"/>
          </p:cNvSpPr>
          <p:nvPr>
            <p:ph type="body" idx="1"/>
          </p:nvPr>
        </p:nvSpPr>
        <p:spPr>
          <a:xfrm>
            <a:off x="919163" y="4760913"/>
            <a:ext cx="5053012" cy="451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latin typeface="Times New Roman" panose="02020603050405020304"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7">
            <a:extLst>
              <a:ext uri="{FF2B5EF4-FFF2-40B4-BE49-F238E27FC236}">
                <a16:creationId xmlns:a16="http://schemas.microsoft.com/office/drawing/2014/main" id="{96ABA3DC-0837-7A01-307E-5B5FC7148674}"/>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17488" indent="-217488">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9pPr>
          </a:lstStyle>
          <a:p>
            <a:pPr>
              <a:spcBef>
                <a:spcPct val="0"/>
              </a:spcBef>
              <a:buSzPct val="45000"/>
              <a:buFont typeface="Wingdings" panose="05000000000000000000" pitchFamily="2" charset="2"/>
              <a:buNone/>
            </a:pPr>
            <a:fld id="{0442C6BE-5A71-4C29-B94B-CE9239159A14}" type="slidenum">
              <a:rPr lang="de-DE" altLang="de-DE"/>
              <a:pPr>
                <a:spcBef>
                  <a:spcPct val="0"/>
                </a:spcBef>
                <a:buSzPct val="45000"/>
                <a:buFont typeface="Wingdings" panose="05000000000000000000" pitchFamily="2" charset="2"/>
                <a:buNone/>
              </a:pPr>
              <a:t>22</a:t>
            </a:fld>
            <a:endParaRPr lang="de-DE" altLang="de-DE"/>
          </a:p>
        </p:txBody>
      </p:sp>
      <p:sp>
        <p:nvSpPr>
          <p:cNvPr id="47107" name="Rectangle 1">
            <a:extLst>
              <a:ext uri="{FF2B5EF4-FFF2-40B4-BE49-F238E27FC236}">
                <a16:creationId xmlns:a16="http://schemas.microsoft.com/office/drawing/2014/main" id="{F7A3A80E-02CE-A85D-D48B-0E33B96840DB}"/>
              </a:ext>
            </a:extLst>
          </p:cNvPr>
          <p:cNvSpPr>
            <a:spLocks noGrp="1" noRot="1" noChangeAspect="1" noChangeArrowheads="1" noTextEdit="1"/>
          </p:cNvSpPr>
          <p:nvPr>
            <p:ph type="sldImg"/>
          </p:nvPr>
        </p:nvSpPr>
        <p:spPr>
          <a:xfrm>
            <a:off x="939800" y="752475"/>
            <a:ext cx="5011738" cy="37576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7108" name="Rectangle 2">
            <a:extLst>
              <a:ext uri="{FF2B5EF4-FFF2-40B4-BE49-F238E27FC236}">
                <a16:creationId xmlns:a16="http://schemas.microsoft.com/office/drawing/2014/main" id="{DE74A623-90BB-CB30-6021-FAC240DC903C}"/>
              </a:ext>
            </a:extLst>
          </p:cNvPr>
          <p:cNvSpPr>
            <a:spLocks noGrp="1" noChangeArrowheads="1"/>
          </p:cNvSpPr>
          <p:nvPr>
            <p:ph type="body" idx="1"/>
          </p:nvPr>
        </p:nvSpPr>
        <p:spPr>
          <a:xfrm>
            <a:off x="919163" y="4760913"/>
            <a:ext cx="5053012" cy="451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60635074-BF3A-908C-3E14-AF427FC5857C}"/>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17488" indent="-217488">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9pPr>
          </a:lstStyle>
          <a:p>
            <a:pPr>
              <a:spcBef>
                <a:spcPct val="0"/>
              </a:spcBef>
              <a:buSzPct val="45000"/>
              <a:buFont typeface="Wingdings" panose="05000000000000000000" pitchFamily="2" charset="2"/>
              <a:buNone/>
            </a:pPr>
            <a:fld id="{06C04A8A-0F20-4130-A26F-F48EF29B08D6}" type="slidenum">
              <a:rPr lang="de-DE" altLang="de-DE"/>
              <a:pPr>
                <a:spcBef>
                  <a:spcPct val="0"/>
                </a:spcBef>
                <a:buSzPct val="45000"/>
                <a:buFont typeface="Wingdings" panose="05000000000000000000" pitchFamily="2" charset="2"/>
                <a:buNone/>
              </a:pPr>
              <a:t>3</a:t>
            </a:fld>
            <a:endParaRPr lang="de-DE" altLang="de-DE"/>
          </a:p>
        </p:txBody>
      </p:sp>
      <p:sp>
        <p:nvSpPr>
          <p:cNvPr id="10243" name="Rectangle 1">
            <a:extLst>
              <a:ext uri="{FF2B5EF4-FFF2-40B4-BE49-F238E27FC236}">
                <a16:creationId xmlns:a16="http://schemas.microsoft.com/office/drawing/2014/main" id="{71059C0A-B9E0-CA01-3E9B-155918BD303E}"/>
              </a:ext>
            </a:extLst>
          </p:cNvPr>
          <p:cNvSpPr>
            <a:spLocks noGrp="1" noRot="1" noChangeAspect="1" noChangeArrowheads="1" noTextEdit="1"/>
          </p:cNvSpPr>
          <p:nvPr>
            <p:ph type="sldImg"/>
          </p:nvPr>
        </p:nvSpPr>
        <p:spPr>
          <a:xfrm>
            <a:off x="939800" y="752475"/>
            <a:ext cx="5011738" cy="37576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244" name="Rectangle 2">
            <a:extLst>
              <a:ext uri="{FF2B5EF4-FFF2-40B4-BE49-F238E27FC236}">
                <a16:creationId xmlns:a16="http://schemas.microsoft.com/office/drawing/2014/main" id="{6D478402-95C7-8C50-3904-3B48841F31E8}"/>
              </a:ext>
            </a:extLst>
          </p:cNvPr>
          <p:cNvSpPr>
            <a:spLocks noGrp="1" noChangeArrowheads="1"/>
          </p:cNvSpPr>
          <p:nvPr>
            <p:ph type="body" idx="1"/>
          </p:nvPr>
        </p:nvSpPr>
        <p:spPr>
          <a:xfrm>
            <a:off x="919163" y="4760913"/>
            <a:ext cx="5053012" cy="451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de-DE" altLang="de-DE" dirty="0">
                <a:latin typeface="Times New Roman" panose="02020603050405020304" pitchFamily="18" charset="0"/>
              </a:rPr>
              <a:t>Innerhalb von 90 Sekunden kann der Betrieb für die Energieversorgung hochgefahren werden.</a:t>
            </a:r>
          </a:p>
          <a:p>
            <a:endParaRPr lang="de-DE" altLang="de-DE" dirty="0">
              <a:latin typeface="Times New Roman" panose="02020603050405020304" pitchFamily="18" charset="0"/>
            </a:endParaRPr>
          </a:p>
          <a:p>
            <a:r>
              <a:rPr lang="de-DE" dirty="0"/>
              <a:t>Zu Beginn der 1990er Jahren wurde geplant, wenigstens einen Teil des Pumpstroms nicht aus Wärmekraftwerken zu entnehmen, sondern die Pumpen mit Wind- und Solarenergie anzutreiben. Inzwischen wurde auf der Dammkrone des Oberbeckens eine Windkraftanlage mit einem Generator von 500 kW Leistung errichtet (Foto 11), der drei Pumpen von 59, 144 und 319 kW antreiben kann, die je nach Windstärke stufenweise zugeschaltet werden können. Unterstützt wird die Windkrafterzeugung durch eine Solarenergieanlage, die </a:t>
            </a:r>
          </a:p>
          <a:p>
            <a:endParaRPr lang="de-DE" dirty="0"/>
          </a:p>
          <a:p>
            <a:r>
              <a:rPr lang="de-DE" dirty="0"/>
              <a:t>Aufgrund von Lastanforderungen werden die Turbinen jährlich etwa 4.800-mal zur Abdeckung der Spitzenlast zugeschaltet. Bereits nach 70 Sekunden läuft die Stromerzeugung mit voller Leistung, die je nach Füllungsgrad des Speichersees bis zu fünf Stunden abgegeben werden kann. Der Wirkungsgrad des Pumpspeicherwerkes beträgt 80 %, es werden also von der aufgewendeten Energie (für das Hochpumpen und die Speicherung des Wassers im Oberbecken) vier Fünftel durch den Antrieb der Turbinen wieder </a:t>
            </a:r>
            <a:r>
              <a:rPr lang="de-DE" dirty="0" err="1"/>
              <a:t>zurückgewonnen.zwei</a:t>
            </a:r>
            <a:r>
              <a:rPr lang="de-DE" dirty="0"/>
              <a:t> Pumpen mit einer Gesamtleistung von 60 kW antreibt, um Elbewasser in das Speicherbecken hochzupumpen.</a:t>
            </a:r>
            <a:endParaRPr lang="de-DE" altLang="de-DE" dirty="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BD95B428-5CB0-C431-4002-6036154A49B3}"/>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17488" indent="-217488">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9pPr>
          </a:lstStyle>
          <a:p>
            <a:pPr>
              <a:spcBef>
                <a:spcPct val="0"/>
              </a:spcBef>
              <a:buSzPct val="45000"/>
              <a:buFont typeface="Wingdings" panose="05000000000000000000" pitchFamily="2" charset="2"/>
              <a:buNone/>
            </a:pPr>
            <a:fld id="{855199D4-4796-4612-955C-BB09A4CEF05D}" type="slidenum">
              <a:rPr lang="de-DE" altLang="de-DE"/>
              <a:pPr>
                <a:spcBef>
                  <a:spcPct val="0"/>
                </a:spcBef>
                <a:buSzPct val="45000"/>
                <a:buFont typeface="Wingdings" panose="05000000000000000000" pitchFamily="2" charset="2"/>
                <a:buNone/>
              </a:pPr>
              <a:t>4</a:t>
            </a:fld>
            <a:endParaRPr lang="de-DE" altLang="de-DE"/>
          </a:p>
        </p:txBody>
      </p:sp>
      <p:sp>
        <p:nvSpPr>
          <p:cNvPr id="16387" name="Rectangle 1">
            <a:extLst>
              <a:ext uri="{FF2B5EF4-FFF2-40B4-BE49-F238E27FC236}">
                <a16:creationId xmlns:a16="http://schemas.microsoft.com/office/drawing/2014/main" id="{6E44EAB1-AB69-7D08-5D61-805D80B2DEFD}"/>
              </a:ext>
            </a:extLst>
          </p:cNvPr>
          <p:cNvSpPr>
            <a:spLocks noGrp="1" noRot="1" noChangeAspect="1" noChangeArrowheads="1" noTextEdit="1"/>
          </p:cNvSpPr>
          <p:nvPr>
            <p:ph type="sldImg"/>
          </p:nvPr>
        </p:nvSpPr>
        <p:spPr>
          <a:xfrm>
            <a:off x="939800" y="752475"/>
            <a:ext cx="5011738" cy="37576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388" name="Rectangle 2">
            <a:extLst>
              <a:ext uri="{FF2B5EF4-FFF2-40B4-BE49-F238E27FC236}">
                <a16:creationId xmlns:a16="http://schemas.microsoft.com/office/drawing/2014/main" id="{FA2F34B4-C5AF-D2C7-DD28-CEB0F32A2F6F}"/>
              </a:ext>
            </a:extLst>
          </p:cNvPr>
          <p:cNvSpPr>
            <a:spLocks noGrp="1" noChangeArrowheads="1"/>
          </p:cNvSpPr>
          <p:nvPr>
            <p:ph type="body" idx="1"/>
          </p:nvPr>
        </p:nvSpPr>
        <p:spPr>
          <a:xfrm>
            <a:off x="919163" y="4760913"/>
            <a:ext cx="5053012" cy="451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latin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BD95B428-5CB0-C431-4002-6036154A49B3}"/>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17488" indent="-217488">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9pPr>
          </a:lstStyle>
          <a:p>
            <a:pPr>
              <a:spcBef>
                <a:spcPct val="0"/>
              </a:spcBef>
              <a:buSzPct val="45000"/>
              <a:buFont typeface="Wingdings" panose="05000000000000000000" pitchFamily="2" charset="2"/>
              <a:buNone/>
            </a:pPr>
            <a:fld id="{855199D4-4796-4612-955C-BB09A4CEF05D}" type="slidenum">
              <a:rPr lang="de-DE" altLang="de-DE"/>
              <a:pPr>
                <a:spcBef>
                  <a:spcPct val="0"/>
                </a:spcBef>
                <a:buSzPct val="45000"/>
                <a:buFont typeface="Wingdings" panose="05000000000000000000" pitchFamily="2" charset="2"/>
                <a:buNone/>
              </a:pPr>
              <a:t>5</a:t>
            </a:fld>
            <a:endParaRPr lang="de-DE" altLang="de-DE"/>
          </a:p>
        </p:txBody>
      </p:sp>
      <p:sp>
        <p:nvSpPr>
          <p:cNvPr id="16387" name="Rectangle 1">
            <a:extLst>
              <a:ext uri="{FF2B5EF4-FFF2-40B4-BE49-F238E27FC236}">
                <a16:creationId xmlns:a16="http://schemas.microsoft.com/office/drawing/2014/main" id="{6E44EAB1-AB69-7D08-5D61-805D80B2DEFD}"/>
              </a:ext>
            </a:extLst>
          </p:cNvPr>
          <p:cNvSpPr>
            <a:spLocks noGrp="1" noRot="1" noChangeAspect="1" noChangeArrowheads="1" noTextEdit="1"/>
          </p:cNvSpPr>
          <p:nvPr>
            <p:ph type="sldImg"/>
          </p:nvPr>
        </p:nvSpPr>
        <p:spPr>
          <a:xfrm>
            <a:off x="939800" y="752475"/>
            <a:ext cx="5011738" cy="37576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388" name="Rectangle 2">
            <a:extLst>
              <a:ext uri="{FF2B5EF4-FFF2-40B4-BE49-F238E27FC236}">
                <a16:creationId xmlns:a16="http://schemas.microsoft.com/office/drawing/2014/main" id="{FA2F34B4-C5AF-D2C7-DD28-CEB0F32A2F6F}"/>
              </a:ext>
            </a:extLst>
          </p:cNvPr>
          <p:cNvSpPr>
            <a:spLocks noGrp="1" noChangeArrowheads="1"/>
          </p:cNvSpPr>
          <p:nvPr>
            <p:ph type="body" idx="1"/>
          </p:nvPr>
        </p:nvSpPr>
        <p:spPr>
          <a:xfrm>
            <a:off x="919163" y="4760913"/>
            <a:ext cx="5053012" cy="451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latin typeface="Times New Roman" panose="02020603050405020304" pitchFamily="18" charset="0"/>
            </a:endParaRPr>
          </a:p>
        </p:txBody>
      </p:sp>
    </p:spTree>
    <p:extLst>
      <p:ext uri="{BB962C8B-B14F-4D97-AF65-F5344CB8AC3E}">
        <p14:creationId xmlns:p14="http://schemas.microsoft.com/office/powerpoint/2010/main" val="661653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BD95B428-5CB0-C431-4002-6036154A49B3}"/>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17488" indent="-217488">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9pPr>
          </a:lstStyle>
          <a:p>
            <a:pPr>
              <a:spcBef>
                <a:spcPct val="0"/>
              </a:spcBef>
              <a:buSzPct val="45000"/>
              <a:buFont typeface="Wingdings" panose="05000000000000000000" pitchFamily="2" charset="2"/>
              <a:buNone/>
            </a:pPr>
            <a:fld id="{855199D4-4796-4612-955C-BB09A4CEF05D}" type="slidenum">
              <a:rPr lang="de-DE" altLang="de-DE"/>
              <a:pPr>
                <a:spcBef>
                  <a:spcPct val="0"/>
                </a:spcBef>
                <a:buSzPct val="45000"/>
                <a:buFont typeface="Wingdings" panose="05000000000000000000" pitchFamily="2" charset="2"/>
                <a:buNone/>
              </a:pPr>
              <a:t>6</a:t>
            </a:fld>
            <a:endParaRPr lang="de-DE" altLang="de-DE"/>
          </a:p>
        </p:txBody>
      </p:sp>
      <p:sp>
        <p:nvSpPr>
          <p:cNvPr id="16387" name="Rectangle 1">
            <a:extLst>
              <a:ext uri="{FF2B5EF4-FFF2-40B4-BE49-F238E27FC236}">
                <a16:creationId xmlns:a16="http://schemas.microsoft.com/office/drawing/2014/main" id="{6E44EAB1-AB69-7D08-5D61-805D80B2DEFD}"/>
              </a:ext>
            </a:extLst>
          </p:cNvPr>
          <p:cNvSpPr>
            <a:spLocks noGrp="1" noRot="1" noChangeAspect="1" noChangeArrowheads="1" noTextEdit="1"/>
          </p:cNvSpPr>
          <p:nvPr>
            <p:ph type="sldImg"/>
          </p:nvPr>
        </p:nvSpPr>
        <p:spPr>
          <a:xfrm>
            <a:off x="939800" y="752475"/>
            <a:ext cx="5011738" cy="37576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388" name="Rectangle 2">
            <a:extLst>
              <a:ext uri="{FF2B5EF4-FFF2-40B4-BE49-F238E27FC236}">
                <a16:creationId xmlns:a16="http://schemas.microsoft.com/office/drawing/2014/main" id="{FA2F34B4-C5AF-D2C7-DD28-CEB0F32A2F6F}"/>
              </a:ext>
            </a:extLst>
          </p:cNvPr>
          <p:cNvSpPr>
            <a:spLocks noGrp="1" noChangeArrowheads="1"/>
          </p:cNvSpPr>
          <p:nvPr>
            <p:ph type="body" idx="1"/>
          </p:nvPr>
        </p:nvSpPr>
        <p:spPr>
          <a:xfrm>
            <a:off x="919163" y="4760913"/>
            <a:ext cx="5053012" cy="451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latin typeface="Times New Roman" panose="02020603050405020304" pitchFamily="18" charset="0"/>
            </a:endParaRPr>
          </a:p>
        </p:txBody>
      </p:sp>
    </p:spTree>
    <p:extLst>
      <p:ext uri="{BB962C8B-B14F-4D97-AF65-F5344CB8AC3E}">
        <p14:creationId xmlns:p14="http://schemas.microsoft.com/office/powerpoint/2010/main" val="29694656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BD95B428-5CB0-C431-4002-6036154A49B3}"/>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17488" indent="-217488">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9pPr>
          </a:lstStyle>
          <a:p>
            <a:pPr>
              <a:spcBef>
                <a:spcPct val="0"/>
              </a:spcBef>
              <a:buSzPct val="45000"/>
              <a:buFont typeface="Wingdings" panose="05000000000000000000" pitchFamily="2" charset="2"/>
              <a:buNone/>
            </a:pPr>
            <a:fld id="{855199D4-4796-4612-955C-BB09A4CEF05D}" type="slidenum">
              <a:rPr lang="de-DE" altLang="de-DE"/>
              <a:pPr>
                <a:spcBef>
                  <a:spcPct val="0"/>
                </a:spcBef>
                <a:buSzPct val="45000"/>
                <a:buFont typeface="Wingdings" panose="05000000000000000000" pitchFamily="2" charset="2"/>
                <a:buNone/>
              </a:pPr>
              <a:t>7</a:t>
            </a:fld>
            <a:endParaRPr lang="de-DE" altLang="de-DE"/>
          </a:p>
        </p:txBody>
      </p:sp>
      <p:sp>
        <p:nvSpPr>
          <p:cNvPr id="16387" name="Rectangle 1">
            <a:extLst>
              <a:ext uri="{FF2B5EF4-FFF2-40B4-BE49-F238E27FC236}">
                <a16:creationId xmlns:a16="http://schemas.microsoft.com/office/drawing/2014/main" id="{6E44EAB1-AB69-7D08-5D61-805D80B2DEFD}"/>
              </a:ext>
            </a:extLst>
          </p:cNvPr>
          <p:cNvSpPr>
            <a:spLocks noGrp="1" noRot="1" noChangeAspect="1" noChangeArrowheads="1" noTextEdit="1"/>
          </p:cNvSpPr>
          <p:nvPr>
            <p:ph type="sldImg"/>
          </p:nvPr>
        </p:nvSpPr>
        <p:spPr>
          <a:xfrm>
            <a:off x="939800" y="752475"/>
            <a:ext cx="5011738" cy="37576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388" name="Rectangle 2">
            <a:extLst>
              <a:ext uri="{FF2B5EF4-FFF2-40B4-BE49-F238E27FC236}">
                <a16:creationId xmlns:a16="http://schemas.microsoft.com/office/drawing/2014/main" id="{FA2F34B4-C5AF-D2C7-DD28-CEB0F32A2F6F}"/>
              </a:ext>
            </a:extLst>
          </p:cNvPr>
          <p:cNvSpPr>
            <a:spLocks noGrp="1" noChangeArrowheads="1"/>
          </p:cNvSpPr>
          <p:nvPr>
            <p:ph type="body" idx="1"/>
          </p:nvPr>
        </p:nvSpPr>
        <p:spPr>
          <a:xfrm>
            <a:off x="919163" y="4760913"/>
            <a:ext cx="5053012" cy="451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latin typeface="Times New Roman" panose="02020603050405020304" pitchFamily="18" charset="0"/>
            </a:endParaRPr>
          </a:p>
        </p:txBody>
      </p:sp>
    </p:spTree>
    <p:extLst>
      <p:ext uri="{BB962C8B-B14F-4D97-AF65-F5344CB8AC3E}">
        <p14:creationId xmlns:p14="http://schemas.microsoft.com/office/powerpoint/2010/main" val="30713610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A2813D05-B65E-30EB-7C38-C806D44AB658}"/>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17488" indent="-217488">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9pPr>
          </a:lstStyle>
          <a:p>
            <a:pPr>
              <a:spcBef>
                <a:spcPct val="0"/>
              </a:spcBef>
              <a:buSzPct val="45000"/>
              <a:buFont typeface="Wingdings" panose="05000000000000000000" pitchFamily="2" charset="2"/>
              <a:buNone/>
            </a:pPr>
            <a:fld id="{96F7E4DE-172E-4EFE-A1EE-36CD7B316449}" type="slidenum">
              <a:rPr lang="de-DE" altLang="de-DE"/>
              <a:pPr>
                <a:spcBef>
                  <a:spcPct val="0"/>
                </a:spcBef>
                <a:buSzPct val="45000"/>
                <a:buFont typeface="Wingdings" panose="05000000000000000000" pitchFamily="2" charset="2"/>
                <a:buNone/>
              </a:pPr>
              <a:t>8</a:t>
            </a:fld>
            <a:endParaRPr lang="de-DE" altLang="de-DE"/>
          </a:p>
        </p:txBody>
      </p:sp>
      <p:sp>
        <p:nvSpPr>
          <p:cNvPr id="24579" name="Rectangle 1">
            <a:extLst>
              <a:ext uri="{FF2B5EF4-FFF2-40B4-BE49-F238E27FC236}">
                <a16:creationId xmlns:a16="http://schemas.microsoft.com/office/drawing/2014/main" id="{37BEED85-748E-26FC-11CD-D50E3C00A4C6}"/>
              </a:ext>
            </a:extLst>
          </p:cNvPr>
          <p:cNvSpPr>
            <a:spLocks noGrp="1" noRot="1" noChangeAspect="1" noChangeArrowheads="1" noTextEdit="1"/>
          </p:cNvSpPr>
          <p:nvPr>
            <p:ph type="sldImg"/>
          </p:nvPr>
        </p:nvSpPr>
        <p:spPr>
          <a:xfrm>
            <a:off x="939800" y="752475"/>
            <a:ext cx="5011738" cy="37576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580" name="Rectangle 2">
            <a:extLst>
              <a:ext uri="{FF2B5EF4-FFF2-40B4-BE49-F238E27FC236}">
                <a16:creationId xmlns:a16="http://schemas.microsoft.com/office/drawing/2014/main" id="{4FCCC863-CCE0-946D-3BE9-BC066358C1D4}"/>
              </a:ext>
            </a:extLst>
          </p:cNvPr>
          <p:cNvSpPr>
            <a:spLocks noGrp="1" noChangeArrowheads="1"/>
          </p:cNvSpPr>
          <p:nvPr>
            <p:ph type="body" idx="1"/>
          </p:nvPr>
        </p:nvSpPr>
        <p:spPr>
          <a:xfrm>
            <a:off x="919163" y="4760913"/>
            <a:ext cx="5053012" cy="451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latin typeface="Times New Roman" panose="02020603050405020304" pitchFamily="18" charset="0"/>
            </a:endParaRPr>
          </a:p>
        </p:txBody>
      </p:sp>
    </p:spTree>
    <p:extLst>
      <p:ext uri="{BB962C8B-B14F-4D97-AF65-F5344CB8AC3E}">
        <p14:creationId xmlns:p14="http://schemas.microsoft.com/office/powerpoint/2010/main" val="3457528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A2813D05-B65E-30EB-7C38-C806D44AB658}"/>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17488" indent="-217488">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9pPr>
          </a:lstStyle>
          <a:p>
            <a:pPr>
              <a:spcBef>
                <a:spcPct val="0"/>
              </a:spcBef>
              <a:buSzPct val="45000"/>
              <a:buFont typeface="Wingdings" panose="05000000000000000000" pitchFamily="2" charset="2"/>
              <a:buNone/>
            </a:pPr>
            <a:fld id="{96F7E4DE-172E-4EFE-A1EE-36CD7B316449}" type="slidenum">
              <a:rPr lang="de-DE" altLang="de-DE"/>
              <a:pPr>
                <a:spcBef>
                  <a:spcPct val="0"/>
                </a:spcBef>
                <a:buSzPct val="45000"/>
                <a:buFont typeface="Wingdings" panose="05000000000000000000" pitchFamily="2" charset="2"/>
                <a:buNone/>
              </a:pPr>
              <a:t>9</a:t>
            </a:fld>
            <a:endParaRPr lang="de-DE" altLang="de-DE"/>
          </a:p>
        </p:txBody>
      </p:sp>
      <p:sp>
        <p:nvSpPr>
          <p:cNvPr id="24579" name="Rectangle 1">
            <a:extLst>
              <a:ext uri="{FF2B5EF4-FFF2-40B4-BE49-F238E27FC236}">
                <a16:creationId xmlns:a16="http://schemas.microsoft.com/office/drawing/2014/main" id="{37BEED85-748E-26FC-11CD-D50E3C00A4C6}"/>
              </a:ext>
            </a:extLst>
          </p:cNvPr>
          <p:cNvSpPr>
            <a:spLocks noGrp="1" noRot="1" noChangeAspect="1" noChangeArrowheads="1" noTextEdit="1"/>
          </p:cNvSpPr>
          <p:nvPr>
            <p:ph type="sldImg"/>
          </p:nvPr>
        </p:nvSpPr>
        <p:spPr>
          <a:xfrm>
            <a:off x="939800" y="752475"/>
            <a:ext cx="5011738" cy="37576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580" name="Rectangle 2">
            <a:extLst>
              <a:ext uri="{FF2B5EF4-FFF2-40B4-BE49-F238E27FC236}">
                <a16:creationId xmlns:a16="http://schemas.microsoft.com/office/drawing/2014/main" id="{4FCCC863-CCE0-946D-3BE9-BC066358C1D4}"/>
              </a:ext>
            </a:extLst>
          </p:cNvPr>
          <p:cNvSpPr>
            <a:spLocks noGrp="1" noChangeArrowheads="1"/>
          </p:cNvSpPr>
          <p:nvPr>
            <p:ph type="body" idx="1"/>
          </p:nvPr>
        </p:nvSpPr>
        <p:spPr>
          <a:xfrm>
            <a:off x="919163" y="4760913"/>
            <a:ext cx="5053012" cy="451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latin typeface="Times New Roman" panose="02020603050405020304" pitchFamily="18" charset="0"/>
            </a:endParaRPr>
          </a:p>
        </p:txBody>
      </p:sp>
    </p:spTree>
    <p:extLst>
      <p:ext uri="{BB962C8B-B14F-4D97-AF65-F5344CB8AC3E}">
        <p14:creationId xmlns:p14="http://schemas.microsoft.com/office/powerpoint/2010/main" val="24979984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A2813D05-B65E-30EB-7C38-C806D44AB658}"/>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17488" indent="-217488">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31838" algn="l"/>
                <a:tab pos="1463675" algn="l"/>
                <a:tab pos="2195513" algn="l"/>
                <a:tab pos="2927350" algn="l"/>
              </a:tabLst>
              <a:defRPr sz="1200">
                <a:solidFill>
                  <a:srgbClr val="000000"/>
                </a:solidFill>
                <a:latin typeface="Times New Roman" panose="02020603050405020304" pitchFamily="18" charset="0"/>
              </a:defRPr>
            </a:lvl9pPr>
          </a:lstStyle>
          <a:p>
            <a:pPr>
              <a:spcBef>
                <a:spcPct val="0"/>
              </a:spcBef>
              <a:buSzPct val="45000"/>
              <a:buFont typeface="Wingdings" panose="05000000000000000000" pitchFamily="2" charset="2"/>
              <a:buNone/>
            </a:pPr>
            <a:fld id="{96F7E4DE-172E-4EFE-A1EE-36CD7B316449}" type="slidenum">
              <a:rPr lang="de-DE" altLang="de-DE"/>
              <a:pPr>
                <a:spcBef>
                  <a:spcPct val="0"/>
                </a:spcBef>
                <a:buSzPct val="45000"/>
                <a:buFont typeface="Wingdings" panose="05000000000000000000" pitchFamily="2" charset="2"/>
                <a:buNone/>
              </a:pPr>
              <a:t>10</a:t>
            </a:fld>
            <a:endParaRPr lang="de-DE" altLang="de-DE"/>
          </a:p>
        </p:txBody>
      </p:sp>
      <p:sp>
        <p:nvSpPr>
          <p:cNvPr id="24579" name="Rectangle 1">
            <a:extLst>
              <a:ext uri="{FF2B5EF4-FFF2-40B4-BE49-F238E27FC236}">
                <a16:creationId xmlns:a16="http://schemas.microsoft.com/office/drawing/2014/main" id="{37BEED85-748E-26FC-11CD-D50E3C00A4C6}"/>
              </a:ext>
            </a:extLst>
          </p:cNvPr>
          <p:cNvSpPr>
            <a:spLocks noGrp="1" noRot="1" noChangeAspect="1" noChangeArrowheads="1" noTextEdit="1"/>
          </p:cNvSpPr>
          <p:nvPr>
            <p:ph type="sldImg"/>
          </p:nvPr>
        </p:nvSpPr>
        <p:spPr>
          <a:xfrm>
            <a:off x="939800" y="752475"/>
            <a:ext cx="5011738" cy="37576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580" name="Rectangle 2">
            <a:extLst>
              <a:ext uri="{FF2B5EF4-FFF2-40B4-BE49-F238E27FC236}">
                <a16:creationId xmlns:a16="http://schemas.microsoft.com/office/drawing/2014/main" id="{4FCCC863-CCE0-946D-3BE9-BC066358C1D4}"/>
              </a:ext>
            </a:extLst>
          </p:cNvPr>
          <p:cNvSpPr>
            <a:spLocks noGrp="1" noChangeArrowheads="1"/>
          </p:cNvSpPr>
          <p:nvPr>
            <p:ph type="body" idx="1"/>
          </p:nvPr>
        </p:nvSpPr>
        <p:spPr>
          <a:xfrm>
            <a:off x="919163" y="4760913"/>
            <a:ext cx="5053012" cy="4510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a:latin typeface="Times New Roman" panose="02020603050405020304" pitchFamily="18" charset="0"/>
            </a:endParaRPr>
          </a:p>
        </p:txBody>
      </p:sp>
    </p:spTree>
    <p:extLst>
      <p:ext uri="{BB962C8B-B14F-4D97-AF65-F5344CB8AC3E}">
        <p14:creationId xmlns:p14="http://schemas.microsoft.com/office/powerpoint/2010/main" val="32074077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Master" Target="../slideMasters/slideMaster4.xml"/><Relationship Id="rId4" Type="http://schemas.openxmlformats.org/officeDocument/2006/relationships/image" Target="../media/image9.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4.xml"/><Relationship Id="rId4" Type="http://schemas.openxmlformats.org/officeDocument/2006/relationships/image" Target="../media/image7.emf"/></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143000" y="1122363"/>
            <a:ext cx="6858000" cy="2387600"/>
          </a:xfrm>
        </p:spPr>
        <p:txBody>
          <a:bodyPr anchor="b"/>
          <a:lstStyle>
            <a:lvl1pPr algn="ctr">
              <a:defRPr sz="4500"/>
            </a:lvl1pPr>
          </a:lstStyle>
          <a:p>
            <a:r>
              <a:rPr lang="de-DE"/>
              <a:t>Mastertitelformat bearbeiten</a:t>
            </a:r>
          </a:p>
        </p:txBody>
      </p:sp>
      <p:sp>
        <p:nvSpPr>
          <p:cNvPr id="3" name="Untertitel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a:t>Master-Untertitelformat bearbeiten</a:t>
            </a:r>
          </a:p>
        </p:txBody>
      </p:sp>
    </p:spTree>
    <p:extLst>
      <p:ext uri="{BB962C8B-B14F-4D97-AF65-F5344CB8AC3E}">
        <p14:creationId xmlns:p14="http://schemas.microsoft.com/office/powerpoint/2010/main" val="39446848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Vertikaler Textplatzhalt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1753190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1" y="273052"/>
            <a:ext cx="2055813" cy="5305425"/>
          </a:xfrm>
        </p:spPr>
        <p:txBody>
          <a:bodyPr vert="eaVert"/>
          <a:lstStyle/>
          <a:p>
            <a:r>
              <a:rPr lang="de-DE"/>
              <a:t>Mastertitelformat bearbeiten</a:t>
            </a:r>
          </a:p>
        </p:txBody>
      </p:sp>
      <p:sp>
        <p:nvSpPr>
          <p:cNvPr id="3" name="Vertikaler Textplatzhalter 2"/>
          <p:cNvSpPr>
            <a:spLocks noGrp="1"/>
          </p:cNvSpPr>
          <p:nvPr>
            <p:ph type="body" orient="vert" idx="1"/>
          </p:nvPr>
        </p:nvSpPr>
        <p:spPr>
          <a:xfrm>
            <a:off x="457200" y="273052"/>
            <a:ext cx="6019800" cy="5305425"/>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664223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457201" y="273050"/>
            <a:ext cx="8228013" cy="1143000"/>
          </a:xfrm>
        </p:spPr>
        <p:txBody>
          <a:bodyPr/>
          <a:lstStyle/>
          <a:p>
            <a:r>
              <a:rPr lang="de-DE"/>
              <a:t>Mastertitelformat bearbeiten</a:t>
            </a:r>
          </a:p>
        </p:txBody>
      </p:sp>
    </p:spTree>
    <p:extLst>
      <p:ext uri="{BB962C8B-B14F-4D97-AF65-F5344CB8AC3E}">
        <p14:creationId xmlns:p14="http://schemas.microsoft.com/office/powerpoint/2010/main" val="33708491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45" name="PlaceHolder 1"/>
          <p:cNvSpPr>
            <a:spLocks noGrp="1"/>
          </p:cNvSpPr>
          <p:nvPr>
            <p:ph type="title"/>
          </p:nvPr>
        </p:nvSpPr>
        <p:spPr>
          <a:xfrm>
            <a:off x="457200" y="274320"/>
            <a:ext cx="8215200" cy="1128600"/>
          </a:xfrm>
          <a:prstGeom prst="rect">
            <a:avLst/>
          </a:prstGeom>
        </p:spPr>
        <p:txBody>
          <a:bodyPr lIns="90000" tIns="46800" rIns="90000" bIns="46800" anchor="ctr"/>
          <a:lstStyle/>
          <a:p>
            <a:endParaRPr lang="de-DE" sz="3600" strike="noStrike" spc="-1">
              <a:solidFill>
                <a:srgbClr val="0070C0"/>
              </a:solidFill>
              <a:uFill>
                <a:solidFill>
                  <a:srgbClr val="FFFFFF"/>
                </a:solidFill>
              </a:uFill>
              <a:latin typeface="Arial"/>
            </a:endParaRPr>
          </a:p>
        </p:txBody>
      </p:sp>
      <p:sp>
        <p:nvSpPr>
          <p:cNvPr id="46" name="PlaceHolder 2"/>
          <p:cNvSpPr>
            <a:spLocks noGrp="1"/>
          </p:cNvSpPr>
          <p:nvPr>
            <p:ph type="subTitle"/>
          </p:nvPr>
        </p:nvSpPr>
        <p:spPr>
          <a:xfrm>
            <a:off x="457200" y="1844280"/>
            <a:ext cx="8215200" cy="4267080"/>
          </a:xfrm>
          <a:prstGeom prst="rect">
            <a:avLst/>
          </a:prstGeom>
        </p:spPr>
        <p:txBody>
          <a:bodyPr lIns="0" tIns="0" rIns="0" bIns="0" anchor="ctr"/>
          <a:lstStyle/>
          <a:p>
            <a:pPr marL="342720" indent="-342720" algn="ctr"/>
            <a:endParaRPr lang="de-DE" sz="2400" strike="noStrike" spc="-1">
              <a:solidFill>
                <a:srgbClr val="0070C0"/>
              </a:solidFill>
              <a:uFill>
                <a:solidFill>
                  <a:srgbClr val="FFFFFF"/>
                </a:solidFill>
              </a:uFill>
              <a:latin typeface="Arial"/>
            </a:endParaRPr>
          </a:p>
        </p:txBody>
      </p:sp>
    </p:spTree>
    <p:extLst>
      <p:ext uri="{BB962C8B-B14F-4D97-AF65-F5344CB8AC3E}">
        <p14:creationId xmlns:p14="http://schemas.microsoft.com/office/powerpoint/2010/main" val="791696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preserve="1" userDrawn="1">
  <p:cSld name="Überschrift + Content">
    <p:spTree>
      <p:nvGrpSpPr>
        <p:cNvPr id="1" name=""/>
        <p:cNvGrpSpPr/>
        <p:nvPr/>
      </p:nvGrpSpPr>
      <p:grpSpPr bwMode="auto">
        <a:xfrm>
          <a:off x="0" y="0"/>
          <a:ext cx="0" cy="0"/>
          <a:chOff x="0" y="0"/>
          <a:chExt cx="0" cy="0"/>
        </a:xfrm>
      </p:grpSpPr>
      <p:sp>
        <p:nvSpPr>
          <p:cNvPr id="11" name="Textplatzhalter 9"/>
          <p:cNvSpPr>
            <a:spLocks noGrp="1"/>
          </p:cNvSpPr>
          <p:nvPr>
            <p:ph idx="1" hasCustomPrompt="1"/>
          </p:nvPr>
        </p:nvSpPr>
        <p:spPr bwMode="auto">
          <a:xfrm>
            <a:off x="252000" y="899999"/>
            <a:ext cx="8640000" cy="5580000"/>
          </a:xfrm>
          <a:prstGeom prst="rect">
            <a:avLst/>
          </a:prstGeom>
        </p:spPr>
        <p:txBody>
          <a:bodyPr vert="horz" wrap="square" lIns="0" tIns="0" rIns="0" bIns="0" rtlCol="0">
            <a:noAutofit/>
          </a:bodyPr>
          <a:lstStyle>
            <a:lvl1pPr marL="215899" indent="-215899">
              <a:spcAft>
                <a:spcPts val="600"/>
              </a:spcAft>
              <a:buClr>
                <a:schemeClr val="tx2"/>
              </a:buClr>
              <a:buSzPct val="85000"/>
              <a:buFont typeface="Wingdings"/>
              <a:buChar char="§"/>
              <a:defRPr sz="1800"/>
            </a:lvl1pPr>
            <a:lvl2pPr marL="432000" indent="-216000">
              <a:spcAft>
                <a:spcPts val="600"/>
              </a:spcAft>
              <a:buClr>
                <a:schemeClr val="tx2"/>
              </a:buClr>
              <a:buSzPct val="85000"/>
              <a:buFont typeface="Wingdings"/>
              <a:buChar char="§"/>
              <a:defRPr sz="1600"/>
            </a:lvl2pPr>
            <a:lvl3pPr marL="432000" indent="-216000">
              <a:spcAft>
                <a:spcPts val="600"/>
              </a:spcAft>
              <a:buClr>
                <a:schemeClr val="tx2"/>
              </a:buClr>
              <a:buSzPct val="85000"/>
              <a:buFont typeface="Wingdings"/>
              <a:buChar char="§"/>
              <a:defRPr sz="1600"/>
            </a:lvl3pPr>
            <a:lvl4pPr marL="432000" indent="-216000">
              <a:spcAft>
                <a:spcPts val="600"/>
              </a:spcAft>
              <a:buClr>
                <a:schemeClr val="tx2"/>
              </a:buClr>
              <a:buSzPct val="85000"/>
              <a:buFont typeface="Wingdings"/>
              <a:buChar char="§"/>
              <a:defRPr sz="1600"/>
            </a:lvl4pPr>
            <a:lvl5pPr marL="432000" indent="-216000">
              <a:buClr>
                <a:schemeClr val="tx2"/>
              </a:buClr>
              <a:buSzPct val="85000"/>
              <a:buFont typeface="Wingdings"/>
              <a:buChar char="§"/>
              <a:defRPr sz="16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Titel 3"/>
          <p:cNvSpPr>
            <a:spLocks noGrp="1"/>
          </p:cNvSpPr>
          <p:nvPr>
            <p:ph type="title"/>
          </p:nvPr>
        </p:nvSpPr>
        <p:spPr bwMode="auto">
          <a:xfrm>
            <a:off x="252000" y="324000"/>
            <a:ext cx="8640000" cy="396000"/>
          </a:xfrm>
        </p:spPr>
        <p:txBody>
          <a:bodyPr anchor="t" anchorCtr="0"/>
          <a:lstStyle>
            <a:lvl1pPr>
              <a:defRPr sz="2200">
                <a:latin typeface="+mj-lt"/>
              </a:defRPr>
            </a:lvl1pPr>
          </a:lstStyle>
          <a:p>
            <a:pPr>
              <a:defRPr/>
            </a:pPr>
            <a:r>
              <a:rPr lang="de-DE"/>
              <a:t>Titelmasterformat durch Klicken bearbeiten</a:t>
            </a:r>
            <a:endParaRPr/>
          </a:p>
        </p:txBody>
      </p:sp>
      <p:sp>
        <p:nvSpPr>
          <p:cNvPr id="9" name="Textplatzhalter 8"/>
          <p:cNvSpPr>
            <a:spLocks noGrp="1"/>
          </p:cNvSpPr>
          <p:nvPr>
            <p:ph type="body" sz="quarter" idx="10" hasCustomPrompt="1"/>
          </p:nvPr>
        </p:nvSpPr>
        <p:spPr bwMode="auto">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defRPr/>
            </a:pPr>
            <a:r>
              <a:rPr lang="de-DE"/>
              <a:t>(&lt;Quelle&gt;, &lt;Jahr&gt;), (Bildquelle: &lt;Quelle&gt;, &lt;Jahr&gt;)</a:t>
            </a:r>
            <a:endParaRPr/>
          </a:p>
        </p:txBody>
      </p:sp>
    </p:spTree>
    <p:extLst>
      <p:ext uri="{BB962C8B-B14F-4D97-AF65-F5344CB8AC3E}">
        <p14:creationId xmlns:p14="http://schemas.microsoft.com/office/powerpoint/2010/main" val="26843546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PhAnim="0" preserve="1" userDrawn="1">
  <p:cSld name="Inhalt">
    <p:spTree>
      <p:nvGrpSpPr>
        <p:cNvPr id="1" name=""/>
        <p:cNvGrpSpPr/>
        <p:nvPr/>
      </p:nvGrpSpPr>
      <p:grpSpPr bwMode="auto">
        <a:xfrm>
          <a:off x="0" y="0"/>
          <a:ext cx="0" cy="0"/>
          <a:chOff x="0" y="0"/>
          <a:chExt cx="0" cy="0"/>
        </a:xfrm>
      </p:grpSpPr>
      <p:sp>
        <p:nvSpPr>
          <p:cNvPr id="11" name="Textplatzhalter 9"/>
          <p:cNvSpPr>
            <a:spLocks noGrp="1"/>
          </p:cNvSpPr>
          <p:nvPr>
            <p:ph idx="1" hasCustomPrompt="1"/>
          </p:nvPr>
        </p:nvSpPr>
        <p:spPr bwMode="auto">
          <a:xfrm>
            <a:off x="252000" y="323999"/>
            <a:ext cx="8640000" cy="6156000"/>
          </a:xfrm>
          <a:prstGeom prst="rect">
            <a:avLst/>
          </a:prstGeom>
        </p:spPr>
        <p:txBody>
          <a:bodyPr vert="horz" wrap="square" lIns="0" tIns="0" rIns="0" bIns="0" rtlCol="0">
            <a:noAutofit/>
          </a:bodyPr>
          <a:lstStyle>
            <a:lvl1pPr marL="215899" indent="-215899">
              <a:spcAft>
                <a:spcPts val="600"/>
              </a:spcAft>
              <a:buClr>
                <a:schemeClr val="tx2"/>
              </a:buClr>
              <a:buSzPct val="85000"/>
              <a:buFont typeface="Wingdings"/>
              <a:buChar char="§"/>
              <a:defRPr sz="1800"/>
            </a:lvl1pPr>
            <a:lvl2pPr marL="432000" indent="-216000">
              <a:spcAft>
                <a:spcPts val="600"/>
              </a:spcAft>
              <a:buClr>
                <a:schemeClr val="tx2"/>
              </a:buClr>
              <a:buSzPct val="85000"/>
              <a:buFont typeface="Wingdings"/>
              <a:buChar char="§"/>
              <a:defRPr sz="1600"/>
            </a:lvl2pPr>
            <a:lvl3pPr marL="432000" indent="-216000">
              <a:spcAft>
                <a:spcPts val="600"/>
              </a:spcAft>
              <a:buClr>
                <a:schemeClr val="tx2"/>
              </a:buClr>
              <a:buSzPct val="85000"/>
              <a:buFont typeface="Wingdings"/>
              <a:buChar char="§"/>
              <a:defRPr sz="1600"/>
            </a:lvl3pPr>
            <a:lvl4pPr marL="432000" indent="-216000">
              <a:spcAft>
                <a:spcPts val="600"/>
              </a:spcAft>
              <a:buClr>
                <a:schemeClr val="tx2"/>
              </a:buClr>
              <a:buSzPct val="85000"/>
              <a:buFont typeface="Wingdings"/>
              <a:buChar char="§"/>
              <a:defRPr sz="1600"/>
            </a:lvl4pPr>
            <a:lvl5pPr marL="432000" indent="-216000">
              <a:buClr>
                <a:schemeClr val="tx2"/>
              </a:buClr>
              <a:buSzPct val="85000"/>
              <a:buFont typeface="Wingdings"/>
              <a:buChar char="§"/>
              <a:defRPr sz="16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9" name="Textplatzhalter 8"/>
          <p:cNvSpPr>
            <a:spLocks noGrp="1"/>
          </p:cNvSpPr>
          <p:nvPr>
            <p:ph type="body" sz="quarter" idx="10" hasCustomPrompt="1"/>
          </p:nvPr>
        </p:nvSpPr>
        <p:spPr bwMode="auto">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defRPr/>
            </a:pPr>
            <a:r>
              <a:rPr lang="de-DE"/>
              <a:t>(&lt;Quelle&gt;, &lt;Jahr&gt;), (Bildquelle: &lt;Quelle&gt;, &lt;Jahr&gt;)</a:t>
            </a:r>
            <a:endParaRPr/>
          </a:p>
        </p:txBody>
      </p:sp>
    </p:spTree>
    <p:extLst>
      <p:ext uri="{BB962C8B-B14F-4D97-AF65-F5344CB8AC3E}">
        <p14:creationId xmlns:p14="http://schemas.microsoft.com/office/powerpoint/2010/main" val="10679655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PhAnim="0" preserve="1" userDrawn="1">
  <p:cSld name="freie Gestaltung">
    <p:spTree>
      <p:nvGrpSpPr>
        <p:cNvPr id="1" name=""/>
        <p:cNvGrpSpPr/>
        <p:nvPr/>
      </p:nvGrpSpPr>
      <p:grpSpPr bwMode="auto">
        <a:xfrm>
          <a:off x="0" y="0"/>
          <a:ext cx="0" cy="0"/>
          <a:chOff x="0" y="0"/>
          <a:chExt cx="0" cy="0"/>
        </a:xfrm>
      </p:grpSpPr>
      <p:sp>
        <p:nvSpPr>
          <p:cNvPr id="9" name="Textplatzhalter 8"/>
          <p:cNvSpPr>
            <a:spLocks noGrp="1"/>
          </p:cNvSpPr>
          <p:nvPr>
            <p:ph type="body" sz="quarter" idx="10" hasCustomPrompt="1"/>
          </p:nvPr>
        </p:nvSpPr>
        <p:spPr bwMode="auto">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defRPr/>
            </a:pPr>
            <a:r>
              <a:rPr lang="de-DE"/>
              <a:t>(&lt;Quelle&gt;, &lt;Jahr&gt;), (Bildquelle: &lt;Quelle&gt;, &lt;Jahr&gt;)</a:t>
            </a:r>
            <a:endParaRPr/>
          </a:p>
        </p:txBody>
      </p:sp>
    </p:spTree>
    <p:extLst>
      <p:ext uri="{BB962C8B-B14F-4D97-AF65-F5344CB8AC3E}">
        <p14:creationId xmlns:p14="http://schemas.microsoft.com/office/powerpoint/2010/main" val="36102071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PhAnim="0" preserve="1" userDrawn="1">
  <p:cSld name="Gliederung">
    <p:spTree>
      <p:nvGrpSpPr>
        <p:cNvPr id="1" name=""/>
        <p:cNvGrpSpPr/>
        <p:nvPr/>
      </p:nvGrpSpPr>
      <p:grpSpPr bwMode="auto">
        <a:xfrm>
          <a:off x="0" y="0"/>
          <a:ext cx="0" cy="0"/>
          <a:chOff x="0" y="0"/>
          <a:chExt cx="0" cy="0"/>
        </a:xfrm>
      </p:grpSpPr>
      <p:sp>
        <p:nvSpPr>
          <p:cNvPr id="7" name="Textplatzhalter 6"/>
          <p:cNvSpPr>
            <a:spLocks noGrp="1"/>
          </p:cNvSpPr>
          <p:nvPr>
            <p:ph type="body" sz="quarter" idx="10" hasCustomPrompt="1"/>
          </p:nvPr>
        </p:nvSpPr>
        <p:spPr bwMode="auto">
          <a:xfrm>
            <a:off x="252000" y="1116000"/>
            <a:ext cx="8640000" cy="5415819"/>
          </a:xfrm>
          <a:prstGeom prst="rect">
            <a:avLst/>
          </a:prstGeom>
        </p:spPr>
        <p:txBody>
          <a:bodyPr lIns="0" tIns="0" rIns="0" bIns="0"/>
          <a:lstStyle>
            <a:lvl1pPr marL="0" indent="-720000">
              <a:spcAft>
                <a:spcPts val="1200"/>
              </a:spcAft>
              <a:buClr>
                <a:schemeClr val="tx2"/>
              </a:buClr>
              <a:buSzPct val="100000"/>
              <a:buAutoNum type="arabicPeriod"/>
              <a:defRPr sz="2200" b="1">
                <a:solidFill>
                  <a:schemeClr val="tx1"/>
                </a:solidFill>
                <a:latin typeface="+mj-lt"/>
              </a:defRPr>
            </a:lvl1pPr>
          </a:lstStyle>
          <a:p>
            <a:pPr lvl="0">
              <a:defRPr/>
            </a:pPr>
            <a:r>
              <a:rPr lang="de-DE"/>
              <a:t>Kapitel 1</a:t>
            </a:r>
            <a:endParaRPr/>
          </a:p>
          <a:p>
            <a:pPr lvl="0">
              <a:defRPr/>
            </a:pPr>
            <a:r>
              <a:rPr lang="de-DE"/>
              <a:t>Kapitel 2</a:t>
            </a:r>
            <a:endParaRPr/>
          </a:p>
          <a:p>
            <a:pPr lvl="0">
              <a:defRPr/>
            </a:pPr>
            <a:r>
              <a:rPr lang="de-DE"/>
              <a:t>Kapitel 3</a:t>
            </a:r>
            <a:endParaRPr/>
          </a:p>
        </p:txBody>
      </p:sp>
      <p:sp>
        <p:nvSpPr>
          <p:cNvPr id="12" name="Textfeld 11"/>
          <p:cNvSpPr txBox="1"/>
          <p:nvPr userDrawn="1"/>
        </p:nvSpPr>
        <p:spPr bwMode="auto">
          <a:xfrm>
            <a:off x="252000" y="324000"/>
            <a:ext cx="8640000" cy="396000"/>
          </a:xfrm>
          <a:prstGeom prst="rect">
            <a:avLst/>
          </a:prstGeom>
          <a:noFill/>
        </p:spPr>
        <p:txBody>
          <a:bodyPr wrap="square" lIns="0" tIns="0" rIns="0" bIns="0" rtlCol="0">
            <a:noAutofit/>
          </a:bodyPr>
          <a:lstStyle/>
          <a:p>
            <a:pPr marL="0" indent="0">
              <a:spcBef>
                <a:spcPts val="0"/>
              </a:spcBef>
              <a:defRPr/>
            </a:pPr>
            <a:r>
              <a:rPr lang="de-DE" sz="2200" b="1" cap="none">
                <a:solidFill>
                  <a:schemeClr val="tx2"/>
                </a:solidFill>
                <a:latin typeface="Calibri"/>
              </a:rPr>
              <a:t>Unser Programm heute</a:t>
            </a:r>
            <a:endParaRPr lang="de-DE" sz="2200" b="1" cap="none">
              <a:solidFill>
                <a:schemeClr val="tx2"/>
              </a:solidFill>
              <a:latin typeface="Calibri"/>
              <a:cs typeface="Calibri"/>
            </a:endParaRPr>
          </a:p>
        </p:txBody>
      </p:sp>
    </p:spTree>
    <p:extLst>
      <p:ext uri="{BB962C8B-B14F-4D97-AF65-F5344CB8AC3E}">
        <p14:creationId xmlns:p14="http://schemas.microsoft.com/office/powerpoint/2010/main" val="3279913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PhAnim="0" type="titleOnly" userDrawn="1">
  <p:cSld name="Nur Titel">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Titelmasterformat durch Klicken bearbeiten</a:t>
            </a:r>
            <a:endParaRPr/>
          </a:p>
        </p:txBody>
      </p:sp>
    </p:spTree>
    <p:extLst>
      <p:ext uri="{BB962C8B-B14F-4D97-AF65-F5344CB8AC3E}">
        <p14:creationId xmlns:p14="http://schemas.microsoft.com/office/powerpoint/2010/main" val="15672951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PhAnim="0" userDrawn="1">
  <p:cSld name="Zwischenfolie freie Gestaltung">
    <p:spTree>
      <p:nvGrpSpPr>
        <p:cNvPr id="1" name=""/>
        <p:cNvGrpSpPr/>
        <p:nvPr/>
      </p:nvGrpSpPr>
      <p:grpSpPr bwMode="auto">
        <a:xfrm>
          <a:off x="0" y="0"/>
          <a:ext cx="0" cy="0"/>
          <a:chOff x="0" y="0"/>
          <a:chExt cx="0" cy="0"/>
        </a:xfrm>
      </p:grpSpPr>
    </p:spTree>
    <p:extLst>
      <p:ext uri="{BB962C8B-B14F-4D97-AF65-F5344CB8AC3E}">
        <p14:creationId xmlns:p14="http://schemas.microsoft.com/office/powerpoint/2010/main" val="38958707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8276047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PhAnim="0" preserve="1" userDrawn="1">
  <p:cSld name="Zwischenfolie Überschrift + Content">
    <p:spTree>
      <p:nvGrpSpPr>
        <p:cNvPr id="1" name=""/>
        <p:cNvGrpSpPr/>
        <p:nvPr/>
      </p:nvGrpSpPr>
      <p:grpSpPr bwMode="auto">
        <a:xfrm>
          <a:off x="0" y="0"/>
          <a:ext cx="0" cy="0"/>
          <a:chOff x="0" y="0"/>
          <a:chExt cx="0" cy="0"/>
        </a:xfrm>
      </p:grpSpPr>
      <p:sp>
        <p:nvSpPr>
          <p:cNvPr id="11" name="Textplatzhalter 9"/>
          <p:cNvSpPr>
            <a:spLocks noGrp="1"/>
          </p:cNvSpPr>
          <p:nvPr>
            <p:ph idx="1" hasCustomPrompt="1"/>
          </p:nvPr>
        </p:nvSpPr>
        <p:spPr bwMode="auto">
          <a:xfrm>
            <a:off x="252000" y="900000"/>
            <a:ext cx="8640000" cy="5796000"/>
          </a:xfrm>
          <a:prstGeom prst="rect">
            <a:avLst/>
          </a:prstGeom>
        </p:spPr>
        <p:txBody>
          <a:bodyPr vert="horz" wrap="square" lIns="0" tIns="0" rIns="0" bIns="0" rtlCol="0">
            <a:noAutofit/>
          </a:bodyPr>
          <a:lstStyle>
            <a:lvl1pPr marL="215899" indent="-215899">
              <a:spcAft>
                <a:spcPts val="600"/>
              </a:spcAft>
              <a:buClr>
                <a:schemeClr val="accent1"/>
              </a:buClr>
              <a:buSzPct val="85000"/>
              <a:buFont typeface="Wingdings"/>
              <a:buChar char="§"/>
              <a:defRPr sz="1800">
                <a:solidFill>
                  <a:schemeClr val="accent1"/>
                </a:solidFill>
              </a:defRPr>
            </a:lvl1pPr>
            <a:lvl2pPr marL="432000" indent="-216000">
              <a:spcAft>
                <a:spcPts val="600"/>
              </a:spcAft>
              <a:buClr>
                <a:schemeClr val="accent1"/>
              </a:buClr>
              <a:buSzPct val="85000"/>
              <a:buFont typeface="Wingdings"/>
              <a:buChar char="§"/>
              <a:defRPr sz="1600">
                <a:solidFill>
                  <a:schemeClr val="accent1"/>
                </a:solidFill>
              </a:defRPr>
            </a:lvl2pPr>
            <a:lvl3pPr marL="432000" indent="-216000">
              <a:spcAft>
                <a:spcPts val="600"/>
              </a:spcAft>
              <a:buClr>
                <a:schemeClr val="accent1"/>
              </a:buClr>
              <a:buSzPct val="85000"/>
              <a:buFont typeface="Wingdings"/>
              <a:buChar char="§"/>
              <a:defRPr sz="1600">
                <a:solidFill>
                  <a:schemeClr val="accent1"/>
                </a:solidFill>
              </a:defRPr>
            </a:lvl3pPr>
            <a:lvl4pPr marL="432000" indent="-216000">
              <a:spcAft>
                <a:spcPts val="600"/>
              </a:spcAft>
              <a:buClr>
                <a:schemeClr val="accent1"/>
              </a:buClr>
              <a:buSzPct val="85000"/>
              <a:buFont typeface="Wingdings"/>
              <a:buChar char="§"/>
              <a:defRPr sz="1600">
                <a:solidFill>
                  <a:schemeClr val="accent1"/>
                </a:solidFill>
              </a:defRPr>
            </a:lvl4pPr>
            <a:lvl5pPr marL="432000" indent="-216000">
              <a:buClr>
                <a:schemeClr val="accent1"/>
              </a:buClr>
              <a:buSzPct val="85000"/>
              <a:buFont typeface="Wingdings"/>
              <a:buChar char="§"/>
              <a:defRPr sz="1600">
                <a:solidFill>
                  <a:schemeClr val="accent1"/>
                </a:solidFill>
              </a:defRPr>
            </a:lvl5pPr>
          </a:lstStyle>
          <a:p>
            <a:pPr lvl="0">
              <a:defRPr/>
            </a:pPr>
            <a:r>
              <a:rPr lang="de-DE" dirty="0"/>
              <a:t>Mastertextformat bearbeiten</a:t>
            </a:r>
            <a:endParaRPr dirty="0"/>
          </a:p>
          <a:p>
            <a:pPr lvl="1">
              <a:defRPr/>
            </a:pPr>
            <a:r>
              <a:rPr lang="de-DE" dirty="0"/>
              <a:t>Zweite Ebene</a:t>
            </a:r>
            <a:endParaRPr dirty="0"/>
          </a:p>
          <a:p>
            <a:pPr lvl="2">
              <a:defRPr/>
            </a:pPr>
            <a:r>
              <a:rPr lang="de-DE" dirty="0"/>
              <a:t>Dritte Ebene</a:t>
            </a:r>
            <a:endParaRPr dirty="0"/>
          </a:p>
          <a:p>
            <a:pPr lvl="3">
              <a:defRPr/>
            </a:pPr>
            <a:r>
              <a:rPr lang="de-DE" dirty="0"/>
              <a:t>Vierte Ebene</a:t>
            </a:r>
            <a:endParaRPr dirty="0"/>
          </a:p>
          <a:p>
            <a:pPr lvl="4">
              <a:defRPr/>
            </a:pPr>
            <a:r>
              <a:rPr lang="de-DE" dirty="0"/>
              <a:t>Fünfte Ebene</a:t>
            </a:r>
            <a:endParaRPr dirty="0"/>
          </a:p>
        </p:txBody>
      </p:sp>
      <p:sp>
        <p:nvSpPr>
          <p:cNvPr id="4" name="Titel 3"/>
          <p:cNvSpPr>
            <a:spLocks noGrp="1"/>
          </p:cNvSpPr>
          <p:nvPr>
            <p:ph type="title"/>
          </p:nvPr>
        </p:nvSpPr>
        <p:spPr bwMode="auto">
          <a:xfrm>
            <a:off x="252000" y="324000"/>
            <a:ext cx="8640000" cy="396000"/>
          </a:xfrm>
        </p:spPr>
        <p:txBody>
          <a:bodyPr anchor="t" anchorCtr="0"/>
          <a:lstStyle>
            <a:lvl1pPr>
              <a:defRPr sz="2200">
                <a:latin typeface="+mj-lt"/>
              </a:defRPr>
            </a:lvl1pPr>
          </a:lstStyle>
          <a:p>
            <a:pPr>
              <a:defRPr/>
            </a:pPr>
            <a:r>
              <a:rPr lang="de-DE"/>
              <a:t>Mastertitelformat bearbeiten</a:t>
            </a:r>
            <a:endParaRPr/>
          </a:p>
        </p:txBody>
      </p:sp>
    </p:spTree>
    <p:extLst>
      <p:ext uri="{BB962C8B-B14F-4D97-AF65-F5344CB8AC3E}">
        <p14:creationId xmlns:p14="http://schemas.microsoft.com/office/powerpoint/2010/main" val="24758362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PhAnim="0" preserve="1" userDrawn="1">
  <p:cSld name="Zwischenfolie Content">
    <p:spTree>
      <p:nvGrpSpPr>
        <p:cNvPr id="1" name=""/>
        <p:cNvGrpSpPr/>
        <p:nvPr/>
      </p:nvGrpSpPr>
      <p:grpSpPr bwMode="auto">
        <a:xfrm>
          <a:off x="0" y="0"/>
          <a:ext cx="0" cy="0"/>
          <a:chOff x="0" y="0"/>
          <a:chExt cx="0" cy="0"/>
        </a:xfrm>
      </p:grpSpPr>
      <p:sp>
        <p:nvSpPr>
          <p:cNvPr id="11" name="Textplatzhalter 9"/>
          <p:cNvSpPr>
            <a:spLocks noGrp="1"/>
          </p:cNvSpPr>
          <p:nvPr>
            <p:ph idx="1" hasCustomPrompt="1"/>
          </p:nvPr>
        </p:nvSpPr>
        <p:spPr bwMode="auto">
          <a:xfrm>
            <a:off x="252000" y="324000"/>
            <a:ext cx="8640000" cy="6372000"/>
          </a:xfrm>
          <a:prstGeom prst="rect">
            <a:avLst/>
          </a:prstGeom>
        </p:spPr>
        <p:txBody>
          <a:bodyPr vert="horz" wrap="square" lIns="0" tIns="0" rIns="0" bIns="0" rtlCol="0">
            <a:noAutofit/>
          </a:bodyPr>
          <a:lstStyle>
            <a:lvl1pPr marL="215899" indent="-215899">
              <a:spcAft>
                <a:spcPts val="600"/>
              </a:spcAft>
              <a:buClr>
                <a:schemeClr val="accent1"/>
              </a:buClr>
              <a:buSzPct val="85000"/>
              <a:buFont typeface="Wingdings"/>
              <a:buChar char="§"/>
              <a:defRPr sz="1800">
                <a:solidFill>
                  <a:schemeClr val="accent1"/>
                </a:solidFill>
              </a:defRPr>
            </a:lvl1pPr>
            <a:lvl2pPr marL="432000" indent="-216000">
              <a:spcAft>
                <a:spcPts val="600"/>
              </a:spcAft>
              <a:buClr>
                <a:schemeClr val="accent1"/>
              </a:buClr>
              <a:buSzPct val="85000"/>
              <a:buFont typeface="Wingdings"/>
              <a:buChar char="§"/>
              <a:defRPr sz="1600">
                <a:solidFill>
                  <a:schemeClr val="accent1"/>
                </a:solidFill>
              </a:defRPr>
            </a:lvl2pPr>
            <a:lvl3pPr marL="432000" indent="-216000">
              <a:spcAft>
                <a:spcPts val="600"/>
              </a:spcAft>
              <a:buClr>
                <a:schemeClr val="accent1"/>
              </a:buClr>
              <a:buSzPct val="85000"/>
              <a:buFont typeface="Wingdings"/>
              <a:buChar char="§"/>
              <a:defRPr sz="1600">
                <a:solidFill>
                  <a:schemeClr val="accent1"/>
                </a:solidFill>
              </a:defRPr>
            </a:lvl3pPr>
            <a:lvl4pPr marL="432000" indent="-216000">
              <a:spcAft>
                <a:spcPts val="600"/>
              </a:spcAft>
              <a:buClr>
                <a:schemeClr val="accent1"/>
              </a:buClr>
              <a:buSzPct val="85000"/>
              <a:buFont typeface="Wingdings"/>
              <a:buChar char="§"/>
              <a:defRPr sz="1600">
                <a:solidFill>
                  <a:schemeClr val="accent1"/>
                </a:solidFill>
              </a:defRPr>
            </a:lvl4pPr>
            <a:lvl5pPr marL="432000" indent="-216000">
              <a:buClr>
                <a:schemeClr val="accent1"/>
              </a:buClr>
              <a:buSzPct val="85000"/>
              <a:buFont typeface="Wingdings"/>
              <a:buChar char="§"/>
              <a:defRPr sz="1600">
                <a:solidFill>
                  <a:schemeClr val="accent1"/>
                </a:solidFill>
              </a:defRPr>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Tree>
    <p:extLst>
      <p:ext uri="{BB962C8B-B14F-4D97-AF65-F5344CB8AC3E}">
        <p14:creationId xmlns:p14="http://schemas.microsoft.com/office/powerpoint/2010/main" val="21832512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PhAnim="0" preserve="1" userDrawn="1">
  <p:cSld name="Zwischenfolie freie Gestaltung">
    <p:spTree>
      <p:nvGrpSpPr>
        <p:cNvPr id="1" name=""/>
        <p:cNvGrpSpPr/>
        <p:nvPr/>
      </p:nvGrpSpPr>
      <p:grpSpPr bwMode="auto">
        <a:xfrm>
          <a:off x="0" y="0"/>
          <a:ext cx="0" cy="0"/>
          <a:chOff x="0" y="0"/>
          <a:chExt cx="0" cy="0"/>
        </a:xfrm>
      </p:grpSpPr>
    </p:spTree>
    <p:extLst>
      <p:ext uri="{BB962C8B-B14F-4D97-AF65-F5344CB8AC3E}">
        <p14:creationId xmlns:p14="http://schemas.microsoft.com/office/powerpoint/2010/main" val="6236084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PhAnim="0" userDrawn="1">
  <p:cSld name="Ü | freie Gestaltung">
    <p:spTree>
      <p:nvGrpSpPr>
        <p:cNvPr id="1" name=""/>
        <p:cNvGrpSpPr/>
        <p:nvPr/>
      </p:nvGrpSpPr>
      <p:grpSpPr bwMode="auto">
        <a:xfrm>
          <a:off x="0" y="0"/>
          <a:ext cx="0" cy="0"/>
          <a:chOff x="0" y="0"/>
          <a:chExt cx="0" cy="0"/>
        </a:xfrm>
      </p:grpSpPr>
      <p:sp>
        <p:nvSpPr>
          <p:cNvPr id="9" name="Titelplatzhalter 2"/>
          <p:cNvSpPr>
            <a:spLocks noGrp="1"/>
          </p:cNvSpPr>
          <p:nvPr>
            <p:ph type="title"/>
          </p:nvPr>
        </p:nvSpPr>
        <p:spPr bwMode="auto">
          <a:xfrm>
            <a:off x="108000" y="332656"/>
            <a:ext cx="8424936" cy="490861"/>
          </a:xfrm>
          <a:prstGeom prst="rect">
            <a:avLst/>
          </a:prstGeom>
        </p:spPr>
        <p:txBody>
          <a:bodyPr vert="horz" lIns="91440" tIns="45720" rIns="91440" bIns="45720" rtlCol="0" anchor="ctr">
            <a:normAutofit/>
          </a:bodyPr>
          <a:lstStyle>
            <a:lvl1pPr>
              <a:defRPr b="1"/>
            </a:lvl1pPr>
          </a:lstStyle>
          <a:p>
            <a:pPr>
              <a:defRPr/>
            </a:pPr>
            <a:r>
              <a:rPr lang="de-DE"/>
              <a:t>Titelmasterformat durch Klicken bearbeiten</a:t>
            </a:r>
            <a:endParaRPr/>
          </a:p>
        </p:txBody>
      </p:sp>
    </p:spTree>
    <p:extLst>
      <p:ext uri="{BB962C8B-B14F-4D97-AF65-F5344CB8AC3E}">
        <p14:creationId xmlns:p14="http://schemas.microsoft.com/office/powerpoint/2010/main" val="35461894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PhAnim="0" userDrawn="1">
  <p:cSld name="Überschrift + Content">
    <p:spTree>
      <p:nvGrpSpPr>
        <p:cNvPr id="1" name=""/>
        <p:cNvGrpSpPr/>
        <p:nvPr/>
      </p:nvGrpSpPr>
      <p:grpSpPr bwMode="auto">
        <a:xfrm>
          <a:off x="0" y="0"/>
          <a:ext cx="0" cy="0"/>
          <a:chOff x="0" y="0"/>
          <a:chExt cx="0" cy="0"/>
        </a:xfrm>
      </p:grpSpPr>
      <p:sp>
        <p:nvSpPr>
          <p:cNvPr id="11" name="Textplatzhalter 9"/>
          <p:cNvSpPr>
            <a:spLocks noGrp="1"/>
          </p:cNvSpPr>
          <p:nvPr>
            <p:ph idx="1" hasCustomPrompt="1"/>
          </p:nvPr>
        </p:nvSpPr>
        <p:spPr bwMode="auto">
          <a:xfrm>
            <a:off x="252000" y="899999"/>
            <a:ext cx="8640000" cy="5580000"/>
          </a:xfrm>
          <a:prstGeom prst="rect">
            <a:avLst/>
          </a:prstGeom>
        </p:spPr>
        <p:txBody>
          <a:bodyPr vert="horz" wrap="square" lIns="0" tIns="0" rIns="0" bIns="0" rtlCol="0">
            <a:noAutofit/>
          </a:bodyPr>
          <a:lstStyle>
            <a:lvl1pPr marL="215899" indent="-215899">
              <a:spcAft>
                <a:spcPts val="600"/>
              </a:spcAft>
              <a:buClr>
                <a:schemeClr val="tx2"/>
              </a:buClr>
              <a:buSzPct val="85000"/>
              <a:buFont typeface="Wingdings"/>
              <a:buChar char="§"/>
              <a:defRPr sz="1800"/>
            </a:lvl1pPr>
            <a:lvl2pPr marL="432000" indent="-216000">
              <a:spcAft>
                <a:spcPts val="600"/>
              </a:spcAft>
              <a:buClr>
                <a:schemeClr val="tx2"/>
              </a:buClr>
              <a:buSzPct val="85000"/>
              <a:buFont typeface="Wingdings"/>
              <a:buChar char="§"/>
              <a:defRPr sz="1600"/>
            </a:lvl2pPr>
            <a:lvl3pPr marL="432000" indent="-216000">
              <a:spcAft>
                <a:spcPts val="600"/>
              </a:spcAft>
              <a:buClr>
                <a:schemeClr val="tx2"/>
              </a:buClr>
              <a:buSzPct val="85000"/>
              <a:buFont typeface="Wingdings"/>
              <a:buChar char="§"/>
              <a:defRPr sz="1600"/>
            </a:lvl3pPr>
            <a:lvl4pPr marL="432000" indent="-216000">
              <a:spcAft>
                <a:spcPts val="600"/>
              </a:spcAft>
              <a:buClr>
                <a:schemeClr val="tx2"/>
              </a:buClr>
              <a:buSzPct val="85000"/>
              <a:buFont typeface="Wingdings"/>
              <a:buChar char="§"/>
              <a:defRPr sz="1600"/>
            </a:lvl4pPr>
            <a:lvl5pPr marL="432000" indent="-216000">
              <a:buClr>
                <a:schemeClr val="tx2"/>
              </a:buClr>
              <a:buSzPct val="85000"/>
              <a:buFont typeface="Wingdings"/>
              <a:buChar char="§"/>
              <a:defRPr sz="16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Titel 3"/>
          <p:cNvSpPr>
            <a:spLocks noGrp="1"/>
          </p:cNvSpPr>
          <p:nvPr>
            <p:ph type="title"/>
          </p:nvPr>
        </p:nvSpPr>
        <p:spPr bwMode="auto">
          <a:xfrm>
            <a:off x="252000" y="324000"/>
            <a:ext cx="8640000" cy="396000"/>
          </a:xfrm>
        </p:spPr>
        <p:txBody>
          <a:bodyPr anchor="t" anchorCtr="0"/>
          <a:lstStyle>
            <a:lvl1pPr>
              <a:defRPr sz="2200">
                <a:latin typeface="+mj-lt"/>
              </a:defRPr>
            </a:lvl1pPr>
          </a:lstStyle>
          <a:p>
            <a:pPr>
              <a:defRPr/>
            </a:pPr>
            <a:r>
              <a:rPr lang="de-DE"/>
              <a:t>Titelmasterformat durch Klicken bearbeiten</a:t>
            </a:r>
            <a:endParaRPr/>
          </a:p>
        </p:txBody>
      </p:sp>
      <p:sp>
        <p:nvSpPr>
          <p:cNvPr id="9" name="Textplatzhalter 8"/>
          <p:cNvSpPr>
            <a:spLocks noGrp="1"/>
          </p:cNvSpPr>
          <p:nvPr>
            <p:ph type="body" sz="quarter" idx="10" hasCustomPrompt="1"/>
          </p:nvPr>
        </p:nvSpPr>
        <p:spPr bwMode="auto">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defRPr/>
            </a:pPr>
            <a:r>
              <a:rPr lang="de-DE"/>
              <a:t>(&lt;Quelle&gt;, &lt;Jahr&gt;), (Bildquelle: &lt;Quelle&gt;, &lt;Jahr&gt;)</a:t>
            </a:r>
            <a:endParaRPr/>
          </a:p>
        </p:txBody>
      </p:sp>
    </p:spTree>
    <p:extLst>
      <p:ext uri="{BB962C8B-B14F-4D97-AF65-F5344CB8AC3E}">
        <p14:creationId xmlns:p14="http://schemas.microsoft.com/office/powerpoint/2010/main" val="21975763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Ü | Text/Aufzähl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111861" y="299325"/>
            <a:ext cx="8424936"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3" name="Textplatzhalter 2"/>
          <p:cNvSpPr>
            <a:spLocks noGrp="1"/>
          </p:cNvSpPr>
          <p:nvPr>
            <p:ph type="body" sz="quarter" idx="10"/>
          </p:nvPr>
        </p:nvSpPr>
        <p:spPr>
          <a:xfrm>
            <a:off x="324000" y="1124744"/>
            <a:ext cx="8424936" cy="54006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8859254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Ü | 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111861" y="316259"/>
            <a:ext cx="8424936"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Formatvorlagen des Textmasters bearbeiten</a:t>
            </a:r>
          </a:p>
        </p:txBody>
      </p:sp>
    </p:spTree>
    <p:extLst>
      <p:ext uri="{BB962C8B-B14F-4D97-AF65-F5344CB8AC3E}">
        <p14:creationId xmlns:p14="http://schemas.microsoft.com/office/powerpoint/2010/main" val="40108236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103394" y="307792"/>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40777881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latin typeface="Calibri"/>
            </a:endParaRPr>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latin typeface="Calibri"/>
            </a:endParaRPr>
          </a:p>
        </p:txBody>
      </p:sp>
      <p:sp>
        <p:nvSpPr>
          <p:cNvPr id="14" name="Rechteck 13"/>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dirty="0">
              <a:ln>
                <a:noFill/>
              </a:ln>
              <a:solidFill>
                <a:schemeClr val="tx1"/>
              </a:solidFill>
              <a:effectLst/>
              <a:latin typeface="Calibri"/>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55670"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dirty="0"/>
              <a:t>Formatvorlage des Untertitelmasters durch Klicken bearbeiten</a:t>
            </a:r>
          </a:p>
        </p:txBody>
      </p:sp>
      <p:sp>
        <p:nvSpPr>
          <p:cNvPr id="6" name="Bildplatzhalter 5"/>
          <p:cNvSpPr>
            <a:spLocks noGrp="1"/>
          </p:cNvSpPr>
          <p:nvPr userDrawn="1">
            <p:ph type="pic" sz="quarter" idx="10"/>
          </p:nvPr>
        </p:nvSpPr>
        <p:spPr>
          <a:xfrm>
            <a:off x="0" y="765175"/>
            <a:ext cx="9144000" cy="2807841"/>
          </a:xfrm>
        </p:spPr>
        <p:txBody>
          <a:bodyPr/>
          <a:lstStyle/>
          <a:p>
            <a:r>
              <a:rPr lang="de-DE"/>
              <a:t>Bild durch Klicken auf Symbol hinzufügen</a:t>
            </a:r>
          </a:p>
        </p:txBody>
      </p:sp>
      <p:pic>
        <p:nvPicPr>
          <p:cNvPr id="16" name="Grafik 15"/>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973500" y="6165304"/>
            <a:ext cx="1047338" cy="377729"/>
          </a:xfrm>
          <a:prstGeom prst="rect">
            <a:avLst/>
          </a:prstGeom>
        </p:spPr>
      </p:pic>
      <p:grpSp>
        <p:nvGrpSpPr>
          <p:cNvPr id="17" name="Gruppieren 16"/>
          <p:cNvGrpSpPr/>
          <p:nvPr userDrawn="1"/>
        </p:nvGrpSpPr>
        <p:grpSpPr>
          <a:xfrm>
            <a:off x="7105927" y="4004785"/>
            <a:ext cx="2038073" cy="558237"/>
            <a:chOff x="7105927" y="5823091"/>
            <a:chExt cx="2038073" cy="558237"/>
          </a:xfrm>
        </p:grpSpPr>
        <p:sp>
          <p:nvSpPr>
            <p:cNvPr id="19" name="Textfeld 18"/>
            <p:cNvSpPr txBox="1"/>
            <p:nvPr userDrawn="1"/>
          </p:nvSpPr>
          <p:spPr>
            <a:xfrm>
              <a:off x="7105927" y="5823091"/>
              <a:ext cx="899592" cy="230832"/>
            </a:xfrm>
            <a:prstGeom prst="rect">
              <a:avLst/>
            </a:prstGeom>
            <a:noFill/>
          </p:spPr>
          <p:txBody>
            <a:bodyPr wrap="square" rtlCol="0">
              <a:spAutoFit/>
            </a:bodyPr>
            <a:lstStyle/>
            <a:p>
              <a:pPr algn="r"/>
              <a:r>
                <a:rPr lang="de-DE" sz="850" b="0">
                  <a:latin typeface="Calibri" panose="020F0502020204030204" pitchFamily="34" charset="0"/>
                </a:rPr>
                <a:t>Initiiert durch</a:t>
              </a:r>
            </a:p>
          </p:txBody>
        </p:sp>
        <p:grpSp>
          <p:nvGrpSpPr>
            <p:cNvPr id="20" name="Gruppieren 19"/>
            <p:cNvGrpSpPr/>
            <p:nvPr userDrawn="1"/>
          </p:nvGrpSpPr>
          <p:grpSpPr>
            <a:xfrm>
              <a:off x="7308304" y="6067571"/>
              <a:ext cx="1835696" cy="313757"/>
              <a:chOff x="7308304" y="5923555"/>
              <a:chExt cx="1835696" cy="313757"/>
            </a:xfrm>
          </p:grpSpPr>
          <p:sp>
            <p:nvSpPr>
              <p:cNvPr id="21" name="Rechteck 20"/>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err="1">
                  <a:ln>
                    <a:noFill/>
                  </a:ln>
                  <a:solidFill>
                    <a:schemeClr val="tx1"/>
                  </a:solidFill>
                  <a:effectLst/>
                  <a:latin typeface="Calibri" panose="020F0502020204030204" pitchFamily="34" charset="0"/>
                </a:endParaRPr>
              </a:p>
            </p:txBody>
          </p:sp>
          <p:pic>
            <p:nvPicPr>
              <p:cNvPr id="27" name="Grafik 6"/>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7336774" y="5923555"/>
                <a:ext cx="1762676" cy="313757"/>
              </a:xfrm>
              <a:prstGeom prst="rect">
                <a:avLst/>
              </a:prstGeom>
            </p:spPr>
          </p:pic>
        </p:grpSp>
      </p:grpSp>
    </p:spTree>
    <p:extLst>
      <p:ext uri="{BB962C8B-B14F-4D97-AF65-F5344CB8AC3E}">
        <p14:creationId xmlns:p14="http://schemas.microsoft.com/office/powerpoint/2010/main" val="25758212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liederung">
    <p:bg>
      <p:bgPr>
        <a:solidFill>
          <a:schemeClr val="bg1"/>
        </a:solidFill>
        <a:effectLst/>
      </p:bgPr>
    </p:bg>
    <p:spTree>
      <p:nvGrpSpPr>
        <p:cNvPr id="1" name=""/>
        <p:cNvGrpSpPr/>
        <p:nvPr/>
      </p:nvGrpSpPr>
      <p:grpSpPr>
        <a:xfrm>
          <a:off x="0" y="0"/>
          <a:ext cx="0" cy="0"/>
          <a:chOff x="0" y="0"/>
          <a:chExt cx="0" cy="0"/>
        </a:xfrm>
      </p:grpSpPr>
      <p:sp>
        <p:nvSpPr>
          <p:cNvPr id="6" name="Rechteck 5"/>
          <p:cNvSpPr/>
          <p:nvPr userDrawn="1"/>
        </p:nvSpPr>
        <p:spPr bwMode="auto">
          <a:xfrm>
            <a:off x="0" y="332656"/>
            <a:ext cx="9144000" cy="6525344"/>
          </a:xfrm>
          <a:prstGeom prst="rect">
            <a:avLst/>
          </a:prstGeom>
          <a:solidFill>
            <a:srgbClr val="327A86">
              <a:alpha val="5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24" name="Rechteck 23"/>
          <p:cNvSpPr/>
          <p:nvPr userDrawn="1"/>
        </p:nvSpPr>
        <p:spPr bwMode="auto">
          <a:xfrm>
            <a:off x="0" y="1268760"/>
            <a:ext cx="899592" cy="5589239"/>
          </a:xfrm>
          <a:prstGeom prst="rect">
            <a:avLst/>
          </a:prstGeom>
          <a:solidFill>
            <a:srgbClr val="327A8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23" name="Titelplatzhalter 2"/>
          <p:cNvSpPr>
            <a:spLocks noGrp="1"/>
          </p:cNvSpPr>
          <p:nvPr>
            <p:ph type="title" hasCustomPrompt="1"/>
          </p:nvPr>
        </p:nvSpPr>
        <p:spPr>
          <a:xfrm>
            <a:off x="179512" y="417587"/>
            <a:ext cx="8424936" cy="490861"/>
          </a:xfrm>
          <a:prstGeom prst="rect">
            <a:avLst/>
          </a:prstGeom>
        </p:spPr>
        <p:txBody>
          <a:bodyPr vert="horz" lIns="91440" tIns="45720" rIns="91440" bIns="45720" rtlCol="0" anchor="t">
            <a:normAutofit/>
          </a:bodyPr>
          <a:lstStyle>
            <a:lvl1pPr>
              <a:defRPr b="1">
                <a:solidFill>
                  <a:schemeClr val="tx2"/>
                </a:solidFill>
              </a:defRPr>
            </a:lvl1pPr>
          </a:lstStyle>
          <a:p>
            <a:r>
              <a:rPr lang="de-DE" dirty="0"/>
              <a:t>Gliederung</a:t>
            </a:r>
          </a:p>
        </p:txBody>
      </p:sp>
      <p:sp>
        <p:nvSpPr>
          <p:cNvPr id="33" name="Rectangle 8"/>
          <p:cNvSpPr>
            <a:spLocks noGrp="1" noChangeArrowheads="1"/>
          </p:cNvSpPr>
          <p:nvPr>
            <p:ph idx="1" hasCustomPrompt="1"/>
          </p:nvPr>
        </p:nvSpPr>
        <p:spPr bwMode="auto">
          <a:xfrm>
            <a:off x="395536" y="1340768"/>
            <a:ext cx="8424936" cy="367240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marR="0" indent="0" algn="l" defTabSz="914400" rtl="0" eaLnBrk="1" fontAlgn="base" latinLnBrk="0" hangingPunct="1">
              <a:lnSpc>
                <a:spcPts val="3600"/>
              </a:lnSpc>
              <a:spcBef>
                <a:spcPts val="576"/>
              </a:spcBef>
              <a:spcAft>
                <a:spcPts val="600"/>
              </a:spcAft>
              <a:buClr>
                <a:schemeClr val="bg1"/>
              </a:buClr>
              <a:buSzTx/>
              <a:buFont typeface="Arial" panose="020B0604020202020204" pitchFamily="34" charset="0"/>
              <a:buChar char="•"/>
              <a:tabLst>
                <a:tab pos="622300" algn="l"/>
              </a:tabLst>
              <a:defRPr sz="2800" b="1"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p:txBody>
      </p:sp>
    </p:spTree>
    <p:extLst>
      <p:ext uri="{BB962C8B-B14F-4D97-AF65-F5344CB8AC3E}">
        <p14:creationId xmlns:p14="http://schemas.microsoft.com/office/powerpoint/2010/main" val="9708341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23888" y="1709740"/>
            <a:ext cx="7886700" cy="2852737"/>
          </a:xfrm>
        </p:spPr>
        <p:txBody>
          <a:bodyPr anchor="b"/>
          <a:lstStyle>
            <a:lvl1pPr>
              <a:defRPr sz="4500"/>
            </a:lvl1pPr>
          </a:lstStyle>
          <a:p>
            <a:r>
              <a:rPr lang="de-DE"/>
              <a:t>Mastertitelformat bearbeiten</a:t>
            </a:r>
          </a:p>
        </p:txBody>
      </p:sp>
      <p:sp>
        <p:nvSpPr>
          <p:cNvPr id="3" name="Textplatzhalter 2"/>
          <p:cNvSpPr>
            <a:spLocks noGrp="1"/>
          </p:cNvSpPr>
          <p:nvPr>
            <p:ph type="body" idx="1"/>
          </p:nvPr>
        </p:nvSpPr>
        <p:spPr>
          <a:xfrm>
            <a:off x="623888" y="4589465"/>
            <a:ext cx="7886700" cy="1500187"/>
          </a:xfrm>
        </p:spPr>
        <p:txBody>
          <a:bodyPr/>
          <a:lstStyle>
            <a:lvl1pPr marL="0" indent="0">
              <a:buNone/>
              <a:defRPr sz="1800"/>
            </a:lvl1pPr>
            <a:lvl2pPr marL="342900" indent="0">
              <a:buNone/>
              <a:defRPr sz="1500"/>
            </a:lvl2pPr>
            <a:lvl3pPr marL="685800" indent="0">
              <a:buNone/>
              <a:defRPr sz="135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de-DE"/>
              <a:t>Mastertextformat bearbeiten</a:t>
            </a:r>
          </a:p>
        </p:txBody>
      </p:sp>
    </p:spTree>
    <p:extLst>
      <p:ext uri="{BB962C8B-B14F-4D97-AF65-F5344CB8AC3E}">
        <p14:creationId xmlns:p14="http://schemas.microsoft.com/office/powerpoint/2010/main" val="1141367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_Ende">
    <p:spTree>
      <p:nvGrpSpPr>
        <p:cNvPr id="1" name=""/>
        <p:cNvGrpSpPr/>
        <p:nvPr/>
      </p:nvGrpSpPr>
      <p:grpSpPr>
        <a:xfrm>
          <a:off x="0" y="0"/>
          <a:ext cx="0" cy="0"/>
          <a:chOff x="0" y="0"/>
          <a:chExt cx="0" cy="0"/>
        </a:xfrm>
      </p:grpSpPr>
      <p:sp>
        <p:nvSpPr>
          <p:cNvPr id="16" name="Rechteck 15"/>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b="0" i="0" dirty="0">
              <a:solidFill>
                <a:prstClr val="black"/>
              </a:solidFill>
              <a:latin typeface="Calibri"/>
            </a:endParaRPr>
          </a:p>
        </p:txBody>
      </p:sp>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solidFill>
                <a:prstClr val="black"/>
              </a:solidFill>
              <a:latin typeface="Calibri"/>
            </a:endParaRPr>
          </a:p>
        </p:txBody>
      </p:sp>
      <p:sp>
        <p:nvSpPr>
          <p:cNvPr id="5" name="Bildplatzhalter 4"/>
          <p:cNvSpPr>
            <a:spLocks noGrp="1"/>
          </p:cNvSpPr>
          <p:nvPr>
            <p:ph type="pic" sz="quarter" idx="10"/>
          </p:nvPr>
        </p:nvSpPr>
        <p:spPr>
          <a:xfrm>
            <a:off x="0" y="3787878"/>
            <a:ext cx="6876256" cy="2881481"/>
          </a:xfrm>
        </p:spPr>
        <p:txBody>
          <a:bodyPr/>
          <a:lstStyle/>
          <a:p>
            <a:r>
              <a:rPr lang="de-DE"/>
              <a:t>Bild durch Klicken auf Symbol hinzufügen</a:t>
            </a:r>
          </a:p>
        </p:txBody>
      </p:sp>
      <p:sp>
        <p:nvSpPr>
          <p:cNvPr id="4" name="Textplatzhalter 3"/>
          <p:cNvSpPr>
            <a:spLocks noGrp="1"/>
          </p:cNvSpPr>
          <p:nvPr>
            <p:ph type="body" sz="quarter" idx="11" hasCustomPrompt="1"/>
          </p:nvPr>
        </p:nvSpPr>
        <p:spPr>
          <a:xfrm>
            <a:off x="323528" y="1414872"/>
            <a:ext cx="7681991" cy="501960"/>
          </a:xfrm>
        </p:spPr>
        <p:txBody>
          <a:bodyPr/>
          <a:lstStyle>
            <a:lvl1pPr marL="0" indent="0" algn="ctr">
              <a:buNone/>
              <a:defRPr sz="2800" b="1">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Vielen Dank für Ihre Aufmerksamkeit!</a:t>
            </a:r>
          </a:p>
        </p:txBody>
      </p:sp>
      <p:sp>
        <p:nvSpPr>
          <p:cNvPr id="15" name="Textplatzhalter 3"/>
          <p:cNvSpPr>
            <a:spLocks noGrp="1"/>
          </p:cNvSpPr>
          <p:nvPr>
            <p:ph type="body" sz="quarter" idx="12" hasCustomPrompt="1"/>
          </p:nvPr>
        </p:nvSpPr>
        <p:spPr>
          <a:xfrm>
            <a:off x="4947156" y="2094760"/>
            <a:ext cx="3510136" cy="501960"/>
          </a:xfrm>
        </p:spPr>
        <p:txBody>
          <a:bodyPr/>
          <a:lstStyle>
            <a:lvl1pPr marL="0" indent="0" algn="ctr">
              <a:buNone/>
              <a:defRPr sz="2000" b="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Fragen &amp; Diskussion</a:t>
            </a:r>
          </a:p>
        </p:txBody>
      </p:sp>
      <p:pic>
        <p:nvPicPr>
          <p:cNvPr id="13" name="Grafik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249028" y="6264675"/>
            <a:ext cx="771810" cy="278358"/>
          </a:xfrm>
          <a:prstGeom prst="rect">
            <a:avLst/>
          </a:prstGeom>
        </p:spPr>
      </p:pic>
      <p:grpSp>
        <p:nvGrpSpPr>
          <p:cNvPr id="14" name="Gruppieren 13"/>
          <p:cNvGrpSpPr/>
          <p:nvPr userDrawn="1"/>
        </p:nvGrpSpPr>
        <p:grpSpPr>
          <a:xfrm>
            <a:off x="7105927" y="4004785"/>
            <a:ext cx="2038073" cy="558237"/>
            <a:chOff x="7105927" y="5823091"/>
            <a:chExt cx="2038073" cy="558237"/>
          </a:xfrm>
        </p:grpSpPr>
        <p:sp>
          <p:nvSpPr>
            <p:cNvPr id="17" name="Textfeld 16"/>
            <p:cNvSpPr txBox="1"/>
            <p:nvPr userDrawn="1"/>
          </p:nvSpPr>
          <p:spPr>
            <a:xfrm>
              <a:off x="7105927" y="5823091"/>
              <a:ext cx="899592" cy="230832"/>
            </a:xfrm>
            <a:prstGeom prst="rect">
              <a:avLst/>
            </a:prstGeom>
            <a:noFill/>
          </p:spPr>
          <p:txBody>
            <a:bodyPr wrap="square" rtlCol="0">
              <a:spAutoFit/>
            </a:bodyPr>
            <a:lstStyle/>
            <a:p>
              <a:pPr algn="r"/>
              <a:r>
                <a:rPr lang="de-DE" sz="850" dirty="0">
                  <a:solidFill>
                    <a:prstClr val="black"/>
                  </a:solidFill>
                  <a:latin typeface="Calibri" panose="020F0502020204030204" pitchFamily="34" charset="0"/>
                </a:rPr>
                <a:t>Initiiert durch</a:t>
              </a:r>
            </a:p>
          </p:txBody>
        </p:sp>
        <p:grpSp>
          <p:nvGrpSpPr>
            <p:cNvPr id="19" name="Gruppieren 18"/>
            <p:cNvGrpSpPr/>
            <p:nvPr userDrawn="1"/>
          </p:nvGrpSpPr>
          <p:grpSpPr>
            <a:xfrm>
              <a:off x="7308304" y="6067571"/>
              <a:ext cx="1835696" cy="313757"/>
              <a:chOff x="7308304" y="5923555"/>
              <a:chExt cx="1835696" cy="313757"/>
            </a:xfrm>
          </p:grpSpPr>
          <p:sp>
            <p:nvSpPr>
              <p:cNvPr id="20" name="Rechteck 1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endParaRPr lang="de-DE" sz="2000" dirty="0" err="1">
                  <a:solidFill>
                    <a:prstClr val="black"/>
                  </a:solidFill>
                  <a:latin typeface="Calibri" panose="020F0502020204030204" pitchFamily="34" charset="0"/>
                </a:endParaRPr>
              </a:p>
            </p:txBody>
          </p:sp>
          <p:pic>
            <p:nvPicPr>
              <p:cNvPr id="21" name="Grafik 6"/>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336774" y="5923555"/>
                <a:ext cx="1762676" cy="313757"/>
              </a:xfrm>
              <a:prstGeom prst="rect">
                <a:avLst/>
              </a:prstGeom>
            </p:spPr>
          </p:pic>
        </p:grpSp>
      </p:grpSp>
      <p:pic>
        <p:nvPicPr>
          <p:cNvPr id="22" name="Bild 1"/>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455670" y="-99392"/>
            <a:ext cx="3306824" cy="760076"/>
          </a:xfrm>
          <a:prstGeom prst="rect">
            <a:avLst/>
          </a:prstGeom>
        </p:spPr>
      </p:pic>
    </p:spTree>
    <p:extLst>
      <p:ext uri="{BB962C8B-B14F-4D97-AF65-F5344CB8AC3E}">
        <p14:creationId xmlns:p14="http://schemas.microsoft.com/office/powerpoint/2010/main" val="35196298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Nur Überschrift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94928" y="307792"/>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471283370"/>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a:t>Titelmasterformat durch Klicken bearbeiten</a:t>
            </a:r>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Formatvorlage des Untertitelmasters durch Klicken bearbeiten</a:t>
            </a:r>
          </a:p>
        </p:txBody>
      </p:sp>
      <p:sp>
        <p:nvSpPr>
          <p:cNvPr id="4" name="Datumsplatzhalter 3"/>
          <p:cNvSpPr>
            <a:spLocks noGrp="1"/>
          </p:cNvSpPr>
          <p:nvPr>
            <p:ph type="dt" sz="half" idx="10"/>
          </p:nvPr>
        </p:nvSpPr>
        <p:spPr>
          <a:xfrm>
            <a:off x="457200" y="6356350"/>
            <a:ext cx="2133600" cy="365125"/>
          </a:xfrm>
          <a:prstGeom prst="rect">
            <a:avLst/>
          </a:prstGeom>
        </p:spPr>
        <p:txBody>
          <a:bodyPr/>
          <a:lstStyle>
            <a:lvl1pPr>
              <a:defRPr b="0" i="0">
                <a:latin typeface="Calibri Normal" charset="0"/>
              </a:defRPr>
            </a:lvl1pPr>
          </a:lstStyle>
          <a:p>
            <a:fld id="{0DAC7A92-E9BA-4309-B667-C0CA7D481BF7}" type="datetimeFigureOut">
              <a:rPr lang="de-DE" smtClean="0"/>
              <a:pPr/>
              <a:t>26.02.23</a:t>
            </a:fld>
            <a:endParaRPr lang="de-DE" dirty="0"/>
          </a:p>
        </p:txBody>
      </p:sp>
      <p:sp>
        <p:nvSpPr>
          <p:cNvPr id="5" name="Fußzeilenplatzhalter 4"/>
          <p:cNvSpPr>
            <a:spLocks noGrp="1"/>
          </p:cNvSpPr>
          <p:nvPr>
            <p:ph type="ftr" sz="quarter" idx="11"/>
          </p:nvPr>
        </p:nvSpPr>
        <p:spPr>
          <a:xfrm>
            <a:off x="3124200" y="6356350"/>
            <a:ext cx="2895600" cy="365125"/>
          </a:xfrm>
          <a:prstGeom prst="rect">
            <a:avLst/>
          </a:prstGeom>
        </p:spPr>
        <p:txBody>
          <a:bodyPr/>
          <a:lstStyle>
            <a:lvl1pPr>
              <a:defRPr b="0" i="0">
                <a:latin typeface="Calibri Normal" charset="0"/>
              </a:defRPr>
            </a:lvl1pPr>
          </a:lstStyle>
          <a:p>
            <a:endParaRPr lang="de-DE" dirty="0"/>
          </a:p>
        </p:txBody>
      </p:sp>
      <p:sp>
        <p:nvSpPr>
          <p:cNvPr id="6" name="Foliennummernplatzhalter 5"/>
          <p:cNvSpPr>
            <a:spLocks noGrp="1"/>
          </p:cNvSpPr>
          <p:nvPr>
            <p:ph type="sldNum" sz="quarter" idx="12"/>
          </p:nvPr>
        </p:nvSpPr>
        <p:spPr>
          <a:xfrm>
            <a:off x="6553200" y="6356350"/>
            <a:ext cx="2133600" cy="365125"/>
          </a:xfrm>
          <a:prstGeom prst="rect">
            <a:avLst/>
          </a:prstGeom>
        </p:spPr>
        <p:txBody>
          <a:bodyPr/>
          <a:lstStyle>
            <a:lvl1pPr>
              <a:defRPr b="0" i="0">
                <a:latin typeface="Calibri Normal" charset="0"/>
              </a:defRPr>
            </a:lvl1pPr>
          </a:lstStyle>
          <a:p>
            <a:fld id="{A27FF290-8954-4EAF-A152-C0ECEB3E74E7}" type="slidenum">
              <a:rPr lang="de-DE" smtClean="0"/>
              <a:pPr/>
              <a:t>‹Nr.›</a:t>
            </a:fld>
            <a:endParaRPr lang="de-DE" dirty="0"/>
          </a:p>
        </p:txBody>
      </p:sp>
    </p:spTree>
    <p:extLst>
      <p:ext uri="{BB962C8B-B14F-4D97-AF65-F5344CB8AC3E}">
        <p14:creationId xmlns:p14="http://schemas.microsoft.com/office/powerpoint/2010/main" val="50474976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4001" y="1124744"/>
            <a:ext cx="8427398" cy="288032"/>
          </a:xfrm>
        </p:spPr>
        <p:txBody>
          <a:bodyPr lIns="90000"/>
          <a:lstStyle>
            <a:lvl1pPr marL="0" indent="0">
              <a:spcAft>
                <a:spcPts val="900"/>
              </a:spcAft>
              <a:buClr>
                <a:srgbClr val="CBB98A"/>
              </a:buClr>
              <a:buNone/>
              <a:defRPr b="0">
                <a:solidFill>
                  <a:schemeClr val="accent3"/>
                </a:solidFill>
              </a:defRPr>
            </a:lvl1pPr>
            <a:lvl2pPr>
              <a:spcAft>
                <a:spcPts val="900"/>
              </a:spcAft>
              <a:buClr>
                <a:srgbClr val="CBB98A"/>
              </a:buClr>
              <a:defRPr/>
            </a:lvl2pPr>
            <a:lvl3pPr>
              <a:spcAft>
                <a:spcPts val="900"/>
              </a:spcAft>
              <a:buClr>
                <a:srgbClr val="CBB98A"/>
              </a:buClr>
              <a:defRPr/>
            </a:lvl3pPr>
            <a:lvl4pPr>
              <a:spcAft>
                <a:spcPts val="900"/>
              </a:spcAft>
              <a:buClr>
                <a:srgbClr val="CBB98A"/>
              </a:buClr>
              <a:defRPr/>
            </a:lvl4pPr>
            <a:lvl5pPr>
              <a:spcAft>
                <a:spcPts val="9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129266" y="341402"/>
            <a:ext cx="8424936" cy="490861"/>
          </a:xfrm>
          <a:prstGeom prst="rect">
            <a:avLst/>
          </a:prstGeom>
        </p:spPr>
        <p:txBody>
          <a:bodyPr vert="horz" lIns="91440" tIns="45720" rIns="91440" bIns="45720" rtlCol="0" anchor="ctr">
            <a:normAutofit/>
          </a:bodyPr>
          <a:lstStyle>
            <a:lvl1pPr>
              <a:defRPr sz="2400" b="1"/>
            </a:lvl1pPr>
          </a:lstStyle>
          <a:p>
            <a:r>
              <a:rPr lang="de-DE" dirty="0"/>
              <a:t>Titelmasterformat durch Klicken bearbeiten</a:t>
            </a:r>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Tree>
    <p:extLst>
      <p:ext uri="{BB962C8B-B14F-4D97-AF65-F5344CB8AC3E}">
        <p14:creationId xmlns:p14="http://schemas.microsoft.com/office/powerpoint/2010/main" val="3090506246"/>
      </p:ext>
    </p:extLst>
  </p:cSld>
  <p:clrMapOvr>
    <a:masterClrMapping/>
  </p:clrMapOvr>
  <p:extLst>
    <p:ext uri="{DCECCB84-F9BA-43D5-87BE-67443E8EF086}">
      <p15:sldGuideLst xmlns:p15="http://schemas.microsoft.com/office/powerpoint/2012/main">
        <p15:guide id="1" orient="horz" pos="2160">
          <p15:clr>
            <a:srgbClr val="FBAE40"/>
          </p15:clr>
        </p15:guide>
        <p15:guide id="2" pos="216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Überschrift +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899999"/>
            <a:ext cx="8640000" cy="5580000"/>
          </a:xfrm>
          <a:prstGeom prst="rect">
            <a:avLst/>
          </a:prstGeom>
        </p:spPr>
        <p:txBody>
          <a:bodyPr vert="horz" wrap="square" lIns="0" tIns="0" rIns="0" bIns="0" rtlCol="0">
            <a:noAutofit/>
          </a:bodyPr>
          <a:lstStyle>
            <a:lvl1pPr marL="215900" indent="-215900">
              <a:spcAft>
                <a:spcPts val="600"/>
              </a:spcAft>
              <a:buClr>
                <a:schemeClr val="tx2"/>
              </a:buClr>
              <a:buSzPct val="85000"/>
              <a:buFont typeface="Wingdings" panose="05000000000000000000" pitchFamily="2" charset="2"/>
              <a:buChar char="§"/>
              <a:defRPr sz="1800"/>
            </a:lvl1pPr>
            <a:lvl2pPr marL="432000" indent="-216000">
              <a:spcAft>
                <a:spcPts val="600"/>
              </a:spcAft>
              <a:buClr>
                <a:schemeClr val="tx2"/>
              </a:buClr>
              <a:buSzPct val="85000"/>
              <a:buFont typeface="Wingdings" panose="05000000000000000000" pitchFamily="2" charset="2"/>
              <a:buChar char="§"/>
              <a:defRPr sz="1600"/>
            </a:lvl2pPr>
            <a:lvl3pPr marL="432000" indent="-216000">
              <a:spcAft>
                <a:spcPts val="600"/>
              </a:spcAft>
              <a:buClr>
                <a:schemeClr val="tx2"/>
              </a:buClr>
              <a:buSzPct val="85000"/>
              <a:buFont typeface="Wingdings" panose="05000000000000000000" pitchFamily="2" charset="2"/>
              <a:buChar char="§"/>
              <a:defRPr sz="1600"/>
            </a:lvl3pPr>
            <a:lvl4pPr marL="432000" indent="-216000">
              <a:spcAft>
                <a:spcPts val="600"/>
              </a:spcAft>
              <a:buClr>
                <a:schemeClr val="tx2"/>
              </a:buClr>
              <a:buSzPct val="85000"/>
              <a:buFont typeface="Wingdings" panose="05000000000000000000" pitchFamily="2" charset="2"/>
              <a:buChar char="§"/>
              <a:defRPr sz="1600"/>
            </a:lvl4pPr>
            <a:lvl5pPr marL="432000" indent="-216000">
              <a:buClr>
                <a:schemeClr val="tx2"/>
              </a:buClr>
              <a:buSzPct val="85000"/>
              <a:buFont typeface="Wingdings" panose="05000000000000000000" pitchFamily="2" charset="2"/>
              <a:buChar cha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 3">
            <a:extLst>
              <a:ext uri="{FF2B5EF4-FFF2-40B4-BE49-F238E27FC236}">
                <a16:creationId xmlns:a16="http://schemas.microsoft.com/office/drawing/2014/main" id="{635533BD-50D8-4441-8D56-AAF77F52FC4E}"/>
              </a:ext>
            </a:extLst>
          </p:cNvPr>
          <p:cNvSpPr>
            <a:spLocks noGrp="1"/>
          </p:cNvSpPr>
          <p:nvPr>
            <p:ph type="title"/>
          </p:nvPr>
        </p:nvSpPr>
        <p:spPr>
          <a:xfrm>
            <a:off x="252000" y="324000"/>
            <a:ext cx="8640000" cy="396000"/>
          </a:xfrm>
        </p:spPr>
        <p:txBody>
          <a:bodyPr anchor="t" anchorCtr="0"/>
          <a:lstStyle>
            <a:lvl1pPr>
              <a:defRPr sz="2200">
                <a:latin typeface="+mj-lt"/>
              </a:defRPr>
            </a:lvl1pPr>
          </a:lstStyle>
          <a:p>
            <a:r>
              <a:rPr lang="de-DE" dirty="0"/>
              <a:t>Titelmasterformat durch Klicken bearbeiten</a:t>
            </a:r>
          </a:p>
        </p:txBody>
      </p:sp>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22416115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nhal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323999"/>
            <a:ext cx="8640000" cy="6156000"/>
          </a:xfrm>
          <a:prstGeom prst="rect">
            <a:avLst/>
          </a:prstGeom>
        </p:spPr>
        <p:txBody>
          <a:bodyPr vert="horz" wrap="square" lIns="0" tIns="0" rIns="0" bIns="0" rtlCol="0">
            <a:noAutofit/>
          </a:bodyPr>
          <a:lstStyle>
            <a:lvl1pPr marL="215900" indent="-215900">
              <a:spcAft>
                <a:spcPts val="600"/>
              </a:spcAft>
              <a:buClr>
                <a:schemeClr val="tx2"/>
              </a:buClr>
              <a:buSzPct val="85000"/>
              <a:buFont typeface="Wingdings" panose="05000000000000000000" pitchFamily="2" charset="2"/>
              <a:buChar char="§"/>
              <a:defRPr sz="1800"/>
            </a:lvl1pPr>
            <a:lvl2pPr marL="432000" indent="-216000">
              <a:spcAft>
                <a:spcPts val="600"/>
              </a:spcAft>
              <a:buClr>
                <a:schemeClr val="tx2"/>
              </a:buClr>
              <a:buSzPct val="85000"/>
              <a:buFont typeface="Wingdings" panose="05000000000000000000" pitchFamily="2" charset="2"/>
              <a:buChar char="§"/>
              <a:defRPr sz="1600"/>
            </a:lvl2pPr>
            <a:lvl3pPr marL="432000" indent="-216000">
              <a:spcAft>
                <a:spcPts val="600"/>
              </a:spcAft>
              <a:buClr>
                <a:schemeClr val="tx2"/>
              </a:buClr>
              <a:buSzPct val="85000"/>
              <a:buFont typeface="Wingdings" panose="05000000000000000000" pitchFamily="2" charset="2"/>
              <a:buChar char="§"/>
              <a:defRPr sz="1600"/>
            </a:lvl3pPr>
            <a:lvl4pPr marL="432000" indent="-216000">
              <a:spcAft>
                <a:spcPts val="600"/>
              </a:spcAft>
              <a:buClr>
                <a:schemeClr val="tx2"/>
              </a:buClr>
              <a:buSzPct val="85000"/>
              <a:buFont typeface="Wingdings" panose="05000000000000000000" pitchFamily="2" charset="2"/>
              <a:buChar char="§"/>
              <a:defRPr sz="1600"/>
            </a:lvl4pPr>
            <a:lvl5pPr marL="432000" indent="-216000">
              <a:buClr>
                <a:schemeClr val="tx2"/>
              </a:buClr>
              <a:buSzPct val="85000"/>
              <a:buFont typeface="Wingdings" panose="05000000000000000000" pitchFamily="2" charset="2"/>
              <a:buChar cha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45312209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reie Gestaltung">
    <p:spTree>
      <p:nvGrpSpPr>
        <p:cNvPr id="1" name=""/>
        <p:cNvGrpSpPr/>
        <p:nvPr/>
      </p:nvGrpSpPr>
      <p:grpSpPr>
        <a:xfrm>
          <a:off x="0" y="0"/>
          <a:ext cx="0" cy="0"/>
          <a:chOff x="0" y="0"/>
          <a:chExt cx="0" cy="0"/>
        </a:xfrm>
      </p:grpSpPr>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412982716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liederung">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04AB2695-0266-47F0-ADA8-71BA5E328EDC}"/>
              </a:ext>
            </a:extLst>
          </p:cNvPr>
          <p:cNvSpPr>
            <a:spLocks noGrp="1"/>
          </p:cNvSpPr>
          <p:nvPr>
            <p:ph type="body" sz="quarter" idx="10" hasCustomPrompt="1"/>
          </p:nvPr>
        </p:nvSpPr>
        <p:spPr>
          <a:xfrm>
            <a:off x="252000" y="1116000"/>
            <a:ext cx="8640000" cy="5415819"/>
          </a:xfrm>
          <a:prstGeom prst="rect">
            <a:avLst/>
          </a:prstGeom>
        </p:spPr>
        <p:txBody>
          <a:bodyPr lIns="0" tIns="0" rIns="0" bIns="0"/>
          <a:lstStyle>
            <a:lvl1pPr marL="0" indent="-720000">
              <a:spcAft>
                <a:spcPts val="1200"/>
              </a:spcAft>
              <a:buClr>
                <a:schemeClr val="tx2"/>
              </a:buClr>
              <a:buSzPct val="100000"/>
              <a:buAutoNum type="arabicPeriod"/>
              <a:defRPr sz="2200" b="1">
                <a:solidFill>
                  <a:schemeClr val="tx1"/>
                </a:solidFill>
                <a:latin typeface="+mj-lt"/>
              </a:defRPr>
            </a:lvl1pPr>
          </a:lstStyle>
          <a:p>
            <a:pPr lvl="0"/>
            <a:r>
              <a:rPr lang="de-DE" dirty="0"/>
              <a:t>Kapitel 1</a:t>
            </a:r>
          </a:p>
          <a:p>
            <a:pPr lvl="0"/>
            <a:r>
              <a:rPr lang="de-DE" dirty="0"/>
              <a:t>Kapitel 2</a:t>
            </a:r>
          </a:p>
          <a:p>
            <a:pPr lvl="0"/>
            <a:r>
              <a:rPr lang="de-DE" dirty="0"/>
              <a:t>Kapitel 3</a:t>
            </a:r>
          </a:p>
        </p:txBody>
      </p:sp>
      <p:sp>
        <p:nvSpPr>
          <p:cNvPr id="12" name="Textfeld 11">
            <a:extLst>
              <a:ext uri="{FF2B5EF4-FFF2-40B4-BE49-F238E27FC236}">
                <a16:creationId xmlns:a16="http://schemas.microsoft.com/office/drawing/2014/main" id="{05676AEE-8D32-4703-B4BE-A61DF5AB84C3}"/>
              </a:ext>
            </a:extLst>
          </p:cNvPr>
          <p:cNvSpPr txBox="1"/>
          <p:nvPr userDrawn="1"/>
        </p:nvSpPr>
        <p:spPr>
          <a:xfrm>
            <a:off x="252000" y="324000"/>
            <a:ext cx="8640000" cy="396000"/>
          </a:xfrm>
          <a:prstGeom prst="rect">
            <a:avLst/>
          </a:prstGeom>
          <a:noFill/>
        </p:spPr>
        <p:txBody>
          <a:bodyPr wrap="square" lIns="0" tIns="0" rIns="0" bIns="0" rtlCol="0">
            <a:noAutofit/>
          </a:bodyPr>
          <a:lstStyle/>
          <a:p>
            <a:pPr>
              <a:spcBef>
                <a:spcPts val="0"/>
              </a:spcBef>
            </a:pPr>
            <a:r>
              <a:rPr lang="de-DE" sz="2200" b="1" cap="none" baseline="0" dirty="0">
                <a:solidFill>
                  <a:srgbClr val="327A86"/>
                </a:solidFill>
                <a:latin typeface="Calibri"/>
              </a:rPr>
              <a:t>Gliederung</a:t>
            </a:r>
            <a:endParaRPr lang="de-DE" sz="2200" b="1" cap="none" baseline="0" dirty="0">
              <a:solidFill>
                <a:srgbClr val="327A86"/>
              </a:solidFill>
              <a:latin typeface="Calibri"/>
              <a:cs typeface="Calibri"/>
            </a:endParaRPr>
          </a:p>
        </p:txBody>
      </p:sp>
    </p:spTree>
    <p:extLst>
      <p:ext uri="{BB962C8B-B14F-4D97-AF65-F5344CB8AC3E}">
        <p14:creationId xmlns:p14="http://schemas.microsoft.com/office/powerpoint/2010/main" val="4301961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Zwischenfolie Überschrift +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900000"/>
            <a:ext cx="8640000" cy="5796000"/>
          </a:xfrm>
          <a:prstGeom prst="rect">
            <a:avLst/>
          </a:prstGeom>
        </p:spPr>
        <p:txBody>
          <a:bodyPr vert="horz" wrap="square" lIns="0" tIns="0" rIns="0" bIns="0" rtlCol="0">
            <a:noAutofit/>
          </a:bodyPr>
          <a:lstStyle>
            <a:lvl1pPr marL="215900" indent="-215900">
              <a:spcAft>
                <a:spcPts val="600"/>
              </a:spcAft>
              <a:buClr>
                <a:schemeClr val="accent1"/>
              </a:buClr>
              <a:buSzPct val="85000"/>
              <a:buFont typeface="Wingdings" panose="05000000000000000000" pitchFamily="2" charset="2"/>
              <a:buChar char="§"/>
              <a:defRPr sz="1800">
                <a:solidFill>
                  <a:schemeClr val="accent1"/>
                </a:solidFill>
              </a:defRPr>
            </a:lvl1pPr>
            <a:lvl2pPr marL="432000" indent="-216000">
              <a:spcAft>
                <a:spcPts val="600"/>
              </a:spcAft>
              <a:buClr>
                <a:schemeClr val="accent1"/>
              </a:buClr>
              <a:buSzPct val="85000"/>
              <a:buFont typeface="Wingdings" panose="05000000000000000000" pitchFamily="2" charset="2"/>
              <a:buChar char="§"/>
              <a:defRPr sz="1600">
                <a:solidFill>
                  <a:schemeClr val="accent1"/>
                </a:solidFill>
              </a:defRPr>
            </a:lvl2pPr>
            <a:lvl3pPr marL="432000" indent="-216000">
              <a:spcAft>
                <a:spcPts val="600"/>
              </a:spcAft>
              <a:buClr>
                <a:schemeClr val="accent1"/>
              </a:buClr>
              <a:buSzPct val="85000"/>
              <a:buFont typeface="Wingdings" panose="05000000000000000000" pitchFamily="2" charset="2"/>
              <a:buChar char="§"/>
              <a:defRPr sz="1600">
                <a:solidFill>
                  <a:schemeClr val="accent1"/>
                </a:solidFill>
              </a:defRPr>
            </a:lvl3pPr>
            <a:lvl4pPr marL="432000" indent="-216000">
              <a:spcAft>
                <a:spcPts val="600"/>
              </a:spcAft>
              <a:buClr>
                <a:schemeClr val="accent1"/>
              </a:buClr>
              <a:buSzPct val="85000"/>
              <a:buFont typeface="Wingdings" panose="05000000000000000000" pitchFamily="2" charset="2"/>
              <a:buChar char="§"/>
              <a:defRPr sz="1600">
                <a:solidFill>
                  <a:schemeClr val="accent1"/>
                </a:solidFill>
              </a:defRPr>
            </a:lvl4pPr>
            <a:lvl5pPr marL="432000" indent="-216000">
              <a:buClr>
                <a:schemeClr val="accent1"/>
              </a:buClr>
              <a:buSzPct val="85000"/>
              <a:buFont typeface="Wingdings" panose="05000000000000000000" pitchFamily="2" charset="2"/>
              <a:buChar char="§"/>
              <a:defRPr sz="1600">
                <a:solidFill>
                  <a:schemeClr val="accent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 3">
            <a:extLst>
              <a:ext uri="{FF2B5EF4-FFF2-40B4-BE49-F238E27FC236}">
                <a16:creationId xmlns:a16="http://schemas.microsoft.com/office/drawing/2014/main" id="{635533BD-50D8-4441-8D56-AAF77F52FC4E}"/>
              </a:ext>
            </a:extLst>
          </p:cNvPr>
          <p:cNvSpPr>
            <a:spLocks noGrp="1"/>
          </p:cNvSpPr>
          <p:nvPr>
            <p:ph type="title"/>
          </p:nvPr>
        </p:nvSpPr>
        <p:spPr>
          <a:xfrm>
            <a:off x="252000" y="324000"/>
            <a:ext cx="8640000" cy="396000"/>
          </a:xfrm>
        </p:spPr>
        <p:txBody>
          <a:bodyPr anchor="t" anchorCtr="0"/>
          <a:lstStyle>
            <a:lvl1pPr>
              <a:defRPr sz="2200">
                <a:latin typeface="+mj-lt"/>
              </a:defRPr>
            </a:lvl1pPr>
          </a:lstStyle>
          <a:p>
            <a:r>
              <a:rPr lang="de-DE" dirty="0"/>
              <a:t>Mastertitelformat bearbeiten</a:t>
            </a:r>
          </a:p>
        </p:txBody>
      </p:sp>
    </p:spTree>
    <p:extLst>
      <p:ext uri="{BB962C8B-B14F-4D97-AF65-F5344CB8AC3E}">
        <p14:creationId xmlns:p14="http://schemas.microsoft.com/office/powerpoint/2010/main" val="63469709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Zwischenfolie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324000"/>
            <a:ext cx="8640000" cy="6372000"/>
          </a:xfrm>
          <a:prstGeom prst="rect">
            <a:avLst/>
          </a:prstGeom>
        </p:spPr>
        <p:txBody>
          <a:bodyPr vert="horz" wrap="square" lIns="0" tIns="0" rIns="0" bIns="0" rtlCol="0">
            <a:noAutofit/>
          </a:bodyPr>
          <a:lstStyle>
            <a:lvl1pPr marL="215900" indent="-215900">
              <a:spcAft>
                <a:spcPts val="600"/>
              </a:spcAft>
              <a:buClr>
                <a:schemeClr val="accent1"/>
              </a:buClr>
              <a:buSzPct val="85000"/>
              <a:buFont typeface="Wingdings" panose="05000000000000000000" pitchFamily="2" charset="2"/>
              <a:buChar char="§"/>
              <a:defRPr sz="1800">
                <a:solidFill>
                  <a:schemeClr val="accent1"/>
                </a:solidFill>
              </a:defRPr>
            </a:lvl1pPr>
            <a:lvl2pPr marL="432000" indent="-216000">
              <a:spcAft>
                <a:spcPts val="600"/>
              </a:spcAft>
              <a:buClr>
                <a:schemeClr val="accent1"/>
              </a:buClr>
              <a:buSzPct val="85000"/>
              <a:buFont typeface="Wingdings" panose="05000000000000000000" pitchFamily="2" charset="2"/>
              <a:buChar char="§"/>
              <a:defRPr sz="1600">
                <a:solidFill>
                  <a:schemeClr val="accent1"/>
                </a:solidFill>
              </a:defRPr>
            </a:lvl2pPr>
            <a:lvl3pPr marL="432000" indent="-216000">
              <a:spcAft>
                <a:spcPts val="600"/>
              </a:spcAft>
              <a:buClr>
                <a:schemeClr val="accent1"/>
              </a:buClr>
              <a:buSzPct val="85000"/>
              <a:buFont typeface="Wingdings" panose="05000000000000000000" pitchFamily="2" charset="2"/>
              <a:buChar char="§"/>
              <a:defRPr sz="1600">
                <a:solidFill>
                  <a:schemeClr val="accent1"/>
                </a:solidFill>
              </a:defRPr>
            </a:lvl3pPr>
            <a:lvl4pPr marL="432000" indent="-216000">
              <a:spcAft>
                <a:spcPts val="600"/>
              </a:spcAft>
              <a:buClr>
                <a:schemeClr val="accent1"/>
              </a:buClr>
              <a:buSzPct val="85000"/>
              <a:buFont typeface="Wingdings" panose="05000000000000000000" pitchFamily="2" charset="2"/>
              <a:buChar char="§"/>
              <a:defRPr sz="1600">
                <a:solidFill>
                  <a:schemeClr val="accent1"/>
                </a:solidFill>
              </a:defRPr>
            </a:lvl4pPr>
            <a:lvl5pPr marL="432000" indent="-216000">
              <a:buClr>
                <a:schemeClr val="accent1"/>
              </a:buClr>
              <a:buSzPct val="85000"/>
              <a:buFont typeface="Wingdings" panose="05000000000000000000" pitchFamily="2" charset="2"/>
              <a:buChar char="§"/>
              <a:defRPr sz="1600">
                <a:solidFill>
                  <a:schemeClr val="accent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37449186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sz="half" idx="1"/>
          </p:nvPr>
        </p:nvSpPr>
        <p:spPr>
          <a:xfrm>
            <a:off x="457201" y="1603375"/>
            <a:ext cx="4037013" cy="39751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6613" y="1603375"/>
            <a:ext cx="4038600" cy="39751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4495897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630238" y="365127"/>
            <a:ext cx="7886700" cy="1325563"/>
          </a:xfrm>
        </p:spPr>
        <p:txBody>
          <a:bodyPr/>
          <a:lstStyle/>
          <a:p>
            <a:r>
              <a:rPr lang="de-DE"/>
              <a:t>Mastertitelformat bearbeiten</a:t>
            </a:r>
          </a:p>
        </p:txBody>
      </p:sp>
      <p:sp>
        <p:nvSpPr>
          <p:cNvPr id="3" name="Textplatzhalter 2"/>
          <p:cNvSpPr>
            <a:spLocks noGrp="1"/>
          </p:cNvSpPr>
          <p:nvPr>
            <p:ph type="body" idx="1"/>
          </p:nvPr>
        </p:nvSpPr>
        <p:spPr>
          <a:xfrm>
            <a:off x="630239" y="1681163"/>
            <a:ext cx="386873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Mastertextformat bearbeiten</a:t>
            </a:r>
          </a:p>
        </p:txBody>
      </p:sp>
      <p:sp>
        <p:nvSpPr>
          <p:cNvPr id="4" name="Inhaltsplatzhalter 3"/>
          <p:cNvSpPr>
            <a:spLocks noGrp="1"/>
          </p:cNvSpPr>
          <p:nvPr>
            <p:ph sz="half" idx="2"/>
          </p:nvPr>
        </p:nvSpPr>
        <p:spPr>
          <a:xfrm>
            <a:off x="630239" y="2505075"/>
            <a:ext cx="386873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29150" y="1681163"/>
            <a:ext cx="38877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Mastertextformat bearbeiten</a:t>
            </a:r>
          </a:p>
        </p:txBody>
      </p:sp>
      <p:sp>
        <p:nvSpPr>
          <p:cNvPr id="6" name="Inhaltsplatzhalter 5"/>
          <p:cNvSpPr>
            <a:spLocks noGrp="1"/>
          </p:cNvSpPr>
          <p:nvPr>
            <p:ph sz="quarter" idx="4"/>
          </p:nvPr>
        </p:nvSpPr>
        <p:spPr>
          <a:xfrm>
            <a:off x="4629150" y="2505075"/>
            <a:ext cx="38877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382736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2617611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0846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30239" y="457200"/>
            <a:ext cx="2949575" cy="1600200"/>
          </a:xfrm>
        </p:spPr>
        <p:txBody>
          <a:bodyPr anchor="b"/>
          <a:lstStyle>
            <a:lvl1pPr>
              <a:defRPr sz="2400"/>
            </a:lvl1pPr>
          </a:lstStyle>
          <a:p>
            <a:r>
              <a:rPr lang="de-DE"/>
              <a:t>Mastertitelformat bearbeiten</a:t>
            </a:r>
          </a:p>
        </p:txBody>
      </p:sp>
      <p:sp>
        <p:nvSpPr>
          <p:cNvPr id="3" name="Inhaltsplatzhalter 2"/>
          <p:cNvSpPr>
            <a:spLocks noGrp="1"/>
          </p:cNvSpPr>
          <p:nvPr>
            <p:ph idx="1"/>
          </p:nvPr>
        </p:nvSpPr>
        <p:spPr>
          <a:xfrm>
            <a:off x="3887788" y="987427"/>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630239" y="2057400"/>
            <a:ext cx="2949575"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de-DE"/>
              <a:t>Mastertextformat bearbeiten</a:t>
            </a:r>
          </a:p>
        </p:txBody>
      </p:sp>
    </p:spTree>
    <p:extLst>
      <p:ext uri="{BB962C8B-B14F-4D97-AF65-F5344CB8AC3E}">
        <p14:creationId xmlns:p14="http://schemas.microsoft.com/office/powerpoint/2010/main" val="24902081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30239" y="457200"/>
            <a:ext cx="2949575" cy="1600200"/>
          </a:xfrm>
        </p:spPr>
        <p:txBody>
          <a:bodyPr anchor="b"/>
          <a:lstStyle>
            <a:lvl1pPr>
              <a:defRPr sz="2400"/>
            </a:lvl1pPr>
          </a:lstStyle>
          <a:p>
            <a:r>
              <a:rPr lang="de-DE"/>
              <a:t>Mastertitelformat bearbeiten</a:t>
            </a:r>
          </a:p>
        </p:txBody>
      </p:sp>
      <p:sp>
        <p:nvSpPr>
          <p:cNvPr id="3" name="Bildplatzhalter 2"/>
          <p:cNvSpPr>
            <a:spLocks noGrp="1"/>
          </p:cNvSpPr>
          <p:nvPr>
            <p:ph type="pic" idx="1"/>
          </p:nvPr>
        </p:nvSpPr>
        <p:spPr>
          <a:xfrm>
            <a:off x="3887788" y="987427"/>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de-DE"/>
              <a:t>Bild durch Klicken auf Symbol hinzufügen</a:t>
            </a:r>
          </a:p>
        </p:txBody>
      </p:sp>
      <p:sp>
        <p:nvSpPr>
          <p:cNvPr id="4" name="Textplatzhalter 3"/>
          <p:cNvSpPr>
            <a:spLocks noGrp="1"/>
          </p:cNvSpPr>
          <p:nvPr>
            <p:ph type="body" sz="half" idx="2"/>
          </p:nvPr>
        </p:nvSpPr>
        <p:spPr>
          <a:xfrm>
            <a:off x="630239" y="2057400"/>
            <a:ext cx="2949575"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de-DE"/>
              <a:t>Mastertextformat bearbeiten</a:t>
            </a:r>
          </a:p>
        </p:txBody>
      </p:sp>
    </p:spTree>
    <p:extLst>
      <p:ext uri="{BB962C8B-B14F-4D97-AF65-F5344CB8AC3E}">
        <p14:creationId xmlns:p14="http://schemas.microsoft.com/office/powerpoint/2010/main" val="20466478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theme" Target="../theme/theme3.xml"/><Relationship Id="rId5" Type="http://schemas.openxmlformats.org/officeDocument/2006/relationships/slideLayout" Target="../slideLayouts/slideLayout24.xml"/><Relationship Id="rId4"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ags" Target="../tags/tag2.xml"/><Relationship Id="rId18" Type="http://schemas.openxmlformats.org/officeDocument/2006/relationships/image" Target="../media/image6.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ags" Target="../tags/tag1.xml"/><Relationship Id="rId17" Type="http://schemas.openxmlformats.org/officeDocument/2006/relationships/image" Target="../media/image5.png"/><Relationship Id="rId2" Type="http://schemas.openxmlformats.org/officeDocument/2006/relationships/slideLayout" Target="../slideLayouts/slideLayout26.xml"/><Relationship Id="rId16" Type="http://schemas.openxmlformats.org/officeDocument/2006/relationships/image" Target="../media/image4.emf"/><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vmlDrawing" Target="../drawings/vmlDrawing1.vml"/><Relationship Id="rId5" Type="http://schemas.openxmlformats.org/officeDocument/2006/relationships/slideLayout" Target="../slideLayouts/slideLayout29.xml"/><Relationship Id="rId15" Type="http://schemas.openxmlformats.org/officeDocument/2006/relationships/image" Target="../media/image3.emf"/><Relationship Id="rId10" Type="http://schemas.openxmlformats.org/officeDocument/2006/relationships/theme" Target="../theme/theme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oleObject" Target="../embeddings/oleObject1.bin"/></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36.xml"/><Relationship Id="rId7" Type="http://schemas.openxmlformats.org/officeDocument/2006/relationships/theme" Target="../theme/theme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9"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6625" name="Picture 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588" y="6707188"/>
            <a:ext cx="9142412" cy="1508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6626" name="Rectangle 2"/>
          <p:cNvSpPr>
            <a:spLocks noGrp="1" noChangeArrowheads="1"/>
          </p:cNvSpPr>
          <p:nvPr>
            <p:ph type="title"/>
          </p:nvPr>
        </p:nvSpPr>
        <p:spPr bwMode="auto">
          <a:xfrm>
            <a:off x="457201" y="273050"/>
            <a:ext cx="8228013"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ltLang="de-DE"/>
              <a:t>Klicken Sie, um das Format des Titeltextes zu bearbeiten</a:t>
            </a:r>
          </a:p>
        </p:txBody>
      </p:sp>
      <p:sp>
        <p:nvSpPr>
          <p:cNvPr id="26627" name="Rectangle 3"/>
          <p:cNvSpPr>
            <a:spLocks noGrp="1" noChangeArrowheads="1"/>
          </p:cNvSpPr>
          <p:nvPr>
            <p:ph type="body" idx="1"/>
          </p:nvPr>
        </p:nvSpPr>
        <p:spPr bwMode="auto">
          <a:xfrm>
            <a:off x="457201" y="1603375"/>
            <a:ext cx="8228013" cy="3975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de-DE" dirty="0" err="1"/>
              <a:t>Klicken</a:t>
            </a:r>
            <a:r>
              <a:rPr lang="en-GB" altLang="de-DE" dirty="0"/>
              <a:t> Sie, um die </a:t>
            </a:r>
            <a:r>
              <a:rPr lang="en-GB" altLang="de-DE" dirty="0" err="1"/>
              <a:t>Formate</a:t>
            </a:r>
            <a:r>
              <a:rPr lang="en-GB" altLang="de-DE" dirty="0"/>
              <a:t> des </a:t>
            </a:r>
            <a:r>
              <a:rPr lang="en-GB" altLang="de-DE" dirty="0" err="1"/>
              <a:t>Gliederungstextes</a:t>
            </a:r>
            <a:r>
              <a:rPr lang="en-GB" altLang="de-DE" dirty="0"/>
              <a:t> </a:t>
            </a:r>
            <a:r>
              <a:rPr lang="en-GB" altLang="de-DE" dirty="0" err="1"/>
              <a:t>zu</a:t>
            </a:r>
            <a:r>
              <a:rPr lang="en-GB" altLang="de-DE" dirty="0"/>
              <a:t> </a:t>
            </a:r>
            <a:r>
              <a:rPr lang="en-GB" altLang="de-DE" dirty="0" err="1"/>
              <a:t>bearbeiten</a:t>
            </a:r>
            <a:endParaRPr lang="en-GB" altLang="de-DE" dirty="0"/>
          </a:p>
          <a:p>
            <a:pPr lvl="1"/>
            <a:r>
              <a:rPr lang="en-GB" altLang="de-DE" dirty="0" err="1"/>
              <a:t>Zweite</a:t>
            </a:r>
            <a:r>
              <a:rPr lang="en-GB" altLang="de-DE" dirty="0"/>
              <a:t> </a:t>
            </a:r>
            <a:r>
              <a:rPr lang="en-GB" altLang="de-DE" dirty="0" err="1"/>
              <a:t>Gliederungsebene</a:t>
            </a:r>
            <a:endParaRPr lang="en-GB" altLang="de-DE" dirty="0"/>
          </a:p>
          <a:p>
            <a:pPr lvl="2"/>
            <a:r>
              <a:rPr lang="en-GB" altLang="de-DE" dirty="0" err="1"/>
              <a:t>Dritte</a:t>
            </a:r>
            <a:r>
              <a:rPr lang="en-GB" altLang="de-DE" dirty="0"/>
              <a:t> </a:t>
            </a:r>
            <a:r>
              <a:rPr lang="en-GB" altLang="de-DE" dirty="0" err="1"/>
              <a:t>Gliederungsebene</a:t>
            </a:r>
            <a:endParaRPr lang="en-GB" altLang="de-DE" dirty="0"/>
          </a:p>
          <a:p>
            <a:pPr lvl="3"/>
            <a:r>
              <a:rPr lang="en-GB" altLang="de-DE" dirty="0" err="1"/>
              <a:t>Vierte</a:t>
            </a:r>
            <a:r>
              <a:rPr lang="en-GB" altLang="de-DE" dirty="0"/>
              <a:t> </a:t>
            </a:r>
            <a:r>
              <a:rPr lang="en-GB" altLang="de-DE" dirty="0" err="1"/>
              <a:t>Gliederungsebene</a:t>
            </a:r>
            <a:endParaRPr lang="en-GB" altLang="de-DE" dirty="0"/>
          </a:p>
          <a:p>
            <a:pPr lvl="4"/>
            <a:r>
              <a:rPr lang="en-GB" altLang="de-DE" dirty="0" err="1"/>
              <a:t>Fünfte</a:t>
            </a:r>
            <a:r>
              <a:rPr lang="en-GB" altLang="de-DE" dirty="0"/>
              <a:t> </a:t>
            </a:r>
            <a:r>
              <a:rPr lang="en-GB" altLang="de-DE" dirty="0" err="1"/>
              <a:t>Gliederungsebene</a:t>
            </a:r>
            <a:endParaRPr lang="en-GB" altLang="de-DE" dirty="0"/>
          </a:p>
          <a:p>
            <a:pPr lvl="4"/>
            <a:r>
              <a:rPr lang="en-GB" altLang="de-DE" dirty="0" err="1"/>
              <a:t>Sechste</a:t>
            </a:r>
            <a:r>
              <a:rPr lang="en-GB" altLang="de-DE" dirty="0"/>
              <a:t> </a:t>
            </a:r>
            <a:r>
              <a:rPr lang="en-GB" altLang="de-DE" dirty="0" err="1"/>
              <a:t>Gliederungsebene</a:t>
            </a:r>
            <a:endParaRPr lang="en-GB" altLang="de-DE" dirty="0"/>
          </a:p>
          <a:p>
            <a:pPr lvl="4"/>
            <a:r>
              <a:rPr lang="en-GB" altLang="de-DE" dirty="0" err="1"/>
              <a:t>Siebente</a:t>
            </a:r>
            <a:r>
              <a:rPr lang="en-GB" altLang="de-DE" dirty="0"/>
              <a:t> </a:t>
            </a:r>
            <a:r>
              <a:rPr lang="en-GB" altLang="de-DE" dirty="0" err="1"/>
              <a:t>Gliederungsebene</a:t>
            </a:r>
            <a:endParaRPr lang="en-GB" altLang="de-DE" dirty="0"/>
          </a:p>
          <a:p>
            <a:pPr lvl="4"/>
            <a:r>
              <a:rPr lang="en-GB" altLang="de-DE" dirty="0" err="1"/>
              <a:t>Achte</a:t>
            </a:r>
            <a:r>
              <a:rPr lang="en-GB" altLang="de-DE" dirty="0"/>
              <a:t> </a:t>
            </a:r>
            <a:r>
              <a:rPr lang="en-GB" altLang="de-DE" dirty="0" err="1"/>
              <a:t>Gliederungsebene</a:t>
            </a:r>
            <a:endParaRPr lang="en-GB" altLang="de-DE" dirty="0"/>
          </a:p>
          <a:p>
            <a:pPr lvl="4"/>
            <a:r>
              <a:rPr lang="en-GB" altLang="de-DE" dirty="0" err="1"/>
              <a:t>Neunte</a:t>
            </a:r>
            <a:r>
              <a:rPr lang="en-GB" altLang="de-DE" dirty="0"/>
              <a:t> </a:t>
            </a:r>
            <a:r>
              <a:rPr lang="en-GB" altLang="de-DE" dirty="0" err="1"/>
              <a:t>Gliederungsebene</a:t>
            </a:r>
            <a:endParaRPr lang="en-GB" altLang="de-DE" dirty="0"/>
          </a:p>
        </p:txBody>
      </p:sp>
      <p:sp>
        <p:nvSpPr>
          <p:cNvPr id="3" name="AutoShape 4">
            <a:extLst>
              <a:ext uri="{FF2B5EF4-FFF2-40B4-BE49-F238E27FC236}">
                <a16:creationId xmlns:a16="http://schemas.microsoft.com/office/drawing/2014/main" id="{BE0A7300-62F8-5C42-9D43-82F6BAC27E72}"/>
              </a:ext>
            </a:extLst>
          </p:cNvPr>
          <p:cNvSpPr>
            <a:spLocks noChangeAspect="1" noChangeArrowheads="1"/>
          </p:cNvSpPr>
          <p:nvPr userDrawn="1"/>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pic>
        <p:nvPicPr>
          <p:cNvPr id="5" name="Grafik 4">
            <a:extLst>
              <a:ext uri="{FF2B5EF4-FFF2-40B4-BE49-F238E27FC236}">
                <a16:creationId xmlns:a16="http://schemas.microsoft.com/office/drawing/2014/main" id="{94DD4A95-C77B-384C-84D1-8F20D5E411FA}"/>
              </a:ext>
            </a:extLst>
          </p:cNvPr>
          <p:cNvPicPr>
            <a:picLocks noChangeAspect="1"/>
          </p:cNvPicPr>
          <p:nvPr userDrawn="1"/>
        </p:nvPicPr>
        <p:blipFill>
          <a:blip r:embed="rId16"/>
          <a:stretch>
            <a:fillRect/>
          </a:stretch>
        </p:blipFill>
        <p:spPr>
          <a:xfrm>
            <a:off x="7190669" y="6030931"/>
            <a:ext cx="1494545" cy="479500"/>
          </a:xfrm>
          <a:prstGeom prst="rect">
            <a:avLst/>
          </a:prstGeom>
        </p:spPr>
      </p:pic>
    </p:spTree>
    <p:extLst>
      <p:ext uri="{BB962C8B-B14F-4D97-AF65-F5344CB8AC3E}">
        <p14:creationId xmlns:p14="http://schemas.microsoft.com/office/powerpoint/2010/main" val="42779313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90" r:id="rId13"/>
  </p:sldLayoutIdLst>
  <p:txStyles>
    <p:titleStyle>
      <a:lvl1pPr algn="ctr" defTabSz="336947" rtl="0" eaLnBrk="1" fontAlgn="base" hangingPunct="1">
        <a:spcBef>
          <a:spcPct val="0"/>
        </a:spcBef>
        <a:spcAft>
          <a:spcPct val="0"/>
        </a:spcAft>
        <a:buClr>
          <a:srgbClr val="000000"/>
        </a:buClr>
        <a:buSzPct val="100000"/>
        <a:buFont typeface="Times New Roman" panose="02020603050405020304" pitchFamily="18" charset="0"/>
        <a:defRPr sz="3075" kern="1200">
          <a:solidFill>
            <a:srgbClr val="000000"/>
          </a:solidFill>
          <a:latin typeface="+mj-lt"/>
          <a:ea typeface="+mj-ea"/>
          <a:cs typeface="+mj-cs"/>
        </a:defRPr>
      </a:lvl1pPr>
      <a:lvl2pPr marL="557213" indent="-214313" algn="ctr" defTabSz="336947" rtl="0" eaLnBrk="1" fontAlgn="base" hangingPunct="1">
        <a:spcBef>
          <a:spcPct val="0"/>
        </a:spcBef>
        <a:spcAft>
          <a:spcPct val="0"/>
        </a:spcAft>
        <a:buClr>
          <a:srgbClr val="000000"/>
        </a:buClr>
        <a:buSzPct val="100000"/>
        <a:buFont typeface="Times New Roman" panose="02020603050405020304" pitchFamily="18" charset="0"/>
        <a:defRPr sz="3075">
          <a:solidFill>
            <a:srgbClr val="000000"/>
          </a:solidFill>
          <a:latin typeface="Arial" panose="020B0604020202020204" pitchFamily="34" charset="0"/>
          <a:ea typeface="Microsoft YaHei" panose="020B0503020204020204" pitchFamily="34" charset="-122"/>
        </a:defRPr>
      </a:lvl2pPr>
      <a:lvl3pPr marL="857250" indent="-171450" algn="ctr" defTabSz="336947" rtl="0" eaLnBrk="1" fontAlgn="base" hangingPunct="1">
        <a:spcBef>
          <a:spcPct val="0"/>
        </a:spcBef>
        <a:spcAft>
          <a:spcPct val="0"/>
        </a:spcAft>
        <a:buClr>
          <a:srgbClr val="000000"/>
        </a:buClr>
        <a:buSzPct val="100000"/>
        <a:buFont typeface="Times New Roman" panose="02020603050405020304" pitchFamily="18" charset="0"/>
        <a:defRPr sz="3075">
          <a:solidFill>
            <a:srgbClr val="000000"/>
          </a:solidFill>
          <a:latin typeface="Arial" panose="020B0604020202020204" pitchFamily="34" charset="0"/>
          <a:ea typeface="Microsoft YaHei" panose="020B0503020204020204" pitchFamily="34" charset="-122"/>
        </a:defRPr>
      </a:lvl3pPr>
      <a:lvl4pPr marL="1200150" indent="-171450" algn="ctr" defTabSz="336947" rtl="0" eaLnBrk="1" fontAlgn="base" hangingPunct="1">
        <a:spcBef>
          <a:spcPct val="0"/>
        </a:spcBef>
        <a:spcAft>
          <a:spcPct val="0"/>
        </a:spcAft>
        <a:buClr>
          <a:srgbClr val="000000"/>
        </a:buClr>
        <a:buSzPct val="100000"/>
        <a:buFont typeface="Times New Roman" panose="02020603050405020304" pitchFamily="18" charset="0"/>
        <a:defRPr sz="3075">
          <a:solidFill>
            <a:srgbClr val="000000"/>
          </a:solidFill>
          <a:latin typeface="Arial" panose="020B0604020202020204" pitchFamily="34" charset="0"/>
          <a:ea typeface="Microsoft YaHei" panose="020B0503020204020204" pitchFamily="34" charset="-122"/>
        </a:defRPr>
      </a:lvl4pPr>
      <a:lvl5pPr marL="1543050" indent="-171450" algn="ctr" defTabSz="336947" rtl="0" eaLnBrk="1" fontAlgn="base" hangingPunct="1">
        <a:spcBef>
          <a:spcPct val="0"/>
        </a:spcBef>
        <a:spcAft>
          <a:spcPct val="0"/>
        </a:spcAft>
        <a:buClr>
          <a:srgbClr val="000000"/>
        </a:buClr>
        <a:buSzPct val="100000"/>
        <a:buFont typeface="Times New Roman" panose="02020603050405020304" pitchFamily="18" charset="0"/>
        <a:defRPr sz="3075">
          <a:solidFill>
            <a:srgbClr val="000000"/>
          </a:solidFill>
          <a:latin typeface="Arial" panose="020B0604020202020204" pitchFamily="34" charset="0"/>
          <a:ea typeface="Microsoft YaHei" panose="020B0503020204020204" pitchFamily="34" charset="-122"/>
        </a:defRPr>
      </a:lvl5pPr>
      <a:lvl6pPr marL="1885950" indent="-171450" algn="ctr" defTabSz="336947" rtl="0" eaLnBrk="1" fontAlgn="base" hangingPunct="1">
        <a:spcBef>
          <a:spcPct val="0"/>
        </a:spcBef>
        <a:spcAft>
          <a:spcPct val="0"/>
        </a:spcAft>
        <a:buClr>
          <a:srgbClr val="000000"/>
        </a:buClr>
        <a:buSzPct val="100000"/>
        <a:buFont typeface="Times New Roman" panose="02020603050405020304" pitchFamily="18" charset="0"/>
        <a:defRPr sz="3075">
          <a:solidFill>
            <a:srgbClr val="000000"/>
          </a:solidFill>
          <a:latin typeface="Arial" panose="020B0604020202020204" pitchFamily="34" charset="0"/>
          <a:ea typeface="Microsoft YaHei" panose="020B0503020204020204" pitchFamily="34" charset="-122"/>
        </a:defRPr>
      </a:lvl6pPr>
      <a:lvl7pPr marL="2228850" indent="-171450" algn="ctr" defTabSz="336947" rtl="0" eaLnBrk="1" fontAlgn="base" hangingPunct="1">
        <a:spcBef>
          <a:spcPct val="0"/>
        </a:spcBef>
        <a:spcAft>
          <a:spcPct val="0"/>
        </a:spcAft>
        <a:buClr>
          <a:srgbClr val="000000"/>
        </a:buClr>
        <a:buSzPct val="100000"/>
        <a:buFont typeface="Times New Roman" panose="02020603050405020304" pitchFamily="18" charset="0"/>
        <a:defRPr sz="3075">
          <a:solidFill>
            <a:srgbClr val="000000"/>
          </a:solidFill>
          <a:latin typeface="Arial" panose="020B0604020202020204" pitchFamily="34" charset="0"/>
          <a:ea typeface="Microsoft YaHei" panose="020B0503020204020204" pitchFamily="34" charset="-122"/>
        </a:defRPr>
      </a:lvl7pPr>
      <a:lvl8pPr marL="2571750" indent="-171450" algn="ctr" defTabSz="336947" rtl="0" eaLnBrk="1" fontAlgn="base" hangingPunct="1">
        <a:spcBef>
          <a:spcPct val="0"/>
        </a:spcBef>
        <a:spcAft>
          <a:spcPct val="0"/>
        </a:spcAft>
        <a:buClr>
          <a:srgbClr val="000000"/>
        </a:buClr>
        <a:buSzPct val="100000"/>
        <a:buFont typeface="Times New Roman" panose="02020603050405020304" pitchFamily="18" charset="0"/>
        <a:defRPr sz="3075">
          <a:solidFill>
            <a:srgbClr val="000000"/>
          </a:solidFill>
          <a:latin typeface="Arial" panose="020B0604020202020204" pitchFamily="34" charset="0"/>
          <a:ea typeface="Microsoft YaHei" panose="020B0503020204020204" pitchFamily="34" charset="-122"/>
        </a:defRPr>
      </a:lvl8pPr>
      <a:lvl9pPr marL="2914650" indent="-171450" algn="ctr" defTabSz="336947" rtl="0" eaLnBrk="1" fontAlgn="base" hangingPunct="1">
        <a:spcBef>
          <a:spcPct val="0"/>
        </a:spcBef>
        <a:spcAft>
          <a:spcPct val="0"/>
        </a:spcAft>
        <a:buClr>
          <a:srgbClr val="000000"/>
        </a:buClr>
        <a:buSzPct val="100000"/>
        <a:buFont typeface="Times New Roman" panose="02020603050405020304" pitchFamily="18" charset="0"/>
        <a:defRPr sz="3075">
          <a:solidFill>
            <a:srgbClr val="000000"/>
          </a:solidFill>
          <a:latin typeface="Arial" panose="020B0604020202020204" pitchFamily="34" charset="0"/>
          <a:ea typeface="Microsoft YaHei" panose="020B0503020204020204" pitchFamily="34" charset="-122"/>
        </a:defRPr>
      </a:lvl9pPr>
    </p:titleStyle>
    <p:bodyStyle>
      <a:lvl1pPr marL="257175" indent="-257175" algn="l" defTabSz="336947" rtl="0" eaLnBrk="1" fontAlgn="base" hangingPunct="1">
        <a:spcBef>
          <a:spcPts val="600"/>
        </a:spcBef>
        <a:spcAft>
          <a:spcPct val="0"/>
        </a:spcAft>
        <a:buClr>
          <a:srgbClr val="000000"/>
        </a:buClr>
        <a:buSzPct val="100000"/>
        <a:buFont typeface="Times New Roman" panose="02020603050405020304" pitchFamily="18" charset="0"/>
        <a:defRPr sz="2400" kern="1200">
          <a:solidFill>
            <a:srgbClr val="000000"/>
          </a:solidFill>
          <a:latin typeface="+mn-lt"/>
          <a:ea typeface="+mn-ea"/>
          <a:cs typeface="+mn-cs"/>
        </a:defRPr>
      </a:lvl1pPr>
      <a:lvl2pPr marL="557213" indent="-214313" algn="l" defTabSz="336947" rtl="0" eaLnBrk="1" fontAlgn="base" hangingPunct="1">
        <a:spcBef>
          <a:spcPts val="525"/>
        </a:spcBef>
        <a:spcAft>
          <a:spcPct val="0"/>
        </a:spcAft>
        <a:buClr>
          <a:srgbClr val="000000"/>
        </a:buClr>
        <a:buSzPct val="100000"/>
        <a:buFont typeface="Times New Roman" panose="02020603050405020304" pitchFamily="18" charset="0"/>
        <a:defRPr sz="2100" kern="1200">
          <a:solidFill>
            <a:srgbClr val="000000"/>
          </a:solidFill>
          <a:latin typeface="+mn-lt"/>
          <a:ea typeface="+mn-ea"/>
          <a:cs typeface="+mn-cs"/>
        </a:defRPr>
      </a:lvl2pPr>
      <a:lvl3pPr marL="857250" indent="-171450" algn="l" defTabSz="336947" rtl="0" eaLnBrk="1" fontAlgn="base" hangingPunct="1">
        <a:spcBef>
          <a:spcPts val="450"/>
        </a:spcBef>
        <a:spcAft>
          <a:spcPct val="0"/>
        </a:spcAft>
        <a:buClr>
          <a:srgbClr val="000000"/>
        </a:buClr>
        <a:buSzPct val="100000"/>
        <a:buFont typeface="Times New Roman" panose="02020603050405020304" pitchFamily="18" charset="0"/>
        <a:defRPr sz="1800" kern="1200">
          <a:solidFill>
            <a:srgbClr val="000000"/>
          </a:solidFill>
          <a:latin typeface="+mn-lt"/>
          <a:ea typeface="+mn-ea"/>
          <a:cs typeface="+mn-cs"/>
        </a:defRPr>
      </a:lvl3pPr>
      <a:lvl4pPr marL="1200150" indent="-171450" algn="l" defTabSz="336947" rtl="0" eaLnBrk="1" fontAlgn="base" hangingPunct="1">
        <a:spcBef>
          <a:spcPts val="375"/>
        </a:spcBef>
        <a:spcAft>
          <a:spcPct val="0"/>
        </a:spcAft>
        <a:buClr>
          <a:srgbClr val="000000"/>
        </a:buClr>
        <a:buSzPct val="100000"/>
        <a:buFont typeface="Times New Roman" panose="02020603050405020304" pitchFamily="18" charset="0"/>
        <a:defRPr sz="1500" kern="1200">
          <a:solidFill>
            <a:srgbClr val="000000"/>
          </a:solidFill>
          <a:latin typeface="+mn-lt"/>
          <a:ea typeface="+mn-ea"/>
          <a:cs typeface="+mn-cs"/>
        </a:defRPr>
      </a:lvl4pPr>
      <a:lvl5pPr marL="1543050" indent="-171450" algn="l" defTabSz="336947" rtl="0" eaLnBrk="1" fontAlgn="base" hangingPunct="1">
        <a:spcBef>
          <a:spcPts val="375"/>
        </a:spcBef>
        <a:spcAft>
          <a:spcPct val="0"/>
        </a:spcAft>
        <a:buClr>
          <a:srgbClr val="000000"/>
        </a:buClr>
        <a:buSzPct val="100000"/>
        <a:buFont typeface="Times New Roman" panose="02020603050405020304" pitchFamily="18" charset="0"/>
        <a:defRPr sz="1500" kern="1200">
          <a:solidFill>
            <a:srgbClr val="000000"/>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bwMode="auto">
        <a:xfrm>
          <a:off x="0" y="0"/>
          <a:ext cx="0" cy="0"/>
          <a:chOff x="0" y="0"/>
          <a:chExt cx="0" cy="0"/>
        </a:xfrm>
      </p:grpSpPr>
      <p:sp>
        <p:nvSpPr>
          <p:cNvPr id="14" name="Rectangle 17"/>
          <p:cNvSpPr>
            <a:spLocks noChangeArrowheads="1"/>
          </p:cNvSpPr>
          <p:nvPr userDrawn="1"/>
        </p:nvSpPr>
        <p:spPr bwMode="auto">
          <a:xfrm>
            <a:off x="0" y="0"/>
            <a:ext cx="9144000" cy="144000"/>
          </a:xfrm>
          <a:prstGeom prst="rect">
            <a:avLst/>
          </a:prstGeom>
          <a:solidFill>
            <a:srgbClr val="327A86"/>
          </a:solidFill>
          <a:ln w="9525">
            <a:noFill/>
            <a:miter lim="800000"/>
            <a:headEnd/>
            <a:tailEnd/>
          </a:ln>
        </p:spPr>
        <p:txBody>
          <a:bodyPr wrap="none" anchor="ctr">
            <a:prstTxWarp prst="textNoShape">
              <a:avLst/>
            </a:prstTxWarp>
          </a:bodyPr>
          <a:lstStyle/>
          <a:p>
            <a:pPr>
              <a:defRPr/>
            </a:pPr>
            <a:endParaRPr lang="de-DE" b="0" i="0">
              <a:latin typeface="Calibri Normal"/>
            </a:endParaRPr>
          </a:p>
        </p:txBody>
      </p:sp>
      <p:sp>
        <p:nvSpPr>
          <p:cNvPr id="4" name="Titelplatzhalter 3"/>
          <p:cNvSpPr>
            <a:spLocks noGrp="1"/>
          </p:cNvSpPr>
          <p:nvPr>
            <p:ph type="title"/>
          </p:nvPr>
        </p:nvSpPr>
        <p:spPr bwMode="auto">
          <a:xfrm>
            <a:off x="252000" y="324000"/>
            <a:ext cx="8640000" cy="396000"/>
          </a:xfrm>
          <a:prstGeom prst="rect">
            <a:avLst/>
          </a:prstGeom>
        </p:spPr>
        <p:txBody>
          <a:bodyPr vert="horz" lIns="0" tIns="0" rIns="0" bIns="0" rtlCol="0" anchor="t" anchorCtr="0">
            <a:noAutofit/>
          </a:bodyPr>
          <a:lstStyle/>
          <a:p>
            <a:pPr>
              <a:defRPr/>
            </a:pPr>
            <a:r>
              <a:rPr lang="de-DE"/>
              <a:t>Mastertitelformat bearbeiten</a:t>
            </a:r>
            <a:endParaRPr/>
          </a:p>
        </p:txBody>
      </p:sp>
    </p:spTree>
    <p:extLst>
      <p:ext uri="{BB962C8B-B14F-4D97-AF65-F5344CB8AC3E}">
        <p14:creationId xmlns:p14="http://schemas.microsoft.com/office/powerpoint/2010/main" val="369950922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5" r:id="rId6"/>
  </p:sldLayoutIdLst>
  <p:hf sldNum="0" hdr="0" dt="0"/>
  <p:txStyles>
    <p:titleStyle>
      <a:lvl1pPr algn="l">
        <a:spcBef>
          <a:spcPts val="0"/>
        </a:spcBef>
        <a:spcAft>
          <a:spcPts val="0"/>
        </a:spcAft>
        <a:defRPr sz="2200" b="1">
          <a:solidFill>
            <a:srgbClr val="327A86"/>
          </a:solidFill>
          <a:latin typeface="Calibri"/>
          <a:ea typeface="+mj-ea"/>
          <a:cs typeface="Calibri"/>
        </a:defRPr>
      </a:lvl1pPr>
      <a:lvl2pPr algn="l">
        <a:spcBef>
          <a:spcPts val="0"/>
        </a:spcBef>
        <a:spcAft>
          <a:spcPts val="0"/>
        </a:spcAft>
        <a:defRPr sz="3200">
          <a:solidFill>
            <a:schemeClr val="tx2"/>
          </a:solidFill>
          <a:latin typeface="Arial"/>
          <a:ea typeface="ＭＳ Ｐゴシック"/>
          <a:cs typeface="ＭＳ Ｐゴシック"/>
        </a:defRPr>
      </a:lvl2pPr>
      <a:lvl3pPr algn="l">
        <a:spcBef>
          <a:spcPts val="0"/>
        </a:spcBef>
        <a:spcAft>
          <a:spcPts val="0"/>
        </a:spcAft>
        <a:defRPr sz="3200">
          <a:solidFill>
            <a:schemeClr val="tx2"/>
          </a:solidFill>
          <a:latin typeface="Arial"/>
          <a:ea typeface="ＭＳ Ｐゴシック"/>
          <a:cs typeface="ＭＳ Ｐゴシック"/>
        </a:defRPr>
      </a:lvl3pPr>
      <a:lvl4pPr algn="l">
        <a:spcBef>
          <a:spcPts val="0"/>
        </a:spcBef>
        <a:spcAft>
          <a:spcPts val="0"/>
        </a:spcAft>
        <a:defRPr sz="3200">
          <a:solidFill>
            <a:schemeClr val="tx2"/>
          </a:solidFill>
          <a:latin typeface="Arial"/>
          <a:ea typeface="ＭＳ Ｐゴシック"/>
          <a:cs typeface="ＭＳ Ｐゴシック"/>
        </a:defRPr>
      </a:lvl4pPr>
      <a:lvl5pPr algn="l">
        <a:spcBef>
          <a:spcPts val="0"/>
        </a:spcBef>
        <a:spcAft>
          <a:spcPts val="0"/>
        </a:spcAft>
        <a:defRPr sz="3200">
          <a:solidFill>
            <a:schemeClr val="tx2"/>
          </a:solidFill>
          <a:latin typeface="Arial"/>
          <a:ea typeface="ＭＳ Ｐゴシック"/>
          <a:cs typeface="ＭＳ Ｐゴシック"/>
        </a:defRPr>
      </a:lvl5pPr>
      <a:lvl6pPr marL="457200" algn="l">
        <a:spcBef>
          <a:spcPts val="0"/>
        </a:spcBef>
        <a:spcAft>
          <a:spcPts val="0"/>
        </a:spcAft>
        <a:defRPr sz="3200">
          <a:solidFill>
            <a:schemeClr val="tx2"/>
          </a:solidFill>
          <a:latin typeface="Arial"/>
          <a:ea typeface="ＭＳ Ｐゴシック"/>
          <a:cs typeface="ＭＳ Ｐゴシック"/>
        </a:defRPr>
      </a:lvl6pPr>
      <a:lvl7pPr marL="914400" algn="l">
        <a:spcBef>
          <a:spcPts val="0"/>
        </a:spcBef>
        <a:spcAft>
          <a:spcPts val="0"/>
        </a:spcAft>
        <a:defRPr sz="3200">
          <a:solidFill>
            <a:schemeClr val="tx2"/>
          </a:solidFill>
          <a:latin typeface="Arial"/>
          <a:ea typeface="ＭＳ Ｐゴシック"/>
          <a:cs typeface="ＭＳ Ｐゴシック"/>
        </a:defRPr>
      </a:lvl7pPr>
      <a:lvl8pPr marL="1371600" algn="l">
        <a:spcBef>
          <a:spcPts val="0"/>
        </a:spcBef>
        <a:spcAft>
          <a:spcPts val="0"/>
        </a:spcAft>
        <a:defRPr sz="3200">
          <a:solidFill>
            <a:schemeClr val="tx2"/>
          </a:solidFill>
          <a:latin typeface="Arial"/>
          <a:ea typeface="ＭＳ Ｐゴシック"/>
          <a:cs typeface="ＭＳ Ｐゴシック"/>
        </a:defRPr>
      </a:lvl8pPr>
      <a:lvl9pPr marL="1828800" algn="l">
        <a:spcBef>
          <a:spcPts val="0"/>
        </a:spcBef>
        <a:spcAft>
          <a:spcPts val="0"/>
        </a:spcAft>
        <a:defRPr sz="3200">
          <a:solidFill>
            <a:schemeClr val="tx2"/>
          </a:solidFill>
          <a:latin typeface="Arial"/>
          <a:ea typeface="ＭＳ Ｐゴシック"/>
          <a:cs typeface="ＭＳ Ｐゴシック"/>
        </a:defRPr>
      </a:lvl9pPr>
    </p:titleStyle>
    <p:bodyStyle>
      <a:lvl1pPr marL="342000" indent="-342900" algn="l">
        <a:lnSpc>
          <a:spcPct val="100000"/>
        </a:lnSpc>
        <a:spcBef>
          <a:spcPts val="576"/>
        </a:spcBef>
        <a:spcAft>
          <a:spcPts val="600"/>
        </a:spcAft>
        <a:buClr>
          <a:srgbClr val="327A86"/>
        </a:buClr>
        <a:buFont typeface="Wingdings"/>
        <a:buChar char="§"/>
        <a:defRPr sz="2000">
          <a:solidFill>
            <a:schemeClr val="tx1"/>
          </a:solidFill>
          <a:latin typeface="Calibri"/>
          <a:ea typeface="+mn-ea"/>
          <a:cs typeface="Calibri"/>
        </a:defRPr>
      </a:lvl1pPr>
      <a:lvl2pPr marL="742950" indent="-285750" algn="l">
        <a:lnSpc>
          <a:spcPct val="100000"/>
        </a:lnSpc>
        <a:spcBef>
          <a:spcPts val="0"/>
        </a:spcBef>
        <a:spcAft>
          <a:spcPts val="600"/>
        </a:spcAft>
        <a:buClr>
          <a:srgbClr val="737373"/>
        </a:buClr>
        <a:buFont typeface="Wingdings"/>
        <a:buChar char="§"/>
        <a:defRPr sz="1800">
          <a:solidFill>
            <a:schemeClr val="tx1"/>
          </a:solidFill>
          <a:latin typeface="Calibri"/>
          <a:ea typeface="+mn-ea"/>
          <a:cs typeface="Calibri"/>
        </a:defRPr>
      </a:lvl2pPr>
      <a:lvl3pPr marL="1143000" indent="-228600" algn="l">
        <a:lnSpc>
          <a:spcPct val="100000"/>
        </a:lnSpc>
        <a:spcBef>
          <a:spcPts val="0"/>
        </a:spcBef>
        <a:spcAft>
          <a:spcPts val="600"/>
        </a:spcAft>
        <a:buClr>
          <a:srgbClr val="CBB98A"/>
        </a:buClr>
        <a:buFont typeface="Wingdings"/>
        <a:buChar char="§"/>
        <a:defRPr>
          <a:solidFill>
            <a:schemeClr val="tx1"/>
          </a:solidFill>
          <a:latin typeface="Calibri"/>
          <a:ea typeface="+mn-ea"/>
          <a:cs typeface="Calibri"/>
        </a:defRPr>
      </a:lvl3pPr>
      <a:lvl4pPr marL="1600200" indent="-228600" algn="l">
        <a:lnSpc>
          <a:spcPct val="100000"/>
        </a:lnSpc>
        <a:spcBef>
          <a:spcPts val="0"/>
        </a:spcBef>
        <a:spcAft>
          <a:spcPts val="600"/>
        </a:spcAft>
        <a:buClr>
          <a:srgbClr val="CBB98A"/>
        </a:buClr>
        <a:buFont typeface="Wingdings"/>
        <a:buChar char="§"/>
        <a:defRPr sz="1800">
          <a:solidFill>
            <a:schemeClr val="tx1"/>
          </a:solidFill>
          <a:latin typeface="Calibri"/>
          <a:ea typeface="+mn-ea"/>
          <a:cs typeface="Calibri"/>
        </a:defRPr>
      </a:lvl4pPr>
      <a:lvl5pPr marL="2057400" indent="-228600" algn="l">
        <a:lnSpc>
          <a:spcPct val="100000"/>
        </a:lnSpc>
        <a:spcBef>
          <a:spcPts val="0"/>
        </a:spcBef>
        <a:spcAft>
          <a:spcPts val="600"/>
        </a:spcAft>
        <a:buClr>
          <a:srgbClr val="CBB98A"/>
        </a:buClr>
        <a:buFont typeface="Wingdings"/>
        <a:buChar char="§"/>
        <a:defRPr sz="1800">
          <a:solidFill>
            <a:schemeClr val="tx1"/>
          </a:solidFill>
          <a:latin typeface="Calibri"/>
          <a:ea typeface="+mn-ea"/>
          <a:cs typeface="Calibri"/>
        </a:defRPr>
      </a:lvl5pPr>
      <a:lvl6pPr marL="2514600" indent="-228600" algn="l">
        <a:spcBef>
          <a:spcPts val="0"/>
        </a:spcBef>
        <a:spcAft>
          <a:spcPts val="0"/>
        </a:spcAft>
        <a:buChar char="*"/>
        <a:defRPr sz="1200">
          <a:solidFill>
            <a:schemeClr val="tx1"/>
          </a:solidFill>
          <a:latin typeface="+mn-lt"/>
          <a:ea typeface="+mn-ea"/>
        </a:defRPr>
      </a:lvl6pPr>
      <a:lvl7pPr marL="2971800" indent="-228600" algn="l">
        <a:spcBef>
          <a:spcPts val="0"/>
        </a:spcBef>
        <a:spcAft>
          <a:spcPts val="0"/>
        </a:spcAft>
        <a:buChar char="*"/>
        <a:defRPr sz="1200">
          <a:solidFill>
            <a:schemeClr val="tx1"/>
          </a:solidFill>
          <a:latin typeface="+mn-lt"/>
          <a:ea typeface="+mn-ea"/>
        </a:defRPr>
      </a:lvl7pPr>
      <a:lvl8pPr marL="3429000" indent="-228600" algn="l">
        <a:spcBef>
          <a:spcPts val="0"/>
        </a:spcBef>
        <a:spcAft>
          <a:spcPts val="0"/>
        </a:spcAft>
        <a:buChar char="*"/>
        <a:defRPr sz="1200">
          <a:solidFill>
            <a:schemeClr val="tx1"/>
          </a:solidFill>
          <a:latin typeface="+mn-lt"/>
          <a:ea typeface="+mn-ea"/>
        </a:defRPr>
      </a:lvl8pPr>
      <a:lvl9pPr marL="3886200" indent="-228600" algn="l">
        <a:spcBef>
          <a:spcPts val="0"/>
        </a:spcBef>
        <a:spcAft>
          <a:spcPts val="0"/>
        </a:spcAft>
        <a:buChar char="*"/>
        <a:defRPr sz="1200">
          <a:solidFill>
            <a:schemeClr val="tx1"/>
          </a:solidFill>
          <a:latin typeface="+mn-lt"/>
          <a:ea typeface="+mn-ea"/>
        </a:defRPr>
      </a:lvl9pPr>
    </p:bodyStyle>
    <p:otherStyle>
      <a:defPPr>
        <a:defRPr lang="de-DE"/>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bwMode="auto">
        <a:xfrm>
          <a:off x="0" y="0"/>
          <a:ext cx="0" cy="0"/>
          <a:chOff x="0" y="0"/>
          <a:chExt cx="0" cy="0"/>
        </a:xfrm>
      </p:grpSpPr>
      <p:sp>
        <p:nvSpPr>
          <p:cNvPr id="14" name="Rectangle 17"/>
          <p:cNvSpPr>
            <a:spLocks noChangeArrowheads="1"/>
          </p:cNvSpPr>
          <p:nvPr userDrawn="1"/>
        </p:nvSpPr>
        <p:spPr bwMode="auto">
          <a:xfrm>
            <a:off x="0" y="0"/>
            <a:ext cx="9144000" cy="144000"/>
          </a:xfrm>
          <a:prstGeom prst="rect">
            <a:avLst/>
          </a:prstGeom>
          <a:solidFill>
            <a:schemeClr val="accent1"/>
          </a:solidFill>
          <a:ln w="9525">
            <a:noFill/>
            <a:miter lim="800000"/>
            <a:headEnd/>
            <a:tailEnd/>
          </a:ln>
        </p:spPr>
        <p:txBody>
          <a:bodyPr wrap="none" anchor="ctr">
            <a:prstTxWarp prst="textNoShape">
              <a:avLst/>
            </a:prstTxWarp>
          </a:bodyPr>
          <a:lstStyle/>
          <a:p>
            <a:pPr>
              <a:defRPr/>
            </a:pPr>
            <a:endParaRPr lang="de-DE" b="0" i="0">
              <a:latin typeface="Calibri Normal"/>
            </a:endParaRPr>
          </a:p>
        </p:txBody>
      </p:sp>
      <p:sp>
        <p:nvSpPr>
          <p:cNvPr id="4" name="Titelplatzhalter 3"/>
          <p:cNvSpPr>
            <a:spLocks noGrp="1"/>
          </p:cNvSpPr>
          <p:nvPr>
            <p:ph type="title"/>
          </p:nvPr>
        </p:nvSpPr>
        <p:spPr bwMode="auto">
          <a:xfrm>
            <a:off x="252000" y="324000"/>
            <a:ext cx="8640000" cy="396000"/>
          </a:xfrm>
          <a:prstGeom prst="rect">
            <a:avLst/>
          </a:prstGeom>
        </p:spPr>
        <p:txBody>
          <a:bodyPr vert="horz" lIns="0" tIns="0" rIns="0" bIns="0" rtlCol="0" anchor="t" anchorCtr="0">
            <a:noAutofit/>
          </a:bodyPr>
          <a:lstStyle/>
          <a:p>
            <a:pPr>
              <a:defRPr/>
            </a:pPr>
            <a:r>
              <a:rPr lang="de-DE"/>
              <a:t>Mastertitelformat bearbeiten</a:t>
            </a:r>
            <a:endParaRPr/>
          </a:p>
        </p:txBody>
      </p:sp>
      <p:sp>
        <p:nvSpPr>
          <p:cNvPr id="2" name="Textfeld 1"/>
          <p:cNvSpPr txBox="1"/>
          <p:nvPr userDrawn="1"/>
        </p:nvSpPr>
        <p:spPr bwMode="auto">
          <a:xfrm>
            <a:off x="7153274" y="6350"/>
            <a:ext cx="1738725" cy="138499"/>
          </a:xfrm>
          <a:prstGeom prst="rect">
            <a:avLst/>
          </a:prstGeom>
          <a:noFill/>
        </p:spPr>
        <p:txBody>
          <a:bodyPr wrap="square" lIns="0" tIns="0" rIns="0" bIns="0" rtlCol="0">
            <a:spAutoFit/>
          </a:bodyPr>
          <a:lstStyle/>
          <a:p>
            <a:pPr marL="342900" indent="-342900" algn="r">
              <a:spcBef>
                <a:spcPts val="400"/>
              </a:spcBef>
              <a:defRPr/>
            </a:pPr>
            <a:r>
              <a:rPr lang="de-DE" sz="900" b="1" spc="0">
                <a:solidFill>
                  <a:schemeClr val="bg1"/>
                </a:solidFill>
                <a:latin typeface="Calibri"/>
                <a:cs typeface="Calibri"/>
              </a:rPr>
              <a:t>ZWISCHENFOLIE FÜR FORTBILDENDE</a:t>
            </a:r>
            <a:endParaRPr/>
          </a:p>
        </p:txBody>
      </p:sp>
    </p:spTree>
    <p:extLst>
      <p:ext uri="{BB962C8B-B14F-4D97-AF65-F5344CB8AC3E}">
        <p14:creationId xmlns:p14="http://schemas.microsoft.com/office/powerpoint/2010/main" val="120630487"/>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Lst>
  <p:hf sldNum="0" hdr="0" dt="0"/>
  <p:txStyles>
    <p:titleStyle>
      <a:lvl1pPr algn="l">
        <a:spcBef>
          <a:spcPts val="0"/>
        </a:spcBef>
        <a:spcAft>
          <a:spcPts val="0"/>
        </a:spcAft>
        <a:defRPr sz="2200" b="1">
          <a:solidFill>
            <a:schemeClr val="accent1"/>
          </a:solidFill>
          <a:latin typeface="Calibri"/>
          <a:ea typeface="+mj-ea"/>
          <a:cs typeface="Calibri"/>
        </a:defRPr>
      </a:lvl1pPr>
      <a:lvl2pPr algn="l">
        <a:spcBef>
          <a:spcPts val="0"/>
        </a:spcBef>
        <a:spcAft>
          <a:spcPts val="0"/>
        </a:spcAft>
        <a:defRPr sz="3200">
          <a:solidFill>
            <a:schemeClr val="tx2"/>
          </a:solidFill>
          <a:latin typeface="Arial"/>
          <a:ea typeface="ＭＳ Ｐゴシック"/>
          <a:cs typeface="ＭＳ Ｐゴシック"/>
        </a:defRPr>
      </a:lvl2pPr>
      <a:lvl3pPr algn="l">
        <a:spcBef>
          <a:spcPts val="0"/>
        </a:spcBef>
        <a:spcAft>
          <a:spcPts val="0"/>
        </a:spcAft>
        <a:defRPr sz="3200">
          <a:solidFill>
            <a:schemeClr val="tx2"/>
          </a:solidFill>
          <a:latin typeface="Arial"/>
          <a:ea typeface="ＭＳ Ｐゴシック"/>
          <a:cs typeface="ＭＳ Ｐゴシック"/>
        </a:defRPr>
      </a:lvl3pPr>
      <a:lvl4pPr algn="l">
        <a:spcBef>
          <a:spcPts val="0"/>
        </a:spcBef>
        <a:spcAft>
          <a:spcPts val="0"/>
        </a:spcAft>
        <a:defRPr sz="3200">
          <a:solidFill>
            <a:schemeClr val="tx2"/>
          </a:solidFill>
          <a:latin typeface="Arial"/>
          <a:ea typeface="ＭＳ Ｐゴシック"/>
          <a:cs typeface="ＭＳ Ｐゴシック"/>
        </a:defRPr>
      </a:lvl4pPr>
      <a:lvl5pPr algn="l">
        <a:spcBef>
          <a:spcPts val="0"/>
        </a:spcBef>
        <a:spcAft>
          <a:spcPts val="0"/>
        </a:spcAft>
        <a:defRPr sz="3200">
          <a:solidFill>
            <a:schemeClr val="tx2"/>
          </a:solidFill>
          <a:latin typeface="Arial"/>
          <a:ea typeface="ＭＳ Ｐゴシック"/>
          <a:cs typeface="ＭＳ Ｐゴシック"/>
        </a:defRPr>
      </a:lvl5pPr>
      <a:lvl6pPr marL="457200" algn="l">
        <a:spcBef>
          <a:spcPts val="0"/>
        </a:spcBef>
        <a:spcAft>
          <a:spcPts val="0"/>
        </a:spcAft>
        <a:defRPr sz="3200">
          <a:solidFill>
            <a:schemeClr val="tx2"/>
          </a:solidFill>
          <a:latin typeface="Arial"/>
          <a:ea typeface="ＭＳ Ｐゴシック"/>
          <a:cs typeface="ＭＳ Ｐゴシック"/>
        </a:defRPr>
      </a:lvl6pPr>
      <a:lvl7pPr marL="914400" algn="l">
        <a:spcBef>
          <a:spcPts val="0"/>
        </a:spcBef>
        <a:spcAft>
          <a:spcPts val="0"/>
        </a:spcAft>
        <a:defRPr sz="3200">
          <a:solidFill>
            <a:schemeClr val="tx2"/>
          </a:solidFill>
          <a:latin typeface="Arial"/>
          <a:ea typeface="ＭＳ Ｐゴシック"/>
          <a:cs typeface="ＭＳ Ｐゴシック"/>
        </a:defRPr>
      </a:lvl7pPr>
      <a:lvl8pPr marL="1371600" algn="l">
        <a:spcBef>
          <a:spcPts val="0"/>
        </a:spcBef>
        <a:spcAft>
          <a:spcPts val="0"/>
        </a:spcAft>
        <a:defRPr sz="3200">
          <a:solidFill>
            <a:schemeClr val="tx2"/>
          </a:solidFill>
          <a:latin typeface="Arial"/>
          <a:ea typeface="ＭＳ Ｐゴシック"/>
          <a:cs typeface="ＭＳ Ｐゴシック"/>
        </a:defRPr>
      </a:lvl8pPr>
      <a:lvl9pPr marL="1828800" algn="l">
        <a:spcBef>
          <a:spcPts val="0"/>
        </a:spcBef>
        <a:spcAft>
          <a:spcPts val="0"/>
        </a:spcAft>
        <a:defRPr sz="3200">
          <a:solidFill>
            <a:schemeClr val="tx2"/>
          </a:solidFill>
          <a:latin typeface="Arial"/>
          <a:ea typeface="ＭＳ Ｐゴシック"/>
          <a:cs typeface="ＭＳ Ｐゴシック"/>
        </a:defRPr>
      </a:lvl9pPr>
    </p:titleStyle>
    <p:bodyStyle>
      <a:lvl1pPr marL="342000" indent="-342900" algn="l">
        <a:lnSpc>
          <a:spcPct val="100000"/>
        </a:lnSpc>
        <a:spcBef>
          <a:spcPts val="576"/>
        </a:spcBef>
        <a:spcAft>
          <a:spcPts val="600"/>
        </a:spcAft>
        <a:buClr>
          <a:srgbClr val="327A86"/>
        </a:buClr>
        <a:buFont typeface="Wingdings"/>
        <a:buChar char="§"/>
        <a:defRPr sz="2000">
          <a:solidFill>
            <a:schemeClr val="tx1"/>
          </a:solidFill>
          <a:latin typeface="Calibri"/>
          <a:ea typeface="+mn-ea"/>
          <a:cs typeface="Calibri"/>
        </a:defRPr>
      </a:lvl1pPr>
      <a:lvl2pPr marL="742950" indent="-285750" algn="l">
        <a:lnSpc>
          <a:spcPct val="100000"/>
        </a:lnSpc>
        <a:spcBef>
          <a:spcPts val="0"/>
        </a:spcBef>
        <a:spcAft>
          <a:spcPts val="600"/>
        </a:spcAft>
        <a:buClr>
          <a:srgbClr val="737373"/>
        </a:buClr>
        <a:buFont typeface="Wingdings"/>
        <a:buChar char="§"/>
        <a:defRPr sz="1800">
          <a:solidFill>
            <a:schemeClr val="tx1"/>
          </a:solidFill>
          <a:latin typeface="Calibri"/>
          <a:ea typeface="+mn-ea"/>
          <a:cs typeface="Calibri"/>
        </a:defRPr>
      </a:lvl2pPr>
      <a:lvl3pPr marL="1143000" indent="-228600" algn="l">
        <a:lnSpc>
          <a:spcPct val="100000"/>
        </a:lnSpc>
        <a:spcBef>
          <a:spcPts val="0"/>
        </a:spcBef>
        <a:spcAft>
          <a:spcPts val="600"/>
        </a:spcAft>
        <a:buClr>
          <a:srgbClr val="CBB98A"/>
        </a:buClr>
        <a:buFont typeface="Wingdings"/>
        <a:buChar char="§"/>
        <a:defRPr>
          <a:solidFill>
            <a:schemeClr val="tx1"/>
          </a:solidFill>
          <a:latin typeface="Calibri"/>
          <a:ea typeface="+mn-ea"/>
          <a:cs typeface="Calibri"/>
        </a:defRPr>
      </a:lvl3pPr>
      <a:lvl4pPr marL="1600200" indent="-228600" algn="l">
        <a:lnSpc>
          <a:spcPct val="100000"/>
        </a:lnSpc>
        <a:spcBef>
          <a:spcPts val="0"/>
        </a:spcBef>
        <a:spcAft>
          <a:spcPts val="600"/>
        </a:spcAft>
        <a:buClr>
          <a:srgbClr val="CBB98A"/>
        </a:buClr>
        <a:buFont typeface="Wingdings"/>
        <a:buChar char="§"/>
        <a:defRPr sz="1800">
          <a:solidFill>
            <a:schemeClr val="tx1"/>
          </a:solidFill>
          <a:latin typeface="Calibri"/>
          <a:ea typeface="+mn-ea"/>
          <a:cs typeface="Calibri"/>
        </a:defRPr>
      </a:lvl4pPr>
      <a:lvl5pPr marL="2057400" indent="-228600" algn="l">
        <a:lnSpc>
          <a:spcPct val="100000"/>
        </a:lnSpc>
        <a:spcBef>
          <a:spcPts val="0"/>
        </a:spcBef>
        <a:spcAft>
          <a:spcPts val="600"/>
        </a:spcAft>
        <a:buClr>
          <a:srgbClr val="CBB98A"/>
        </a:buClr>
        <a:buFont typeface="Wingdings"/>
        <a:buChar char="§"/>
        <a:defRPr sz="1800">
          <a:solidFill>
            <a:schemeClr val="tx1"/>
          </a:solidFill>
          <a:latin typeface="Calibri"/>
          <a:ea typeface="+mn-ea"/>
          <a:cs typeface="Calibri"/>
        </a:defRPr>
      </a:lvl5pPr>
      <a:lvl6pPr marL="2514600" indent="-228600" algn="l">
        <a:spcBef>
          <a:spcPts val="0"/>
        </a:spcBef>
        <a:spcAft>
          <a:spcPts val="0"/>
        </a:spcAft>
        <a:buChar char="*"/>
        <a:defRPr sz="1200">
          <a:solidFill>
            <a:schemeClr val="tx1"/>
          </a:solidFill>
          <a:latin typeface="+mn-lt"/>
          <a:ea typeface="+mn-ea"/>
        </a:defRPr>
      </a:lvl6pPr>
      <a:lvl7pPr marL="2971800" indent="-228600" algn="l">
        <a:spcBef>
          <a:spcPts val="0"/>
        </a:spcBef>
        <a:spcAft>
          <a:spcPts val="0"/>
        </a:spcAft>
        <a:buChar char="*"/>
        <a:defRPr sz="1200">
          <a:solidFill>
            <a:schemeClr val="tx1"/>
          </a:solidFill>
          <a:latin typeface="+mn-lt"/>
          <a:ea typeface="+mn-ea"/>
        </a:defRPr>
      </a:lvl7pPr>
      <a:lvl8pPr marL="3429000" indent="-228600" algn="l">
        <a:spcBef>
          <a:spcPts val="0"/>
        </a:spcBef>
        <a:spcAft>
          <a:spcPts val="0"/>
        </a:spcAft>
        <a:buChar char="*"/>
        <a:defRPr sz="1200">
          <a:solidFill>
            <a:schemeClr val="tx1"/>
          </a:solidFill>
          <a:latin typeface="+mn-lt"/>
          <a:ea typeface="+mn-ea"/>
        </a:defRPr>
      </a:lvl8pPr>
      <a:lvl9pPr marL="3886200" indent="-228600" algn="l">
        <a:spcBef>
          <a:spcPts val="0"/>
        </a:spcBef>
        <a:spcAft>
          <a:spcPts val="0"/>
        </a:spcAft>
        <a:buChar char="*"/>
        <a:defRPr sz="1200">
          <a:solidFill>
            <a:schemeClr val="tx1"/>
          </a:solidFill>
          <a:latin typeface="+mn-lt"/>
          <a:ea typeface="+mn-ea"/>
        </a:defRPr>
      </a:lvl9pPr>
    </p:bodyStyle>
    <p:otherStyle>
      <a:defPPr>
        <a:defRPr lang="de-DE"/>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5E41B21B-7FB8-AD47-ADEE-CB9512F66E59}"/>
              </a:ext>
            </a:extLst>
          </p:cNvPr>
          <p:cNvGraphicFramePr>
            <a:graphicFrameLocks noChangeAspect="1"/>
          </p:cNvGraphicFramePr>
          <p:nvPr userDrawn="1">
            <p:custDataLst>
              <p:tags r:id="rId12"/>
            </p:custDataLst>
            <p:extLst>
              <p:ext uri="{D42A27DB-BD31-4B8C-83A1-F6EECF244321}">
                <p14:modId xmlns:p14="http://schemas.microsoft.com/office/powerpoint/2010/main" val="236399495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8619" name="think-cell Folie" r:id="rId14" imgW="7772400" imgH="10058400" progId="TCLayout.ActiveDocument.1">
                  <p:embed/>
                </p:oleObj>
              </mc:Choice>
              <mc:Fallback>
                <p:oleObj name="think-cell Folie" r:id="rId14" imgW="7772400" imgH="10058400" progId="TCLayout.ActiveDocument.1">
                  <p:embed/>
                  <p:pic>
                    <p:nvPicPr>
                      <p:cNvPr id="6" name="Objekt 5" hidden="1">
                        <a:extLst>
                          <a:ext uri="{FF2B5EF4-FFF2-40B4-BE49-F238E27FC236}">
                            <a16:creationId xmlns:a16="http://schemas.microsoft.com/office/drawing/2014/main" id="{5E41B21B-7FB8-AD47-ADEE-CB9512F66E59}"/>
                          </a:ext>
                        </a:extLst>
                      </p:cNvPr>
                      <p:cNvPicPr/>
                      <p:nvPr/>
                    </p:nvPicPr>
                    <p:blipFill>
                      <a:blip r:embed="rId15"/>
                      <a:stretch>
                        <a:fillRect/>
                      </a:stretch>
                    </p:blipFill>
                    <p:spPr>
                      <a:xfrm>
                        <a:off x="1588" y="1588"/>
                        <a:ext cx="1587" cy="1587"/>
                      </a:xfrm>
                      <a:prstGeom prst="rect">
                        <a:avLst/>
                      </a:prstGeom>
                    </p:spPr>
                  </p:pic>
                </p:oleObj>
              </mc:Fallback>
            </mc:AlternateContent>
          </a:graphicData>
        </a:graphic>
      </p:graphicFrame>
      <p:sp>
        <p:nvSpPr>
          <p:cNvPr id="5" name="Rechteck 4" hidden="1">
            <a:extLst>
              <a:ext uri="{FF2B5EF4-FFF2-40B4-BE49-F238E27FC236}">
                <a16:creationId xmlns:a16="http://schemas.microsoft.com/office/drawing/2014/main" id="{CCC657CC-A329-6E46-A006-2CFAC666B929}"/>
              </a:ext>
            </a:extLst>
          </p:cNvPr>
          <p:cNvSpPr/>
          <p:nvPr userDrawn="1">
            <p:custDataLst>
              <p:tags r:id="rId13"/>
            </p:custDataLst>
          </p:nvPr>
        </p:nvSpPr>
        <p:spPr bwMode="auto">
          <a:xfrm>
            <a:off x="0" y="0"/>
            <a:ext cx="158750" cy="158750"/>
          </a:xfrm>
          <a:prstGeom prst="rect">
            <a:avLst/>
          </a:prstGeom>
          <a:solidFill>
            <a:schemeClr val="bg1"/>
          </a:solidFill>
          <a:ln w="9525" cap="flat" cmpd="sng" algn="ctr">
            <a:solidFill>
              <a:schemeClr val="tx2"/>
            </a:solidFill>
            <a:prstDash val="solid"/>
            <a:round/>
            <a:headEnd type="none" w="med" len="med"/>
            <a:tailEnd type="none" w="med" len="med"/>
          </a:ln>
          <a:effectLst/>
        </p:spPr>
        <p:txBody>
          <a:bodyPr vert="horz" wrap="none" lIns="0" tIns="0" rIns="0" bIns="0" numCol="1" spcCol="0" rtlCol="0" anchor="t" anchorCtr="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de-DE" sz="2800" b="1" i="0" u="none" strike="noStrike" cap="none" normalizeH="0" baseline="0" dirty="0" err="1">
              <a:ln>
                <a:noFill/>
              </a:ln>
              <a:solidFill>
                <a:schemeClr val="tx1"/>
              </a:solidFill>
              <a:effectLst/>
              <a:latin typeface="Calibri" panose="020F0502020204030204" pitchFamily="34" charset="0"/>
              <a:ea typeface="ＭＳ Ｐゴシック" panose="020B0600070205080204" pitchFamily="34" charset="-128"/>
              <a:sym typeface="Calibri" panose="020F0502020204030204" pitchFamily="34" charset="0"/>
            </a:endParaRPr>
          </a:p>
        </p:txBody>
      </p:sp>
      <p:sp>
        <p:nvSpPr>
          <p:cNvPr id="11" name="Rectangle 17"/>
          <p:cNvSpPr>
            <a:spLocks noChangeArrowheads="1"/>
          </p:cNvSpPr>
          <p:nvPr/>
        </p:nvSpPr>
        <p:spPr bwMode="auto">
          <a:xfrm>
            <a:off x="0" y="0"/>
            <a:ext cx="9144000" cy="332656"/>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latin typeface="Calibri"/>
            </a:endParaRPr>
          </a:p>
        </p:txBody>
      </p:sp>
      <p:sp>
        <p:nvSpPr>
          <p:cNvPr id="1032" name="Rectangle 8"/>
          <p:cNvSpPr>
            <a:spLocks noGrp="1" noChangeArrowheads="1"/>
          </p:cNvSpPr>
          <p:nvPr>
            <p:ph type="body" idx="1"/>
          </p:nvPr>
        </p:nvSpPr>
        <p:spPr bwMode="auto">
          <a:xfrm>
            <a:off x="324000"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sp>
        <p:nvSpPr>
          <p:cNvPr id="3" name="Titelplatzhalter 2"/>
          <p:cNvSpPr>
            <a:spLocks noGrp="1"/>
          </p:cNvSpPr>
          <p:nvPr>
            <p:ph type="title"/>
          </p:nvPr>
        </p:nvSpPr>
        <p:spPr>
          <a:xfrm>
            <a:off x="137258" y="333191"/>
            <a:ext cx="8424936" cy="490861"/>
          </a:xfrm>
          <a:prstGeom prst="rect">
            <a:avLst/>
          </a:prstGeom>
        </p:spPr>
        <p:txBody>
          <a:bodyPr vert="horz" lIns="91440" tIns="45720" rIns="91440" bIns="45720" rtlCol="0" anchor="ctr">
            <a:noAutofit/>
          </a:bodyPr>
          <a:lstStyle/>
          <a:p>
            <a:r>
              <a:rPr lang="de-DE" dirty="0"/>
              <a:t>Titelmasterformat durch Klicken bearbeiten</a:t>
            </a:r>
          </a:p>
        </p:txBody>
      </p:sp>
      <p:pic>
        <p:nvPicPr>
          <p:cNvPr id="7" name="Bild 12" descr="Logo_DZLM_neg_W_10cm.eps">
            <a:extLst>
              <a:ext uri="{FF2B5EF4-FFF2-40B4-BE49-F238E27FC236}">
                <a16:creationId xmlns:a16="http://schemas.microsoft.com/office/drawing/2014/main" id="{BA00FF02-F91A-4B5F-AE2C-0DADC14EEB66}"/>
              </a:ext>
            </a:extLst>
          </p:cNvPr>
          <p:cNvPicPr>
            <a:picLocks noChangeAspect="1"/>
          </p:cNvPicPr>
          <p:nvPr userDrawn="1"/>
        </p:nvPicPr>
        <p:blipFill rotWithShape="1">
          <a:blip r:embed="rId16"/>
          <a:srcRect r="52817" b="-3558"/>
          <a:stretch/>
        </p:blipFill>
        <p:spPr>
          <a:xfrm>
            <a:off x="193062" y="77051"/>
            <a:ext cx="720080" cy="189207"/>
          </a:xfrm>
          <a:prstGeom prst="rect">
            <a:avLst/>
          </a:prstGeom>
        </p:spPr>
      </p:pic>
    </p:spTree>
    <p:extLst>
      <p:ext uri="{BB962C8B-B14F-4D97-AF65-F5344CB8AC3E}">
        <p14:creationId xmlns:p14="http://schemas.microsoft.com/office/powerpoint/2010/main" val="2686740533"/>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Lst>
  <mc:AlternateContent xmlns:mc="http://schemas.openxmlformats.org/markup-compatibility/2006" xmlns:p14="http://schemas.microsoft.com/office/powerpoint/2010/main">
    <mc:Choice Requires="p14">
      <p:transition p14:dur="10"/>
    </mc:Choice>
    <mc:Fallback xmlns="">
      <p:transition/>
    </mc:Fallback>
  </mc:AlternateContent>
  <p:hf sldNum="0" hdr="0" ftr="0" dt="0"/>
  <p:txStyles>
    <p:title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8"/>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 name="Rectangle 17">
            <a:extLst>
              <a:ext uri="{FF2B5EF4-FFF2-40B4-BE49-F238E27FC236}">
                <a16:creationId xmlns:a16="http://schemas.microsoft.com/office/drawing/2014/main" id="{F8507B4C-A618-42D3-8D77-B3C591413FED}"/>
              </a:ext>
            </a:extLst>
          </p:cNvPr>
          <p:cNvSpPr>
            <a:spLocks noChangeArrowheads="1"/>
          </p:cNvSpPr>
          <p:nvPr userDrawn="1"/>
        </p:nvSpPr>
        <p:spPr bwMode="auto">
          <a:xfrm>
            <a:off x="0" y="0"/>
            <a:ext cx="9144000" cy="144000"/>
          </a:xfrm>
          <a:prstGeom prst="rect">
            <a:avLst/>
          </a:prstGeom>
          <a:solidFill>
            <a:srgbClr val="327A86"/>
          </a:solidFill>
          <a:ln w="9525">
            <a:noFill/>
            <a:miter lim="800000"/>
            <a:headEnd/>
            <a:tailEnd/>
          </a:ln>
        </p:spPr>
        <p:txBody>
          <a:bodyPr wrap="none" anchor="ctr">
            <a:prstTxWarp prst="textNoShape">
              <a:avLst/>
            </a:prstTxWarp>
          </a:bodyPr>
          <a:lstStyle/>
          <a:p>
            <a:endParaRPr lang="de-DE" dirty="0">
              <a:solidFill>
                <a:prstClr val="black"/>
              </a:solidFill>
              <a:latin typeface="Calibri Normal" charset="0"/>
            </a:endParaRPr>
          </a:p>
        </p:txBody>
      </p:sp>
      <p:sp>
        <p:nvSpPr>
          <p:cNvPr id="4" name="Titelplatzhalter 3">
            <a:extLst>
              <a:ext uri="{FF2B5EF4-FFF2-40B4-BE49-F238E27FC236}">
                <a16:creationId xmlns:a16="http://schemas.microsoft.com/office/drawing/2014/main" id="{7FA8522D-0AE8-4959-AA60-6A22BFE2DF88}"/>
              </a:ext>
            </a:extLst>
          </p:cNvPr>
          <p:cNvSpPr>
            <a:spLocks noGrp="1"/>
          </p:cNvSpPr>
          <p:nvPr>
            <p:ph type="title"/>
          </p:nvPr>
        </p:nvSpPr>
        <p:spPr>
          <a:xfrm>
            <a:off x="252000" y="324000"/>
            <a:ext cx="8640000" cy="396000"/>
          </a:xfrm>
          <a:prstGeom prst="rect">
            <a:avLst/>
          </a:prstGeom>
        </p:spPr>
        <p:txBody>
          <a:bodyPr vert="horz" lIns="0" tIns="0" rIns="0" bIns="0" rtlCol="0" anchor="t" anchorCtr="0">
            <a:noAutofit/>
          </a:bodyPr>
          <a:lstStyle/>
          <a:p>
            <a:r>
              <a:rPr lang="de-DE" dirty="0"/>
              <a:t>Mastertitelformat bearbeiten</a:t>
            </a:r>
          </a:p>
        </p:txBody>
      </p:sp>
    </p:spTree>
    <p:extLst>
      <p:ext uri="{BB962C8B-B14F-4D97-AF65-F5344CB8AC3E}">
        <p14:creationId xmlns:p14="http://schemas.microsoft.com/office/powerpoint/2010/main" val="2050515441"/>
      </p:ext>
    </p:extLst>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886" r:id="rId4"/>
    <p:sldLayoutId id="2147483887" r:id="rId5"/>
    <p:sldLayoutId id="2147483888" r:id="rId6"/>
  </p:sldLayoutIdLst>
  <p:hf sldNum="0" hdr="0" dt="0"/>
  <p:txStyles>
    <p:titleStyle>
      <a:lvl1pPr algn="l" rtl="0" eaLnBrk="1" fontAlgn="base" hangingPunct="1">
        <a:spcBef>
          <a:spcPct val="0"/>
        </a:spcBef>
        <a:spcAft>
          <a:spcPct val="0"/>
        </a:spcAft>
        <a:defRPr sz="22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8"/>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9"/>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9"/>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9"/>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28.pn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26.tiff"/><Relationship Id="rId5" Type="http://schemas.openxmlformats.org/officeDocument/2006/relationships/image" Target="../media/image25.emf"/><Relationship Id="rId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28.tiff"/></Relationships>
</file>

<file path=ppt/slides/_rels/slide1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hyperlink" Target="https://t1p.de/ob68" TargetMode="External"/><Relationship Id="rId7"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1.png"/><Relationship Id="rId4" Type="http://schemas.openxmlformats.org/officeDocument/2006/relationships/image" Target="../media/image29.png"/><Relationship Id="rId9"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37.wmf"/><Relationship Id="rId4" Type="http://schemas.openxmlformats.org/officeDocument/2006/relationships/oleObject" Target="../embeddings/oleObject3.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38.wmf"/><Relationship Id="rId4" Type="http://schemas.openxmlformats.org/officeDocument/2006/relationships/oleObject" Target="../embeddings/oleObject4.bin"/></Relationships>
</file>

<file path=ppt/slides/_rels/slide17.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1.png"/><Relationship Id="rId7" Type="http://schemas.microsoft.com/office/2007/relationships/hdphoto" Target="../media/hdphoto2.wdp"/><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0.png"/><Relationship Id="rId5" Type="http://schemas.microsoft.com/office/2007/relationships/hdphoto" Target="../media/hdphoto1.wdp"/><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46.png"/><Relationship Id="rId5" Type="http://schemas.openxmlformats.org/officeDocument/2006/relationships/image" Target="../media/image41.wmf"/><Relationship Id="rId4" Type="http://schemas.openxmlformats.org/officeDocument/2006/relationships/oleObject" Target="../embeddings/oleObject5.bin"/></Relationships>
</file>

<file path=ppt/slides/_rels/slide1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www.net4energy.com/wiki/pumpspeicherkraftwerk"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geogebra.org/m/M5tkJrUV" TargetMode="External"/><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image" Target="../media/image44.wmf"/><Relationship Id="rId4" Type="http://schemas.openxmlformats.org/officeDocument/2006/relationships/oleObject" Target="../embeddings/oleObject6.bin"/></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hyperlink" Target="https://powerplants.vattenfall.com/de/geesthacht/" TargetMode="External"/><Relationship Id="rId4" Type="http://schemas.openxmlformats.org/officeDocument/2006/relationships/image" Target="../media/image13.jpg"/></Relationships>
</file>

<file path=ppt/slides/_rels/slide4.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CustomShape 1"/>
          <p:cNvSpPr/>
          <p:nvPr/>
        </p:nvSpPr>
        <p:spPr>
          <a:xfrm flipH="1" flipV="1">
            <a:off x="-108000" y="0"/>
            <a:ext cx="9360000" cy="5400000"/>
          </a:xfrm>
          <a:prstGeom prst="flowChartManualInput">
            <a:avLst/>
          </a:prstGeom>
          <a:solidFill>
            <a:srgbClr val="005493"/>
          </a:solidFill>
          <a:ln>
            <a:noFill/>
          </a:ln>
        </p:spPr>
        <p:style>
          <a:lnRef idx="0">
            <a:scrgbClr r="0" g="0" b="0"/>
          </a:lnRef>
          <a:fillRef idx="0">
            <a:scrgbClr r="0" g="0" b="0"/>
          </a:fillRef>
          <a:effectRef idx="0">
            <a:scrgbClr r="0" g="0" b="0"/>
          </a:effectRef>
          <a:fontRef idx="minor"/>
        </p:style>
      </p:sp>
      <p:sp>
        <p:nvSpPr>
          <p:cNvPr id="206" name="TextShape 2"/>
          <p:cNvSpPr txBox="1"/>
          <p:nvPr/>
        </p:nvSpPr>
        <p:spPr>
          <a:xfrm>
            <a:off x="548661" y="1052736"/>
            <a:ext cx="8312400" cy="3518305"/>
          </a:xfrm>
          <a:prstGeom prst="rect">
            <a:avLst/>
          </a:prstGeom>
          <a:noFill/>
          <a:ln>
            <a:noFill/>
          </a:ln>
        </p:spPr>
        <p:txBody>
          <a:bodyPr lIns="0" tIns="0" rIns="0" bIns="0" anchor="ctr"/>
          <a:lstStyle/>
          <a:p>
            <a:pPr algn="ctr"/>
            <a:r>
              <a:rPr lang="de-DE" sz="3600" b="1" i="1" spc="-1" dirty="0">
                <a:solidFill>
                  <a:srgbClr val="FFFFFF"/>
                </a:solidFill>
                <a:uFill>
                  <a:solidFill>
                    <a:srgbClr val="FFFFFF"/>
                  </a:solidFill>
                </a:uFill>
                <a:latin typeface="+mj-lt"/>
              </a:rPr>
              <a:t>Pumpspeicherwerk</a:t>
            </a:r>
          </a:p>
          <a:p>
            <a:pPr algn="ctr"/>
            <a:br>
              <a:rPr lang="de-DE" sz="2000" b="1" i="1" spc="-1" dirty="0">
                <a:solidFill>
                  <a:srgbClr val="FFFFFF"/>
                </a:solidFill>
                <a:uFill>
                  <a:solidFill>
                    <a:srgbClr val="FFFFFF"/>
                  </a:solidFill>
                </a:uFill>
                <a:latin typeface="+mj-lt"/>
              </a:rPr>
            </a:br>
            <a:r>
              <a:rPr lang="de-DE" sz="2000" b="1" i="1" spc="-1" dirty="0">
                <a:solidFill>
                  <a:srgbClr val="FFFFFF"/>
                </a:solidFill>
                <a:uFill>
                  <a:solidFill>
                    <a:srgbClr val="FFFFFF"/>
                  </a:solidFill>
                </a:uFill>
                <a:latin typeface="+mj-lt"/>
              </a:rPr>
              <a:t>- ein themenorientierter Einstieg in die Integralrechnung -</a:t>
            </a:r>
            <a:endParaRPr lang="de-DE" sz="4400" b="1" i="1" spc="-1" dirty="0">
              <a:solidFill>
                <a:srgbClr val="FFFFFF"/>
              </a:solidFill>
              <a:uFill>
                <a:solidFill>
                  <a:srgbClr val="FFFFFF"/>
                </a:solidFill>
              </a:uFill>
              <a:latin typeface="+mj-lt"/>
            </a:endParaRPr>
          </a:p>
          <a:p>
            <a:pPr algn="ctr"/>
            <a:r>
              <a:rPr lang="de-DE" sz="4800" b="1" i="1" strike="noStrike" spc="-1" dirty="0">
                <a:solidFill>
                  <a:srgbClr val="FFFFFF"/>
                </a:solidFill>
                <a:uFill>
                  <a:solidFill>
                    <a:srgbClr val="FFFFFF"/>
                  </a:solidFill>
                </a:uFill>
                <a:latin typeface="+mj-lt"/>
              </a:rPr>
              <a:t>
</a:t>
            </a:r>
            <a:endParaRPr lang="de-DE" sz="3200" i="1" strike="noStrike" spc="-1" dirty="0">
              <a:solidFill>
                <a:srgbClr val="000000"/>
              </a:solidFill>
              <a:uFill>
                <a:solidFill>
                  <a:srgbClr val="FFFFFF"/>
                </a:solidFill>
              </a:uFill>
              <a:latin typeface="+mj-lt"/>
            </a:endParaRPr>
          </a:p>
        </p:txBody>
      </p:sp>
      <p:pic>
        <p:nvPicPr>
          <p:cNvPr id="208" name="Grafik 207"/>
          <p:cNvPicPr/>
          <p:nvPr/>
        </p:nvPicPr>
        <p:blipFill>
          <a:blip r:embed="rId3" cstate="print"/>
          <a:stretch/>
        </p:blipFill>
        <p:spPr>
          <a:xfrm>
            <a:off x="6652800" y="5975820"/>
            <a:ext cx="2239200" cy="720360"/>
          </a:xfrm>
          <a:prstGeom prst="rect">
            <a:avLst/>
          </a:prstGeom>
          <a:ln>
            <a:noFill/>
          </a:ln>
        </p:spPr>
      </p:pic>
      <p:sp>
        <p:nvSpPr>
          <p:cNvPr id="209" name="TextShape 4"/>
          <p:cNvSpPr txBox="1"/>
          <p:nvPr/>
        </p:nvSpPr>
        <p:spPr>
          <a:xfrm>
            <a:off x="252000" y="6336000"/>
            <a:ext cx="4247992" cy="364680"/>
          </a:xfrm>
          <a:prstGeom prst="rect">
            <a:avLst/>
          </a:prstGeom>
          <a:noFill/>
          <a:ln>
            <a:noFill/>
          </a:ln>
        </p:spPr>
        <p:txBody>
          <a:bodyPr lIns="90000" tIns="45000" rIns="90000" bIns="45000"/>
          <a:lstStyle/>
          <a:p>
            <a:r>
              <a:rPr lang="de-DE" sz="1400" strike="noStrike" spc="-1" dirty="0">
                <a:solidFill>
                  <a:srgbClr val="005493"/>
                </a:solidFill>
                <a:uFill>
                  <a:solidFill>
                    <a:srgbClr val="FFFFFF"/>
                  </a:solidFill>
                </a:uFill>
                <a:latin typeface="Arial"/>
              </a:rPr>
              <a:t>Schleswig-Holstein. Der echte Norden.</a:t>
            </a:r>
            <a:endParaRPr lang="de-DE" strike="noStrike" spc="-1" dirty="0">
              <a:solidFill>
                <a:srgbClr val="005493"/>
              </a:solidFill>
              <a:uFill>
                <a:solidFill>
                  <a:srgbClr val="FFFFFF"/>
                </a:solidFill>
              </a:uFill>
              <a:latin typeface="Arial"/>
            </a:endParaRPr>
          </a:p>
        </p:txBody>
      </p:sp>
    </p:spTree>
    <p:extLst>
      <p:ext uri="{BB962C8B-B14F-4D97-AF65-F5344CB8AC3E}">
        <p14:creationId xmlns:p14="http://schemas.microsoft.com/office/powerpoint/2010/main" val="13476115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1">
            <a:extLst>
              <a:ext uri="{FF2B5EF4-FFF2-40B4-BE49-F238E27FC236}">
                <a16:creationId xmlns:a16="http://schemas.microsoft.com/office/drawing/2014/main" id="{0B1897C9-B40D-3DBF-A4A7-9F493B822E7A}"/>
              </a:ext>
            </a:extLst>
          </p:cNvPr>
          <p:cNvSpPr txBox="1">
            <a:spLocks noChangeArrowheads="1"/>
          </p:cNvSpPr>
          <p:nvPr/>
        </p:nvSpPr>
        <p:spPr bwMode="auto">
          <a:xfrm>
            <a:off x="290051" y="579439"/>
            <a:ext cx="2521974" cy="4571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70C0"/>
                </a:solidFill>
                <a:latin typeface="Arial" panose="020B0604020202020204" pitchFamily="34" charset="0"/>
                <a:ea typeface="ＭＳ Ｐゴシック" panose="020B0600070205080204" pitchFamily="34" charset="-128"/>
              </a:defRPr>
            </a:lvl1pPr>
            <a:lvl2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70C0"/>
                </a:solidFill>
                <a:latin typeface="Arial" panose="020B0604020202020204" pitchFamily="34" charset="0"/>
                <a:ea typeface="ＭＳ Ｐゴシック" panose="020B0600070205080204" pitchFamily="34" charset="-128"/>
              </a:defRPr>
            </a:lvl2pPr>
            <a:lvl3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3pPr>
            <a:lvl4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4pPr>
            <a:lvl5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de-DE" altLang="de-DE" b="1" dirty="0">
                <a:solidFill>
                  <a:srgbClr val="002060"/>
                </a:solidFill>
              </a:rPr>
              <a:t>Zusammen-hänge</a:t>
            </a:r>
            <a:endParaRPr lang="de-DE" altLang="de-DE" sz="1600" b="1" dirty="0">
              <a:solidFill>
                <a:srgbClr val="002060"/>
              </a:solidFill>
            </a:endParaRPr>
          </a:p>
        </p:txBody>
      </p:sp>
      <p:pic>
        <p:nvPicPr>
          <p:cNvPr id="2" name="Grafik 1">
            <a:extLst>
              <a:ext uri="{FF2B5EF4-FFF2-40B4-BE49-F238E27FC236}">
                <a16:creationId xmlns:a16="http://schemas.microsoft.com/office/drawing/2014/main" id="{68F711E1-791D-074B-91D1-5993A83BEB5E}"/>
              </a:ext>
            </a:extLst>
          </p:cNvPr>
          <p:cNvPicPr>
            <a:picLocks noChangeAspect="1"/>
          </p:cNvPicPr>
          <p:nvPr/>
        </p:nvPicPr>
        <p:blipFill>
          <a:blip r:embed="rId3"/>
          <a:stretch>
            <a:fillRect/>
          </a:stretch>
        </p:blipFill>
        <p:spPr>
          <a:xfrm>
            <a:off x="2363552" y="0"/>
            <a:ext cx="4416896" cy="3346553"/>
          </a:xfrm>
          <a:prstGeom prst="rect">
            <a:avLst/>
          </a:prstGeom>
        </p:spPr>
      </p:pic>
      <p:pic>
        <p:nvPicPr>
          <p:cNvPr id="3" name="Grafik 2">
            <a:extLst>
              <a:ext uri="{FF2B5EF4-FFF2-40B4-BE49-F238E27FC236}">
                <a16:creationId xmlns:a16="http://schemas.microsoft.com/office/drawing/2014/main" id="{F39C6E0F-EC49-3648-B8CE-CB72FC348E8E}"/>
              </a:ext>
            </a:extLst>
          </p:cNvPr>
          <p:cNvPicPr>
            <a:picLocks noChangeAspect="1"/>
          </p:cNvPicPr>
          <p:nvPr/>
        </p:nvPicPr>
        <p:blipFill rotWithShape="1">
          <a:blip r:embed="rId4"/>
          <a:srcRect t="1242" b="2372"/>
          <a:stretch/>
        </p:blipFill>
        <p:spPr>
          <a:xfrm>
            <a:off x="2363552" y="3303637"/>
            <a:ext cx="4416895" cy="3346553"/>
          </a:xfrm>
          <a:prstGeom prst="rect">
            <a:avLst/>
          </a:prstGeom>
        </p:spPr>
      </p:pic>
      <p:sp>
        <p:nvSpPr>
          <p:cNvPr id="4" name="Pfeil nach unten 3">
            <a:extLst>
              <a:ext uri="{FF2B5EF4-FFF2-40B4-BE49-F238E27FC236}">
                <a16:creationId xmlns:a16="http://schemas.microsoft.com/office/drawing/2014/main" id="{B89D4AF6-D597-6E4F-9A51-AD042526BBDB}"/>
              </a:ext>
            </a:extLst>
          </p:cNvPr>
          <p:cNvSpPr/>
          <p:nvPr/>
        </p:nvSpPr>
        <p:spPr bwMode="auto">
          <a:xfrm>
            <a:off x="1707879" y="1963476"/>
            <a:ext cx="498832" cy="2273249"/>
          </a:xfrm>
          <a:prstGeom prst="downArrow">
            <a:avLst>
              <a:gd name="adj1" fmla="val 26637"/>
              <a:gd name="adj2" fmla="val 50000"/>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de-DE" sz="1800" b="0" i="0" u="none" strike="noStrike" cap="none" normalizeH="0" baseline="0">
              <a:ln>
                <a:noFill/>
              </a:ln>
              <a:effectLst/>
              <a:latin typeface="Arial" panose="020B0604020202020204" pitchFamily="34" charset="0"/>
            </a:endParaRPr>
          </a:p>
        </p:txBody>
      </p:sp>
      <p:sp>
        <p:nvSpPr>
          <p:cNvPr id="6" name="Textfeld 5">
            <a:extLst>
              <a:ext uri="{FF2B5EF4-FFF2-40B4-BE49-F238E27FC236}">
                <a16:creationId xmlns:a16="http://schemas.microsoft.com/office/drawing/2014/main" id="{7FF03FD4-937B-AD40-8B21-A1B90CB638DE}"/>
              </a:ext>
            </a:extLst>
          </p:cNvPr>
          <p:cNvSpPr txBox="1"/>
          <p:nvPr/>
        </p:nvSpPr>
        <p:spPr>
          <a:xfrm>
            <a:off x="186813" y="2213027"/>
            <a:ext cx="1677907" cy="1384995"/>
          </a:xfrm>
          <a:prstGeom prst="rect">
            <a:avLst/>
          </a:prstGeom>
          <a:noFill/>
        </p:spPr>
        <p:txBody>
          <a:bodyPr wrap="square" rtlCol="0">
            <a:spAutoFit/>
          </a:bodyPr>
          <a:lstStyle/>
          <a:p>
            <a:pPr algn="r"/>
            <a:r>
              <a:rPr lang="de-DE" sz="1600" b="1" dirty="0">
                <a:solidFill>
                  <a:srgbClr val="C00000"/>
                </a:solidFill>
              </a:rPr>
              <a:t>Vom Bestand zur Änderungsrate</a:t>
            </a:r>
          </a:p>
          <a:p>
            <a:endParaRPr lang="de-DE" b="1" dirty="0">
              <a:solidFill>
                <a:srgbClr val="C00000"/>
              </a:solidFill>
            </a:endParaRPr>
          </a:p>
          <a:p>
            <a:pPr algn="r"/>
            <a:r>
              <a:rPr lang="de-DE" b="1" dirty="0">
                <a:solidFill>
                  <a:srgbClr val="C00000"/>
                </a:solidFill>
              </a:rPr>
              <a:t>„ableiten“</a:t>
            </a:r>
          </a:p>
        </p:txBody>
      </p:sp>
      <p:sp>
        <p:nvSpPr>
          <p:cNvPr id="10" name="Pfeil nach unten 9">
            <a:extLst>
              <a:ext uri="{FF2B5EF4-FFF2-40B4-BE49-F238E27FC236}">
                <a16:creationId xmlns:a16="http://schemas.microsoft.com/office/drawing/2014/main" id="{E5681BA3-FD26-8744-BE3D-E1754AC99E7F}"/>
              </a:ext>
            </a:extLst>
          </p:cNvPr>
          <p:cNvSpPr/>
          <p:nvPr/>
        </p:nvSpPr>
        <p:spPr bwMode="auto">
          <a:xfrm rot="10800000">
            <a:off x="6780447" y="2084439"/>
            <a:ext cx="498832" cy="2273249"/>
          </a:xfrm>
          <a:prstGeom prst="downArrow">
            <a:avLst>
              <a:gd name="adj1" fmla="val 26637"/>
              <a:gd name="adj2" fmla="val 50000"/>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de-DE" sz="1800" b="0" i="0" u="none" strike="noStrike" cap="none" normalizeH="0" baseline="0">
              <a:ln>
                <a:noFill/>
              </a:ln>
              <a:effectLst/>
              <a:latin typeface="Arial" panose="020B0604020202020204" pitchFamily="34" charset="0"/>
            </a:endParaRPr>
          </a:p>
        </p:txBody>
      </p:sp>
      <p:sp>
        <p:nvSpPr>
          <p:cNvPr id="11" name="Textfeld 10">
            <a:extLst>
              <a:ext uri="{FF2B5EF4-FFF2-40B4-BE49-F238E27FC236}">
                <a16:creationId xmlns:a16="http://schemas.microsoft.com/office/drawing/2014/main" id="{86F9F7F3-441C-6B4B-9C11-DC1E0CF7E942}"/>
              </a:ext>
            </a:extLst>
          </p:cNvPr>
          <p:cNvSpPr txBox="1"/>
          <p:nvPr/>
        </p:nvSpPr>
        <p:spPr>
          <a:xfrm>
            <a:off x="7176042" y="2528565"/>
            <a:ext cx="1677907" cy="1384995"/>
          </a:xfrm>
          <a:prstGeom prst="rect">
            <a:avLst/>
          </a:prstGeom>
          <a:noFill/>
        </p:spPr>
        <p:txBody>
          <a:bodyPr wrap="square" rtlCol="0">
            <a:spAutoFit/>
          </a:bodyPr>
          <a:lstStyle/>
          <a:p>
            <a:r>
              <a:rPr lang="de-DE" sz="1600" b="1" dirty="0">
                <a:solidFill>
                  <a:srgbClr val="C00000"/>
                </a:solidFill>
              </a:rPr>
              <a:t>Von der </a:t>
            </a:r>
            <a:r>
              <a:rPr lang="de-DE" sz="1600" b="1" dirty="0" err="1">
                <a:solidFill>
                  <a:srgbClr val="C00000"/>
                </a:solidFill>
              </a:rPr>
              <a:t>Änderungsratezum</a:t>
            </a:r>
            <a:r>
              <a:rPr lang="de-DE" sz="1600" b="1" dirty="0">
                <a:solidFill>
                  <a:srgbClr val="C00000"/>
                </a:solidFill>
              </a:rPr>
              <a:t> Bestand</a:t>
            </a:r>
          </a:p>
          <a:p>
            <a:endParaRPr lang="de-DE" b="1" dirty="0">
              <a:solidFill>
                <a:srgbClr val="C00000"/>
              </a:solidFill>
            </a:endParaRPr>
          </a:p>
          <a:p>
            <a:r>
              <a:rPr lang="de-DE" b="1" dirty="0">
                <a:solidFill>
                  <a:srgbClr val="C00000"/>
                </a:solidFill>
              </a:rPr>
              <a:t>„</a:t>
            </a:r>
            <a:r>
              <a:rPr lang="de-DE" b="1" dirty="0" err="1">
                <a:solidFill>
                  <a:srgbClr val="C00000"/>
                </a:solidFill>
              </a:rPr>
              <a:t>aufleiten</a:t>
            </a:r>
            <a:r>
              <a:rPr lang="de-DE" b="1" dirty="0">
                <a:solidFill>
                  <a:srgbClr val="C00000"/>
                </a:solidFill>
              </a:rPr>
              <a:t>“</a:t>
            </a:r>
          </a:p>
        </p:txBody>
      </p:sp>
    </p:spTree>
    <p:extLst>
      <p:ext uri="{BB962C8B-B14F-4D97-AF65-F5344CB8AC3E}">
        <p14:creationId xmlns:p14="http://schemas.microsoft.com/office/powerpoint/2010/main" val="48285704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
            <a:extLst>
              <a:ext uri="{FF2B5EF4-FFF2-40B4-BE49-F238E27FC236}">
                <a16:creationId xmlns:a16="http://schemas.microsoft.com/office/drawing/2014/main" id="{2FA22397-754B-E651-B849-77F7C69C9FA7}"/>
              </a:ext>
            </a:extLst>
          </p:cNvPr>
          <p:cNvSpPr txBox="1">
            <a:spLocks noChangeArrowheads="1"/>
          </p:cNvSpPr>
          <p:nvPr/>
        </p:nvSpPr>
        <p:spPr bwMode="auto">
          <a:xfrm>
            <a:off x="2842773" y="146983"/>
            <a:ext cx="6162334" cy="558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70C0"/>
                </a:solidFill>
                <a:latin typeface="Arial" panose="020B0604020202020204" pitchFamily="34" charset="0"/>
                <a:ea typeface="ＭＳ Ｐゴシック" panose="020B0600070205080204" pitchFamily="34" charset="-128"/>
              </a:defRPr>
            </a:lvl1pPr>
            <a:lvl2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70C0"/>
                </a:solidFill>
                <a:latin typeface="Arial" panose="020B0604020202020204" pitchFamily="34" charset="0"/>
                <a:ea typeface="ＭＳ Ｐゴシック" panose="020B0600070205080204" pitchFamily="34" charset="-128"/>
              </a:defRPr>
            </a:lvl2pPr>
            <a:lvl3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3pPr>
            <a:lvl4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4pPr>
            <a:lvl5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de-DE" altLang="de-DE" b="1" dirty="0">
                <a:solidFill>
                  <a:srgbClr val="002060"/>
                </a:solidFill>
              </a:rPr>
              <a:t>Blick ins Detail: Hochfahren einer Pumpe</a:t>
            </a:r>
            <a:endParaRPr lang="de-DE" altLang="de-DE" sz="1200" b="1" dirty="0">
              <a:solidFill>
                <a:srgbClr val="002060"/>
              </a:solidFill>
            </a:endParaRPr>
          </a:p>
        </p:txBody>
      </p:sp>
      <p:graphicFrame>
        <p:nvGraphicFramePr>
          <p:cNvPr id="9" name="Object 4">
            <a:extLst>
              <a:ext uri="{FF2B5EF4-FFF2-40B4-BE49-F238E27FC236}">
                <a16:creationId xmlns:a16="http://schemas.microsoft.com/office/drawing/2014/main" id="{27CFA739-FC2F-4E4D-8BD5-C8108A7DEE1F}"/>
              </a:ext>
            </a:extLst>
          </p:cNvPr>
          <p:cNvGraphicFramePr>
            <a:graphicFrameLocks noChangeAspect="1"/>
          </p:cNvGraphicFramePr>
          <p:nvPr>
            <p:extLst>
              <p:ext uri="{D42A27DB-BD31-4B8C-83A1-F6EECF244321}">
                <p14:modId xmlns:p14="http://schemas.microsoft.com/office/powerpoint/2010/main" val="385530514"/>
              </p:ext>
            </p:extLst>
          </p:nvPr>
        </p:nvGraphicFramePr>
        <p:xfrm>
          <a:off x="351119" y="242427"/>
          <a:ext cx="2230035" cy="6313364"/>
        </p:xfrm>
        <a:graphic>
          <a:graphicData uri="http://schemas.openxmlformats.org/presentationml/2006/ole">
            <mc:AlternateContent xmlns:mc="http://schemas.openxmlformats.org/markup-compatibility/2006">
              <mc:Choice xmlns:v="urn:schemas-microsoft-com:vml" Requires="v">
                <p:oleObj spid="_x0000_s28678" r:id="rId4" imgW="2565000" imgH="8043840" progId="">
                  <p:embed/>
                </p:oleObj>
              </mc:Choice>
              <mc:Fallback>
                <p:oleObj r:id="rId4" imgW="2565000" imgH="8043840" progId="">
                  <p:embed/>
                  <p:pic>
                    <p:nvPicPr>
                      <p:cNvPr id="32772" name="Object 4">
                        <a:extLst>
                          <a:ext uri="{FF2B5EF4-FFF2-40B4-BE49-F238E27FC236}">
                            <a16:creationId xmlns:a16="http://schemas.microsoft.com/office/drawing/2014/main" id="{FB773DA4-E634-7A9E-92A8-BFA24876B54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1119" y="242427"/>
                        <a:ext cx="2230035" cy="6313364"/>
                      </a:xfrm>
                      <a:prstGeom prst="rect">
                        <a:avLst/>
                      </a:prstGeom>
                      <a:noFill/>
                      <a:ln>
                        <a:noFill/>
                      </a:ln>
                      <a:effectLst/>
                    </p:spPr>
                  </p:pic>
                </p:oleObj>
              </mc:Fallback>
            </mc:AlternateContent>
          </a:graphicData>
        </a:graphic>
      </p:graphicFrame>
      <p:sp>
        <p:nvSpPr>
          <p:cNvPr id="10" name="Rechteck 9">
            <a:extLst>
              <a:ext uri="{FF2B5EF4-FFF2-40B4-BE49-F238E27FC236}">
                <a16:creationId xmlns:a16="http://schemas.microsoft.com/office/drawing/2014/main" id="{98CBF9BF-6991-6545-A389-4F64EC316902}"/>
              </a:ext>
            </a:extLst>
          </p:cNvPr>
          <p:cNvSpPr/>
          <p:nvPr/>
        </p:nvSpPr>
        <p:spPr bwMode="auto">
          <a:xfrm>
            <a:off x="7137964" y="5914663"/>
            <a:ext cx="1762968" cy="64112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de-DE" sz="1800" b="0" i="0" u="none" strike="noStrike" cap="none" normalizeH="0" baseline="0">
              <a:ln>
                <a:noFill/>
              </a:ln>
              <a:effectLst/>
              <a:latin typeface="Arial" panose="020B0604020202020204" pitchFamily="34" charset="0"/>
            </a:endParaRPr>
          </a:p>
        </p:txBody>
      </p:sp>
      <p:sp>
        <p:nvSpPr>
          <p:cNvPr id="11" name="Text Box 3">
            <a:extLst>
              <a:ext uri="{FF2B5EF4-FFF2-40B4-BE49-F238E27FC236}">
                <a16:creationId xmlns:a16="http://schemas.microsoft.com/office/drawing/2014/main" id="{A8702B68-261E-C742-ADB5-6117AD92F351}"/>
              </a:ext>
            </a:extLst>
          </p:cNvPr>
          <p:cNvSpPr txBox="1">
            <a:spLocks noChangeArrowheads="1"/>
          </p:cNvSpPr>
          <p:nvPr/>
        </p:nvSpPr>
        <p:spPr bwMode="auto">
          <a:xfrm>
            <a:off x="2889069" y="796394"/>
            <a:ext cx="6011863" cy="11409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70C0"/>
                </a:solidFill>
                <a:latin typeface="Arial" panose="020B0604020202020204" pitchFamily="34" charset="0"/>
                <a:ea typeface="ＭＳ Ｐゴシック" panose="020B0600070205080204" pitchFamily="34" charset="-128"/>
              </a:defRPr>
            </a:lvl1pPr>
            <a:lvl2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70C0"/>
                </a:solidFill>
                <a:latin typeface="Arial" panose="020B0604020202020204" pitchFamily="34" charset="0"/>
                <a:ea typeface="ＭＳ Ｐゴシック" panose="020B0600070205080204" pitchFamily="34" charset="-128"/>
              </a:defRPr>
            </a:lvl2pPr>
            <a:lvl3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3pPr>
            <a:lvl4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4pPr>
            <a:lvl5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9pPr>
          </a:lstStyle>
          <a:p>
            <a:pPr eaLnBrk="1" hangingPunct="1">
              <a:spcBef>
                <a:spcPts val="1250"/>
              </a:spcBef>
              <a:buClrTx/>
              <a:buFontTx/>
              <a:buNone/>
            </a:pPr>
            <a:r>
              <a:rPr lang="de-DE" altLang="de-DE" sz="1600" b="1" dirty="0">
                <a:solidFill>
                  <a:srgbClr val="005493"/>
                </a:solidFill>
              </a:rPr>
              <a:t>Aufgabe:</a:t>
            </a:r>
            <a:br>
              <a:rPr lang="de-DE" altLang="de-DE" sz="1600" dirty="0">
                <a:solidFill>
                  <a:srgbClr val="005493"/>
                </a:solidFill>
              </a:rPr>
            </a:br>
            <a:r>
              <a:rPr lang="de-DE" altLang="de-DE" sz="1600" dirty="0">
                <a:solidFill>
                  <a:srgbClr val="005493"/>
                </a:solidFill>
              </a:rPr>
              <a:t>Bestimmen Sie näherungsweise die in den ersten 4 Minuten gepumpte Wassermenge. </a:t>
            </a:r>
            <a:br>
              <a:rPr lang="de-DE" altLang="de-DE" sz="1600" dirty="0">
                <a:solidFill>
                  <a:srgbClr val="005493"/>
                </a:solidFill>
              </a:rPr>
            </a:br>
            <a:r>
              <a:rPr lang="de-DE" altLang="de-DE" sz="1600" dirty="0">
                <a:solidFill>
                  <a:srgbClr val="005493"/>
                </a:solidFill>
              </a:rPr>
              <a:t>Geben Sie an, ob Ihr Näherungswert zu groß oder zu klein ist</a:t>
            </a:r>
            <a:r>
              <a:rPr lang="de-DE" altLang="de-DE" sz="2000" dirty="0">
                <a:solidFill>
                  <a:srgbClr val="005493"/>
                </a:solidFill>
              </a:rPr>
              <a:t>.</a:t>
            </a:r>
          </a:p>
        </p:txBody>
      </p:sp>
      <p:grpSp>
        <p:nvGrpSpPr>
          <p:cNvPr id="5" name="Gruppieren 4">
            <a:extLst>
              <a:ext uri="{FF2B5EF4-FFF2-40B4-BE49-F238E27FC236}">
                <a16:creationId xmlns:a16="http://schemas.microsoft.com/office/drawing/2014/main" id="{60C36647-B4A2-3B4B-8EC7-CEE7B66026B7}"/>
              </a:ext>
            </a:extLst>
          </p:cNvPr>
          <p:cNvGrpSpPr/>
          <p:nvPr/>
        </p:nvGrpSpPr>
        <p:grpSpPr>
          <a:xfrm>
            <a:off x="3128316" y="2580622"/>
            <a:ext cx="5298054" cy="4044619"/>
            <a:chOff x="0" y="0"/>
            <a:chExt cx="5955096" cy="4610425"/>
          </a:xfrm>
        </p:grpSpPr>
        <p:pic>
          <p:nvPicPr>
            <p:cNvPr id="6" name="Grafik 5">
              <a:extLst>
                <a:ext uri="{FF2B5EF4-FFF2-40B4-BE49-F238E27FC236}">
                  <a16:creationId xmlns:a16="http://schemas.microsoft.com/office/drawing/2014/main" id="{CE77DA94-E3D7-2E41-B293-8B5ECD46C56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911" y="457200"/>
              <a:ext cx="5417820" cy="3844290"/>
            </a:xfrm>
            <a:prstGeom prst="rect">
              <a:avLst/>
            </a:prstGeom>
          </p:spPr>
        </p:pic>
        <p:sp>
          <p:nvSpPr>
            <p:cNvPr id="7" name="Textfeld 51">
              <a:extLst>
                <a:ext uri="{FF2B5EF4-FFF2-40B4-BE49-F238E27FC236}">
                  <a16:creationId xmlns:a16="http://schemas.microsoft.com/office/drawing/2014/main" id="{FA5FE657-6ACD-C84B-A1FD-3347CFBF4507}"/>
                </a:ext>
              </a:extLst>
            </p:cNvPr>
            <p:cNvSpPr txBox="1"/>
            <p:nvPr/>
          </p:nvSpPr>
          <p:spPr>
            <a:xfrm>
              <a:off x="4484451" y="4221805"/>
              <a:ext cx="1470645" cy="38862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de-DE" sz="1400" dirty="0">
                  <a:effectLst/>
                  <a:latin typeface="Calibri" panose="020F0502020204030204" pitchFamily="34" charset="0"/>
                  <a:ea typeface="Calibri" panose="020F0502020204030204" pitchFamily="34" charset="0"/>
                  <a:cs typeface="Times New Roman" panose="02020603050405020304" pitchFamily="18" charset="0"/>
                </a:rPr>
                <a:t>Zeit </a:t>
              </a:r>
              <a:r>
                <a:rPr lang="de-DE" sz="1400" i="1" dirty="0">
                  <a:effectLst/>
                  <a:latin typeface="Calibri" panose="020F0502020204030204" pitchFamily="34" charset="0"/>
                  <a:ea typeface="Calibri" panose="020F0502020204030204" pitchFamily="34" charset="0"/>
                  <a:cs typeface="Times New Roman" panose="02020603050405020304" pitchFamily="18" charset="0"/>
                </a:rPr>
                <a:t>t </a:t>
              </a:r>
              <a:r>
                <a:rPr lang="de-DE" sz="1400" dirty="0">
                  <a:effectLst/>
                  <a:latin typeface="Calibri" panose="020F0502020204030204" pitchFamily="34" charset="0"/>
                  <a:ea typeface="Calibri" panose="020F0502020204030204" pitchFamily="34" charset="0"/>
                  <a:cs typeface="Times New Roman" panose="02020603050405020304" pitchFamily="18" charset="0"/>
                </a:rPr>
                <a:t>in min</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8" name="Textfeld 52">
                  <a:extLst>
                    <a:ext uri="{FF2B5EF4-FFF2-40B4-BE49-F238E27FC236}">
                      <a16:creationId xmlns:a16="http://schemas.microsoft.com/office/drawing/2014/main" id="{7A7267F1-05F8-9F4F-9E70-5BAB5239DB2B}"/>
                    </a:ext>
                  </a:extLst>
                </p:cNvPr>
                <p:cNvSpPr txBox="1"/>
                <p:nvPr/>
              </p:nvSpPr>
              <p:spPr>
                <a:xfrm>
                  <a:off x="0" y="0"/>
                  <a:ext cx="2508885" cy="73914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de-DE" sz="1400" dirty="0" err="1">
                      <a:effectLst/>
                      <a:latin typeface="Calibri" panose="020F0502020204030204" pitchFamily="34" charset="0"/>
                      <a:ea typeface="Calibri" panose="020F0502020204030204" pitchFamily="34" charset="0"/>
                      <a:cs typeface="Times New Roman" panose="02020603050405020304" pitchFamily="18" charset="0"/>
                    </a:rPr>
                    <a:t>Zuflussstärke</a:t>
                  </a:r>
                  <a:r>
                    <a:rPr lang="de-DE" sz="1400" dirty="0">
                      <a:effectLst/>
                      <a:latin typeface="Calibri" panose="020F0502020204030204" pitchFamily="34" charset="0"/>
                      <a:ea typeface="Calibri" panose="020F0502020204030204" pitchFamily="34" charset="0"/>
                      <a:cs typeface="Times New Roman" panose="02020603050405020304" pitchFamily="18" charset="0"/>
                    </a:rPr>
                    <a:t> </a:t>
                  </a:r>
                  <a:r>
                    <a:rPr lang="de-DE" sz="1400" i="1" dirty="0">
                      <a:effectLst/>
                      <a:latin typeface="Calibri" panose="020F0502020204030204" pitchFamily="34" charset="0"/>
                      <a:ea typeface="Calibri" panose="020F0502020204030204" pitchFamily="34" charset="0"/>
                      <a:cs typeface="Times New Roman" panose="02020603050405020304" pitchFamily="18" charset="0"/>
                    </a:rPr>
                    <a:t>I</a:t>
                  </a:r>
                  <a:r>
                    <a:rPr lang="de-DE" sz="1400" dirty="0">
                      <a:effectLst/>
                      <a:latin typeface="Calibri" panose="020F0502020204030204" pitchFamily="34" charset="0"/>
                      <a:ea typeface="Calibri" panose="020F0502020204030204" pitchFamily="34" charset="0"/>
                      <a:cs typeface="Times New Roman" panose="02020603050405020304" pitchFamily="18" charset="0"/>
                    </a:rPr>
                    <a:t>(</a:t>
                  </a:r>
                  <a:r>
                    <a:rPr lang="de-DE" sz="1400" i="1" dirty="0">
                      <a:effectLst/>
                      <a:latin typeface="Calibri" panose="020F0502020204030204" pitchFamily="34" charset="0"/>
                      <a:ea typeface="Calibri" panose="020F0502020204030204" pitchFamily="34" charset="0"/>
                      <a:cs typeface="Times New Roman" panose="02020603050405020304" pitchFamily="18" charset="0"/>
                    </a:rPr>
                    <a:t>t</a:t>
                  </a:r>
                  <a:r>
                    <a:rPr lang="de-DE" sz="1400" dirty="0">
                      <a:effectLst/>
                      <a:latin typeface="Calibri" panose="020F0502020204030204" pitchFamily="34" charset="0"/>
                      <a:ea typeface="Calibri" panose="020F0502020204030204" pitchFamily="34" charset="0"/>
                      <a:cs typeface="Times New Roman" panose="02020603050405020304" pitchFamily="18" charset="0"/>
                    </a:rPr>
                    <a:t>) in </a:t>
                  </a:r>
                  <a14:m>
                    <m:oMath xmlns:m="http://schemas.openxmlformats.org/officeDocument/2006/math">
                      <m:f>
                        <m:fPr>
                          <m:ctrlPr>
                            <a:rPr lang="de-DE" sz="1600" b="1" i="1">
                              <a:effectLst/>
                              <a:latin typeface="Cambria Math" panose="02040503050406030204" pitchFamily="18" charset="0"/>
                              <a:ea typeface="Times New Roman" panose="02020603050405020304" pitchFamily="18" charset="0"/>
                              <a:cs typeface="Arial" panose="020B0604020202020204" pitchFamily="34" charset="0"/>
                            </a:rPr>
                          </m:ctrlPr>
                        </m:fPr>
                        <m:num>
                          <m:sSup>
                            <m:sSupPr>
                              <m:ctrlPr>
                                <a:rPr lang="de-DE" sz="1600" b="1" i="1">
                                  <a:effectLst/>
                                  <a:latin typeface="Cambria Math" panose="02040503050406030204" pitchFamily="18" charset="0"/>
                                  <a:ea typeface="Times New Roman" panose="02020603050405020304" pitchFamily="18" charset="0"/>
                                  <a:cs typeface="Arial" panose="020B0604020202020204" pitchFamily="34" charset="0"/>
                                </a:rPr>
                              </m:ctrlPr>
                            </m:sSupPr>
                            <m:e>
                              <m:r>
                                <a:rPr lang="de-DE" sz="1600" b="1" i="1">
                                  <a:effectLst/>
                                  <a:latin typeface="Cambria Math" panose="02040503050406030204" pitchFamily="18" charset="0"/>
                                  <a:ea typeface="Times New Roman" panose="02020603050405020304" pitchFamily="18" charset="0"/>
                                  <a:cs typeface="Arial" panose="020B0604020202020204" pitchFamily="34" charset="0"/>
                                </a:rPr>
                                <m:t>𝐦</m:t>
                              </m:r>
                            </m:e>
                            <m:sup>
                              <m:r>
                                <a:rPr lang="de-DE" sz="1600" b="1" i="1">
                                  <a:effectLst/>
                                  <a:latin typeface="Cambria Math" panose="02040503050406030204" pitchFamily="18" charset="0"/>
                                  <a:ea typeface="Times New Roman" panose="02020603050405020304" pitchFamily="18" charset="0"/>
                                  <a:cs typeface="Arial" panose="020B0604020202020204" pitchFamily="34" charset="0"/>
                                </a:rPr>
                                <m:t>𝟑</m:t>
                              </m:r>
                            </m:sup>
                          </m:sSup>
                        </m:num>
                        <m:den>
                          <m:r>
                            <a:rPr lang="de-DE" sz="1600" b="1" i="1">
                              <a:effectLst/>
                              <a:latin typeface="Cambria Math" panose="02040503050406030204" pitchFamily="18" charset="0"/>
                              <a:ea typeface="Times New Roman" panose="02020603050405020304" pitchFamily="18" charset="0"/>
                              <a:cs typeface="Arial" panose="020B0604020202020204" pitchFamily="34" charset="0"/>
                            </a:rPr>
                            <m:t>𝐦𝐢𝐧</m:t>
                          </m:r>
                        </m:den>
                      </m:f>
                    </m:oMath>
                  </a14:m>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8" name="Textfeld 52">
                  <a:extLst>
                    <a:ext uri="{FF2B5EF4-FFF2-40B4-BE49-F238E27FC236}">
                      <a16:creationId xmlns:a16="http://schemas.microsoft.com/office/drawing/2014/main" id="{7A7267F1-05F8-9F4F-9E70-5BAB5239DB2B}"/>
                    </a:ext>
                  </a:extLst>
                </p:cNvPr>
                <p:cNvSpPr txBox="1">
                  <a:spLocks noRot="1" noChangeAspect="1" noMove="1" noResize="1" noEditPoints="1" noAdjustHandles="1" noChangeArrowheads="1" noChangeShapeType="1" noTextEdit="1"/>
                </p:cNvSpPr>
                <p:nvPr/>
              </p:nvSpPr>
              <p:spPr>
                <a:xfrm>
                  <a:off x="0" y="0"/>
                  <a:ext cx="2508885" cy="739140"/>
                </a:xfrm>
                <a:prstGeom prst="rect">
                  <a:avLst/>
                </a:prstGeom>
                <a:blipFill>
                  <a:blip r:embed="rId7"/>
                  <a:stretch>
                    <a:fillRect l="-1136"/>
                  </a:stretch>
                </a:blipFill>
                <a:ln w="6350">
                  <a:noFill/>
                </a:ln>
              </p:spPr>
              <p:txBody>
                <a:bodyPr/>
                <a:lstStyle/>
                <a:p>
                  <a:r>
                    <a:rPr lang="de-DE">
                      <a:noFill/>
                    </a:rPr>
                    <a:t> </a:t>
                  </a:r>
                </a:p>
              </p:txBody>
            </p:sp>
          </mc:Fallback>
        </mc:AlternateContent>
      </p:grpSp>
      <p:sp>
        <p:nvSpPr>
          <p:cNvPr id="12" name="Textfeld 11">
            <a:extLst>
              <a:ext uri="{FF2B5EF4-FFF2-40B4-BE49-F238E27FC236}">
                <a16:creationId xmlns:a16="http://schemas.microsoft.com/office/drawing/2014/main" id="{D6C48076-AF1B-0C40-96EA-90E301D60F48}"/>
              </a:ext>
            </a:extLst>
          </p:cNvPr>
          <p:cNvSpPr txBox="1"/>
          <p:nvPr/>
        </p:nvSpPr>
        <p:spPr>
          <a:xfrm>
            <a:off x="2889069" y="2172618"/>
            <a:ext cx="3738623" cy="338554"/>
          </a:xfrm>
          <a:prstGeom prst="rect">
            <a:avLst/>
          </a:prstGeom>
          <a:noFill/>
        </p:spPr>
        <p:txBody>
          <a:bodyPr wrap="square" rtlCol="0">
            <a:spAutoFit/>
          </a:bodyPr>
          <a:lstStyle/>
          <a:p>
            <a:r>
              <a:rPr lang="de-DE" sz="1600" dirty="0">
                <a:solidFill>
                  <a:srgbClr val="005493"/>
                </a:solidFill>
              </a:rPr>
              <a:t>Material: Excel-Tabelle und/oder Graph</a:t>
            </a:r>
          </a:p>
        </p:txBody>
      </p:sp>
    </p:spTree>
    <p:extLst>
      <p:ext uri="{BB962C8B-B14F-4D97-AF65-F5344CB8AC3E}">
        <p14:creationId xmlns:p14="http://schemas.microsoft.com/office/powerpoint/2010/main" val="2005149902"/>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362" name="Text Box 1">
            <a:extLst>
              <a:ext uri="{FF2B5EF4-FFF2-40B4-BE49-F238E27FC236}">
                <a16:creationId xmlns:a16="http://schemas.microsoft.com/office/drawing/2014/main" id="{2FA22397-754B-E651-B849-77F7C69C9FA7}"/>
              </a:ext>
            </a:extLst>
          </p:cNvPr>
          <p:cNvSpPr txBox="1">
            <a:spLocks noChangeArrowheads="1"/>
          </p:cNvSpPr>
          <p:nvPr/>
        </p:nvSpPr>
        <p:spPr bwMode="auto">
          <a:xfrm>
            <a:off x="474562" y="242427"/>
            <a:ext cx="8318319" cy="558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70C0"/>
                </a:solidFill>
                <a:latin typeface="Arial" panose="020B0604020202020204" pitchFamily="34" charset="0"/>
                <a:ea typeface="ＭＳ Ｐゴシック" panose="020B0600070205080204" pitchFamily="34" charset="-128"/>
              </a:defRPr>
            </a:lvl1pPr>
            <a:lvl2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70C0"/>
                </a:solidFill>
                <a:latin typeface="Arial" panose="020B0604020202020204" pitchFamily="34" charset="0"/>
                <a:ea typeface="ＭＳ Ｐゴシック" panose="020B0600070205080204" pitchFamily="34" charset="-128"/>
              </a:defRPr>
            </a:lvl2pPr>
            <a:lvl3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3pPr>
            <a:lvl4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4pPr>
            <a:lvl5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9pPr>
          </a:lstStyle>
          <a:p>
            <a:pPr algn="ctr" eaLnBrk="1" hangingPunct="1">
              <a:spcBef>
                <a:spcPct val="0"/>
              </a:spcBef>
              <a:buClrTx/>
              <a:buFontTx/>
              <a:buNone/>
            </a:pPr>
            <a:r>
              <a:rPr lang="de-DE" altLang="de-DE" b="1" dirty="0">
                <a:solidFill>
                  <a:srgbClr val="002060"/>
                </a:solidFill>
              </a:rPr>
              <a:t>Hochfahren einer Pumpe</a:t>
            </a:r>
            <a:endParaRPr lang="de-DE" altLang="de-DE" sz="1200" b="1" dirty="0">
              <a:solidFill>
                <a:srgbClr val="002060"/>
              </a:solidFill>
            </a:endParaRPr>
          </a:p>
        </p:txBody>
      </p:sp>
      <p:sp>
        <p:nvSpPr>
          <p:cNvPr id="10" name="Rechteck 9">
            <a:extLst>
              <a:ext uri="{FF2B5EF4-FFF2-40B4-BE49-F238E27FC236}">
                <a16:creationId xmlns:a16="http://schemas.microsoft.com/office/drawing/2014/main" id="{98CBF9BF-6991-6545-A389-4F64EC316902}"/>
              </a:ext>
            </a:extLst>
          </p:cNvPr>
          <p:cNvSpPr/>
          <p:nvPr/>
        </p:nvSpPr>
        <p:spPr bwMode="auto">
          <a:xfrm>
            <a:off x="7137964" y="5914663"/>
            <a:ext cx="1762968" cy="64112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de-DE" sz="1800" b="0" i="0" u="none" strike="noStrike" cap="none" normalizeH="0" baseline="0">
              <a:ln>
                <a:noFill/>
              </a:ln>
              <a:effectLst/>
              <a:latin typeface="Arial" panose="020B0604020202020204" pitchFamily="34" charset="0"/>
            </a:endParaRPr>
          </a:p>
        </p:txBody>
      </p:sp>
      <p:sp>
        <p:nvSpPr>
          <p:cNvPr id="11" name="Text Box 3">
            <a:extLst>
              <a:ext uri="{FF2B5EF4-FFF2-40B4-BE49-F238E27FC236}">
                <a16:creationId xmlns:a16="http://schemas.microsoft.com/office/drawing/2014/main" id="{A8702B68-261E-C742-ADB5-6117AD92F351}"/>
              </a:ext>
            </a:extLst>
          </p:cNvPr>
          <p:cNvSpPr txBox="1">
            <a:spLocks noChangeArrowheads="1"/>
          </p:cNvSpPr>
          <p:nvPr/>
        </p:nvSpPr>
        <p:spPr bwMode="auto">
          <a:xfrm>
            <a:off x="578898" y="928757"/>
            <a:ext cx="8109645" cy="8947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70C0"/>
                </a:solidFill>
                <a:latin typeface="Arial" panose="020B0604020202020204" pitchFamily="34" charset="0"/>
                <a:ea typeface="ＭＳ Ｐゴシック" panose="020B0600070205080204" pitchFamily="34" charset="-128"/>
              </a:defRPr>
            </a:lvl1pPr>
            <a:lvl2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70C0"/>
                </a:solidFill>
                <a:latin typeface="Arial" panose="020B0604020202020204" pitchFamily="34" charset="0"/>
                <a:ea typeface="ＭＳ Ｐゴシック" panose="020B0600070205080204" pitchFamily="34" charset="-128"/>
              </a:defRPr>
            </a:lvl2pPr>
            <a:lvl3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3pPr>
            <a:lvl4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4pPr>
            <a:lvl5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9pPr>
          </a:lstStyle>
          <a:p>
            <a:pPr eaLnBrk="1" hangingPunct="1">
              <a:spcBef>
                <a:spcPts val="1250"/>
              </a:spcBef>
              <a:buClrTx/>
              <a:buFontTx/>
              <a:buNone/>
            </a:pPr>
            <a:r>
              <a:rPr lang="de-DE" altLang="de-DE" sz="1600" b="1" dirty="0">
                <a:solidFill>
                  <a:srgbClr val="005493"/>
                </a:solidFill>
              </a:rPr>
              <a:t>Aufgabe:</a:t>
            </a:r>
            <a:br>
              <a:rPr lang="de-DE" altLang="de-DE" sz="1600" dirty="0">
                <a:solidFill>
                  <a:srgbClr val="005493"/>
                </a:solidFill>
              </a:rPr>
            </a:br>
            <a:r>
              <a:rPr lang="de-DE" altLang="de-DE" sz="1600" dirty="0">
                <a:solidFill>
                  <a:srgbClr val="005493"/>
                </a:solidFill>
              </a:rPr>
              <a:t>Bestimmen Sie näherungsweise die in den ersten 4 Minuten gepumpte Wassermenge. </a:t>
            </a:r>
            <a:br>
              <a:rPr lang="de-DE" altLang="de-DE" sz="1600" dirty="0">
                <a:solidFill>
                  <a:srgbClr val="005493"/>
                </a:solidFill>
              </a:rPr>
            </a:br>
            <a:r>
              <a:rPr lang="de-DE" altLang="de-DE" sz="1600" dirty="0">
                <a:solidFill>
                  <a:srgbClr val="005493"/>
                </a:solidFill>
              </a:rPr>
              <a:t>Geben Sie an, ob Ihr Näherungswert zu groß oder zu klein ist</a:t>
            </a:r>
            <a:r>
              <a:rPr lang="de-DE" altLang="de-DE" sz="2000" dirty="0">
                <a:solidFill>
                  <a:srgbClr val="005493"/>
                </a:solidFill>
              </a:rPr>
              <a:t>.</a:t>
            </a:r>
          </a:p>
        </p:txBody>
      </p:sp>
      <p:pic>
        <p:nvPicPr>
          <p:cNvPr id="4" name="Grafik 3">
            <a:extLst>
              <a:ext uri="{FF2B5EF4-FFF2-40B4-BE49-F238E27FC236}">
                <a16:creationId xmlns:a16="http://schemas.microsoft.com/office/drawing/2014/main" id="{902BDE01-E1C8-0C4B-BFD6-070774AC7743}"/>
              </a:ext>
            </a:extLst>
          </p:cNvPr>
          <p:cNvPicPr>
            <a:picLocks noChangeAspect="1"/>
          </p:cNvPicPr>
          <p:nvPr/>
        </p:nvPicPr>
        <p:blipFill>
          <a:blip r:embed="rId3"/>
          <a:stretch>
            <a:fillRect/>
          </a:stretch>
        </p:blipFill>
        <p:spPr>
          <a:xfrm>
            <a:off x="517945" y="2068606"/>
            <a:ext cx="8382987" cy="3600940"/>
          </a:xfrm>
          <a:prstGeom prst="rect">
            <a:avLst/>
          </a:prstGeom>
        </p:spPr>
      </p:pic>
    </p:spTree>
    <p:extLst>
      <p:ext uri="{BB962C8B-B14F-4D97-AF65-F5344CB8AC3E}">
        <p14:creationId xmlns:p14="http://schemas.microsoft.com/office/powerpoint/2010/main" val="2600288666"/>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
            <a:extLst>
              <a:ext uri="{FF2B5EF4-FFF2-40B4-BE49-F238E27FC236}">
                <a16:creationId xmlns:a16="http://schemas.microsoft.com/office/drawing/2014/main" id="{2FA22397-754B-E651-B849-77F7C69C9FA7}"/>
              </a:ext>
            </a:extLst>
          </p:cNvPr>
          <p:cNvSpPr txBox="1">
            <a:spLocks noChangeArrowheads="1"/>
          </p:cNvSpPr>
          <p:nvPr/>
        </p:nvSpPr>
        <p:spPr bwMode="auto">
          <a:xfrm>
            <a:off x="520862" y="248526"/>
            <a:ext cx="8272020" cy="558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70C0"/>
                </a:solidFill>
                <a:latin typeface="Arial" panose="020B0604020202020204" pitchFamily="34" charset="0"/>
                <a:ea typeface="ＭＳ Ｐゴシック" panose="020B0600070205080204" pitchFamily="34" charset="-128"/>
              </a:defRPr>
            </a:lvl1pPr>
            <a:lvl2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70C0"/>
                </a:solidFill>
                <a:latin typeface="Arial" panose="020B0604020202020204" pitchFamily="34" charset="0"/>
                <a:ea typeface="ＭＳ Ｐゴシック" panose="020B0600070205080204" pitchFamily="34" charset="-128"/>
              </a:defRPr>
            </a:lvl2pPr>
            <a:lvl3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3pPr>
            <a:lvl4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4pPr>
            <a:lvl5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9pPr>
          </a:lstStyle>
          <a:p>
            <a:pPr algn="ctr" eaLnBrk="1" hangingPunct="1">
              <a:spcBef>
                <a:spcPct val="0"/>
              </a:spcBef>
              <a:buClrTx/>
              <a:buFontTx/>
              <a:buNone/>
            </a:pPr>
            <a:r>
              <a:rPr lang="de-DE" altLang="de-DE" b="1" dirty="0">
                <a:solidFill>
                  <a:srgbClr val="002060"/>
                </a:solidFill>
              </a:rPr>
              <a:t>Hochfahren einer Pumpe</a:t>
            </a:r>
            <a:endParaRPr lang="de-DE" altLang="de-DE" sz="1200" b="1" dirty="0">
              <a:solidFill>
                <a:srgbClr val="002060"/>
              </a:solidFill>
            </a:endParaRPr>
          </a:p>
        </p:txBody>
      </p:sp>
      <p:sp>
        <p:nvSpPr>
          <p:cNvPr id="2" name="Textfeld 1">
            <a:extLst>
              <a:ext uri="{FF2B5EF4-FFF2-40B4-BE49-F238E27FC236}">
                <a16:creationId xmlns:a16="http://schemas.microsoft.com/office/drawing/2014/main" id="{CC4C918D-D7FC-3443-89E8-70830FB3CEBC}"/>
              </a:ext>
            </a:extLst>
          </p:cNvPr>
          <p:cNvSpPr txBox="1"/>
          <p:nvPr/>
        </p:nvSpPr>
        <p:spPr>
          <a:xfrm>
            <a:off x="793245" y="877155"/>
            <a:ext cx="2916820" cy="338554"/>
          </a:xfrm>
          <a:prstGeom prst="rect">
            <a:avLst/>
          </a:prstGeom>
          <a:noFill/>
        </p:spPr>
        <p:txBody>
          <a:bodyPr wrap="square" rtlCol="0">
            <a:spAutoFit/>
          </a:bodyPr>
          <a:lstStyle/>
          <a:p>
            <a:r>
              <a:rPr lang="de-DE" sz="1600" dirty="0">
                <a:solidFill>
                  <a:srgbClr val="005493"/>
                </a:solidFill>
              </a:rPr>
              <a:t>Ein naheliegender Ansatz:</a:t>
            </a:r>
          </a:p>
        </p:txBody>
      </p:sp>
      <mc:AlternateContent xmlns:mc="http://schemas.openxmlformats.org/markup-compatibility/2006" xmlns:a14="http://schemas.microsoft.com/office/drawing/2010/main">
        <mc:Choice Requires="a14">
          <p:sp>
            <p:nvSpPr>
              <p:cNvPr id="10" name="Textfeld 9">
                <a:extLst>
                  <a:ext uri="{FF2B5EF4-FFF2-40B4-BE49-F238E27FC236}">
                    <a16:creationId xmlns:a16="http://schemas.microsoft.com/office/drawing/2014/main" id="{B8221348-8B31-B74F-853D-240AD575CEBF}"/>
                  </a:ext>
                </a:extLst>
              </p:cNvPr>
              <p:cNvSpPr txBox="1"/>
              <p:nvPr/>
            </p:nvSpPr>
            <p:spPr>
              <a:xfrm>
                <a:off x="768040" y="5731318"/>
                <a:ext cx="5773838" cy="769441"/>
              </a:xfrm>
              <a:prstGeom prst="rect">
                <a:avLst/>
              </a:prstGeom>
              <a:noFill/>
            </p:spPr>
            <p:txBody>
              <a:bodyPr wrap="square" rtlCol="0">
                <a:spAutoFit/>
              </a:bodyPr>
              <a:lstStyle/>
              <a:p>
                <a:r>
                  <a:rPr lang="de-DE" sz="1600" dirty="0">
                    <a:solidFill>
                      <a:srgbClr val="005493"/>
                    </a:solidFill>
                  </a:rPr>
                  <a:t>Mögliche Weiterarbeit mit Kenntnis der Funktionsgleichung:</a:t>
                </a:r>
              </a:p>
              <a:p>
                <a:endParaRPr lang="de-DE" sz="1050" dirty="0">
                  <a:solidFill>
                    <a:srgbClr val="005493"/>
                  </a:solidFill>
                </a:endParaRPr>
              </a:p>
              <a:p>
                <a14:m>
                  <m:oMath xmlns:m="http://schemas.openxmlformats.org/officeDocument/2006/math">
                    <m:r>
                      <a:rPr lang="de-DE" sz="1600" b="0" i="1" smtClean="0">
                        <a:solidFill>
                          <a:srgbClr val="005493"/>
                        </a:solidFill>
                        <a:latin typeface="Cambria Math" panose="02040503050406030204" pitchFamily="18" charset="0"/>
                      </a:rPr>
                      <m:t>𝐼</m:t>
                    </m:r>
                    <m:d>
                      <m:dPr>
                        <m:ctrlPr>
                          <a:rPr lang="de-DE" sz="1600" b="0" i="1" smtClean="0">
                            <a:solidFill>
                              <a:srgbClr val="005493"/>
                            </a:solidFill>
                            <a:latin typeface="Cambria Math" panose="02040503050406030204" pitchFamily="18" charset="0"/>
                          </a:rPr>
                        </m:ctrlPr>
                      </m:dPr>
                      <m:e>
                        <m:r>
                          <a:rPr lang="de-DE" sz="1600" b="0" i="1" smtClean="0">
                            <a:solidFill>
                              <a:srgbClr val="005493"/>
                            </a:solidFill>
                            <a:latin typeface="Cambria Math" panose="02040503050406030204" pitchFamily="18" charset="0"/>
                          </a:rPr>
                          <m:t>𝑡</m:t>
                        </m:r>
                      </m:e>
                    </m:d>
                    <m:r>
                      <a:rPr lang="de-DE" sz="1600" b="0" i="1" smtClean="0">
                        <a:solidFill>
                          <a:srgbClr val="005493"/>
                        </a:solidFill>
                        <a:latin typeface="Cambria Math" panose="02040503050406030204" pitchFamily="18" charset="0"/>
                      </a:rPr>
                      <m:t>=−12 </m:t>
                    </m:r>
                  </m:oMath>
                </a14:m>
                <a:r>
                  <a:rPr lang="de-DE" sz="1600" b="0" i="0" dirty="0">
                    <a:solidFill>
                      <a:srgbClr val="005493"/>
                    </a:solidFill>
                    <a:latin typeface="+mj-lt"/>
                  </a:rPr>
                  <a:t>500</a:t>
                </a:r>
                <a14:m>
                  <m:oMath xmlns:m="http://schemas.openxmlformats.org/officeDocument/2006/math">
                    <m:r>
                      <a:rPr lang="de-DE" sz="1600" b="0" i="1" smtClean="0">
                        <a:solidFill>
                          <a:srgbClr val="005493"/>
                        </a:solidFill>
                        <a:latin typeface="Cambria Math" panose="02040503050406030204" pitchFamily="18" charset="0"/>
                      </a:rPr>
                      <m:t> </m:t>
                    </m:r>
                    <m:r>
                      <a:rPr lang="de-DE" sz="1600" b="0" i="1" smtClean="0">
                        <a:solidFill>
                          <a:srgbClr val="005493"/>
                        </a:solidFill>
                        <a:latin typeface="Cambria Math" panose="02040503050406030204" pitchFamily="18" charset="0"/>
                        <a:ea typeface="Cambria Math" panose="02040503050406030204" pitchFamily="18" charset="0"/>
                      </a:rPr>
                      <m:t>∙</m:t>
                    </m:r>
                    <m:sSup>
                      <m:sSupPr>
                        <m:ctrlPr>
                          <a:rPr lang="de-DE" sz="1600" b="0" i="1" smtClean="0">
                            <a:solidFill>
                              <a:srgbClr val="005493"/>
                            </a:solidFill>
                            <a:latin typeface="Cambria Math" panose="02040503050406030204" pitchFamily="18" charset="0"/>
                            <a:ea typeface="Cambria Math" panose="02040503050406030204" pitchFamily="18" charset="0"/>
                          </a:rPr>
                        </m:ctrlPr>
                      </m:sSupPr>
                      <m:e>
                        <m:r>
                          <a:rPr lang="de-DE" sz="1600" b="0" i="1" smtClean="0">
                            <a:solidFill>
                              <a:srgbClr val="005493"/>
                            </a:solidFill>
                            <a:latin typeface="Cambria Math" panose="02040503050406030204" pitchFamily="18" charset="0"/>
                            <a:ea typeface="Cambria Math" panose="02040503050406030204" pitchFamily="18" charset="0"/>
                          </a:rPr>
                          <m:t>𝑡</m:t>
                        </m:r>
                      </m:e>
                      <m:sup>
                        <m:r>
                          <a:rPr lang="de-DE" sz="1600" b="0" i="1" smtClean="0">
                            <a:solidFill>
                              <a:srgbClr val="005493"/>
                            </a:solidFill>
                            <a:latin typeface="Cambria Math" panose="02040503050406030204" pitchFamily="18" charset="0"/>
                            <a:ea typeface="Cambria Math" panose="02040503050406030204" pitchFamily="18" charset="0"/>
                          </a:rPr>
                          <m:t>2</m:t>
                        </m:r>
                      </m:sup>
                    </m:sSup>
                    <m:r>
                      <a:rPr lang="de-DE" sz="1600" b="0" i="1" smtClean="0">
                        <a:solidFill>
                          <a:srgbClr val="005493"/>
                        </a:solidFill>
                        <a:latin typeface="Cambria Math" panose="02040503050406030204" pitchFamily="18" charset="0"/>
                        <a:ea typeface="Cambria Math" panose="02040503050406030204" pitchFamily="18" charset="0"/>
                      </a:rPr>
                      <m:t>+100∙</m:t>
                    </m:r>
                    <m:r>
                      <a:rPr lang="de-DE" sz="1600" b="0" i="1" smtClean="0">
                        <a:solidFill>
                          <a:srgbClr val="005493"/>
                        </a:solidFill>
                        <a:latin typeface="Cambria Math" panose="02040503050406030204" pitchFamily="18" charset="0"/>
                        <a:ea typeface="Cambria Math" panose="02040503050406030204" pitchFamily="18" charset="0"/>
                      </a:rPr>
                      <m:t>𝑡</m:t>
                    </m:r>
                  </m:oMath>
                </a14:m>
                <a:r>
                  <a:rPr lang="de-DE" sz="1600" dirty="0">
                    <a:solidFill>
                      <a:srgbClr val="005493"/>
                    </a:solidFill>
                  </a:rPr>
                  <a:t> </a:t>
                </a:r>
              </a:p>
            </p:txBody>
          </p:sp>
        </mc:Choice>
        <mc:Fallback xmlns="">
          <p:sp>
            <p:nvSpPr>
              <p:cNvPr id="10" name="Textfeld 9">
                <a:extLst>
                  <a:ext uri="{FF2B5EF4-FFF2-40B4-BE49-F238E27FC236}">
                    <a16:creationId xmlns:a16="http://schemas.microsoft.com/office/drawing/2014/main" id="{B8221348-8B31-B74F-853D-240AD575CEBF}"/>
                  </a:ext>
                </a:extLst>
              </p:cNvPr>
              <p:cNvSpPr txBox="1">
                <a:spLocks noRot="1" noChangeAspect="1" noMove="1" noResize="1" noEditPoints="1" noAdjustHandles="1" noChangeArrowheads="1" noChangeShapeType="1" noTextEdit="1"/>
              </p:cNvSpPr>
              <p:nvPr/>
            </p:nvSpPr>
            <p:spPr>
              <a:xfrm>
                <a:off x="768040" y="5731318"/>
                <a:ext cx="5773838" cy="769441"/>
              </a:xfrm>
              <a:prstGeom prst="rect">
                <a:avLst/>
              </a:prstGeom>
              <a:blipFill>
                <a:blip r:embed="rId3"/>
                <a:stretch>
                  <a:fillRect l="-439" t="-3279" b="-6557"/>
                </a:stretch>
              </a:blipFill>
            </p:spPr>
            <p:txBody>
              <a:bodyPr/>
              <a:lstStyle/>
              <a:p>
                <a:r>
                  <a:rPr lang="de-DE">
                    <a:noFill/>
                  </a:rPr>
                  <a:t> </a:t>
                </a:r>
              </a:p>
            </p:txBody>
          </p:sp>
        </mc:Fallback>
      </mc:AlternateContent>
      <p:sp>
        <p:nvSpPr>
          <p:cNvPr id="3" name="Textfeld 2">
            <a:extLst>
              <a:ext uri="{FF2B5EF4-FFF2-40B4-BE49-F238E27FC236}">
                <a16:creationId xmlns:a16="http://schemas.microsoft.com/office/drawing/2014/main" id="{C1B8E3F8-9AFC-CC42-A4A3-85A0C416425B}"/>
              </a:ext>
            </a:extLst>
          </p:cNvPr>
          <p:cNvSpPr txBox="1"/>
          <p:nvPr/>
        </p:nvSpPr>
        <p:spPr>
          <a:xfrm rot="519946">
            <a:off x="6698442" y="1624666"/>
            <a:ext cx="1851949" cy="1354217"/>
          </a:xfrm>
          <a:prstGeom prst="rect">
            <a:avLst/>
          </a:prstGeom>
          <a:noFill/>
        </p:spPr>
        <p:txBody>
          <a:bodyPr wrap="square" rtlCol="0">
            <a:spAutoFit/>
          </a:bodyPr>
          <a:lstStyle/>
          <a:p>
            <a:r>
              <a:rPr lang="de-DE" sz="1600" dirty="0">
                <a:solidFill>
                  <a:srgbClr val="005493"/>
                </a:solidFill>
              </a:rPr>
              <a:t>Andere Möglichkeiten?</a:t>
            </a:r>
          </a:p>
          <a:p>
            <a:endParaRPr lang="de-DE" sz="1600" dirty="0">
              <a:solidFill>
                <a:srgbClr val="005493"/>
              </a:solidFill>
            </a:endParaRPr>
          </a:p>
          <a:p>
            <a:r>
              <a:rPr lang="de-DE" sz="1600" dirty="0">
                <a:solidFill>
                  <a:srgbClr val="005493"/>
                </a:solidFill>
              </a:rPr>
              <a:t>Verbesserungen?</a:t>
            </a:r>
          </a:p>
          <a:p>
            <a:endParaRPr lang="de-DE" dirty="0"/>
          </a:p>
        </p:txBody>
      </p:sp>
      <p:grpSp>
        <p:nvGrpSpPr>
          <p:cNvPr id="12" name="Gruppieren 11">
            <a:extLst>
              <a:ext uri="{FF2B5EF4-FFF2-40B4-BE49-F238E27FC236}">
                <a16:creationId xmlns:a16="http://schemas.microsoft.com/office/drawing/2014/main" id="{FC5727AE-2556-6C49-8D2E-433F72FA75DD}"/>
              </a:ext>
            </a:extLst>
          </p:cNvPr>
          <p:cNvGrpSpPr/>
          <p:nvPr/>
        </p:nvGrpSpPr>
        <p:grpSpPr>
          <a:xfrm>
            <a:off x="768040" y="1126682"/>
            <a:ext cx="5617076" cy="4604636"/>
            <a:chOff x="0" y="0"/>
            <a:chExt cx="5933764" cy="4639607"/>
          </a:xfrm>
        </p:grpSpPr>
        <p:pic>
          <p:nvPicPr>
            <p:cNvPr id="13" name="Grafik 12">
              <a:extLst>
                <a:ext uri="{FF2B5EF4-FFF2-40B4-BE49-F238E27FC236}">
                  <a16:creationId xmlns:a16="http://schemas.microsoft.com/office/drawing/2014/main" id="{F1A8DA5F-81AA-5D46-8EDF-0138D0D13F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01557"/>
              <a:ext cx="5615940" cy="4053205"/>
            </a:xfrm>
            <a:prstGeom prst="rect">
              <a:avLst/>
            </a:prstGeom>
          </p:spPr>
        </p:pic>
        <p:sp>
          <p:nvSpPr>
            <p:cNvPr id="14" name="Textfeld 56">
              <a:extLst>
                <a:ext uri="{FF2B5EF4-FFF2-40B4-BE49-F238E27FC236}">
                  <a16:creationId xmlns:a16="http://schemas.microsoft.com/office/drawing/2014/main" id="{66840139-7650-A144-BD99-553FF85133E1}"/>
                </a:ext>
              </a:extLst>
            </p:cNvPr>
            <p:cNvSpPr txBox="1"/>
            <p:nvPr/>
          </p:nvSpPr>
          <p:spPr>
            <a:xfrm>
              <a:off x="4679004" y="4250987"/>
              <a:ext cx="1254760" cy="38862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de-DE" sz="1400">
                  <a:effectLst/>
                  <a:latin typeface="Calibri" panose="020F0502020204030204" pitchFamily="34" charset="0"/>
                  <a:ea typeface="Calibri" panose="020F0502020204030204" pitchFamily="34" charset="0"/>
                  <a:cs typeface="Times New Roman" panose="02020603050405020304" pitchFamily="18" charset="0"/>
                </a:rPr>
                <a:t>Zeit </a:t>
              </a:r>
              <a:r>
                <a:rPr lang="de-DE" sz="1400" i="1">
                  <a:effectLst/>
                  <a:latin typeface="Calibri" panose="020F0502020204030204" pitchFamily="34" charset="0"/>
                  <a:ea typeface="Calibri" panose="020F0502020204030204" pitchFamily="34" charset="0"/>
                  <a:cs typeface="Times New Roman" panose="02020603050405020304" pitchFamily="18" charset="0"/>
                </a:rPr>
                <a:t>t </a:t>
              </a:r>
              <a:r>
                <a:rPr lang="de-DE" sz="1400">
                  <a:effectLst/>
                  <a:latin typeface="Calibri" panose="020F0502020204030204" pitchFamily="34" charset="0"/>
                  <a:ea typeface="Calibri" panose="020F0502020204030204" pitchFamily="34" charset="0"/>
                  <a:cs typeface="Times New Roman" panose="02020603050405020304" pitchFamily="18" charset="0"/>
                </a:rPr>
                <a:t>in min</a:t>
              </a:r>
              <a:endParaRPr lang="de-DE" sz="120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5" name="Textfeld 57">
                  <a:extLst>
                    <a:ext uri="{FF2B5EF4-FFF2-40B4-BE49-F238E27FC236}">
                      <a16:creationId xmlns:a16="http://schemas.microsoft.com/office/drawing/2014/main" id="{4A0BE5DF-3802-6E4B-8488-A9B0F4299763}"/>
                    </a:ext>
                  </a:extLst>
                </p:cNvPr>
                <p:cNvSpPr txBox="1"/>
                <p:nvPr/>
              </p:nvSpPr>
              <p:spPr>
                <a:xfrm>
                  <a:off x="573932" y="0"/>
                  <a:ext cx="2508885" cy="73914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de-DE" sz="1400">
                      <a:effectLst/>
                      <a:latin typeface="Calibri" panose="020F0502020204030204" pitchFamily="34" charset="0"/>
                      <a:ea typeface="Calibri" panose="020F0502020204030204" pitchFamily="34" charset="0"/>
                      <a:cs typeface="Times New Roman" panose="02020603050405020304" pitchFamily="18" charset="0"/>
                    </a:rPr>
                    <a:t>Zuflussstärke </a:t>
                  </a:r>
                  <a:r>
                    <a:rPr lang="de-DE" sz="1400" i="1">
                      <a:effectLst/>
                      <a:latin typeface="Calibri" panose="020F0502020204030204" pitchFamily="34" charset="0"/>
                      <a:ea typeface="Calibri" panose="020F0502020204030204" pitchFamily="34" charset="0"/>
                      <a:cs typeface="Times New Roman" panose="02020603050405020304" pitchFamily="18" charset="0"/>
                    </a:rPr>
                    <a:t>I</a:t>
                  </a:r>
                  <a:r>
                    <a:rPr lang="de-DE" sz="1400">
                      <a:effectLst/>
                      <a:latin typeface="Calibri" panose="020F0502020204030204" pitchFamily="34" charset="0"/>
                      <a:ea typeface="Calibri" panose="020F0502020204030204" pitchFamily="34" charset="0"/>
                      <a:cs typeface="Times New Roman" panose="02020603050405020304" pitchFamily="18" charset="0"/>
                    </a:rPr>
                    <a:t>(</a:t>
                  </a:r>
                  <a:r>
                    <a:rPr lang="de-DE" sz="1400" i="1">
                      <a:effectLst/>
                      <a:latin typeface="Calibri" panose="020F0502020204030204" pitchFamily="34" charset="0"/>
                      <a:ea typeface="Calibri" panose="020F0502020204030204" pitchFamily="34" charset="0"/>
                      <a:cs typeface="Times New Roman" panose="02020603050405020304" pitchFamily="18" charset="0"/>
                    </a:rPr>
                    <a:t>t</a:t>
                  </a:r>
                  <a:r>
                    <a:rPr lang="de-DE" sz="1400">
                      <a:effectLst/>
                      <a:latin typeface="Calibri" panose="020F0502020204030204" pitchFamily="34" charset="0"/>
                      <a:ea typeface="Calibri" panose="020F0502020204030204" pitchFamily="34" charset="0"/>
                      <a:cs typeface="Times New Roman" panose="02020603050405020304" pitchFamily="18" charset="0"/>
                    </a:rPr>
                    <a:t>) in </a:t>
                  </a:r>
                  <a14:m>
                    <m:oMath xmlns:m="http://schemas.openxmlformats.org/officeDocument/2006/math">
                      <m:f>
                        <m:fPr>
                          <m:ctrlPr>
                            <a:rPr lang="de-DE" sz="1600" b="1" i="1">
                              <a:effectLst/>
                              <a:latin typeface="Cambria Math" panose="02040503050406030204" pitchFamily="18" charset="0"/>
                              <a:ea typeface="Times New Roman" panose="02020603050405020304" pitchFamily="18" charset="0"/>
                              <a:cs typeface="Arial" panose="020B0604020202020204" pitchFamily="34" charset="0"/>
                            </a:rPr>
                          </m:ctrlPr>
                        </m:fPr>
                        <m:num>
                          <m:sSup>
                            <m:sSupPr>
                              <m:ctrlPr>
                                <a:rPr lang="de-DE" sz="1600" b="1" i="1">
                                  <a:effectLst/>
                                  <a:latin typeface="Cambria Math" panose="02040503050406030204" pitchFamily="18" charset="0"/>
                                  <a:ea typeface="Times New Roman" panose="02020603050405020304" pitchFamily="18" charset="0"/>
                                  <a:cs typeface="Arial" panose="020B0604020202020204" pitchFamily="34" charset="0"/>
                                </a:rPr>
                              </m:ctrlPr>
                            </m:sSupPr>
                            <m:e>
                              <m:r>
                                <a:rPr lang="de-DE" sz="1600" b="1" i="1">
                                  <a:effectLst/>
                                  <a:latin typeface="Cambria Math" panose="02040503050406030204" pitchFamily="18" charset="0"/>
                                  <a:ea typeface="Times New Roman" panose="02020603050405020304" pitchFamily="18" charset="0"/>
                                  <a:cs typeface="Arial" panose="020B0604020202020204" pitchFamily="34" charset="0"/>
                                </a:rPr>
                                <m:t>𝐦</m:t>
                              </m:r>
                            </m:e>
                            <m:sup>
                              <m:r>
                                <a:rPr lang="de-DE" sz="1600" b="1" i="1">
                                  <a:effectLst/>
                                  <a:latin typeface="Cambria Math" panose="02040503050406030204" pitchFamily="18" charset="0"/>
                                  <a:ea typeface="Times New Roman" panose="02020603050405020304" pitchFamily="18" charset="0"/>
                                  <a:cs typeface="Arial" panose="020B0604020202020204" pitchFamily="34" charset="0"/>
                                </a:rPr>
                                <m:t>𝟑</m:t>
                              </m:r>
                            </m:sup>
                          </m:sSup>
                        </m:num>
                        <m:den>
                          <m:r>
                            <a:rPr lang="de-DE" sz="1600" b="1" i="1">
                              <a:effectLst/>
                              <a:latin typeface="Cambria Math" panose="02040503050406030204" pitchFamily="18" charset="0"/>
                              <a:ea typeface="Times New Roman" panose="02020603050405020304" pitchFamily="18" charset="0"/>
                              <a:cs typeface="Arial" panose="020B0604020202020204" pitchFamily="34" charset="0"/>
                            </a:rPr>
                            <m:t>𝐦𝐢𝐧</m:t>
                          </m:r>
                        </m:den>
                      </m:f>
                    </m:oMath>
                  </a14:m>
                  <a:endParaRPr lang="de-DE" sz="120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15" name="Textfeld 57">
                  <a:extLst>
                    <a:ext uri="{FF2B5EF4-FFF2-40B4-BE49-F238E27FC236}">
                      <a16:creationId xmlns:a16="http://schemas.microsoft.com/office/drawing/2014/main" id="{4A0BE5DF-3802-6E4B-8488-A9B0F4299763}"/>
                    </a:ext>
                  </a:extLst>
                </p:cNvPr>
                <p:cNvSpPr txBox="1">
                  <a:spLocks noRot="1" noChangeAspect="1" noMove="1" noResize="1" noEditPoints="1" noAdjustHandles="1" noChangeArrowheads="1" noChangeShapeType="1" noTextEdit="1"/>
                </p:cNvSpPr>
                <p:nvPr/>
              </p:nvSpPr>
              <p:spPr>
                <a:xfrm>
                  <a:off x="573932" y="0"/>
                  <a:ext cx="2508885" cy="739140"/>
                </a:xfrm>
                <a:prstGeom prst="rect">
                  <a:avLst/>
                </a:prstGeom>
                <a:blipFill>
                  <a:blip r:embed="rId5"/>
                  <a:stretch>
                    <a:fillRect l="-1064"/>
                  </a:stretch>
                </a:blipFill>
                <a:ln w="6350">
                  <a:noFill/>
                </a:ln>
              </p:spPr>
              <p:txBody>
                <a:bodyPr/>
                <a:lstStyle/>
                <a:p>
                  <a:r>
                    <a:rPr lang="de-DE">
                      <a:noFill/>
                    </a:rPr>
                    <a:t> </a:t>
                  </a:r>
                </a:p>
              </p:txBody>
            </p:sp>
          </mc:Fallback>
        </mc:AlternateContent>
      </p:grpSp>
    </p:spTree>
    <p:extLst>
      <p:ext uri="{BB962C8B-B14F-4D97-AF65-F5344CB8AC3E}">
        <p14:creationId xmlns:p14="http://schemas.microsoft.com/office/powerpoint/2010/main" val="424790517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
            <a:extLst>
              <a:ext uri="{FF2B5EF4-FFF2-40B4-BE49-F238E27FC236}">
                <a16:creationId xmlns:a16="http://schemas.microsoft.com/office/drawing/2014/main" id="{2FA22397-754B-E651-B849-77F7C69C9FA7}"/>
              </a:ext>
            </a:extLst>
          </p:cNvPr>
          <p:cNvSpPr txBox="1">
            <a:spLocks noChangeArrowheads="1"/>
          </p:cNvSpPr>
          <p:nvPr/>
        </p:nvSpPr>
        <p:spPr bwMode="auto">
          <a:xfrm>
            <a:off x="435990" y="201195"/>
            <a:ext cx="8272020" cy="558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70C0"/>
                </a:solidFill>
                <a:latin typeface="Arial" panose="020B0604020202020204" pitchFamily="34" charset="0"/>
                <a:ea typeface="ＭＳ Ｐゴシック" panose="020B0600070205080204" pitchFamily="34" charset="-128"/>
              </a:defRPr>
            </a:lvl1pPr>
            <a:lvl2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70C0"/>
                </a:solidFill>
                <a:latin typeface="Arial" panose="020B0604020202020204" pitchFamily="34" charset="0"/>
                <a:ea typeface="ＭＳ Ｐゴシック" panose="020B0600070205080204" pitchFamily="34" charset="-128"/>
              </a:defRPr>
            </a:lvl2pPr>
            <a:lvl3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3pPr>
            <a:lvl4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4pPr>
            <a:lvl5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9pPr>
          </a:lstStyle>
          <a:p>
            <a:pPr algn="ctr" eaLnBrk="1" hangingPunct="1">
              <a:spcBef>
                <a:spcPct val="0"/>
              </a:spcBef>
              <a:buClrTx/>
              <a:buFontTx/>
              <a:buNone/>
            </a:pPr>
            <a:r>
              <a:rPr lang="de-DE" altLang="de-DE" b="1" dirty="0">
                <a:solidFill>
                  <a:srgbClr val="002060"/>
                </a:solidFill>
              </a:rPr>
              <a:t>Verfeinerungen, z.B. mit </a:t>
            </a:r>
            <a:r>
              <a:rPr lang="de-DE" altLang="de-DE" b="1" dirty="0" err="1">
                <a:solidFill>
                  <a:srgbClr val="002060"/>
                </a:solidFill>
              </a:rPr>
              <a:t>Geogebra</a:t>
            </a:r>
            <a:endParaRPr lang="de-DE" altLang="de-DE" sz="1200" b="1" dirty="0">
              <a:solidFill>
                <a:srgbClr val="002060"/>
              </a:solidFill>
            </a:endParaRPr>
          </a:p>
        </p:txBody>
      </p:sp>
      <p:sp>
        <p:nvSpPr>
          <p:cNvPr id="10" name="Textfeld 9">
            <a:extLst>
              <a:ext uri="{FF2B5EF4-FFF2-40B4-BE49-F238E27FC236}">
                <a16:creationId xmlns:a16="http://schemas.microsoft.com/office/drawing/2014/main" id="{B8221348-8B31-B74F-853D-240AD575CEBF}"/>
              </a:ext>
            </a:extLst>
          </p:cNvPr>
          <p:cNvSpPr txBox="1"/>
          <p:nvPr/>
        </p:nvSpPr>
        <p:spPr>
          <a:xfrm>
            <a:off x="6975677" y="1141711"/>
            <a:ext cx="1894131" cy="338554"/>
          </a:xfrm>
          <a:prstGeom prst="rect">
            <a:avLst/>
          </a:prstGeom>
          <a:noFill/>
        </p:spPr>
        <p:txBody>
          <a:bodyPr wrap="square" rtlCol="0">
            <a:spAutoFit/>
          </a:bodyPr>
          <a:lstStyle/>
          <a:p>
            <a:r>
              <a:rPr lang="de-DE" sz="1600" dirty="0">
                <a:solidFill>
                  <a:srgbClr val="005493"/>
                </a:solidFill>
                <a:hlinkClick r:id="rId3">
                  <a:extLst>
                    <a:ext uri="{A12FA001-AC4F-418D-AE19-62706E023703}">
                      <ahyp:hlinkClr xmlns:ahyp="http://schemas.microsoft.com/office/drawing/2018/hyperlinkcolor" val="tx"/>
                    </a:ext>
                  </a:extLst>
                </a:hlinkClick>
              </a:rPr>
              <a:t>https://t1p.de/ob68</a:t>
            </a:r>
            <a:endParaRPr lang="de-DE" sz="1600" dirty="0">
              <a:solidFill>
                <a:srgbClr val="005493"/>
              </a:solidFill>
            </a:endParaRPr>
          </a:p>
        </p:txBody>
      </p:sp>
      <p:pic>
        <p:nvPicPr>
          <p:cNvPr id="7" name="Grafik 6">
            <a:extLst>
              <a:ext uri="{FF2B5EF4-FFF2-40B4-BE49-F238E27FC236}">
                <a16:creationId xmlns:a16="http://schemas.microsoft.com/office/drawing/2014/main" id="{0FE36B39-8773-894C-994C-7D5DC57CBEBF}"/>
              </a:ext>
            </a:extLst>
          </p:cNvPr>
          <p:cNvPicPr>
            <a:picLocks noChangeAspect="1"/>
          </p:cNvPicPr>
          <p:nvPr/>
        </p:nvPicPr>
        <p:blipFill rotWithShape="1">
          <a:blip r:embed="rId4"/>
          <a:srcRect b="8626"/>
          <a:stretch/>
        </p:blipFill>
        <p:spPr>
          <a:xfrm>
            <a:off x="871323" y="2866940"/>
            <a:ext cx="3017036" cy="1720557"/>
          </a:xfrm>
          <a:prstGeom prst="rect">
            <a:avLst/>
          </a:prstGeom>
        </p:spPr>
      </p:pic>
      <p:pic>
        <p:nvPicPr>
          <p:cNvPr id="9" name="Grafik 8">
            <a:extLst>
              <a:ext uri="{FF2B5EF4-FFF2-40B4-BE49-F238E27FC236}">
                <a16:creationId xmlns:a16="http://schemas.microsoft.com/office/drawing/2014/main" id="{A3AB4A24-40E6-6949-809B-74A8EDE2A290}"/>
              </a:ext>
            </a:extLst>
          </p:cNvPr>
          <p:cNvPicPr>
            <a:picLocks noChangeAspect="1"/>
          </p:cNvPicPr>
          <p:nvPr/>
        </p:nvPicPr>
        <p:blipFill rotWithShape="1">
          <a:blip r:embed="rId5"/>
          <a:srcRect b="5935"/>
          <a:stretch/>
        </p:blipFill>
        <p:spPr>
          <a:xfrm>
            <a:off x="871323" y="4722490"/>
            <a:ext cx="2930753" cy="1720557"/>
          </a:xfrm>
          <a:prstGeom prst="rect">
            <a:avLst/>
          </a:prstGeom>
        </p:spPr>
      </p:pic>
      <p:pic>
        <p:nvPicPr>
          <p:cNvPr id="18" name="Grafik 17">
            <a:extLst>
              <a:ext uri="{FF2B5EF4-FFF2-40B4-BE49-F238E27FC236}">
                <a16:creationId xmlns:a16="http://schemas.microsoft.com/office/drawing/2014/main" id="{421F62A8-EA42-9E43-888F-D435C6153BB0}"/>
              </a:ext>
            </a:extLst>
          </p:cNvPr>
          <p:cNvPicPr>
            <a:picLocks noChangeAspect="1"/>
          </p:cNvPicPr>
          <p:nvPr/>
        </p:nvPicPr>
        <p:blipFill>
          <a:blip r:embed="rId6"/>
          <a:stretch>
            <a:fillRect/>
          </a:stretch>
        </p:blipFill>
        <p:spPr>
          <a:xfrm>
            <a:off x="871323" y="857101"/>
            <a:ext cx="2885668" cy="1895065"/>
          </a:xfrm>
          <a:prstGeom prst="rect">
            <a:avLst/>
          </a:prstGeom>
        </p:spPr>
      </p:pic>
      <p:pic>
        <p:nvPicPr>
          <p:cNvPr id="20" name="Grafik 19">
            <a:extLst>
              <a:ext uri="{FF2B5EF4-FFF2-40B4-BE49-F238E27FC236}">
                <a16:creationId xmlns:a16="http://schemas.microsoft.com/office/drawing/2014/main" id="{A08332E1-514D-2F47-8DBD-7C17A2EBF035}"/>
              </a:ext>
            </a:extLst>
          </p:cNvPr>
          <p:cNvPicPr>
            <a:picLocks noChangeAspect="1"/>
          </p:cNvPicPr>
          <p:nvPr/>
        </p:nvPicPr>
        <p:blipFill rotWithShape="1">
          <a:blip r:embed="rId7"/>
          <a:srcRect b="6112"/>
          <a:stretch/>
        </p:blipFill>
        <p:spPr>
          <a:xfrm>
            <a:off x="4008521" y="1062158"/>
            <a:ext cx="2516843" cy="1551833"/>
          </a:xfrm>
          <a:prstGeom prst="rect">
            <a:avLst/>
          </a:prstGeom>
        </p:spPr>
      </p:pic>
      <p:pic>
        <p:nvPicPr>
          <p:cNvPr id="22" name="Grafik 21">
            <a:extLst>
              <a:ext uri="{FF2B5EF4-FFF2-40B4-BE49-F238E27FC236}">
                <a16:creationId xmlns:a16="http://schemas.microsoft.com/office/drawing/2014/main" id="{F3046CDE-9338-734B-9F03-A06B1A39DE85}"/>
              </a:ext>
            </a:extLst>
          </p:cNvPr>
          <p:cNvPicPr>
            <a:picLocks noChangeAspect="1"/>
          </p:cNvPicPr>
          <p:nvPr/>
        </p:nvPicPr>
        <p:blipFill rotWithShape="1">
          <a:blip r:embed="rId8"/>
          <a:srcRect b="7795"/>
          <a:stretch/>
        </p:blipFill>
        <p:spPr>
          <a:xfrm>
            <a:off x="4056272" y="2990726"/>
            <a:ext cx="2637006" cy="1596772"/>
          </a:xfrm>
          <a:prstGeom prst="rect">
            <a:avLst/>
          </a:prstGeom>
        </p:spPr>
      </p:pic>
      <p:pic>
        <p:nvPicPr>
          <p:cNvPr id="24" name="Grafik 23">
            <a:extLst>
              <a:ext uri="{FF2B5EF4-FFF2-40B4-BE49-F238E27FC236}">
                <a16:creationId xmlns:a16="http://schemas.microsoft.com/office/drawing/2014/main" id="{DB3ACAEB-8546-FC4B-B4C1-7B8FA9A86B65}"/>
              </a:ext>
            </a:extLst>
          </p:cNvPr>
          <p:cNvPicPr>
            <a:picLocks noChangeAspect="1"/>
          </p:cNvPicPr>
          <p:nvPr/>
        </p:nvPicPr>
        <p:blipFill rotWithShape="1">
          <a:blip r:embed="rId9"/>
          <a:srcRect b="5045"/>
          <a:stretch/>
        </p:blipFill>
        <p:spPr>
          <a:xfrm>
            <a:off x="4056272" y="4809284"/>
            <a:ext cx="2619940" cy="1633763"/>
          </a:xfrm>
          <a:prstGeom prst="rect">
            <a:avLst/>
          </a:prstGeom>
        </p:spPr>
      </p:pic>
    </p:spTree>
    <p:extLst>
      <p:ext uri="{BB962C8B-B14F-4D97-AF65-F5344CB8AC3E}">
        <p14:creationId xmlns:p14="http://schemas.microsoft.com/office/powerpoint/2010/main" val="1679630550"/>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
            <a:extLst>
              <a:ext uri="{FF2B5EF4-FFF2-40B4-BE49-F238E27FC236}">
                <a16:creationId xmlns:a16="http://schemas.microsoft.com/office/drawing/2014/main" id="{2FA22397-754B-E651-B849-77F7C69C9FA7}"/>
              </a:ext>
            </a:extLst>
          </p:cNvPr>
          <p:cNvSpPr txBox="1">
            <a:spLocks noChangeArrowheads="1"/>
          </p:cNvSpPr>
          <p:nvPr/>
        </p:nvSpPr>
        <p:spPr bwMode="auto">
          <a:xfrm>
            <a:off x="520862" y="248526"/>
            <a:ext cx="8272020" cy="558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70C0"/>
                </a:solidFill>
                <a:latin typeface="Arial" panose="020B0604020202020204" pitchFamily="34" charset="0"/>
                <a:ea typeface="ＭＳ Ｐゴシック" panose="020B0600070205080204" pitchFamily="34" charset="-128"/>
              </a:defRPr>
            </a:lvl1pPr>
            <a:lvl2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70C0"/>
                </a:solidFill>
                <a:latin typeface="Arial" panose="020B0604020202020204" pitchFamily="34" charset="0"/>
                <a:ea typeface="ＭＳ Ｐゴシック" panose="020B0600070205080204" pitchFamily="34" charset="-128"/>
              </a:defRPr>
            </a:lvl2pPr>
            <a:lvl3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3pPr>
            <a:lvl4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4pPr>
            <a:lvl5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9pPr>
          </a:lstStyle>
          <a:p>
            <a:pPr algn="ctr" eaLnBrk="1" hangingPunct="1">
              <a:spcBef>
                <a:spcPct val="0"/>
              </a:spcBef>
              <a:buClrTx/>
              <a:buFontTx/>
              <a:buNone/>
            </a:pPr>
            <a:r>
              <a:rPr lang="de-DE" altLang="de-DE" b="1" dirty="0">
                <a:solidFill>
                  <a:srgbClr val="002060"/>
                </a:solidFill>
              </a:rPr>
              <a:t>Näherungen mit Produktsummen</a:t>
            </a:r>
            <a:endParaRPr lang="de-DE" altLang="de-DE" sz="1200" b="1" dirty="0">
              <a:solidFill>
                <a:srgbClr val="002060"/>
              </a:solidFill>
            </a:endParaRPr>
          </a:p>
        </p:txBody>
      </p:sp>
      <p:graphicFrame>
        <p:nvGraphicFramePr>
          <p:cNvPr id="16" name="Object 3">
            <a:extLst>
              <a:ext uri="{FF2B5EF4-FFF2-40B4-BE49-F238E27FC236}">
                <a16:creationId xmlns:a16="http://schemas.microsoft.com/office/drawing/2014/main" id="{8EB632FE-48B0-AA41-BDD5-36EAF1FBB318}"/>
              </a:ext>
            </a:extLst>
          </p:cNvPr>
          <p:cNvGraphicFramePr>
            <a:graphicFrameLocks noChangeAspect="1"/>
          </p:cNvGraphicFramePr>
          <p:nvPr>
            <p:extLst>
              <p:ext uri="{D42A27DB-BD31-4B8C-83A1-F6EECF244321}">
                <p14:modId xmlns:p14="http://schemas.microsoft.com/office/powerpoint/2010/main" val="1208319870"/>
              </p:ext>
            </p:extLst>
          </p:nvPr>
        </p:nvGraphicFramePr>
        <p:xfrm>
          <a:off x="1105970" y="1229811"/>
          <a:ext cx="7572924" cy="3888842"/>
        </p:xfrm>
        <a:graphic>
          <a:graphicData uri="http://schemas.openxmlformats.org/presentationml/2006/ole">
            <mc:AlternateContent xmlns:mc="http://schemas.openxmlformats.org/markup-compatibility/2006">
              <mc:Choice xmlns:v="urn:schemas-microsoft-com:vml" Requires="v">
                <p:oleObj spid="_x0000_s32772" r:id="rId4" imgW="491481" imgH="491481" progId="Equation.DSMT4">
                  <p:embed/>
                </p:oleObj>
              </mc:Choice>
              <mc:Fallback>
                <p:oleObj r:id="rId4" imgW="491481" imgH="491481" progId="Equation.DSMT4">
                  <p:embed/>
                  <p:pic>
                    <p:nvPicPr>
                      <p:cNvPr id="31748" name="Object 3">
                        <a:extLst>
                          <a:ext uri="{FF2B5EF4-FFF2-40B4-BE49-F238E27FC236}">
                            <a16:creationId xmlns:a16="http://schemas.microsoft.com/office/drawing/2014/main" id="{02085A83-4119-DB22-45D1-5D87BE74F8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5970" y="1229811"/>
                        <a:ext cx="7572924" cy="3888842"/>
                      </a:xfrm>
                      <a:prstGeom prst="rect">
                        <a:avLst/>
                      </a:prstGeom>
                      <a:noFill/>
                      <a:ln>
                        <a:noFill/>
                      </a:ln>
                      <a:effectLst/>
                    </p:spPr>
                  </p:pic>
                </p:oleObj>
              </mc:Fallback>
            </mc:AlternateContent>
          </a:graphicData>
        </a:graphic>
      </p:graphicFrame>
      <p:sp>
        <p:nvSpPr>
          <p:cNvPr id="17" name="Textfeld 16">
            <a:extLst>
              <a:ext uri="{FF2B5EF4-FFF2-40B4-BE49-F238E27FC236}">
                <a16:creationId xmlns:a16="http://schemas.microsoft.com/office/drawing/2014/main" id="{68CDFE95-6AEF-5F48-A35F-0761ACD3D8B1}"/>
              </a:ext>
            </a:extLst>
          </p:cNvPr>
          <p:cNvSpPr txBox="1"/>
          <p:nvPr/>
        </p:nvSpPr>
        <p:spPr>
          <a:xfrm rot="494172">
            <a:off x="6275615" y="4453857"/>
            <a:ext cx="2016224" cy="830997"/>
          </a:xfrm>
          <a:prstGeom prst="rect">
            <a:avLst/>
          </a:prstGeom>
          <a:noFill/>
        </p:spPr>
        <p:txBody>
          <a:bodyPr wrap="square" rtlCol="0">
            <a:spAutoFit/>
          </a:bodyPr>
          <a:lstStyle/>
          <a:p>
            <a:r>
              <a:rPr lang="de-DE" sz="1600" dirty="0">
                <a:solidFill>
                  <a:srgbClr val="0070C0"/>
                </a:solidFill>
              </a:rPr>
              <a:t>Anmerkung: </a:t>
            </a:r>
            <a:br>
              <a:rPr lang="de-DE" sz="1600" dirty="0">
                <a:solidFill>
                  <a:srgbClr val="0070C0"/>
                </a:solidFill>
              </a:rPr>
            </a:br>
            <a:r>
              <a:rPr lang="de-DE" sz="1600" dirty="0">
                <a:solidFill>
                  <a:srgbClr val="0070C0"/>
                </a:solidFill>
              </a:rPr>
              <a:t>Die Notationen sind heuristisch gewählt. </a:t>
            </a:r>
          </a:p>
        </p:txBody>
      </p:sp>
    </p:spTree>
    <p:extLst>
      <p:ext uri="{BB962C8B-B14F-4D97-AF65-F5344CB8AC3E}">
        <p14:creationId xmlns:p14="http://schemas.microsoft.com/office/powerpoint/2010/main" val="785471705"/>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
            <a:extLst>
              <a:ext uri="{FF2B5EF4-FFF2-40B4-BE49-F238E27FC236}">
                <a16:creationId xmlns:a16="http://schemas.microsoft.com/office/drawing/2014/main" id="{2FA22397-754B-E651-B849-77F7C69C9FA7}"/>
              </a:ext>
            </a:extLst>
          </p:cNvPr>
          <p:cNvSpPr txBox="1">
            <a:spLocks noChangeArrowheads="1"/>
          </p:cNvSpPr>
          <p:nvPr/>
        </p:nvSpPr>
        <p:spPr bwMode="auto">
          <a:xfrm>
            <a:off x="435990" y="196813"/>
            <a:ext cx="8272020" cy="558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70C0"/>
                </a:solidFill>
                <a:latin typeface="Arial" panose="020B0604020202020204" pitchFamily="34" charset="0"/>
                <a:ea typeface="ＭＳ Ｐゴシック" panose="020B0600070205080204" pitchFamily="34" charset="-128"/>
              </a:defRPr>
            </a:lvl1pPr>
            <a:lvl2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70C0"/>
                </a:solidFill>
                <a:latin typeface="Arial" panose="020B0604020202020204" pitchFamily="34" charset="0"/>
                <a:ea typeface="ＭＳ Ｐゴシック" panose="020B0600070205080204" pitchFamily="34" charset="-128"/>
              </a:defRPr>
            </a:lvl2pPr>
            <a:lvl3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3pPr>
            <a:lvl4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4pPr>
            <a:lvl5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9pPr>
          </a:lstStyle>
          <a:p>
            <a:pPr algn="ctr" eaLnBrk="1" hangingPunct="1">
              <a:spcBef>
                <a:spcPct val="0"/>
              </a:spcBef>
              <a:buClrTx/>
              <a:buFontTx/>
              <a:buNone/>
            </a:pPr>
            <a:r>
              <a:rPr lang="de-DE" altLang="de-DE" b="1" dirty="0">
                <a:solidFill>
                  <a:srgbClr val="002060"/>
                </a:solidFill>
              </a:rPr>
              <a:t>Auf der Suche nach dem exakten Wert</a:t>
            </a:r>
            <a:endParaRPr lang="de-DE" altLang="de-DE" sz="1200" b="1" dirty="0">
              <a:solidFill>
                <a:srgbClr val="002060"/>
              </a:solidFill>
            </a:endParaRPr>
          </a:p>
        </p:txBody>
      </p:sp>
      <p:graphicFrame>
        <p:nvGraphicFramePr>
          <p:cNvPr id="5" name="Object 3">
            <a:extLst>
              <a:ext uri="{FF2B5EF4-FFF2-40B4-BE49-F238E27FC236}">
                <a16:creationId xmlns:a16="http://schemas.microsoft.com/office/drawing/2014/main" id="{77CBECC3-8EE2-F14B-8778-ABB3EAC06B98}"/>
              </a:ext>
            </a:extLst>
          </p:cNvPr>
          <p:cNvGraphicFramePr>
            <a:graphicFrameLocks noChangeAspect="1"/>
          </p:cNvGraphicFramePr>
          <p:nvPr>
            <p:extLst>
              <p:ext uri="{D42A27DB-BD31-4B8C-83A1-F6EECF244321}">
                <p14:modId xmlns:p14="http://schemas.microsoft.com/office/powerpoint/2010/main" val="2009480661"/>
              </p:ext>
            </p:extLst>
          </p:nvPr>
        </p:nvGraphicFramePr>
        <p:xfrm>
          <a:off x="1002955" y="993803"/>
          <a:ext cx="6173097" cy="4870394"/>
        </p:xfrm>
        <a:graphic>
          <a:graphicData uri="http://schemas.openxmlformats.org/presentationml/2006/ole">
            <mc:AlternateContent xmlns:mc="http://schemas.openxmlformats.org/markup-compatibility/2006">
              <mc:Choice xmlns:v="urn:schemas-microsoft-com:vml" Requires="v">
                <p:oleObj spid="_x0000_s34820" r:id="rId4" imgW="491457" imgH="491457" progId="Equation.DSMT4">
                  <p:embed/>
                </p:oleObj>
              </mc:Choice>
              <mc:Fallback>
                <p:oleObj r:id="rId4" imgW="491457" imgH="491457" progId="Equation.DSMT4">
                  <p:embed/>
                  <p:pic>
                    <p:nvPicPr>
                      <p:cNvPr id="33796" name="Object 3">
                        <a:extLst>
                          <a:ext uri="{FF2B5EF4-FFF2-40B4-BE49-F238E27FC236}">
                            <a16:creationId xmlns:a16="http://schemas.microsoft.com/office/drawing/2014/main" id="{AA2D3871-61AE-28BB-58B9-8BD52F74D8C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2955" y="993803"/>
                        <a:ext cx="6173097" cy="4870394"/>
                      </a:xfrm>
                      <a:prstGeom prst="rect">
                        <a:avLst/>
                      </a:prstGeom>
                      <a:noFill/>
                      <a:ln>
                        <a:noFill/>
                      </a:ln>
                      <a:effectLst/>
                    </p:spPr>
                  </p:pic>
                </p:oleObj>
              </mc:Fallback>
            </mc:AlternateContent>
          </a:graphicData>
        </a:graphic>
      </p:graphicFrame>
      <p:sp>
        <p:nvSpPr>
          <p:cNvPr id="2" name="Rechteck 1">
            <a:extLst>
              <a:ext uri="{FF2B5EF4-FFF2-40B4-BE49-F238E27FC236}">
                <a16:creationId xmlns:a16="http://schemas.microsoft.com/office/drawing/2014/main" id="{6AA29487-EDBB-D24D-A9A1-8DA50652561E}"/>
              </a:ext>
            </a:extLst>
          </p:cNvPr>
          <p:cNvSpPr/>
          <p:nvPr/>
        </p:nvSpPr>
        <p:spPr bwMode="auto">
          <a:xfrm>
            <a:off x="1287118" y="4810539"/>
            <a:ext cx="4363278" cy="1391479"/>
          </a:xfrm>
          <a:prstGeom prst="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de-DE" sz="1800" b="0" i="0" u="none" strike="noStrike" cap="none" normalizeH="0" baseline="0">
              <a:ln>
                <a:noFill/>
              </a:ln>
              <a:effectLst/>
              <a:latin typeface="Arial" panose="020B0604020202020204" pitchFamily="34" charset="0"/>
            </a:endParaRPr>
          </a:p>
        </p:txBody>
      </p:sp>
      <p:sp>
        <p:nvSpPr>
          <p:cNvPr id="6" name="Rechteckige Legende 5">
            <a:extLst>
              <a:ext uri="{FF2B5EF4-FFF2-40B4-BE49-F238E27FC236}">
                <a16:creationId xmlns:a16="http://schemas.microsoft.com/office/drawing/2014/main" id="{EDC86911-D876-8140-90B3-D0A42A5ED90E}"/>
              </a:ext>
            </a:extLst>
          </p:cNvPr>
          <p:cNvSpPr/>
          <p:nvPr/>
        </p:nvSpPr>
        <p:spPr bwMode="auto">
          <a:xfrm>
            <a:off x="6326256" y="3428999"/>
            <a:ext cx="2380422" cy="2196549"/>
          </a:xfrm>
          <a:prstGeom prst="wedgeRectCallout">
            <a:avLst>
              <a:gd name="adj1" fmla="val -72608"/>
              <a:gd name="adj2" fmla="val 28111"/>
            </a:avLst>
          </a:prstGeom>
          <a:no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r>
              <a:rPr lang="de-DE" sz="1600" dirty="0">
                <a:solidFill>
                  <a:srgbClr val="C00000"/>
                </a:solidFill>
                <a:latin typeface="Arial" panose="020B0604020202020204" pitchFamily="34" charset="0"/>
              </a:rPr>
              <a:t>Das bestimmte Integral ist nur eine Notation für den weiterhin unbekannten Wert.</a:t>
            </a:r>
          </a:p>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lang="de-DE" sz="1600" dirty="0">
              <a:solidFill>
                <a:srgbClr val="C00000"/>
              </a:solidFill>
              <a:latin typeface="Arial" panose="020B0604020202020204" pitchFamily="34" charset="0"/>
            </a:endParaRPr>
          </a:p>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r>
              <a:rPr lang="de-DE" sz="1600" dirty="0">
                <a:solidFill>
                  <a:srgbClr val="C00000"/>
                </a:solidFill>
                <a:latin typeface="Arial" panose="020B0604020202020204" pitchFamily="34" charset="0"/>
              </a:rPr>
              <a:t>Die Durchführung einer unendlich feinen Summation ist praktisch unmöglich </a:t>
            </a:r>
            <a:r>
              <a:rPr lang="de-DE" sz="1600" dirty="0">
                <a:solidFill>
                  <a:srgbClr val="C00000"/>
                </a:solidFill>
                <a:latin typeface="Arial" panose="020B0604020202020204" pitchFamily="34" charset="0"/>
                <a:sym typeface="Wingdings" pitchFamily="2" charset="2"/>
              </a:rPr>
              <a:t></a:t>
            </a:r>
            <a:endParaRPr lang="de-DE" sz="1600" dirty="0">
              <a:solidFill>
                <a:srgbClr val="C00000"/>
              </a:solidFill>
              <a:latin typeface="Arial" panose="020B0604020202020204" pitchFamily="34" charset="0"/>
            </a:endParaRPr>
          </a:p>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de-DE" sz="1600" b="0" i="0" u="none" strike="noStrike" cap="none" normalizeH="0" baseline="0" dirty="0">
              <a:ln>
                <a:noFill/>
              </a:ln>
              <a:solidFill>
                <a:srgbClr val="C00000"/>
              </a:solidFill>
              <a:effectLst/>
              <a:latin typeface="Arial" panose="020B0604020202020204" pitchFamily="34" charset="0"/>
            </a:endParaRPr>
          </a:p>
        </p:txBody>
      </p:sp>
    </p:spTree>
    <p:extLst>
      <p:ext uri="{BB962C8B-B14F-4D97-AF65-F5344CB8AC3E}">
        <p14:creationId xmlns:p14="http://schemas.microsoft.com/office/powerpoint/2010/main" val="2159192450"/>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
            <a:extLst>
              <a:ext uri="{FF2B5EF4-FFF2-40B4-BE49-F238E27FC236}">
                <a16:creationId xmlns:a16="http://schemas.microsoft.com/office/drawing/2014/main" id="{2FA22397-754B-E651-B849-77F7C69C9FA7}"/>
              </a:ext>
            </a:extLst>
          </p:cNvPr>
          <p:cNvSpPr txBox="1">
            <a:spLocks noChangeArrowheads="1"/>
          </p:cNvSpPr>
          <p:nvPr/>
        </p:nvSpPr>
        <p:spPr bwMode="auto">
          <a:xfrm>
            <a:off x="478558" y="129166"/>
            <a:ext cx="8272020" cy="347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70C0"/>
                </a:solidFill>
                <a:latin typeface="Arial" panose="020B0604020202020204" pitchFamily="34" charset="0"/>
                <a:ea typeface="ＭＳ Ｐゴシック" panose="020B0600070205080204" pitchFamily="34" charset="-128"/>
              </a:defRPr>
            </a:lvl1pPr>
            <a:lvl2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70C0"/>
                </a:solidFill>
                <a:latin typeface="Arial" panose="020B0604020202020204" pitchFamily="34" charset="0"/>
                <a:ea typeface="ＭＳ Ｐゴシック" panose="020B0600070205080204" pitchFamily="34" charset="-128"/>
              </a:defRPr>
            </a:lvl2pPr>
            <a:lvl3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3pPr>
            <a:lvl4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4pPr>
            <a:lvl5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9pPr>
          </a:lstStyle>
          <a:p>
            <a:pPr algn="ctr" eaLnBrk="1" hangingPunct="1">
              <a:spcBef>
                <a:spcPct val="0"/>
              </a:spcBef>
              <a:buClrTx/>
              <a:buFontTx/>
              <a:buNone/>
            </a:pPr>
            <a:r>
              <a:rPr lang="de-DE" altLang="de-DE" b="1" dirty="0">
                <a:solidFill>
                  <a:srgbClr val="002060"/>
                </a:solidFill>
              </a:rPr>
              <a:t>Weiter auf der Suche nach dem exakten Wert</a:t>
            </a:r>
            <a:endParaRPr lang="de-DE" altLang="de-DE" sz="1200" b="1" dirty="0">
              <a:solidFill>
                <a:srgbClr val="002060"/>
              </a:solidFill>
            </a:endParaRPr>
          </a:p>
        </p:txBody>
      </p:sp>
      <p:grpSp>
        <p:nvGrpSpPr>
          <p:cNvPr id="7" name="Gruppieren 6">
            <a:extLst>
              <a:ext uri="{FF2B5EF4-FFF2-40B4-BE49-F238E27FC236}">
                <a16:creationId xmlns:a16="http://schemas.microsoft.com/office/drawing/2014/main" id="{0A36EDD2-A15C-8945-A9DA-01F6ED1CBF4E}"/>
              </a:ext>
            </a:extLst>
          </p:cNvPr>
          <p:cNvGrpSpPr/>
          <p:nvPr/>
        </p:nvGrpSpPr>
        <p:grpSpPr>
          <a:xfrm>
            <a:off x="2584173" y="3656422"/>
            <a:ext cx="4653947" cy="3004765"/>
            <a:chOff x="0" y="0"/>
            <a:chExt cx="6248715" cy="4904510"/>
          </a:xfrm>
        </p:grpSpPr>
        <mc:AlternateContent xmlns:mc="http://schemas.openxmlformats.org/markup-compatibility/2006" xmlns:a14="http://schemas.microsoft.com/office/drawing/2010/main">
          <mc:Choice Requires="a14">
            <p:sp>
              <p:nvSpPr>
                <p:cNvPr id="8" name="Textfeld 64">
                  <a:extLst>
                    <a:ext uri="{FF2B5EF4-FFF2-40B4-BE49-F238E27FC236}">
                      <a16:creationId xmlns:a16="http://schemas.microsoft.com/office/drawing/2014/main" id="{CF7ACEDF-D52F-904B-BEDE-B6B4494A7312}"/>
                    </a:ext>
                  </a:extLst>
                </p:cNvPr>
                <p:cNvSpPr txBox="1"/>
                <p:nvPr/>
              </p:nvSpPr>
              <p:spPr>
                <a:xfrm>
                  <a:off x="301557" y="0"/>
                  <a:ext cx="2508885" cy="73914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de-DE" sz="1400">
                      <a:effectLst/>
                      <a:latin typeface="Calibri" panose="020F0502020204030204" pitchFamily="34" charset="0"/>
                      <a:ea typeface="Calibri" panose="020F0502020204030204" pitchFamily="34" charset="0"/>
                      <a:cs typeface="Times New Roman" panose="02020603050405020304" pitchFamily="18" charset="0"/>
                    </a:rPr>
                    <a:t>Zuflussstärke </a:t>
                  </a:r>
                  <a:r>
                    <a:rPr lang="de-DE" sz="1400" i="1">
                      <a:effectLst/>
                      <a:latin typeface="Calibri" panose="020F0502020204030204" pitchFamily="34" charset="0"/>
                      <a:ea typeface="Calibri" panose="020F0502020204030204" pitchFamily="34" charset="0"/>
                      <a:cs typeface="Times New Roman" panose="02020603050405020304" pitchFamily="18" charset="0"/>
                    </a:rPr>
                    <a:t>I</a:t>
                  </a:r>
                  <a:r>
                    <a:rPr lang="de-DE" sz="1400">
                      <a:effectLst/>
                      <a:latin typeface="Calibri" panose="020F0502020204030204" pitchFamily="34" charset="0"/>
                      <a:ea typeface="Calibri" panose="020F0502020204030204" pitchFamily="34" charset="0"/>
                      <a:cs typeface="Times New Roman" panose="02020603050405020304" pitchFamily="18" charset="0"/>
                    </a:rPr>
                    <a:t>(</a:t>
                  </a:r>
                  <a:r>
                    <a:rPr lang="de-DE" sz="1400" i="1">
                      <a:effectLst/>
                      <a:latin typeface="Calibri" panose="020F0502020204030204" pitchFamily="34" charset="0"/>
                      <a:ea typeface="Calibri" panose="020F0502020204030204" pitchFamily="34" charset="0"/>
                      <a:cs typeface="Times New Roman" panose="02020603050405020304" pitchFamily="18" charset="0"/>
                    </a:rPr>
                    <a:t>t</a:t>
                  </a:r>
                  <a:r>
                    <a:rPr lang="de-DE" sz="1400">
                      <a:effectLst/>
                      <a:latin typeface="Calibri" panose="020F0502020204030204" pitchFamily="34" charset="0"/>
                      <a:ea typeface="Calibri" panose="020F0502020204030204" pitchFamily="34" charset="0"/>
                      <a:cs typeface="Times New Roman" panose="02020603050405020304" pitchFamily="18" charset="0"/>
                    </a:rPr>
                    <a:t>) in </a:t>
                  </a:r>
                  <a14:m>
                    <m:oMath xmlns:m="http://schemas.openxmlformats.org/officeDocument/2006/math">
                      <m:f>
                        <m:fPr>
                          <m:ctrlPr>
                            <a:rPr lang="de-DE" sz="1600" i="1">
                              <a:effectLst/>
                              <a:latin typeface="Cambria Math" panose="02040503050406030204" pitchFamily="18" charset="0"/>
                              <a:ea typeface="Times New Roman" panose="02020603050405020304" pitchFamily="18" charset="0"/>
                              <a:cs typeface="Arial" panose="020B0604020202020204" pitchFamily="34" charset="0"/>
                            </a:rPr>
                          </m:ctrlPr>
                        </m:fPr>
                        <m:num>
                          <m:sSup>
                            <m:sSupPr>
                              <m:ctrlPr>
                                <a:rPr lang="de-DE" sz="1600" i="1">
                                  <a:effectLst/>
                                  <a:latin typeface="Cambria Math" panose="02040503050406030204" pitchFamily="18" charset="0"/>
                                  <a:ea typeface="Times New Roman" panose="02020603050405020304" pitchFamily="18" charset="0"/>
                                  <a:cs typeface="Arial" panose="020B0604020202020204" pitchFamily="34" charset="0"/>
                                </a:rPr>
                              </m:ctrlPr>
                            </m:sSupPr>
                            <m:e>
                              <m:r>
                                <m:rPr>
                                  <m:sty m:val="p"/>
                                </m:rPr>
                                <a:rPr lang="de-DE" sz="1600">
                                  <a:effectLst/>
                                  <a:latin typeface="Cambria Math" panose="02040503050406030204" pitchFamily="18" charset="0"/>
                                  <a:ea typeface="Times New Roman" panose="02020603050405020304" pitchFamily="18" charset="0"/>
                                  <a:cs typeface="Arial" panose="020B0604020202020204" pitchFamily="34" charset="0"/>
                                </a:rPr>
                                <m:t>m</m:t>
                              </m:r>
                            </m:e>
                            <m:sup>
                              <m:r>
                                <a:rPr lang="de-DE" sz="1600">
                                  <a:effectLst/>
                                  <a:latin typeface="Cambria Math" panose="02040503050406030204" pitchFamily="18" charset="0"/>
                                  <a:ea typeface="Times New Roman" panose="02020603050405020304" pitchFamily="18" charset="0"/>
                                  <a:cs typeface="Arial" panose="020B0604020202020204" pitchFamily="34" charset="0"/>
                                </a:rPr>
                                <m:t>3</m:t>
                              </m:r>
                            </m:sup>
                          </m:sSup>
                        </m:num>
                        <m:den>
                          <m:r>
                            <m:rPr>
                              <m:sty m:val="p"/>
                            </m:rPr>
                            <a:rPr lang="de-DE" sz="1600">
                              <a:effectLst/>
                              <a:latin typeface="Cambria Math" panose="02040503050406030204" pitchFamily="18" charset="0"/>
                              <a:ea typeface="Times New Roman" panose="02020603050405020304" pitchFamily="18" charset="0"/>
                              <a:cs typeface="Arial" panose="020B0604020202020204" pitchFamily="34" charset="0"/>
                            </a:rPr>
                            <m:t>min</m:t>
                          </m:r>
                        </m:den>
                      </m:f>
                    </m:oMath>
                  </a14:m>
                  <a:endParaRPr lang="de-DE" sz="120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8" name="Textfeld 64">
                  <a:extLst>
                    <a:ext uri="{FF2B5EF4-FFF2-40B4-BE49-F238E27FC236}">
                      <a16:creationId xmlns:a16="http://schemas.microsoft.com/office/drawing/2014/main" id="{CF7ACEDF-D52F-904B-BEDE-B6B4494A7312}"/>
                    </a:ext>
                  </a:extLst>
                </p:cNvPr>
                <p:cNvSpPr txBox="1">
                  <a:spLocks noRot="1" noChangeAspect="1" noMove="1" noResize="1" noEditPoints="1" noAdjustHandles="1" noChangeArrowheads="1" noChangeShapeType="1" noTextEdit="1"/>
                </p:cNvSpPr>
                <p:nvPr/>
              </p:nvSpPr>
              <p:spPr>
                <a:xfrm>
                  <a:off x="301557" y="0"/>
                  <a:ext cx="2508885" cy="739140"/>
                </a:xfrm>
                <a:prstGeom prst="rect">
                  <a:avLst/>
                </a:prstGeom>
                <a:blipFill>
                  <a:blip r:embed="rId3"/>
                  <a:stretch>
                    <a:fillRect l="-1351" t="-2778" b="-52778"/>
                  </a:stretch>
                </a:blipFill>
                <a:ln w="6350">
                  <a:noFill/>
                </a:ln>
              </p:spPr>
              <p:txBody>
                <a:bodyPr/>
                <a:lstStyle/>
                <a:p>
                  <a:r>
                    <a:rPr lang="de-DE">
                      <a:noFill/>
                    </a:rPr>
                    <a:t> </a:t>
                  </a:r>
                </a:p>
              </p:txBody>
            </p:sp>
          </mc:Fallback>
        </mc:AlternateContent>
        <p:pic>
          <p:nvPicPr>
            <p:cNvPr id="9" name="Grafik 8">
              <a:extLst>
                <a:ext uri="{FF2B5EF4-FFF2-40B4-BE49-F238E27FC236}">
                  <a16:creationId xmlns:a16="http://schemas.microsoft.com/office/drawing/2014/main" id="{E37A9AFF-0941-5F4F-B1CC-6D219365D743}"/>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0" y="466928"/>
              <a:ext cx="5673090" cy="3970655"/>
            </a:xfrm>
            <a:prstGeom prst="rect">
              <a:avLst/>
            </a:prstGeom>
          </p:spPr>
        </p:pic>
        <p:sp>
          <p:nvSpPr>
            <p:cNvPr id="10" name="Textfeld 63">
              <a:extLst>
                <a:ext uri="{FF2B5EF4-FFF2-40B4-BE49-F238E27FC236}">
                  <a16:creationId xmlns:a16="http://schemas.microsoft.com/office/drawing/2014/main" id="{78E306C5-26E1-0D48-AE5D-0CBF2F36A7E9}"/>
                </a:ext>
              </a:extLst>
            </p:cNvPr>
            <p:cNvSpPr txBox="1"/>
            <p:nvPr/>
          </p:nvSpPr>
          <p:spPr>
            <a:xfrm>
              <a:off x="4679005" y="4416356"/>
              <a:ext cx="1569710" cy="48815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de-DE" sz="1400" dirty="0">
                  <a:effectLst/>
                  <a:latin typeface="Calibri" panose="020F0502020204030204" pitchFamily="34" charset="0"/>
                  <a:ea typeface="Calibri" panose="020F0502020204030204" pitchFamily="34" charset="0"/>
                  <a:cs typeface="Times New Roman" panose="02020603050405020304" pitchFamily="18" charset="0"/>
                </a:rPr>
                <a:t>Zeit </a:t>
              </a:r>
              <a:r>
                <a:rPr lang="de-DE" sz="1400" i="1" dirty="0">
                  <a:effectLst/>
                  <a:latin typeface="Calibri" panose="020F0502020204030204" pitchFamily="34" charset="0"/>
                  <a:ea typeface="Calibri" panose="020F0502020204030204" pitchFamily="34" charset="0"/>
                  <a:cs typeface="Times New Roman" panose="02020603050405020304" pitchFamily="18" charset="0"/>
                </a:rPr>
                <a:t>t </a:t>
              </a:r>
              <a:r>
                <a:rPr lang="de-DE" sz="1400" dirty="0">
                  <a:effectLst/>
                  <a:latin typeface="Calibri" panose="020F0502020204030204" pitchFamily="34" charset="0"/>
                  <a:ea typeface="Calibri" panose="020F0502020204030204" pitchFamily="34" charset="0"/>
                  <a:cs typeface="Times New Roman" panose="02020603050405020304" pitchFamily="18" charset="0"/>
                </a:rPr>
                <a:t>in min</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11" name="Gruppieren 10">
            <a:extLst>
              <a:ext uri="{FF2B5EF4-FFF2-40B4-BE49-F238E27FC236}">
                <a16:creationId xmlns:a16="http://schemas.microsoft.com/office/drawing/2014/main" id="{54A2C3AB-0E16-1645-8BE7-AC0637C8C8EC}"/>
              </a:ext>
            </a:extLst>
          </p:cNvPr>
          <p:cNvGrpSpPr/>
          <p:nvPr/>
        </p:nvGrpSpPr>
        <p:grpSpPr>
          <a:xfrm>
            <a:off x="2633868" y="588902"/>
            <a:ext cx="4939749" cy="3236485"/>
            <a:chOff x="0" y="0"/>
            <a:chExt cx="6184770" cy="4863343"/>
          </a:xfrm>
        </p:grpSpPr>
        <p:pic>
          <p:nvPicPr>
            <p:cNvPr id="12" name="Grafik 11">
              <a:extLst>
                <a:ext uri="{FF2B5EF4-FFF2-40B4-BE49-F238E27FC236}">
                  <a16:creationId xmlns:a16="http://schemas.microsoft.com/office/drawing/2014/main" id="{42F90B5B-D40F-7947-8250-5934C02DBA76}"/>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tretch>
              <a:fillRect/>
            </a:stretch>
          </p:blipFill>
          <p:spPr>
            <a:xfrm>
              <a:off x="0" y="398834"/>
              <a:ext cx="5118735" cy="4143375"/>
            </a:xfrm>
            <a:prstGeom prst="rect">
              <a:avLst/>
            </a:prstGeom>
          </p:spPr>
        </p:pic>
        <mc:AlternateContent xmlns:mc="http://schemas.openxmlformats.org/markup-compatibility/2006" xmlns:a14="http://schemas.microsoft.com/office/drawing/2010/main">
          <mc:Choice Requires="a14">
            <p:sp>
              <p:nvSpPr>
                <p:cNvPr id="13" name="Textfeld 68">
                  <a:extLst>
                    <a:ext uri="{FF2B5EF4-FFF2-40B4-BE49-F238E27FC236}">
                      <a16:creationId xmlns:a16="http://schemas.microsoft.com/office/drawing/2014/main" id="{7A2D71AB-7332-A440-88F0-815F9849A06C}"/>
                    </a:ext>
                  </a:extLst>
                </p:cNvPr>
                <p:cNvSpPr txBox="1"/>
                <p:nvPr/>
              </p:nvSpPr>
              <p:spPr>
                <a:xfrm>
                  <a:off x="194553" y="0"/>
                  <a:ext cx="2285365" cy="45720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de-DE" sz="1400">
                      <a:effectLst/>
                      <a:latin typeface="Calibri" panose="020F0502020204030204" pitchFamily="34" charset="0"/>
                      <a:ea typeface="Calibri" panose="020F0502020204030204" pitchFamily="34" charset="0"/>
                      <a:cs typeface="Times New Roman" panose="02020603050405020304" pitchFamily="18" charset="0"/>
                    </a:rPr>
                    <a:t>Volumen </a:t>
                  </a:r>
                  <a14:m>
                    <m:oMath xmlns:m="http://schemas.openxmlformats.org/officeDocument/2006/math">
                      <m:r>
                        <a:rPr lang="de-DE" sz="1400" i="1">
                          <a:effectLst/>
                          <a:latin typeface="Cambria Math" panose="02040503050406030204" pitchFamily="18" charset="0"/>
                          <a:ea typeface="Calibri" panose="020F0502020204030204" pitchFamily="34" charset="0"/>
                          <a:cs typeface="Times New Roman" panose="02020603050405020304" pitchFamily="18" charset="0"/>
                        </a:rPr>
                        <m:t>𝑉</m:t>
                      </m:r>
                      <m:r>
                        <a:rPr lang="de-DE" sz="1400" i="1">
                          <a:effectLst/>
                          <a:latin typeface="Cambria Math" panose="02040503050406030204" pitchFamily="18" charset="0"/>
                          <a:ea typeface="Calibri" panose="020F0502020204030204" pitchFamily="34" charset="0"/>
                          <a:cs typeface="Times New Roman" panose="02020603050405020304" pitchFamily="18" charset="0"/>
                        </a:rPr>
                        <m:t>(</m:t>
                      </m:r>
                      <m:r>
                        <a:rPr lang="de-DE" sz="1400" i="1">
                          <a:effectLst/>
                          <a:latin typeface="Cambria Math" panose="02040503050406030204" pitchFamily="18" charset="0"/>
                          <a:ea typeface="Calibri" panose="020F0502020204030204" pitchFamily="34" charset="0"/>
                          <a:cs typeface="Times New Roman" panose="02020603050405020304" pitchFamily="18" charset="0"/>
                        </a:rPr>
                        <m:t>𝑡</m:t>
                      </m:r>
                      <m:r>
                        <a:rPr lang="de-DE" sz="1400" i="1">
                          <a:effectLst/>
                          <a:latin typeface="Cambria Math" panose="02040503050406030204" pitchFamily="18" charset="0"/>
                          <a:ea typeface="Calibri" panose="020F0502020204030204" pitchFamily="34" charset="0"/>
                          <a:cs typeface="Times New Roman" panose="02020603050405020304" pitchFamily="18" charset="0"/>
                        </a:rPr>
                        <m:t>)</m:t>
                      </m:r>
                    </m:oMath>
                  </a14:m>
                  <a:endParaRPr lang="de-DE" sz="120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13" name="Textfeld 68">
                  <a:extLst>
                    <a:ext uri="{FF2B5EF4-FFF2-40B4-BE49-F238E27FC236}">
                      <a16:creationId xmlns:a16="http://schemas.microsoft.com/office/drawing/2014/main" id="{7A2D71AB-7332-A440-88F0-815F9849A06C}"/>
                    </a:ext>
                  </a:extLst>
                </p:cNvPr>
                <p:cNvSpPr txBox="1">
                  <a:spLocks noRot="1" noChangeAspect="1" noMove="1" noResize="1" noEditPoints="1" noAdjustHandles="1" noChangeArrowheads="1" noChangeShapeType="1" noTextEdit="1"/>
                </p:cNvSpPr>
                <p:nvPr/>
              </p:nvSpPr>
              <p:spPr>
                <a:xfrm>
                  <a:off x="194553" y="0"/>
                  <a:ext cx="2285365" cy="457200"/>
                </a:xfrm>
                <a:prstGeom prst="rect">
                  <a:avLst/>
                </a:prstGeom>
                <a:blipFill>
                  <a:blip r:embed="rId8"/>
                  <a:stretch>
                    <a:fillRect l="-1379" t="-4000" b="-20000"/>
                  </a:stretch>
                </a:blipFill>
                <a:ln w="6350">
                  <a:noFill/>
                </a:ln>
              </p:spPr>
              <p:txBody>
                <a:bodyPr/>
                <a:lstStyle/>
                <a:p>
                  <a:r>
                    <a:rPr lang="de-DE">
                      <a:noFill/>
                    </a:rPr>
                    <a:t> </a:t>
                  </a:r>
                </a:p>
              </p:txBody>
            </p:sp>
          </mc:Fallback>
        </mc:AlternateContent>
        <p:sp>
          <p:nvSpPr>
            <p:cNvPr id="14" name="Textfeld 69">
              <a:extLst>
                <a:ext uri="{FF2B5EF4-FFF2-40B4-BE49-F238E27FC236}">
                  <a16:creationId xmlns:a16="http://schemas.microsoft.com/office/drawing/2014/main" id="{A1B77A68-505A-6748-BB01-F88728D6B7CC}"/>
                </a:ext>
              </a:extLst>
            </p:cNvPr>
            <p:cNvSpPr txBox="1"/>
            <p:nvPr/>
          </p:nvSpPr>
          <p:spPr>
            <a:xfrm>
              <a:off x="4124526" y="4474723"/>
              <a:ext cx="2060244" cy="38862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de-DE" sz="1400" dirty="0">
                  <a:effectLst/>
                  <a:latin typeface="Calibri" panose="020F0502020204030204" pitchFamily="34" charset="0"/>
                  <a:ea typeface="Calibri" panose="020F0502020204030204" pitchFamily="34" charset="0"/>
                  <a:cs typeface="Times New Roman" panose="02020603050405020304" pitchFamily="18" charset="0"/>
                </a:rPr>
                <a:t>Zeit </a:t>
              </a:r>
              <a:r>
                <a:rPr lang="de-DE" sz="1400" i="1" dirty="0">
                  <a:effectLst/>
                  <a:latin typeface="Calibri" panose="020F0502020204030204" pitchFamily="34" charset="0"/>
                  <a:ea typeface="Calibri" panose="020F0502020204030204" pitchFamily="34" charset="0"/>
                  <a:cs typeface="Times New Roman" panose="02020603050405020304" pitchFamily="18" charset="0"/>
                </a:rPr>
                <a:t>t </a:t>
              </a:r>
              <a:r>
                <a:rPr lang="de-DE" sz="1400" dirty="0">
                  <a:effectLst/>
                  <a:latin typeface="Calibri" panose="020F0502020204030204" pitchFamily="34" charset="0"/>
                  <a:ea typeface="Calibri" panose="020F0502020204030204" pitchFamily="34" charset="0"/>
                  <a:cs typeface="Times New Roman" panose="02020603050405020304" pitchFamily="18" charset="0"/>
                </a:rPr>
                <a:t>in min</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p:txBody>
        </p:sp>
      </p:grpSp>
      <p:cxnSp>
        <p:nvCxnSpPr>
          <p:cNvPr id="15" name="Gerade Verbindung mit Pfeil 14">
            <a:extLst>
              <a:ext uri="{FF2B5EF4-FFF2-40B4-BE49-F238E27FC236}">
                <a16:creationId xmlns:a16="http://schemas.microsoft.com/office/drawing/2014/main" id="{DE050EB1-CC55-B444-B983-36B30689A661}"/>
              </a:ext>
            </a:extLst>
          </p:cNvPr>
          <p:cNvCxnSpPr>
            <a:cxnSpLocks/>
          </p:cNvCxnSpPr>
          <p:nvPr/>
        </p:nvCxnSpPr>
        <p:spPr bwMode="auto">
          <a:xfrm>
            <a:off x="6439809" y="964096"/>
            <a:ext cx="0" cy="2464904"/>
          </a:xfrm>
          <a:prstGeom prst="straightConnector1">
            <a:avLst/>
          </a:prstGeom>
          <a:solidFill>
            <a:srgbClr val="00B8FF"/>
          </a:solidFill>
          <a:ln w="38100" cap="flat" cmpd="sng" algn="ctr">
            <a:solidFill>
              <a:srgbClr val="C00000"/>
            </a:solidFill>
            <a:prstDash val="solid"/>
            <a:round/>
            <a:headEnd type="triangle"/>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Textfeld 15">
            <a:extLst>
              <a:ext uri="{FF2B5EF4-FFF2-40B4-BE49-F238E27FC236}">
                <a16:creationId xmlns:a16="http://schemas.microsoft.com/office/drawing/2014/main" id="{AB2AFD81-1C80-6645-9C8E-BE9C37E4DF71}"/>
              </a:ext>
            </a:extLst>
          </p:cNvPr>
          <p:cNvSpPr txBox="1"/>
          <p:nvPr/>
        </p:nvSpPr>
        <p:spPr>
          <a:xfrm>
            <a:off x="6439809" y="1477004"/>
            <a:ext cx="2315497" cy="1077218"/>
          </a:xfrm>
          <a:prstGeom prst="rect">
            <a:avLst/>
          </a:prstGeom>
          <a:noFill/>
        </p:spPr>
        <p:txBody>
          <a:bodyPr wrap="square" rtlCol="0">
            <a:spAutoFit/>
          </a:bodyPr>
          <a:lstStyle/>
          <a:p>
            <a:r>
              <a:rPr lang="de-DE" sz="1600" dirty="0">
                <a:solidFill>
                  <a:srgbClr val="C00000"/>
                </a:solidFill>
              </a:rPr>
              <a:t>Zugeflossene Wassermenge als Differenz zweier Funktionswerte </a:t>
            </a:r>
          </a:p>
        </p:txBody>
      </p:sp>
      <p:sp>
        <p:nvSpPr>
          <p:cNvPr id="20" name="Textfeld 19">
            <a:extLst>
              <a:ext uri="{FF2B5EF4-FFF2-40B4-BE49-F238E27FC236}">
                <a16:creationId xmlns:a16="http://schemas.microsoft.com/office/drawing/2014/main" id="{D352AAAF-37F5-5C47-A43C-B26C28742E8B}"/>
              </a:ext>
            </a:extLst>
          </p:cNvPr>
          <p:cNvSpPr txBox="1"/>
          <p:nvPr/>
        </p:nvSpPr>
        <p:spPr>
          <a:xfrm>
            <a:off x="3743057" y="5380996"/>
            <a:ext cx="2780522" cy="584775"/>
          </a:xfrm>
          <a:prstGeom prst="rect">
            <a:avLst/>
          </a:prstGeom>
          <a:noFill/>
        </p:spPr>
        <p:txBody>
          <a:bodyPr wrap="square" rtlCol="0">
            <a:spAutoFit/>
          </a:bodyPr>
          <a:lstStyle/>
          <a:p>
            <a:r>
              <a:rPr lang="de-DE" sz="1600" dirty="0">
                <a:solidFill>
                  <a:srgbClr val="C00000"/>
                </a:solidFill>
              </a:rPr>
              <a:t>Zugeflossene Wassermenge als Fläche (Integral)</a:t>
            </a:r>
          </a:p>
        </p:txBody>
      </p:sp>
      <p:sp>
        <p:nvSpPr>
          <p:cNvPr id="21" name="Pfeil nach unten 20">
            <a:extLst>
              <a:ext uri="{FF2B5EF4-FFF2-40B4-BE49-F238E27FC236}">
                <a16:creationId xmlns:a16="http://schemas.microsoft.com/office/drawing/2014/main" id="{87D16A95-FBEF-6949-9386-A663599FB7B7}"/>
              </a:ext>
            </a:extLst>
          </p:cNvPr>
          <p:cNvSpPr/>
          <p:nvPr/>
        </p:nvSpPr>
        <p:spPr bwMode="auto">
          <a:xfrm>
            <a:off x="1921458" y="2813239"/>
            <a:ext cx="498832" cy="1682503"/>
          </a:xfrm>
          <a:prstGeom prst="downArrow">
            <a:avLst>
              <a:gd name="adj1" fmla="val 26637"/>
              <a:gd name="adj2" fmla="val 50000"/>
            </a:avLst>
          </a:prstGeom>
          <a:solidFill>
            <a:schemeClr val="bg1">
              <a:lumMod val="6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de-DE" sz="1800" b="0" i="0" u="none" strike="noStrike" cap="none" normalizeH="0" baseline="0">
              <a:ln>
                <a:noFill/>
              </a:ln>
              <a:solidFill>
                <a:schemeClr val="bg1">
                  <a:lumMod val="50000"/>
                </a:schemeClr>
              </a:solidFill>
              <a:effectLst/>
              <a:latin typeface="Arial" panose="020B0604020202020204" pitchFamily="34" charset="0"/>
            </a:endParaRPr>
          </a:p>
        </p:txBody>
      </p:sp>
      <p:sp>
        <p:nvSpPr>
          <p:cNvPr id="22" name="Textfeld 21">
            <a:extLst>
              <a:ext uri="{FF2B5EF4-FFF2-40B4-BE49-F238E27FC236}">
                <a16:creationId xmlns:a16="http://schemas.microsoft.com/office/drawing/2014/main" id="{9BC72EEC-6A7E-9C43-B687-8682A1FD072A}"/>
              </a:ext>
            </a:extLst>
          </p:cNvPr>
          <p:cNvSpPr txBox="1"/>
          <p:nvPr/>
        </p:nvSpPr>
        <p:spPr>
          <a:xfrm>
            <a:off x="179610" y="3326744"/>
            <a:ext cx="1677907" cy="369332"/>
          </a:xfrm>
          <a:prstGeom prst="rect">
            <a:avLst/>
          </a:prstGeom>
          <a:noFill/>
        </p:spPr>
        <p:txBody>
          <a:bodyPr wrap="square" rtlCol="0">
            <a:spAutoFit/>
          </a:bodyPr>
          <a:lstStyle/>
          <a:p>
            <a:pPr algn="r"/>
            <a:r>
              <a:rPr lang="de-DE" b="1" dirty="0">
                <a:solidFill>
                  <a:schemeClr val="bg1">
                    <a:lumMod val="50000"/>
                  </a:schemeClr>
                </a:solidFill>
              </a:rPr>
              <a:t>„ableiten“</a:t>
            </a:r>
          </a:p>
        </p:txBody>
      </p:sp>
      <p:sp>
        <p:nvSpPr>
          <p:cNvPr id="23" name="Pfeil nach unten 22">
            <a:extLst>
              <a:ext uri="{FF2B5EF4-FFF2-40B4-BE49-F238E27FC236}">
                <a16:creationId xmlns:a16="http://schemas.microsoft.com/office/drawing/2014/main" id="{26BE321F-ADAA-C041-B0FB-3A51B25A8C85}"/>
              </a:ext>
            </a:extLst>
          </p:cNvPr>
          <p:cNvSpPr/>
          <p:nvPr/>
        </p:nvSpPr>
        <p:spPr bwMode="auto">
          <a:xfrm rot="10800000">
            <a:off x="7236560" y="2813239"/>
            <a:ext cx="498832" cy="1686366"/>
          </a:xfrm>
          <a:prstGeom prst="downArrow">
            <a:avLst>
              <a:gd name="adj1" fmla="val 26637"/>
              <a:gd name="adj2" fmla="val 50000"/>
            </a:avLst>
          </a:prstGeom>
          <a:solidFill>
            <a:schemeClr val="bg1">
              <a:lumMod val="6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de-DE" sz="1800" b="0" i="0" u="none" strike="noStrike" cap="none" normalizeH="0" baseline="0">
              <a:ln>
                <a:noFill/>
              </a:ln>
              <a:solidFill>
                <a:schemeClr val="bg1">
                  <a:lumMod val="50000"/>
                </a:schemeClr>
              </a:solidFill>
              <a:effectLst/>
              <a:latin typeface="Arial" panose="020B0604020202020204" pitchFamily="34" charset="0"/>
            </a:endParaRPr>
          </a:p>
        </p:txBody>
      </p:sp>
      <p:sp>
        <p:nvSpPr>
          <p:cNvPr id="24" name="Textfeld 23">
            <a:extLst>
              <a:ext uri="{FF2B5EF4-FFF2-40B4-BE49-F238E27FC236}">
                <a16:creationId xmlns:a16="http://schemas.microsoft.com/office/drawing/2014/main" id="{71489E5B-8F46-7B4C-B17A-AB7B6814D0F0}"/>
              </a:ext>
            </a:extLst>
          </p:cNvPr>
          <p:cNvSpPr txBox="1"/>
          <p:nvPr/>
        </p:nvSpPr>
        <p:spPr>
          <a:xfrm>
            <a:off x="7559791" y="3162313"/>
            <a:ext cx="1677907" cy="646331"/>
          </a:xfrm>
          <a:prstGeom prst="rect">
            <a:avLst/>
          </a:prstGeom>
          <a:noFill/>
        </p:spPr>
        <p:txBody>
          <a:bodyPr wrap="square" rtlCol="0">
            <a:spAutoFit/>
          </a:bodyPr>
          <a:lstStyle/>
          <a:p>
            <a:endParaRPr lang="de-DE" b="1" dirty="0">
              <a:solidFill>
                <a:schemeClr val="bg1">
                  <a:lumMod val="50000"/>
                </a:schemeClr>
              </a:solidFill>
            </a:endParaRPr>
          </a:p>
          <a:p>
            <a:r>
              <a:rPr lang="de-DE" b="1" dirty="0">
                <a:solidFill>
                  <a:schemeClr val="bg1">
                    <a:lumMod val="50000"/>
                  </a:schemeClr>
                </a:solidFill>
              </a:rPr>
              <a:t>„</a:t>
            </a:r>
            <a:r>
              <a:rPr lang="de-DE" b="1" dirty="0" err="1">
                <a:solidFill>
                  <a:schemeClr val="bg1">
                    <a:lumMod val="50000"/>
                  </a:schemeClr>
                </a:solidFill>
              </a:rPr>
              <a:t>aufleiten</a:t>
            </a:r>
            <a:r>
              <a:rPr lang="de-DE" b="1" dirty="0">
                <a:solidFill>
                  <a:schemeClr val="bg1">
                    <a:lumMod val="50000"/>
                  </a:schemeClr>
                </a:solidFill>
              </a:rPr>
              <a:t>“</a:t>
            </a:r>
          </a:p>
        </p:txBody>
      </p:sp>
      <p:sp>
        <p:nvSpPr>
          <p:cNvPr id="17" name="Textfeld 16">
            <a:extLst>
              <a:ext uri="{FF2B5EF4-FFF2-40B4-BE49-F238E27FC236}">
                <a16:creationId xmlns:a16="http://schemas.microsoft.com/office/drawing/2014/main" id="{16B21DCE-8FF7-ED49-886A-32DF15372924}"/>
              </a:ext>
            </a:extLst>
          </p:cNvPr>
          <p:cNvSpPr txBox="1"/>
          <p:nvPr/>
        </p:nvSpPr>
        <p:spPr>
          <a:xfrm>
            <a:off x="321597" y="893162"/>
            <a:ext cx="1599861" cy="369332"/>
          </a:xfrm>
          <a:prstGeom prst="rect">
            <a:avLst/>
          </a:prstGeom>
          <a:noFill/>
        </p:spPr>
        <p:txBody>
          <a:bodyPr wrap="square" rtlCol="0">
            <a:spAutoFit/>
          </a:bodyPr>
          <a:lstStyle/>
          <a:p>
            <a:r>
              <a:rPr lang="de-DE" b="1" i="1" dirty="0">
                <a:solidFill>
                  <a:srgbClr val="005493"/>
                </a:solidFill>
              </a:rPr>
              <a:t>Erinnerung:</a:t>
            </a:r>
          </a:p>
        </p:txBody>
      </p:sp>
    </p:spTree>
    <p:extLst>
      <p:ext uri="{BB962C8B-B14F-4D97-AF65-F5344CB8AC3E}">
        <p14:creationId xmlns:p14="http://schemas.microsoft.com/office/powerpoint/2010/main" val="330277789"/>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
            <a:extLst>
              <a:ext uri="{FF2B5EF4-FFF2-40B4-BE49-F238E27FC236}">
                <a16:creationId xmlns:a16="http://schemas.microsoft.com/office/drawing/2014/main" id="{2FA22397-754B-E651-B849-77F7C69C9FA7}"/>
              </a:ext>
            </a:extLst>
          </p:cNvPr>
          <p:cNvSpPr txBox="1">
            <a:spLocks noChangeArrowheads="1"/>
          </p:cNvSpPr>
          <p:nvPr/>
        </p:nvSpPr>
        <p:spPr bwMode="auto">
          <a:xfrm>
            <a:off x="346537" y="445291"/>
            <a:ext cx="8272020" cy="558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70C0"/>
                </a:solidFill>
                <a:latin typeface="Arial" panose="020B0604020202020204" pitchFamily="34" charset="0"/>
                <a:ea typeface="ＭＳ Ｐゴシック" panose="020B0600070205080204" pitchFamily="34" charset="-128"/>
              </a:defRPr>
            </a:lvl1pPr>
            <a:lvl2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70C0"/>
                </a:solidFill>
                <a:latin typeface="Arial" panose="020B0604020202020204" pitchFamily="34" charset="0"/>
                <a:ea typeface="ＭＳ Ｐゴシック" panose="020B0600070205080204" pitchFamily="34" charset="-128"/>
              </a:defRPr>
            </a:lvl2pPr>
            <a:lvl3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3pPr>
            <a:lvl4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4pPr>
            <a:lvl5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9pPr>
          </a:lstStyle>
          <a:p>
            <a:pPr algn="ctr" eaLnBrk="1" hangingPunct="1">
              <a:spcBef>
                <a:spcPct val="0"/>
              </a:spcBef>
              <a:buClrTx/>
              <a:buFontTx/>
              <a:buNone/>
            </a:pPr>
            <a:r>
              <a:rPr lang="de-DE" altLang="de-DE" sz="2800" b="1" dirty="0">
                <a:solidFill>
                  <a:srgbClr val="002060"/>
                </a:solidFill>
              </a:rPr>
              <a:t>Der Hauptsatz</a:t>
            </a:r>
            <a:endParaRPr lang="de-DE" altLang="de-DE" sz="1400" b="1" dirty="0">
              <a:solidFill>
                <a:srgbClr val="002060"/>
              </a:solidFill>
            </a:endParaRPr>
          </a:p>
        </p:txBody>
      </p:sp>
      <p:graphicFrame>
        <p:nvGraphicFramePr>
          <p:cNvPr id="7" name="Object 3">
            <a:extLst>
              <a:ext uri="{FF2B5EF4-FFF2-40B4-BE49-F238E27FC236}">
                <a16:creationId xmlns:a16="http://schemas.microsoft.com/office/drawing/2014/main" id="{4E54A46D-7790-1946-94BD-AD8D199D8026}"/>
              </a:ext>
            </a:extLst>
          </p:cNvPr>
          <p:cNvGraphicFramePr>
            <a:graphicFrameLocks noChangeAspect="1"/>
          </p:cNvGraphicFramePr>
          <p:nvPr>
            <p:extLst>
              <p:ext uri="{D42A27DB-BD31-4B8C-83A1-F6EECF244321}">
                <p14:modId xmlns:p14="http://schemas.microsoft.com/office/powerpoint/2010/main" val="3899975771"/>
              </p:ext>
            </p:extLst>
          </p:nvPr>
        </p:nvGraphicFramePr>
        <p:xfrm>
          <a:off x="1545053" y="1863518"/>
          <a:ext cx="5445125" cy="1362075"/>
        </p:xfrm>
        <a:graphic>
          <a:graphicData uri="http://schemas.openxmlformats.org/presentationml/2006/ole">
            <mc:AlternateContent xmlns:mc="http://schemas.openxmlformats.org/markup-compatibility/2006">
              <mc:Choice xmlns:v="urn:schemas-microsoft-com:vml" Requires="v">
                <p:oleObj spid="_x0000_s36868" r:id="rId4" imgW="491449" imgH="482540" progId="">
                  <p:embed/>
                </p:oleObj>
              </mc:Choice>
              <mc:Fallback>
                <p:oleObj r:id="rId4" imgW="491449" imgH="482540" progId="">
                  <p:embed/>
                  <p:pic>
                    <p:nvPicPr>
                      <p:cNvPr id="39940" name="Object 3">
                        <a:extLst>
                          <a:ext uri="{FF2B5EF4-FFF2-40B4-BE49-F238E27FC236}">
                            <a16:creationId xmlns:a16="http://schemas.microsoft.com/office/drawing/2014/main" id="{A2160D25-0FA0-C794-6584-6A93BA8378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5053" y="1863518"/>
                        <a:ext cx="5445125" cy="13620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mc:AlternateContent xmlns:mc="http://schemas.openxmlformats.org/markup-compatibility/2006" xmlns:a14="http://schemas.microsoft.com/office/drawing/2010/main">
        <mc:Choice Requires="a14">
          <p:sp>
            <p:nvSpPr>
              <p:cNvPr id="3" name="Textfeld 2">
                <a:extLst>
                  <a:ext uri="{FF2B5EF4-FFF2-40B4-BE49-F238E27FC236}">
                    <a16:creationId xmlns:a16="http://schemas.microsoft.com/office/drawing/2014/main" id="{318CB463-FB38-5949-B312-9F5FFE4BFD32}"/>
                  </a:ext>
                </a:extLst>
              </p:cNvPr>
              <p:cNvSpPr txBox="1"/>
              <p:nvPr/>
            </p:nvSpPr>
            <p:spPr>
              <a:xfrm>
                <a:off x="1461052" y="3578087"/>
                <a:ext cx="6062870" cy="646331"/>
              </a:xfrm>
              <a:prstGeom prst="rect">
                <a:avLst/>
              </a:prstGeom>
              <a:noFill/>
            </p:spPr>
            <p:txBody>
              <a:bodyPr wrap="square" rtlCol="0">
                <a:spAutoFit/>
              </a:bodyPr>
              <a:lstStyle/>
              <a:p>
                <a:r>
                  <a:rPr lang="de-DE" dirty="0"/>
                  <a:t>Dabei ist </a:t>
                </a:r>
                <a14:m>
                  <m:oMath xmlns:m="http://schemas.openxmlformats.org/officeDocument/2006/math">
                    <m:r>
                      <a:rPr lang="de-DE" b="0" i="1" smtClean="0">
                        <a:latin typeface="Cambria Math" panose="02040503050406030204" pitchFamily="18" charset="0"/>
                      </a:rPr>
                      <m:t>𝑉</m:t>
                    </m:r>
                  </m:oMath>
                </a14:m>
                <a:r>
                  <a:rPr lang="de-DE" dirty="0"/>
                  <a:t> eine beliebige Stammfunktion von </a:t>
                </a:r>
                <a14:m>
                  <m:oMath xmlns:m="http://schemas.openxmlformats.org/officeDocument/2006/math">
                    <m:r>
                      <a:rPr lang="de-DE" b="0" i="1" dirty="0" smtClean="0">
                        <a:latin typeface="Cambria Math" panose="02040503050406030204" pitchFamily="18" charset="0"/>
                      </a:rPr>
                      <m:t>𝐼</m:t>
                    </m:r>
                  </m:oMath>
                </a14:m>
                <a:r>
                  <a:rPr lang="de-DE" dirty="0"/>
                  <a:t>, </a:t>
                </a:r>
                <a:br>
                  <a:rPr lang="de-DE" dirty="0"/>
                </a:br>
                <a:r>
                  <a:rPr lang="de-DE" dirty="0"/>
                  <a:t>also eine Funktion mit </a:t>
                </a:r>
                <a14:m>
                  <m:oMath xmlns:m="http://schemas.openxmlformats.org/officeDocument/2006/math">
                    <m:sSup>
                      <m:sSupPr>
                        <m:ctrlPr>
                          <a:rPr lang="de-DE" b="0" i="1" smtClean="0">
                            <a:latin typeface="Cambria Math" panose="02040503050406030204" pitchFamily="18" charset="0"/>
                          </a:rPr>
                        </m:ctrlPr>
                      </m:sSupPr>
                      <m:e>
                        <m:r>
                          <a:rPr lang="de-DE" b="0" i="1" smtClean="0">
                            <a:latin typeface="Cambria Math" panose="02040503050406030204" pitchFamily="18" charset="0"/>
                          </a:rPr>
                          <m:t>𝑉</m:t>
                        </m:r>
                      </m:e>
                      <m:sup>
                        <m:r>
                          <a:rPr lang="de-DE" b="0" i="1" smtClean="0">
                            <a:latin typeface="Cambria Math" panose="02040503050406030204" pitchFamily="18" charset="0"/>
                          </a:rPr>
                          <m:t>′</m:t>
                        </m:r>
                      </m:sup>
                    </m:sSup>
                    <m:d>
                      <m:dPr>
                        <m:ctrlPr>
                          <a:rPr lang="de-DE" b="0" i="1" smtClean="0">
                            <a:latin typeface="Cambria Math" panose="02040503050406030204" pitchFamily="18" charset="0"/>
                          </a:rPr>
                        </m:ctrlPr>
                      </m:dPr>
                      <m:e>
                        <m:r>
                          <a:rPr lang="de-DE" b="0" i="1" smtClean="0">
                            <a:latin typeface="Cambria Math" panose="02040503050406030204" pitchFamily="18" charset="0"/>
                          </a:rPr>
                          <m:t>𝑡</m:t>
                        </m:r>
                      </m:e>
                    </m:d>
                    <m:r>
                      <a:rPr lang="de-DE" b="0" i="1" smtClean="0">
                        <a:latin typeface="Cambria Math" panose="02040503050406030204" pitchFamily="18" charset="0"/>
                      </a:rPr>
                      <m:t>=</m:t>
                    </m:r>
                    <m:r>
                      <a:rPr lang="de-DE" b="0" i="1" smtClean="0">
                        <a:latin typeface="Cambria Math" panose="02040503050406030204" pitchFamily="18" charset="0"/>
                      </a:rPr>
                      <m:t>𝐼</m:t>
                    </m:r>
                    <m:d>
                      <m:dPr>
                        <m:ctrlPr>
                          <a:rPr lang="de-DE" b="0" i="1" smtClean="0">
                            <a:latin typeface="Cambria Math" panose="02040503050406030204" pitchFamily="18" charset="0"/>
                          </a:rPr>
                        </m:ctrlPr>
                      </m:dPr>
                      <m:e>
                        <m:r>
                          <a:rPr lang="de-DE" b="0" i="1" smtClean="0">
                            <a:latin typeface="Cambria Math" panose="02040503050406030204" pitchFamily="18" charset="0"/>
                          </a:rPr>
                          <m:t>𝑡</m:t>
                        </m:r>
                      </m:e>
                    </m:d>
                  </m:oMath>
                </a14:m>
                <a:r>
                  <a:rPr lang="de-DE" dirty="0"/>
                  <a:t>.</a:t>
                </a:r>
              </a:p>
            </p:txBody>
          </p:sp>
        </mc:Choice>
        <mc:Fallback xmlns="">
          <p:sp>
            <p:nvSpPr>
              <p:cNvPr id="3" name="Textfeld 2">
                <a:extLst>
                  <a:ext uri="{FF2B5EF4-FFF2-40B4-BE49-F238E27FC236}">
                    <a16:creationId xmlns:a16="http://schemas.microsoft.com/office/drawing/2014/main" id="{318CB463-FB38-5949-B312-9F5FFE4BFD32}"/>
                  </a:ext>
                </a:extLst>
              </p:cNvPr>
              <p:cNvSpPr txBox="1">
                <a:spLocks noRot="1" noChangeAspect="1" noMove="1" noResize="1" noEditPoints="1" noAdjustHandles="1" noChangeArrowheads="1" noChangeShapeType="1" noTextEdit="1"/>
              </p:cNvSpPr>
              <p:nvPr/>
            </p:nvSpPr>
            <p:spPr>
              <a:xfrm>
                <a:off x="1461052" y="3578087"/>
                <a:ext cx="6062870" cy="646331"/>
              </a:xfrm>
              <a:prstGeom prst="rect">
                <a:avLst/>
              </a:prstGeom>
              <a:blipFill>
                <a:blip r:embed="rId6"/>
                <a:stretch>
                  <a:fillRect l="-1046" t="-3846" b="-13462"/>
                </a:stretch>
              </a:blipFill>
            </p:spPr>
            <p:txBody>
              <a:bodyPr/>
              <a:lstStyle/>
              <a:p>
                <a:r>
                  <a:rPr lang="de-DE">
                    <a:noFill/>
                  </a:rPr>
                  <a:t> </a:t>
                </a:r>
              </a:p>
            </p:txBody>
          </p:sp>
        </mc:Fallback>
      </mc:AlternateContent>
    </p:spTree>
    <p:extLst>
      <p:ext uri="{BB962C8B-B14F-4D97-AF65-F5344CB8AC3E}">
        <p14:creationId xmlns:p14="http://schemas.microsoft.com/office/powerpoint/2010/main" val="1816597748"/>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EB2250-82AE-7F46-9457-014FD8A2684C}"/>
              </a:ext>
            </a:extLst>
          </p:cNvPr>
          <p:cNvSpPr>
            <a:spLocks noGrp="1"/>
          </p:cNvSpPr>
          <p:nvPr>
            <p:ph type="title"/>
          </p:nvPr>
        </p:nvSpPr>
        <p:spPr/>
        <p:txBody>
          <a:bodyPr/>
          <a:lstStyle/>
          <a:p>
            <a:r>
              <a:rPr lang="de-DE" sz="2000" dirty="0">
                <a:solidFill>
                  <a:srgbClr val="002060"/>
                </a:solidFill>
              </a:rPr>
              <a:t>Nächste Schritte:</a:t>
            </a:r>
            <a:br>
              <a:rPr lang="de-DE" sz="2000" dirty="0">
                <a:solidFill>
                  <a:srgbClr val="002060"/>
                </a:solidFill>
              </a:rPr>
            </a:br>
            <a:r>
              <a:rPr lang="de-DE" sz="2800" b="1" dirty="0">
                <a:solidFill>
                  <a:srgbClr val="002060"/>
                </a:solidFill>
              </a:rPr>
              <a:t>Funktionen mit negativen Funktionswerten</a:t>
            </a:r>
            <a:endParaRPr lang="de-DE" sz="2800" dirty="0"/>
          </a:p>
        </p:txBody>
      </p:sp>
      <p:sp>
        <p:nvSpPr>
          <p:cNvPr id="3" name="Inhaltsplatzhalter 2">
            <a:extLst>
              <a:ext uri="{FF2B5EF4-FFF2-40B4-BE49-F238E27FC236}">
                <a16:creationId xmlns:a16="http://schemas.microsoft.com/office/drawing/2014/main" id="{5A8B922E-D1F8-FC40-848A-CE4563A3B612}"/>
              </a:ext>
            </a:extLst>
          </p:cNvPr>
          <p:cNvSpPr>
            <a:spLocks noGrp="1"/>
          </p:cNvSpPr>
          <p:nvPr>
            <p:ph idx="1"/>
          </p:nvPr>
        </p:nvSpPr>
        <p:spPr>
          <a:xfrm>
            <a:off x="636106" y="1441450"/>
            <a:ext cx="7046842" cy="3975100"/>
          </a:xfrm>
        </p:spPr>
        <p:txBody>
          <a:bodyPr/>
          <a:lstStyle/>
          <a:p>
            <a:r>
              <a:rPr lang="de-DE" altLang="de-DE" dirty="0">
                <a:solidFill>
                  <a:srgbClr val="0070C0"/>
                </a:solidFill>
              </a:rPr>
              <a:t>   </a:t>
            </a:r>
            <a:r>
              <a:rPr lang="de-DE" altLang="de-DE" sz="2000" dirty="0">
                <a:solidFill>
                  <a:schemeClr val="tx1"/>
                </a:solidFill>
              </a:rPr>
              <a:t>Negative Funktionswerte der Stromstärkefunktion werden als Abfluss interpretiert. </a:t>
            </a:r>
            <a:br>
              <a:rPr lang="de-DE" altLang="de-DE" sz="2000" dirty="0">
                <a:solidFill>
                  <a:schemeClr val="tx1"/>
                </a:solidFill>
              </a:rPr>
            </a:br>
            <a:r>
              <a:rPr lang="de-DE" altLang="de-DE" sz="2000" dirty="0">
                <a:solidFill>
                  <a:schemeClr val="tx1"/>
                </a:solidFill>
              </a:rPr>
              <a:t>Dann misst das bestimmte Integral in den Grenzen </a:t>
            </a:r>
            <a:r>
              <a:rPr lang="de-DE" altLang="de-DE" sz="2000" i="1" dirty="0">
                <a:solidFill>
                  <a:schemeClr val="tx1"/>
                </a:solidFill>
              </a:rPr>
              <a:t>a</a:t>
            </a:r>
            <a:r>
              <a:rPr lang="de-DE" altLang="de-DE" sz="2000" dirty="0">
                <a:solidFill>
                  <a:schemeClr val="tx1"/>
                </a:solidFill>
              </a:rPr>
              <a:t> und </a:t>
            </a:r>
            <a:r>
              <a:rPr lang="de-DE" altLang="de-DE" sz="2000" i="1" dirty="0">
                <a:solidFill>
                  <a:schemeClr val="tx1"/>
                </a:solidFill>
              </a:rPr>
              <a:t>b</a:t>
            </a:r>
            <a:r>
              <a:rPr lang="de-DE" altLang="de-DE" sz="2000" dirty="0">
                <a:solidFill>
                  <a:schemeClr val="tx1"/>
                </a:solidFill>
              </a:rPr>
              <a:t> den Netto-Zufluss in dieser Zeit.</a:t>
            </a:r>
          </a:p>
          <a:p>
            <a:endParaRPr lang="de-DE" dirty="0"/>
          </a:p>
        </p:txBody>
      </p:sp>
      <p:pic>
        <p:nvPicPr>
          <p:cNvPr id="4" name="Grafik 3">
            <a:extLst>
              <a:ext uri="{FF2B5EF4-FFF2-40B4-BE49-F238E27FC236}">
                <a16:creationId xmlns:a16="http://schemas.microsoft.com/office/drawing/2014/main" id="{FE9A9E62-9F2F-1F45-A370-548D28C2B6FB}"/>
              </a:ext>
            </a:extLst>
          </p:cNvPr>
          <p:cNvPicPr>
            <a:picLocks noChangeAspect="1"/>
          </p:cNvPicPr>
          <p:nvPr/>
        </p:nvPicPr>
        <p:blipFill>
          <a:blip r:embed="rId2"/>
          <a:stretch>
            <a:fillRect/>
          </a:stretch>
        </p:blipFill>
        <p:spPr>
          <a:xfrm>
            <a:off x="2143303" y="2936636"/>
            <a:ext cx="4032448" cy="2955338"/>
          </a:xfrm>
          <a:prstGeom prst="rect">
            <a:avLst/>
          </a:prstGeom>
        </p:spPr>
      </p:pic>
      <p:sp>
        <p:nvSpPr>
          <p:cNvPr id="5" name="Textfeld 4">
            <a:extLst>
              <a:ext uri="{FF2B5EF4-FFF2-40B4-BE49-F238E27FC236}">
                <a16:creationId xmlns:a16="http://schemas.microsoft.com/office/drawing/2014/main" id="{F226E965-09F1-3F48-B5C0-67A21312BF60}"/>
              </a:ext>
            </a:extLst>
          </p:cNvPr>
          <p:cNvSpPr txBox="1"/>
          <p:nvPr/>
        </p:nvSpPr>
        <p:spPr>
          <a:xfrm>
            <a:off x="2886472" y="4879603"/>
            <a:ext cx="432048" cy="400110"/>
          </a:xfrm>
          <a:prstGeom prst="rect">
            <a:avLst/>
          </a:prstGeom>
          <a:noFill/>
        </p:spPr>
        <p:txBody>
          <a:bodyPr wrap="square" rtlCol="0">
            <a:spAutoFit/>
          </a:bodyPr>
          <a:lstStyle/>
          <a:p>
            <a:r>
              <a:rPr lang="de-DE" sz="2000" dirty="0">
                <a:solidFill>
                  <a:schemeClr val="tx1"/>
                </a:solidFill>
                <a:latin typeface="Verdana" panose="020B0604030504040204" pitchFamily="34" charset="0"/>
                <a:ea typeface="Verdana" panose="020B0604030504040204" pitchFamily="34" charset="0"/>
              </a:rPr>
              <a:t>a</a:t>
            </a:r>
          </a:p>
        </p:txBody>
      </p:sp>
      <p:sp>
        <p:nvSpPr>
          <p:cNvPr id="6" name="Textfeld 5">
            <a:extLst>
              <a:ext uri="{FF2B5EF4-FFF2-40B4-BE49-F238E27FC236}">
                <a16:creationId xmlns:a16="http://schemas.microsoft.com/office/drawing/2014/main" id="{F81F0295-79C4-9249-83EE-05F73E0C53E4}"/>
              </a:ext>
            </a:extLst>
          </p:cNvPr>
          <p:cNvSpPr txBox="1"/>
          <p:nvPr/>
        </p:nvSpPr>
        <p:spPr>
          <a:xfrm>
            <a:off x="4825717" y="4879603"/>
            <a:ext cx="432048" cy="400110"/>
          </a:xfrm>
          <a:prstGeom prst="rect">
            <a:avLst/>
          </a:prstGeom>
          <a:noFill/>
        </p:spPr>
        <p:txBody>
          <a:bodyPr wrap="square" rtlCol="0">
            <a:spAutoFit/>
          </a:bodyPr>
          <a:lstStyle/>
          <a:p>
            <a:r>
              <a:rPr lang="de-DE" sz="2000" dirty="0">
                <a:solidFill>
                  <a:schemeClr val="tx1"/>
                </a:solidFill>
                <a:latin typeface="Verdana" panose="020B0604030504040204" pitchFamily="34" charset="0"/>
                <a:ea typeface="Verdana" panose="020B0604030504040204" pitchFamily="34" charset="0"/>
              </a:rPr>
              <a:t>b</a:t>
            </a:r>
          </a:p>
        </p:txBody>
      </p:sp>
    </p:spTree>
    <p:extLst>
      <p:ext uri="{BB962C8B-B14F-4D97-AF65-F5344CB8AC3E}">
        <p14:creationId xmlns:p14="http://schemas.microsoft.com/office/powerpoint/2010/main" val="14734670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119F8A-1D0B-7842-AB8C-16221BA0D719}"/>
              </a:ext>
            </a:extLst>
          </p:cNvPr>
          <p:cNvSpPr>
            <a:spLocks noGrp="1"/>
          </p:cNvSpPr>
          <p:nvPr>
            <p:ph type="title"/>
          </p:nvPr>
        </p:nvSpPr>
        <p:spPr>
          <a:xfrm>
            <a:off x="372140" y="-2117"/>
            <a:ext cx="8228013" cy="868019"/>
          </a:xfrm>
        </p:spPr>
        <p:txBody>
          <a:bodyPr/>
          <a:lstStyle/>
          <a:p>
            <a:r>
              <a:rPr lang="de-DE" altLang="de-DE" sz="3200" b="1" dirty="0">
                <a:solidFill>
                  <a:srgbClr val="002060"/>
                </a:solidFill>
              </a:rPr>
              <a:t>Pumpspeicherwerke?</a:t>
            </a:r>
            <a:endParaRPr lang="de-DE" dirty="0"/>
          </a:p>
        </p:txBody>
      </p:sp>
      <p:sp>
        <p:nvSpPr>
          <p:cNvPr id="3" name="Inhaltsplatzhalter 2">
            <a:extLst>
              <a:ext uri="{FF2B5EF4-FFF2-40B4-BE49-F238E27FC236}">
                <a16:creationId xmlns:a16="http://schemas.microsoft.com/office/drawing/2014/main" id="{ED2202C1-EA9C-C64F-8C43-50F1F49C670A}"/>
              </a:ext>
            </a:extLst>
          </p:cNvPr>
          <p:cNvSpPr>
            <a:spLocks noGrp="1"/>
          </p:cNvSpPr>
          <p:nvPr>
            <p:ph idx="1"/>
          </p:nvPr>
        </p:nvSpPr>
        <p:spPr>
          <a:xfrm>
            <a:off x="214241" y="1141925"/>
            <a:ext cx="8228013" cy="4812303"/>
          </a:xfrm>
        </p:spPr>
        <p:txBody>
          <a:bodyPr/>
          <a:lstStyle/>
          <a:p>
            <a:pPr>
              <a:lnSpc>
                <a:spcPct val="120000"/>
              </a:lnSpc>
            </a:pPr>
            <a:r>
              <a:rPr lang="de-DE" sz="2000" dirty="0"/>
              <a:t>    </a:t>
            </a:r>
            <a:r>
              <a:rPr lang="de-DE" sz="1600" dirty="0"/>
              <a:t>Ein Pumpspeicherkraftwerk ist ein </a:t>
            </a:r>
            <a:br>
              <a:rPr lang="de-DE" sz="1600" dirty="0"/>
            </a:br>
            <a:r>
              <a:rPr lang="de-DE" sz="1600" dirty="0"/>
              <a:t>besonderes Wasserkraftwerk, </a:t>
            </a:r>
            <a:br>
              <a:rPr lang="de-DE" sz="1600" dirty="0"/>
            </a:br>
            <a:r>
              <a:rPr lang="de-DE" sz="1600" dirty="0"/>
              <a:t>das vor allem dazu gedacht ist, </a:t>
            </a:r>
            <a:br>
              <a:rPr lang="de-DE" sz="1600" dirty="0"/>
            </a:br>
            <a:r>
              <a:rPr lang="de-DE" sz="1600" dirty="0"/>
              <a:t>Energie zu speichern. </a:t>
            </a:r>
            <a:br>
              <a:rPr lang="de-DE" sz="1600" dirty="0"/>
            </a:br>
            <a:r>
              <a:rPr lang="de-DE" sz="1600" dirty="0"/>
              <a:t>Wasser dient dabei als </a:t>
            </a:r>
            <a:br>
              <a:rPr lang="de-DE" sz="1600" dirty="0"/>
            </a:br>
            <a:r>
              <a:rPr lang="de-DE" sz="1600" dirty="0"/>
              <a:t>Speichermedium: </a:t>
            </a:r>
            <a:br>
              <a:rPr lang="de-DE" sz="1600" dirty="0"/>
            </a:br>
            <a:r>
              <a:rPr lang="de-DE" sz="1600" dirty="0"/>
              <a:t>es wird von einem Unterbecken in ein </a:t>
            </a:r>
            <a:br>
              <a:rPr lang="de-DE" sz="1600" dirty="0"/>
            </a:br>
            <a:r>
              <a:rPr lang="de-DE" sz="1600" dirty="0"/>
              <a:t>Oberbecken gepumpt. Bei erhöhtem </a:t>
            </a:r>
            <a:br>
              <a:rPr lang="de-DE" sz="1600" dirty="0"/>
            </a:br>
            <a:r>
              <a:rPr lang="de-DE" sz="1600" dirty="0"/>
              <a:t>Strombedarf lässt man das Wasser </a:t>
            </a:r>
            <a:br>
              <a:rPr lang="de-DE" sz="1600" dirty="0"/>
            </a:br>
            <a:r>
              <a:rPr lang="de-DE" sz="1600" dirty="0"/>
              <a:t>ins Tal zurückfließen, dabei treibt es </a:t>
            </a:r>
            <a:br>
              <a:rPr lang="de-DE" sz="1600" dirty="0"/>
            </a:br>
            <a:r>
              <a:rPr lang="de-DE" sz="1600" dirty="0"/>
              <a:t>eine Turbine an. </a:t>
            </a:r>
            <a:br>
              <a:rPr lang="de-DE" sz="1600" dirty="0"/>
            </a:br>
            <a:br>
              <a:rPr lang="de-DE" sz="1600" dirty="0"/>
            </a:br>
            <a:r>
              <a:rPr lang="de-DE" sz="1600" dirty="0"/>
              <a:t>Bislang ist das Pumpspeicherkraftwerk die einzige großtechnische Lösung zur Speicherung von Energie in Deutschland. Deshalb hat es eine enorme Bedeutung für die Energiewende</a:t>
            </a:r>
            <a:r>
              <a:rPr lang="de-DE" sz="1600" dirty="0">
                <a:solidFill>
                  <a:schemeClr val="tx1"/>
                </a:solidFill>
              </a:rPr>
              <a:t>, denn der Strom aus erneuerbaren Energien unterliegt Schwankungen, so dass es notwendig </a:t>
            </a:r>
            <a:r>
              <a:rPr lang="de-DE" sz="1600" dirty="0"/>
              <a:t>ist, Speichermöglichkeiten zu schaffen.</a:t>
            </a:r>
          </a:p>
        </p:txBody>
      </p:sp>
      <p:sp>
        <p:nvSpPr>
          <p:cNvPr id="4" name="Textfeld 3">
            <a:extLst>
              <a:ext uri="{FF2B5EF4-FFF2-40B4-BE49-F238E27FC236}">
                <a16:creationId xmlns:a16="http://schemas.microsoft.com/office/drawing/2014/main" id="{D1FBA449-E422-354D-90C8-3BA4E70B2293}"/>
              </a:ext>
            </a:extLst>
          </p:cNvPr>
          <p:cNvSpPr txBox="1"/>
          <p:nvPr/>
        </p:nvSpPr>
        <p:spPr>
          <a:xfrm>
            <a:off x="372140" y="6188149"/>
            <a:ext cx="5986130" cy="307777"/>
          </a:xfrm>
          <a:prstGeom prst="rect">
            <a:avLst/>
          </a:prstGeom>
          <a:noFill/>
        </p:spPr>
        <p:txBody>
          <a:bodyPr wrap="square" rtlCol="0">
            <a:spAutoFit/>
          </a:bodyPr>
          <a:lstStyle/>
          <a:p>
            <a:r>
              <a:rPr lang="de-DE" sz="1400" dirty="0">
                <a:solidFill>
                  <a:schemeClr val="bg1">
                    <a:lumMod val="50000"/>
                  </a:schemeClr>
                </a:solidFill>
              </a:rPr>
              <a:t>Quelle:  </a:t>
            </a:r>
            <a:r>
              <a:rPr lang="de-DE" sz="1400" dirty="0">
                <a:solidFill>
                  <a:schemeClr val="bg1">
                    <a:lumMod val="50000"/>
                  </a:schemeClr>
                </a:solidFill>
                <a:hlinkClick r:id="rId2">
                  <a:extLst>
                    <a:ext uri="{A12FA001-AC4F-418D-AE19-62706E023703}">
                      <ahyp:hlinkClr xmlns:ahyp="http://schemas.microsoft.com/office/drawing/2018/hyperlinkcolor" val="tx"/>
                    </a:ext>
                  </a:extLst>
                </a:hlinkClick>
              </a:rPr>
              <a:t>https://www.net4energy.com/wiki/pumpspeicherkraftwerk</a:t>
            </a:r>
            <a:endParaRPr lang="de-DE" sz="1400" dirty="0">
              <a:solidFill>
                <a:schemeClr val="bg1">
                  <a:lumMod val="50000"/>
                </a:schemeClr>
              </a:solidFill>
            </a:endParaRPr>
          </a:p>
        </p:txBody>
      </p:sp>
      <p:grpSp>
        <p:nvGrpSpPr>
          <p:cNvPr id="18" name="Gruppieren 17">
            <a:extLst>
              <a:ext uri="{FF2B5EF4-FFF2-40B4-BE49-F238E27FC236}">
                <a16:creationId xmlns:a16="http://schemas.microsoft.com/office/drawing/2014/main" id="{9076502D-1E22-644A-8099-EA0F26A66EFB}"/>
              </a:ext>
            </a:extLst>
          </p:cNvPr>
          <p:cNvGrpSpPr/>
          <p:nvPr/>
        </p:nvGrpSpPr>
        <p:grpSpPr>
          <a:xfrm>
            <a:off x="3886201" y="969191"/>
            <a:ext cx="5112362" cy="3798749"/>
            <a:chOff x="0" y="4918"/>
            <a:chExt cx="6673850" cy="4254581"/>
          </a:xfrm>
        </p:grpSpPr>
        <p:pic>
          <p:nvPicPr>
            <p:cNvPr id="19" name="Grafik 18">
              <a:extLst>
                <a:ext uri="{FF2B5EF4-FFF2-40B4-BE49-F238E27FC236}">
                  <a16:creationId xmlns:a16="http://schemas.microsoft.com/office/drawing/2014/main" id="{AB060E2D-8ECF-E744-AB91-02842B4FFD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7549"/>
              <a:ext cx="6673850" cy="4171950"/>
            </a:xfrm>
            <a:prstGeom prst="rect">
              <a:avLst/>
            </a:prstGeom>
          </p:spPr>
        </p:pic>
        <p:sp>
          <p:nvSpPr>
            <p:cNvPr id="20" name="Textfeld 2">
              <a:extLst>
                <a:ext uri="{FF2B5EF4-FFF2-40B4-BE49-F238E27FC236}">
                  <a16:creationId xmlns:a16="http://schemas.microsoft.com/office/drawing/2014/main" id="{59277F7F-0B1C-D44E-BCF6-52F054CCC682}"/>
                </a:ext>
              </a:extLst>
            </p:cNvPr>
            <p:cNvSpPr txBox="1"/>
            <p:nvPr/>
          </p:nvSpPr>
          <p:spPr>
            <a:xfrm>
              <a:off x="210473" y="4918"/>
              <a:ext cx="1660775" cy="329822"/>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r>
                <a:rPr lang="de-DE" sz="1600" dirty="0">
                  <a:effectLst/>
                  <a:latin typeface="Calibri" panose="020F0502020204030204" pitchFamily="34" charset="0"/>
                  <a:ea typeface="Calibri" panose="020F0502020204030204" pitchFamily="34" charset="0"/>
                  <a:cs typeface="Times New Roman" panose="02020603050405020304" pitchFamily="18" charset="0"/>
                </a:rPr>
                <a:t>Oberbecken</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1" name="Textfeld 3">
              <a:extLst>
                <a:ext uri="{FF2B5EF4-FFF2-40B4-BE49-F238E27FC236}">
                  <a16:creationId xmlns:a16="http://schemas.microsoft.com/office/drawing/2014/main" id="{CECCE0AB-8C7C-7343-A261-C25D7770ED9D}"/>
                </a:ext>
              </a:extLst>
            </p:cNvPr>
            <p:cNvSpPr txBox="1"/>
            <p:nvPr/>
          </p:nvSpPr>
          <p:spPr>
            <a:xfrm>
              <a:off x="4833062" y="2889116"/>
              <a:ext cx="1684363" cy="329822"/>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r>
                <a:rPr lang="de-DE" sz="1600" dirty="0">
                  <a:effectLst/>
                  <a:latin typeface="Calibri" panose="020F0502020204030204" pitchFamily="34" charset="0"/>
                  <a:ea typeface="Calibri" panose="020F0502020204030204" pitchFamily="34" charset="0"/>
                  <a:cs typeface="Times New Roman" panose="02020603050405020304" pitchFamily="18" charset="0"/>
                </a:rPr>
                <a:t>Unterbecken</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Textfeld 5">
              <a:extLst>
                <a:ext uri="{FF2B5EF4-FFF2-40B4-BE49-F238E27FC236}">
                  <a16:creationId xmlns:a16="http://schemas.microsoft.com/office/drawing/2014/main" id="{1FD85EAD-7C3B-AD45-A8D1-FAAC2D532B61}"/>
                </a:ext>
              </a:extLst>
            </p:cNvPr>
            <p:cNvSpPr txBox="1"/>
            <p:nvPr/>
          </p:nvSpPr>
          <p:spPr>
            <a:xfrm>
              <a:off x="3636293" y="2720953"/>
              <a:ext cx="789197" cy="290140"/>
            </a:xfrm>
            <a:prstGeom prst="rect">
              <a:avLst/>
            </a:prstGeom>
            <a:solidFill>
              <a:srgbClr val="797979"/>
            </a:solidFill>
            <a:ln w="6350">
              <a:noFill/>
            </a:ln>
          </p:spPr>
          <p:txBody>
            <a:bodyPr rot="0" spcFirstLastPara="0" vert="horz" wrap="square" lIns="0" tIns="36000" rIns="0" bIns="0" numCol="1" spcCol="0" rtlCol="0" fromWordArt="0" anchor="t" anchorCtr="0" forceAA="0" compatLnSpc="1">
              <a:prstTxWarp prst="textNoShape">
                <a:avLst/>
              </a:prstTxWarp>
              <a:noAutofit/>
            </a:bodyPr>
            <a:lstStyle/>
            <a:p>
              <a:pPr algn="ctr"/>
              <a:r>
                <a:rPr lang="de-DE" sz="1000" b="1"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Generator</a:t>
              </a:r>
              <a:endParaRPr lang="de-DE" sz="105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3" name="Textfeld 7">
              <a:extLst>
                <a:ext uri="{FF2B5EF4-FFF2-40B4-BE49-F238E27FC236}">
                  <a16:creationId xmlns:a16="http://schemas.microsoft.com/office/drawing/2014/main" id="{C25D1F33-A909-5840-B3BD-9020BF7F0A4F}"/>
                </a:ext>
              </a:extLst>
            </p:cNvPr>
            <p:cNvSpPr txBox="1"/>
            <p:nvPr/>
          </p:nvSpPr>
          <p:spPr>
            <a:xfrm>
              <a:off x="3696511" y="3174007"/>
              <a:ext cx="632299" cy="290140"/>
            </a:xfrm>
            <a:prstGeom prst="rect">
              <a:avLst/>
            </a:prstGeom>
            <a:solidFill>
              <a:srgbClr val="0070C0"/>
            </a:solidFill>
            <a:ln w="6350">
              <a:noFill/>
            </a:ln>
          </p:spPr>
          <p:txBody>
            <a:bodyPr rot="0" spcFirstLastPara="0" vert="horz" wrap="square" lIns="0" tIns="36000" rIns="0" bIns="0" numCol="1" spcCol="0" rtlCol="0" fromWordArt="0" anchor="t" anchorCtr="0" forceAA="0" compatLnSpc="1">
              <a:prstTxWarp prst="textNoShape">
                <a:avLst/>
              </a:prstTxWarp>
              <a:noAutofit/>
            </a:bodyPr>
            <a:lstStyle/>
            <a:p>
              <a:pPr algn="ctr"/>
              <a:r>
                <a:rPr lang="de-DE" sz="1100" b="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Turbine</a:t>
              </a:r>
              <a:endParaRPr lang="de-DE" sz="1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4" name="Textfeld 8">
              <a:extLst>
                <a:ext uri="{FF2B5EF4-FFF2-40B4-BE49-F238E27FC236}">
                  <a16:creationId xmlns:a16="http://schemas.microsoft.com/office/drawing/2014/main" id="{5F812FF9-EF3B-1E45-9A6A-9C22B3EC7EF6}"/>
                </a:ext>
              </a:extLst>
            </p:cNvPr>
            <p:cNvSpPr txBox="1"/>
            <p:nvPr/>
          </p:nvSpPr>
          <p:spPr>
            <a:xfrm>
              <a:off x="3696511" y="3608962"/>
              <a:ext cx="632298" cy="290140"/>
            </a:xfrm>
            <a:prstGeom prst="rect">
              <a:avLst/>
            </a:prstGeom>
            <a:solidFill>
              <a:schemeClr val="bg1">
                <a:lumMod val="65000"/>
              </a:schemeClr>
            </a:solidFill>
            <a:ln w="6350">
              <a:noFill/>
            </a:ln>
          </p:spPr>
          <p:txBody>
            <a:bodyPr rot="0" spcFirstLastPara="0" vert="horz" wrap="square" lIns="0" tIns="36000" rIns="0" bIns="0" numCol="1" spcCol="0" rtlCol="0" fromWordArt="0" anchor="t" anchorCtr="0" forceAA="0" compatLnSpc="1">
              <a:prstTxWarp prst="textNoShape">
                <a:avLst/>
              </a:prstTxWarp>
              <a:noAutofit/>
            </a:bodyPr>
            <a:lstStyle/>
            <a:p>
              <a:pPr algn="ctr"/>
              <a:r>
                <a:rPr lang="de-DE" sz="11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Pumpe</a:t>
              </a:r>
              <a:endParaRPr lang="de-DE" sz="1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5" name="Textfeld 9">
              <a:extLst>
                <a:ext uri="{FF2B5EF4-FFF2-40B4-BE49-F238E27FC236}">
                  <a16:creationId xmlns:a16="http://schemas.microsoft.com/office/drawing/2014/main" id="{0B7677F4-7432-024F-A4A0-C5BE8460B9C8}"/>
                </a:ext>
              </a:extLst>
            </p:cNvPr>
            <p:cNvSpPr txBox="1"/>
            <p:nvPr/>
          </p:nvSpPr>
          <p:spPr>
            <a:xfrm>
              <a:off x="2762655" y="1352145"/>
              <a:ext cx="1873906" cy="496109"/>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r>
                <a:rPr lang="de-DE" sz="1400" dirty="0">
                  <a:effectLst/>
                  <a:latin typeface="Calibri" panose="020F0502020204030204" pitchFamily="34" charset="0"/>
                  <a:ea typeface="Calibri" panose="020F0502020204030204" pitchFamily="34" charset="0"/>
                  <a:cs typeface="Times New Roman" panose="02020603050405020304" pitchFamily="18" charset="0"/>
                </a:rPr>
                <a:t>Fließrichtung im Pumpenbetrieb</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6" name="Textfeld 11">
              <a:extLst>
                <a:ext uri="{FF2B5EF4-FFF2-40B4-BE49-F238E27FC236}">
                  <a16:creationId xmlns:a16="http://schemas.microsoft.com/office/drawing/2014/main" id="{B19A71D3-5BCC-B44C-B661-1BE7D20C50DB}"/>
                </a:ext>
              </a:extLst>
            </p:cNvPr>
            <p:cNvSpPr txBox="1"/>
            <p:nvPr/>
          </p:nvSpPr>
          <p:spPr>
            <a:xfrm>
              <a:off x="537909" y="1906621"/>
              <a:ext cx="1991283" cy="57393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r>
                <a:rPr lang="de-DE" sz="1400" dirty="0">
                  <a:effectLst/>
                  <a:latin typeface="Calibri" panose="020F0502020204030204" pitchFamily="34" charset="0"/>
                  <a:ea typeface="Calibri" panose="020F0502020204030204" pitchFamily="34" charset="0"/>
                  <a:cs typeface="Times New Roman" panose="02020603050405020304" pitchFamily="18" charset="0"/>
                </a:rPr>
                <a:t>Fließrichtung im Generatorbetrieb</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7" name="Textfeld 12">
              <a:extLst>
                <a:ext uri="{FF2B5EF4-FFF2-40B4-BE49-F238E27FC236}">
                  <a16:creationId xmlns:a16="http://schemas.microsoft.com/office/drawing/2014/main" id="{DD53ED0C-BD46-7444-B29E-2F575B238B3C}"/>
                </a:ext>
              </a:extLst>
            </p:cNvPr>
            <p:cNvSpPr txBox="1"/>
            <p:nvPr/>
          </p:nvSpPr>
          <p:spPr>
            <a:xfrm>
              <a:off x="4187801" y="1966419"/>
              <a:ext cx="1324673" cy="34046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r>
                <a:rPr lang="de-DE" sz="1400" dirty="0">
                  <a:effectLst/>
                  <a:latin typeface="Calibri" panose="020F0502020204030204" pitchFamily="34" charset="0"/>
                  <a:ea typeface="Calibri" panose="020F0502020204030204" pitchFamily="34" charset="0"/>
                  <a:cs typeface="Times New Roman" panose="02020603050405020304" pitchFamily="18" charset="0"/>
                </a:rPr>
                <a:t>Krafthaus</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28" name="Gerade Verbindung mit Pfeil 27">
              <a:extLst>
                <a:ext uri="{FF2B5EF4-FFF2-40B4-BE49-F238E27FC236}">
                  <a16:creationId xmlns:a16="http://schemas.microsoft.com/office/drawing/2014/main" id="{97526369-7FC3-DD49-9F95-FF24C59B20AB}"/>
                </a:ext>
              </a:extLst>
            </p:cNvPr>
            <p:cNvCxnSpPr/>
            <p:nvPr/>
          </p:nvCxnSpPr>
          <p:spPr>
            <a:xfrm>
              <a:off x="2215114" y="1254881"/>
              <a:ext cx="603115" cy="1634247"/>
            </a:xfrm>
            <a:prstGeom prst="straightConnector1">
              <a:avLst/>
            </a:prstGeom>
            <a:ln w="28575">
              <a:solidFill>
                <a:schemeClr val="tx1">
                  <a:lumMod val="50000"/>
                  <a:lumOff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636FE741-41E3-0C45-A3CD-1801050D4080}"/>
                </a:ext>
              </a:extLst>
            </p:cNvPr>
            <p:cNvCxnSpPr/>
            <p:nvPr/>
          </p:nvCxnSpPr>
          <p:spPr>
            <a:xfrm flipH="1" flipV="1">
              <a:off x="2582333" y="1085601"/>
              <a:ext cx="609449" cy="1647544"/>
            </a:xfrm>
            <a:prstGeom prst="straightConnector1">
              <a:avLst/>
            </a:prstGeom>
            <a:ln w="28575">
              <a:solidFill>
                <a:schemeClr val="tx1">
                  <a:lumMod val="50000"/>
                  <a:lumOff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86690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AC6C393A-571C-3D46-B223-3FC9FF17451D}"/>
              </a:ext>
            </a:extLst>
          </p:cNvPr>
          <p:cNvPicPr>
            <a:picLocks noChangeAspect="1"/>
          </p:cNvPicPr>
          <p:nvPr/>
        </p:nvPicPr>
        <p:blipFill>
          <a:blip r:embed="rId2"/>
          <a:stretch>
            <a:fillRect/>
          </a:stretch>
        </p:blipFill>
        <p:spPr>
          <a:xfrm>
            <a:off x="479580" y="1287117"/>
            <a:ext cx="8184839" cy="4422913"/>
          </a:xfrm>
          <a:prstGeom prst="rect">
            <a:avLst/>
          </a:prstGeom>
        </p:spPr>
      </p:pic>
      <p:sp>
        <p:nvSpPr>
          <p:cNvPr id="13" name="Textfeld 12">
            <a:extLst>
              <a:ext uri="{FF2B5EF4-FFF2-40B4-BE49-F238E27FC236}">
                <a16:creationId xmlns:a16="http://schemas.microsoft.com/office/drawing/2014/main" id="{CBAD8228-4712-6E45-868F-26CA7DF6ED0A}"/>
              </a:ext>
            </a:extLst>
          </p:cNvPr>
          <p:cNvSpPr txBox="1"/>
          <p:nvPr/>
        </p:nvSpPr>
        <p:spPr>
          <a:xfrm>
            <a:off x="479580" y="471316"/>
            <a:ext cx="4572000" cy="400110"/>
          </a:xfrm>
          <a:prstGeom prst="rect">
            <a:avLst/>
          </a:prstGeom>
          <a:noFill/>
        </p:spPr>
        <p:txBody>
          <a:bodyPr wrap="square">
            <a:spAutoFit/>
          </a:bodyPr>
          <a:lstStyle/>
          <a:p>
            <a:r>
              <a:rPr lang="de-DE" sz="2000" dirty="0">
                <a:solidFill>
                  <a:srgbClr val="002060"/>
                </a:solidFill>
                <a:hlinkClick r:id="rId3">
                  <a:extLst>
                    <a:ext uri="{A12FA001-AC4F-418D-AE19-62706E023703}">
                      <ahyp:hlinkClr xmlns:ahyp="http://schemas.microsoft.com/office/drawing/2018/hyperlinkcolor" val="tx"/>
                    </a:ext>
                  </a:extLst>
                </a:hlinkClick>
              </a:rPr>
              <a:t>https://www.geogebra.org/m/M5tkJrUV</a:t>
            </a:r>
            <a:r>
              <a:rPr lang="de-DE" sz="2000" dirty="0">
                <a:solidFill>
                  <a:srgbClr val="002060"/>
                </a:solidFill>
              </a:rPr>
              <a:t> </a:t>
            </a:r>
          </a:p>
        </p:txBody>
      </p:sp>
    </p:spTree>
    <p:extLst>
      <p:ext uri="{BB962C8B-B14F-4D97-AF65-F5344CB8AC3E}">
        <p14:creationId xmlns:p14="http://schemas.microsoft.com/office/powerpoint/2010/main" val="11236306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034" name="Text Box 1">
            <a:extLst>
              <a:ext uri="{FF2B5EF4-FFF2-40B4-BE49-F238E27FC236}">
                <a16:creationId xmlns:a16="http://schemas.microsoft.com/office/drawing/2014/main" id="{0CCA78F9-5374-1BEF-05D3-3B3BBD5F674B}"/>
              </a:ext>
            </a:extLst>
          </p:cNvPr>
          <p:cNvSpPr txBox="1">
            <a:spLocks noChangeArrowheads="1"/>
          </p:cNvSpPr>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70C0"/>
                </a:solidFill>
                <a:latin typeface="Arial" panose="020B0604020202020204" pitchFamily="34" charset="0"/>
                <a:ea typeface="ＭＳ Ｐゴシック" panose="020B0600070205080204" pitchFamily="34" charset="-128"/>
              </a:defRPr>
            </a:lvl1pPr>
            <a:lvl2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70C0"/>
                </a:solidFill>
                <a:latin typeface="Arial" panose="020B0604020202020204" pitchFamily="34" charset="0"/>
                <a:ea typeface="ＭＳ Ｐゴシック" panose="020B0600070205080204" pitchFamily="34" charset="-128"/>
              </a:defRPr>
            </a:lvl2pPr>
            <a:lvl3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3pPr>
            <a:lvl4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4pPr>
            <a:lvl5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de-DE" altLang="de-DE" sz="3600"/>
              <a:t>Integralrechnung </a:t>
            </a:r>
            <a:r>
              <a:rPr lang="de-DE" altLang="de-DE"/>
              <a:t>Beispiel - Pumpspeicherwerk</a:t>
            </a:r>
          </a:p>
        </p:txBody>
      </p:sp>
      <p:sp>
        <p:nvSpPr>
          <p:cNvPr id="40962" name="Text Box 2">
            <a:extLst>
              <a:ext uri="{FF2B5EF4-FFF2-40B4-BE49-F238E27FC236}">
                <a16:creationId xmlns:a16="http://schemas.microsoft.com/office/drawing/2014/main" id="{13F4292D-0A79-440A-B808-EF32E93481F5}"/>
              </a:ext>
            </a:extLst>
          </p:cNvPr>
          <p:cNvSpPr txBox="1">
            <a:spLocks noChangeArrowheads="1"/>
          </p:cNvSpPr>
          <p:nvPr/>
        </p:nvSpPr>
        <p:spPr bwMode="auto">
          <a:xfrm>
            <a:off x="457200" y="1844675"/>
            <a:ext cx="8229600" cy="4281488"/>
          </a:xfrm>
          <a:prstGeom prst="rect">
            <a:avLst/>
          </a:prstGeom>
          <a:noFill/>
          <a:ln>
            <a:noFill/>
          </a:ln>
          <a:effectLst/>
        </p:spPr>
        <p:txBody>
          <a:bodyPr/>
          <a:lstStyle>
            <a:lvl1pPr marL="342900" indent="-341313">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Arial" charset="0"/>
                <a:ea typeface="ＭＳ Ｐゴシック" pitchFamily="32" charset="-128"/>
              </a:defRPr>
            </a:lvl1pPr>
            <a:lvl2pPr>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Arial" charset="0"/>
                <a:ea typeface="ＭＳ Ｐゴシック" pitchFamily="32" charset="-128"/>
              </a:defRPr>
            </a:lvl2pPr>
            <a:lvl3pPr>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Arial" charset="0"/>
                <a:ea typeface="ＭＳ Ｐゴシック" pitchFamily="32" charset="-128"/>
              </a:defRPr>
            </a:lvl3pPr>
            <a:lvl4pPr>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Arial" charset="0"/>
                <a:ea typeface="ＭＳ Ｐゴシック" pitchFamily="32" charset="-128"/>
              </a:defRPr>
            </a:lvl4pPr>
            <a:lvl5pPr>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Arial" charset="0"/>
                <a:ea typeface="ＭＳ Ｐゴシック" pitchFamily="32" charset="-128"/>
              </a:defRPr>
            </a:lvl5pPr>
            <a:lvl6pPr marL="2514600" indent="-228600" defTabSz="449263" fontAlgn="base">
              <a:spcBef>
                <a:spcPct val="0"/>
              </a:spcBef>
              <a:spcAft>
                <a:spcPct val="0"/>
              </a:spcAft>
              <a:buClr>
                <a:srgbClr val="000000"/>
              </a:buClr>
              <a:buSzPct val="100000"/>
              <a:buFont typeface="Times New Roman" pitchFamily="16"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Arial" charset="0"/>
                <a:ea typeface="ＭＳ Ｐゴシック" pitchFamily="32" charset="-128"/>
              </a:defRPr>
            </a:lvl6pPr>
            <a:lvl7pPr marL="2971800" indent="-228600" defTabSz="449263" fontAlgn="base">
              <a:spcBef>
                <a:spcPct val="0"/>
              </a:spcBef>
              <a:spcAft>
                <a:spcPct val="0"/>
              </a:spcAft>
              <a:buClr>
                <a:srgbClr val="000000"/>
              </a:buClr>
              <a:buSzPct val="100000"/>
              <a:buFont typeface="Times New Roman" pitchFamily="16"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Arial" charset="0"/>
                <a:ea typeface="ＭＳ Ｐゴシック" pitchFamily="32" charset="-128"/>
              </a:defRPr>
            </a:lvl7pPr>
            <a:lvl8pPr marL="3429000" indent="-228600" defTabSz="449263" fontAlgn="base">
              <a:spcBef>
                <a:spcPct val="0"/>
              </a:spcBef>
              <a:spcAft>
                <a:spcPct val="0"/>
              </a:spcAft>
              <a:buClr>
                <a:srgbClr val="000000"/>
              </a:buClr>
              <a:buSzPct val="100000"/>
              <a:buFont typeface="Times New Roman" pitchFamily="16"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Arial" charset="0"/>
                <a:ea typeface="ＭＳ Ｐゴシック" pitchFamily="32" charset="-128"/>
              </a:defRPr>
            </a:lvl8pPr>
            <a:lvl9pPr marL="3886200" indent="-228600" defTabSz="449263" fontAlgn="base">
              <a:spcBef>
                <a:spcPct val="0"/>
              </a:spcBef>
              <a:spcAft>
                <a:spcPct val="0"/>
              </a:spcAft>
              <a:buClr>
                <a:srgbClr val="000000"/>
              </a:buClr>
              <a:buSzPct val="100000"/>
              <a:buFont typeface="Times New Roman" pitchFamily="16"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Arial" charset="0"/>
                <a:ea typeface="ＭＳ Ｐゴシック" pitchFamily="32" charset="-128"/>
              </a:defRPr>
            </a:lvl9pPr>
          </a:lstStyle>
          <a:p>
            <a:pPr eaLnBrk="1" hangingPunct="1">
              <a:spcBef>
                <a:spcPts val="600"/>
              </a:spcBef>
              <a:buSzPct val="100000"/>
              <a:defRPr/>
            </a:pPr>
            <a:r>
              <a:rPr lang="de-DE" altLang="de-DE" i="1" u="sng">
                <a:solidFill>
                  <a:srgbClr val="0070C0"/>
                </a:solidFill>
              </a:rPr>
              <a:t>Weiteres Vorgehen:</a:t>
            </a:r>
          </a:p>
          <a:p>
            <a:pPr eaLnBrk="1" hangingPunct="1">
              <a:spcBef>
                <a:spcPts val="1500"/>
              </a:spcBef>
              <a:buSzPct val="100000"/>
              <a:defRPr/>
            </a:pPr>
            <a:r>
              <a:rPr lang="de-DE" altLang="de-DE" u="sng">
                <a:solidFill>
                  <a:srgbClr val="0070C0"/>
                </a:solidFill>
              </a:rPr>
              <a:t>„Orientierte Flächen“ zwischen zwei Kurven:</a:t>
            </a:r>
          </a:p>
          <a:p>
            <a:pPr eaLnBrk="1" hangingPunct="1">
              <a:spcBef>
                <a:spcPts val="1500"/>
              </a:spcBef>
              <a:buSzPct val="100000"/>
              <a:defRPr/>
            </a:pPr>
            <a:r>
              <a:rPr lang="de-DE" altLang="de-DE">
                <a:solidFill>
                  <a:srgbClr val="0070C0"/>
                </a:solidFill>
              </a:rPr>
              <a:t>Eine Funktion stellt einen Zufluss, die andere einen Abfluss dar. Gefragt wird nach dem Netto-Zufluss in einem Zeitintervall. Die Lösung ist auf zwei Arten möglich und liefert eine Regel für bestimmte Integrale:</a:t>
            </a:r>
          </a:p>
          <a:p>
            <a:pPr eaLnBrk="1" hangingPunct="1">
              <a:spcBef>
                <a:spcPts val="600"/>
              </a:spcBef>
              <a:buSzPct val="100000"/>
              <a:defRPr/>
            </a:pPr>
            <a:endParaRPr lang="de-DE" altLang="de-DE">
              <a:solidFill>
                <a:srgbClr val="0070C0"/>
              </a:solidFill>
            </a:endParaRPr>
          </a:p>
          <a:p>
            <a:pPr marL="341313" indent="-339725" eaLnBrk="1" hangingPunct="1">
              <a:spcBef>
                <a:spcPts val="600"/>
              </a:spcBef>
              <a:buClr>
                <a:srgbClr val="0070C0"/>
              </a:buClr>
              <a:buSzPct val="100000"/>
              <a:buFont typeface="Arial" charset="0"/>
              <a:buNone/>
              <a:defRPr/>
            </a:pPr>
            <a:endParaRPr lang="de-DE" altLang="de-DE">
              <a:solidFill>
                <a:srgbClr val="0070C0"/>
              </a:solidFill>
            </a:endParaRPr>
          </a:p>
          <a:p>
            <a:pPr marL="341313" indent="-339725" eaLnBrk="1" hangingPunct="1">
              <a:spcBef>
                <a:spcPts val="600"/>
              </a:spcBef>
              <a:buClr>
                <a:srgbClr val="0070C0"/>
              </a:buClr>
              <a:buSzPct val="100000"/>
              <a:buFont typeface="Arial" charset="0"/>
              <a:buNone/>
              <a:defRPr/>
            </a:pPr>
            <a:endParaRPr lang="de-DE" altLang="de-DE">
              <a:solidFill>
                <a:srgbClr val="0070C0"/>
              </a:solidFill>
            </a:endParaRPr>
          </a:p>
        </p:txBody>
      </p:sp>
      <p:graphicFrame>
        <p:nvGraphicFramePr>
          <p:cNvPr id="44036" name="Object 3">
            <a:extLst>
              <a:ext uri="{FF2B5EF4-FFF2-40B4-BE49-F238E27FC236}">
                <a16:creationId xmlns:a16="http://schemas.microsoft.com/office/drawing/2014/main" id="{E09C5564-570B-6473-8C4A-E802C94BB97D}"/>
              </a:ext>
            </a:extLst>
          </p:cNvPr>
          <p:cNvGraphicFramePr>
            <a:graphicFrameLocks noChangeAspect="1"/>
          </p:cNvGraphicFramePr>
          <p:nvPr/>
        </p:nvGraphicFramePr>
        <p:xfrm>
          <a:off x="520700" y="4724400"/>
          <a:ext cx="8083550" cy="1123950"/>
        </p:xfrm>
        <a:graphic>
          <a:graphicData uri="http://schemas.openxmlformats.org/presentationml/2006/ole">
            <mc:AlternateContent xmlns:mc="http://schemas.openxmlformats.org/markup-compatibility/2006">
              <mc:Choice xmlns:v="urn:schemas-microsoft-com:vml" Requires="v">
                <p:oleObj spid="_x0000_s27658" r:id="rId4" imgW="491497" imgH="491497" progId="">
                  <p:embed/>
                </p:oleObj>
              </mc:Choice>
              <mc:Fallback>
                <p:oleObj r:id="rId4" imgW="491497" imgH="491497" progId="">
                  <p:embed/>
                  <p:pic>
                    <p:nvPicPr>
                      <p:cNvPr id="44036" name="Object 3">
                        <a:extLst>
                          <a:ext uri="{FF2B5EF4-FFF2-40B4-BE49-F238E27FC236}">
                            <a16:creationId xmlns:a16="http://schemas.microsoft.com/office/drawing/2014/main" id="{E09C5564-570B-6473-8C4A-E802C94BB97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700" y="4724400"/>
                        <a:ext cx="8083550" cy="11239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6082" name="Text Box 1">
            <a:extLst>
              <a:ext uri="{FF2B5EF4-FFF2-40B4-BE49-F238E27FC236}">
                <a16:creationId xmlns:a16="http://schemas.microsoft.com/office/drawing/2014/main" id="{E2C35D05-0088-7912-DD7E-E314CA76A793}"/>
              </a:ext>
            </a:extLst>
          </p:cNvPr>
          <p:cNvSpPr txBox="1">
            <a:spLocks noChangeArrowheads="1"/>
          </p:cNvSpPr>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70C0"/>
                </a:solidFill>
                <a:latin typeface="Arial" panose="020B0604020202020204" pitchFamily="34" charset="0"/>
                <a:ea typeface="ＭＳ Ｐゴシック" panose="020B0600070205080204" pitchFamily="34" charset="-128"/>
              </a:defRPr>
            </a:lvl1pPr>
            <a:lvl2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70C0"/>
                </a:solidFill>
                <a:latin typeface="Arial" panose="020B0604020202020204" pitchFamily="34" charset="0"/>
                <a:ea typeface="ＭＳ Ｐゴシック" panose="020B0600070205080204" pitchFamily="34" charset="-128"/>
              </a:defRPr>
            </a:lvl2pPr>
            <a:lvl3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3pPr>
            <a:lvl4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4pPr>
            <a:lvl5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de-DE" altLang="de-DE" sz="3600"/>
              <a:t>Integralrechnung </a:t>
            </a:r>
            <a:r>
              <a:rPr lang="de-DE" altLang="de-DE"/>
              <a:t>Beispiel - Pumpspeicherwerk</a:t>
            </a:r>
          </a:p>
        </p:txBody>
      </p:sp>
      <p:sp>
        <p:nvSpPr>
          <p:cNvPr id="41986" name="Text Box 2">
            <a:extLst>
              <a:ext uri="{FF2B5EF4-FFF2-40B4-BE49-F238E27FC236}">
                <a16:creationId xmlns:a16="http://schemas.microsoft.com/office/drawing/2014/main" id="{9A6FEEBB-89D0-57E8-51E3-15CBEEC43B5D}"/>
              </a:ext>
            </a:extLst>
          </p:cNvPr>
          <p:cNvSpPr txBox="1">
            <a:spLocks noChangeArrowheads="1"/>
          </p:cNvSpPr>
          <p:nvPr/>
        </p:nvSpPr>
        <p:spPr bwMode="auto">
          <a:xfrm>
            <a:off x="457200" y="1844675"/>
            <a:ext cx="8229600" cy="4281488"/>
          </a:xfrm>
          <a:prstGeom prst="rect">
            <a:avLst/>
          </a:prstGeom>
          <a:noFill/>
          <a:ln>
            <a:noFill/>
          </a:ln>
          <a:effectLst/>
        </p:spPr>
        <p:txBody>
          <a:bodyPr/>
          <a:lstStyle>
            <a:lvl1pPr marL="342900" indent="-341313">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Arial" charset="0"/>
                <a:ea typeface="ＭＳ Ｐゴシック" pitchFamily="32" charset="-128"/>
              </a:defRPr>
            </a:lvl1pPr>
            <a:lvl2pPr>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Arial" charset="0"/>
                <a:ea typeface="ＭＳ Ｐゴシック" pitchFamily="32" charset="-128"/>
              </a:defRPr>
            </a:lvl2pPr>
            <a:lvl3pPr>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Arial" charset="0"/>
                <a:ea typeface="ＭＳ Ｐゴシック" pitchFamily="32" charset="-128"/>
              </a:defRPr>
            </a:lvl3pPr>
            <a:lvl4pPr>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Arial" charset="0"/>
                <a:ea typeface="ＭＳ Ｐゴシック" pitchFamily="32" charset="-128"/>
              </a:defRPr>
            </a:lvl4pPr>
            <a:lvl5pPr>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Arial" charset="0"/>
                <a:ea typeface="ＭＳ Ｐゴシック" pitchFamily="32" charset="-128"/>
              </a:defRPr>
            </a:lvl5pPr>
            <a:lvl6pPr marL="2514600" indent="-228600" defTabSz="449263" fontAlgn="base">
              <a:spcBef>
                <a:spcPct val="0"/>
              </a:spcBef>
              <a:spcAft>
                <a:spcPct val="0"/>
              </a:spcAft>
              <a:buClr>
                <a:srgbClr val="000000"/>
              </a:buClr>
              <a:buSzPct val="100000"/>
              <a:buFont typeface="Times New Roman" pitchFamily="16"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Arial" charset="0"/>
                <a:ea typeface="ＭＳ Ｐゴシック" pitchFamily="32" charset="-128"/>
              </a:defRPr>
            </a:lvl6pPr>
            <a:lvl7pPr marL="2971800" indent="-228600" defTabSz="449263" fontAlgn="base">
              <a:spcBef>
                <a:spcPct val="0"/>
              </a:spcBef>
              <a:spcAft>
                <a:spcPct val="0"/>
              </a:spcAft>
              <a:buClr>
                <a:srgbClr val="000000"/>
              </a:buClr>
              <a:buSzPct val="100000"/>
              <a:buFont typeface="Times New Roman" pitchFamily="16"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Arial" charset="0"/>
                <a:ea typeface="ＭＳ Ｐゴシック" pitchFamily="32" charset="-128"/>
              </a:defRPr>
            </a:lvl7pPr>
            <a:lvl8pPr marL="3429000" indent="-228600" defTabSz="449263" fontAlgn="base">
              <a:spcBef>
                <a:spcPct val="0"/>
              </a:spcBef>
              <a:spcAft>
                <a:spcPct val="0"/>
              </a:spcAft>
              <a:buClr>
                <a:srgbClr val="000000"/>
              </a:buClr>
              <a:buSzPct val="100000"/>
              <a:buFont typeface="Times New Roman" pitchFamily="16"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Arial" charset="0"/>
                <a:ea typeface="ＭＳ Ｐゴシック" pitchFamily="32" charset="-128"/>
              </a:defRPr>
            </a:lvl8pPr>
            <a:lvl9pPr marL="3886200" indent="-228600" defTabSz="449263" fontAlgn="base">
              <a:spcBef>
                <a:spcPct val="0"/>
              </a:spcBef>
              <a:spcAft>
                <a:spcPct val="0"/>
              </a:spcAft>
              <a:buClr>
                <a:srgbClr val="000000"/>
              </a:buClr>
              <a:buSzPct val="100000"/>
              <a:buFont typeface="Times New Roman" pitchFamily="16"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Arial" charset="0"/>
                <a:ea typeface="ＭＳ Ｐゴシック" pitchFamily="32" charset="-128"/>
              </a:defRPr>
            </a:lvl9pPr>
          </a:lstStyle>
          <a:p>
            <a:pPr eaLnBrk="1" hangingPunct="1">
              <a:spcBef>
                <a:spcPts val="600"/>
              </a:spcBef>
              <a:buSzPct val="100000"/>
              <a:defRPr/>
            </a:pPr>
            <a:r>
              <a:rPr lang="de-DE" altLang="de-DE" i="1" u="sng" dirty="0">
                <a:solidFill>
                  <a:srgbClr val="0070C0"/>
                </a:solidFill>
              </a:rPr>
              <a:t>Bemerkungen zum Flächeninhalt:</a:t>
            </a:r>
          </a:p>
          <a:p>
            <a:pPr marL="341313" indent="-339725" eaLnBrk="1" hangingPunct="1">
              <a:spcBef>
                <a:spcPts val="600"/>
              </a:spcBef>
              <a:buClr>
                <a:srgbClr val="0070C0"/>
              </a:buClr>
              <a:buSzPct val="100000"/>
              <a:buFont typeface="Arial" charset="0"/>
              <a:buChar char="•"/>
              <a:defRPr/>
            </a:pPr>
            <a:r>
              <a:rPr lang="de-DE" altLang="de-DE" dirty="0">
                <a:solidFill>
                  <a:srgbClr val="0070C0"/>
                </a:solidFill>
              </a:rPr>
              <a:t>Bestimmte Integrale messen stets orientierte Flächeninhalte, das Vorzeichen hat in der speziellen Situation eine Bedeutung!</a:t>
            </a:r>
          </a:p>
          <a:p>
            <a:pPr marL="341313" indent="-339725" eaLnBrk="1" hangingPunct="1">
              <a:spcBef>
                <a:spcPts val="600"/>
              </a:spcBef>
              <a:buClr>
                <a:srgbClr val="0070C0"/>
              </a:buClr>
              <a:buSzPct val="100000"/>
              <a:buFont typeface="Arial" charset="0"/>
              <a:buChar char="•"/>
              <a:defRPr/>
            </a:pPr>
            <a:r>
              <a:rPr lang="de-DE" altLang="de-DE" dirty="0">
                <a:solidFill>
                  <a:srgbClr val="0070C0"/>
                </a:solidFill>
              </a:rPr>
              <a:t>Wenn man absolute Flächeninhalte messen möchte, muss man das Gesamtintervall so aufteilen, dass der Integrand in keinem Teilintervall einen Vorzeichenwechsel hat und die Beträge der Integrale summieren.</a:t>
            </a:r>
          </a:p>
          <a:p>
            <a:pPr marL="341313" indent="-339725" eaLnBrk="1" hangingPunct="1">
              <a:spcBef>
                <a:spcPts val="600"/>
              </a:spcBef>
              <a:buClr>
                <a:srgbClr val="0070C0"/>
              </a:buClr>
              <a:buSzPct val="100000"/>
              <a:buFont typeface="Arial" charset="0"/>
              <a:buNone/>
              <a:defRPr/>
            </a:pPr>
            <a:endParaRPr lang="de-DE" altLang="de-DE" dirty="0">
              <a:solidFill>
                <a:srgbClr val="0070C0"/>
              </a:solidFill>
            </a:endParaRPr>
          </a:p>
          <a:p>
            <a:pPr marL="341313" indent="-339725" eaLnBrk="1" hangingPunct="1">
              <a:spcBef>
                <a:spcPts val="600"/>
              </a:spcBef>
              <a:buClr>
                <a:srgbClr val="0070C0"/>
              </a:buClr>
              <a:buSzPct val="100000"/>
              <a:buFont typeface="Arial" charset="0"/>
              <a:buNone/>
              <a:defRPr/>
            </a:pPr>
            <a:endParaRPr lang="de-DE" altLang="de-DE" dirty="0">
              <a:solidFill>
                <a:srgbClr val="0070C0"/>
              </a:solidFill>
            </a:endParaRPr>
          </a:p>
          <a:p>
            <a:pPr marL="341313" indent="-339725" eaLnBrk="1" hangingPunct="1">
              <a:spcBef>
                <a:spcPts val="600"/>
              </a:spcBef>
              <a:buClr>
                <a:srgbClr val="0070C0"/>
              </a:buClr>
              <a:buSzPct val="100000"/>
              <a:buFont typeface="Arial" charset="0"/>
              <a:buNone/>
              <a:defRPr/>
            </a:pPr>
            <a:endParaRPr lang="de-DE" altLang="de-DE" dirty="0">
              <a:solidFill>
                <a:srgbClr val="0070C0"/>
              </a:solidFill>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CustomShape 1"/>
          <p:cNvSpPr/>
          <p:nvPr/>
        </p:nvSpPr>
        <p:spPr>
          <a:xfrm flipH="1" flipV="1">
            <a:off x="-144000" y="-72000"/>
            <a:ext cx="9360000" cy="5400000"/>
          </a:xfrm>
          <a:prstGeom prst="flowChartManualInput">
            <a:avLst/>
          </a:prstGeom>
          <a:solidFill>
            <a:srgbClr val="0070C0"/>
          </a:solidFill>
          <a:ln>
            <a:noFill/>
          </a:ln>
        </p:spPr>
        <p:style>
          <a:lnRef idx="0">
            <a:scrgbClr r="0" g="0" b="0"/>
          </a:lnRef>
          <a:fillRef idx="0">
            <a:scrgbClr r="0" g="0" b="0"/>
          </a:fillRef>
          <a:effectRef idx="0">
            <a:scrgbClr r="0" g="0" b="0"/>
          </a:effectRef>
          <a:fontRef idx="minor"/>
        </p:style>
        <p:txBody>
          <a:bodyPr/>
          <a:lstStyle/>
          <a:p>
            <a:endParaRPr lang="de-DE" dirty="0"/>
          </a:p>
        </p:txBody>
      </p:sp>
      <p:sp>
        <p:nvSpPr>
          <p:cNvPr id="206" name="TextShape 2"/>
          <p:cNvSpPr txBox="1"/>
          <p:nvPr/>
        </p:nvSpPr>
        <p:spPr>
          <a:xfrm>
            <a:off x="504000" y="709920"/>
            <a:ext cx="8312400" cy="3587040"/>
          </a:xfrm>
          <a:prstGeom prst="rect">
            <a:avLst/>
          </a:prstGeom>
          <a:noFill/>
          <a:ln>
            <a:noFill/>
          </a:ln>
        </p:spPr>
        <p:txBody>
          <a:bodyPr lIns="0" tIns="0" rIns="0" bIns="0" anchor="ctr"/>
          <a:lstStyle/>
          <a:p>
            <a:pPr algn="ctr"/>
            <a:endParaRPr lang="de-DE" sz="3600" b="1" i="1" dirty="0">
              <a:solidFill>
                <a:schemeClr val="bg1"/>
              </a:solidFill>
            </a:endParaRPr>
          </a:p>
        </p:txBody>
      </p:sp>
    </p:spTree>
    <p:extLst>
      <p:ext uri="{BB962C8B-B14F-4D97-AF65-F5344CB8AC3E}">
        <p14:creationId xmlns:p14="http://schemas.microsoft.com/office/powerpoint/2010/main" val="23990575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1">
            <a:extLst>
              <a:ext uri="{FF2B5EF4-FFF2-40B4-BE49-F238E27FC236}">
                <a16:creationId xmlns:a16="http://schemas.microsoft.com/office/drawing/2014/main" id="{179D464A-145F-CAC0-F5A1-67BE42030AA1}"/>
              </a:ext>
            </a:extLst>
          </p:cNvPr>
          <p:cNvSpPr txBox="1">
            <a:spLocks noChangeArrowheads="1"/>
          </p:cNvSpPr>
          <p:nvPr/>
        </p:nvSpPr>
        <p:spPr bwMode="auto">
          <a:xfrm>
            <a:off x="457200" y="274638"/>
            <a:ext cx="8229600" cy="457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70C0"/>
                </a:solidFill>
                <a:latin typeface="Arial" panose="020B0604020202020204" pitchFamily="34" charset="0"/>
                <a:ea typeface="ＭＳ Ｐゴシック" panose="020B0600070205080204" pitchFamily="34" charset="-128"/>
              </a:defRPr>
            </a:lvl1pPr>
            <a:lvl2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70C0"/>
                </a:solidFill>
                <a:latin typeface="Arial" panose="020B0604020202020204" pitchFamily="34" charset="0"/>
                <a:ea typeface="ＭＳ Ｐゴシック" panose="020B0600070205080204" pitchFamily="34" charset="-128"/>
              </a:defRPr>
            </a:lvl2pPr>
            <a:lvl3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3pPr>
            <a:lvl4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4pPr>
            <a:lvl5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9pPr>
          </a:lstStyle>
          <a:p>
            <a:pPr algn="ctr" eaLnBrk="1" hangingPunct="1">
              <a:buClrTx/>
              <a:buFontTx/>
              <a:buNone/>
            </a:pPr>
            <a:r>
              <a:rPr lang="de-DE" altLang="de-DE" sz="2800" b="1" dirty="0">
                <a:solidFill>
                  <a:srgbClr val="002060"/>
                </a:solidFill>
              </a:rPr>
              <a:t>Das Pumpspeicherwerk Geesthacht</a:t>
            </a:r>
          </a:p>
        </p:txBody>
      </p:sp>
      <p:pic>
        <p:nvPicPr>
          <p:cNvPr id="6" name="Picture 2">
            <a:extLst>
              <a:ext uri="{FF2B5EF4-FFF2-40B4-BE49-F238E27FC236}">
                <a16:creationId xmlns:a16="http://schemas.microsoft.com/office/drawing/2014/main" id="{C4178E60-5F42-144D-B79E-171DFEEEB5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0484" y="941961"/>
            <a:ext cx="3863879" cy="322907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 name="Grafik 2">
            <a:extLst>
              <a:ext uri="{FF2B5EF4-FFF2-40B4-BE49-F238E27FC236}">
                <a16:creationId xmlns:a16="http://schemas.microsoft.com/office/drawing/2014/main" id="{AF9825BB-6DF6-5148-ADF7-159C677EF45C}"/>
              </a:ext>
            </a:extLst>
          </p:cNvPr>
          <p:cNvPicPr>
            <a:picLocks noChangeAspect="1"/>
          </p:cNvPicPr>
          <p:nvPr/>
        </p:nvPicPr>
        <p:blipFill rotWithShape="1">
          <a:blip r:embed="rId4"/>
          <a:srcRect l="3303" r="2892"/>
          <a:stretch/>
        </p:blipFill>
        <p:spPr>
          <a:xfrm>
            <a:off x="98344" y="941961"/>
            <a:ext cx="4992594" cy="3229077"/>
          </a:xfrm>
          <a:prstGeom prst="rect">
            <a:avLst/>
          </a:prstGeom>
        </p:spPr>
      </p:pic>
      <p:sp>
        <p:nvSpPr>
          <p:cNvPr id="4" name="Textfeld 3">
            <a:extLst>
              <a:ext uri="{FF2B5EF4-FFF2-40B4-BE49-F238E27FC236}">
                <a16:creationId xmlns:a16="http://schemas.microsoft.com/office/drawing/2014/main" id="{5492B1B0-5149-9045-AA73-16B8670972ED}"/>
              </a:ext>
            </a:extLst>
          </p:cNvPr>
          <p:cNvSpPr txBox="1"/>
          <p:nvPr/>
        </p:nvSpPr>
        <p:spPr>
          <a:xfrm>
            <a:off x="457200" y="4381162"/>
            <a:ext cx="8504882" cy="1815882"/>
          </a:xfrm>
          <a:prstGeom prst="rect">
            <a:avLst/>
          </a:prstGeom>
          <a:noFill/>
        </p:spPr>
        <p:txBody>
          <a:bodyPr wrap="square" rtlCol="0">
            <a:spAutoFit/>
          </a:bodyPr>
          <a:lstStyle/>
          <a:p>
            <a:r>
              <a:rPr lang="de-DE" sz="1600" dirty="0"/>
              <a:t>Das Pumpspeicherwerk Geesthacht, in der Nähe von Hamburg, ist seit 1958 in Betrieb. </a:t>
            </a:r>
          </a:p>
          <a:p>
            <a:r>
              <a:rPr lang="de-DE" sz="1600" dirty="0"/>
              <a:t>Es ist mit einer installierten Leistung von 120 Megawatt (MW) das Größte seiner Art in Norddeutschland. Als Unterbecken dient der Fluss Elbe.</a:t>
            </a:r>
          </a:p>
          <a:p>
            <a:r>
              <a:rPr lang="de-DE" sz="1600" dirty="0"/>
              <a:t>Das Oberbecken fasst ca. 3 000 000 m</a:t>
            </a:r>
            <a:r>
              <a:rPr lang="de-DE" sz="1600" baseline="30000" dirty="0"/>
              <a:t>3</a:t>
            </a:r>
            <a:r>
              <a:rPr lang="de-DE" sz="1600" dirty="0"/>
              <a:t> Arbeitswasser, ausreichend für 4,5 Stunden Turbinenvolllast. Zur vollständigen Füllung des Oberbeckens müssen alle drei Maschinensätze ca. 9 Stunden im Pumpbetrieb arbeiten. </a:t>
            </a:r>
            <a:br>
              <a:rPr lang="de-DE" sz="1600" dirty="0"/>
            </a:br>
            <a:r>
              <a:rPr lang="de-DE" sz="1600" dirty="0"/>
              <a:t>Das Wasser überwindet dabei eine Höhenunterschied von 80 Metern.</a:t>
            </a:r>
          </a:p>
        </p:txBody>
      </p:sp>
      <p:sp>
        <p:nvSpPr>
          <p:cNvPr id="7" name="Textfeld 6">
            <a:extLst>
              <a:ext uri="{FF2B5EF4-FFF2-40B4-BE49-F238E27FC236}">
                <a16:creationId xmlns:a16="http://schemas.microsoft.com/office/drawing/2014/main" id="{9F827883-7D37-F54C-9410-27F28EE8A9A5}"/>
              </a:ext>
            </a:extLst>
          </p:cNvPr>
          <p:cNvSpPr txBox="1"/>
          <p:nvPr/>
        </p:nvSpPr>
        <p:spPr>
          <a:xfrm>
            <a:off x="457200" y="6306363"/>
            <a:ext cx="5948516" cy="276999"/>
          </a:xfrm>
          <a:prstGeom prst="rect">
            <a:avLst/>
          </a:prstGeom>
          <a:noFill/>
        </p:spPr>
        <p:txBody>
          <a:bodyPr wrap="square" rtlCol="0">
            <a:spAutoFit/>
          </a:bodyPr>
          <a:lstStyle/>
          <a:p>
            <a:r>
              <a:rPr lang="de-DE" sz="1200" dirty="0">
                <a:solidFill>
                  <a:schemeClr val="bg1">
                    <a:lumMod val="50000"/>
                  </a:schemeClr>
                </a:solidFill>
              </a:rPr>
              <a:t>Quelle: </a:t>
            </a:r>
            <a:r>
              <a:rPr lang="de-DE" sz="1200" dirty="0">
                <a:solidFill>
                  <a:schemeClr val="bg1">
                    <a:lumMod val="50000"/>
                  </a:schemeClr>
                </a:solidFill>
                <a:hlinkClick r:id="rId5">
                  <a:extLst>
                    <a:ext uri="{A12FA001-AC4F-418D-AE19-62706E023703}">
                      <ahyp:hlinkClr xmlns:ahyp="http://schemas.microsoft.com/office/drawing/2018/hyperlinkcolor" val="tx"/>
                    </a:ext>
                  </a:extLst>
                </a:hlinkClick>
              </a:rPr>
              <a:t>https://powerplants.vattenfall.com/de/geesthacht/</a:t>
            </a:r>
            <a:endParaRPr lang="de-DE" sz="1200" dirty="0">
              <a:solidFill>
                <a:schemeClr val="bg1">
                  <a:lumMod val="50000"/>
                </a:schemeClr>
              </a:solidFill>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
            <a:extLst>
              <a:ext uri="{FF2B5EF4-FFF2-40B4-BE49-F238E27FC236}">
                <a16:creationId xmlns:a16="http://schemas.microsoft.com/office/drawing/2014/main" id="{2FA22397-754B-E651-B849-77F7C69C9FA7}"/>
              </a:ext>
            </a:extLst>
          </p:cNvPr>
          <p:cNvSpPr txBox="1">
            <a:spLocks noChangeArrowheads="1"/>
          </p:cNvSpPr>
          <p:nvPr/>
        </p:nvSpPr>
        <p:spPr bwMode="auto">
          <a:xfrm>
            <a:off x="319458" y="148922"/>
            <a:ext cx="8229600" cy="7248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70C0"/>
                </a:solidFill>
                <a:latin typeface="Arial" panose="020B0604020202020204" pitchFamily="34" charset="0"/>
                <a:ea typeface="ＭＳ Ｐゴシック" panose="020B0600070205080204" pitchFamily="34" charset="-128"/>
              </a:defRPr>
            </a:lvl1pPr>
            <a:lvl2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70C0"/>
                </a:solidFill>
                <a:latin typeface="Arial" panose="020B0604020202020204" pitchFamily="34" charset="0"/>
                <a:ea typeface="ＭＳ Ｐゴシック" panose="020B0600070205080204" pitchFamily="34" charset="-128"/>
              </a:defRPr>
            </a:lvl2pPr>
            <a:lvl3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3pPr>
            <a:lvl4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4pPr>
            <a:lvl5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9pPr>
          </a:lstStyle>
          <a:p>
            <a:pPr algn="ctr" eaLnBrk="1" hangingPunct="1">
              <a:spcBef>
                <a:spcPct val="0"/>
              </a:spcBef>
              <a:buClrTx/>
              <a:buFontTx/>
              <a:buNone/>
            </a:pPr>
            <a:r>
              <a:rPr lang="de-DE" altLang="de-DE" sz="2800" b="1" dirty="0">
                <a:solidFill>
                  <a:srgbClr val="002060"/>
                </a:solidFill>
              </a:rPr>
              <a:t>Wasserzufluss</a:t>
            </a:r>
          </a:p>
          <a:p>
            <a:pPr algn="ctr" eaLnBrk="1" hangingPunct="1">
              <a:spcBef>
                <a:spcPct val="0"/>
              </a:spcBef>
              <a:buClrTx/>
              <a:buFontTx/>
              <a:buNone/>
            </a:pPr>
            <a:r>
              <a:rPr lang="de-DE" altLang="de-DE" sz="2000" b="1" dirty="0">
                <a:solidFill>
                  <a:srgbClr val="002060"/>
                </a:solidFill>
              </a:rPr>
              <a:t>in das Oberbecken während einer Nacht</a:t>
            </a:r>
            <a:endParaRPr lang="de-DE" altLang="de-DE" sz="1400" b="1" dirty="0">
              <a:solidFill>
                <a:srgbClr val="002060"/>
              </a:solidFill>
            </a:endParaRPr>
          </a:p>
        </p:txBody>
      </p:sp>
      <p:grpSp>
        <p:nvGrpSpPr>
          <p:cNvPr id="10" name="Gruppieren 9">
            <a:extLst>
              <a:ext uri="{FF2B5EF4-FFF2-40B4-BE49-F238E27FC236}">
                <a16:creationId xmlns:a16="http://schemas.microsoft.com/office/drawing/2014/main" id="{BF9C2401-ADA5-544B-A293-A3393F3BD977}"/>
              </a:ext>
            </a:extLst>
          </p:cNvPr>
          <p:cNvGrpSpPr/>
          <p:nvPr/>
        </p:nvGrpSpPr>
        <p:grpSpPr>
          <a:xfrm>
            <a:off x="319458" y="993176"/>
            <a:ext cx="6837678" cy="5573399"/>
            <a:chOff x="0" y="0"/>
            <a:chExt cx="6838137" cy="5573399"/>
          </a:xfrm>
        </p:grpSpPr>
        <p:pic>
          <p:nvPicPr>
            <p:cNvPr id="11" name="Grafik 10">
              <a:extLst>
                <a:ext uri="{FF2B5EF4-FFF2-40B4-BE49-F238E27FC236}">
                  <a16:creationId xmlns:a16="http://schemas.microsoft.com/office/drawing/2014/main" id="{55E9B983-5D1F-9040-9C4A-E79C5DC32B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2375"/>
              <a:ext cx="6645275" cy="4985385"/>
            </a:xfrm>
            <a:prstGeom prst="rect">
              <a:avLst/>
            </a:prstGeom>
          </p:spPr>
        </p:pic>
        <p:grpSp>
          <p:nvGrpSpPr>
            <p:cNvPr id="12" name="Gruppieren 11">
              <a:extLst>
                <a:ext uri="{FF2B5EF4-FFF2-40B4-BE49-F238E27FC236}">
                  <a16:creationId xmlns:a16="http://schemas.microsoft.com/office/drawing/2014/main" id="{5A948170-CF6F-A941-ABD4-90D409A7868E}"/>
                </a:ext>
              </a:extLst>
            </p:cNvPr>
            <p:cNvGrpSpPr/>
            <p:nvPr/>
          </p:nvGrpSpPr>
          <p:grpSpPr>
            <a:xfrm>
              <a:off x="545817" y="0"/>
              <a:ext cx="6292320" cy="5573399"/>
              <a:chOff x="574978" y="0"/>
              <a:chExt cx="6292750" cy="5573949"/>
            </a:xfrm>
          </p:grpSpPr>
          <mc:AlternateContent xmlns:mc="http://schemas.openxmlformats.org/markup-compatibility/2006" xmlns:a14="http://schemas.microsoft.com/office/drawing/2010/main">
            <mc:Choice Requires="a14">
              <p:sp>
                <p:nvSpPr>
                  <p:cNvPr id="13" name="Textfeld 22">
                    <a:extLst>
                      <a:ext uri="{FF2B5EF4-FFF2-40B4-BE49-F238E27FC236}">
                        <a16:creationId xmlns:a16="http://schemas.microsoft.com/office/drawing/2014/main" id="{EF12A38D-D58F-7142-8B18-1354CABECFE2}"/>
                      </a:ext>
                    </a:extLst>
                  </p:cNvPr>
                  <p:cNvSpPr txBox="1"/>
                  <p:nvPr/>
                </p:nvSpPr>
                <p:spPr>
                  <a:xfrm>
                    <a:off x="574978" y="0"/>
                    <a:ext cx="2440595" cy="73930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de-DE" sz="1400" dirty="0" err="1">
                        <a:effectLst/>
                        <a:latin typeface="Calibri" panose="020F0502020204030204" pitchFamily="34" charset="0"/>
                        <a:ea typeface="Calibri" panose="020F0502020204030204" pitchFamily="34" charset="0"/>
                        <a:cs typeface="Times New Roman" panose="02020603050405020304" pitchFamily="18" charset="0"/>
                      </a:rPr>
                      <a:t>Zuflussstärke</a:t>
                    </a:r>
                    <a:r>
                      <a:rPr lang="de-DE" sz="1400" dirty="0">
                        <a:effectLst/>
                        <a:latin typeface="Calibri" panose="020F0502020204030204" pitchFamily="34" charset="0"/>
                        <a:ea typeface="Calibri" panose="020F0502020204030204" pitchFamily="34" charset="0"/>
                        <a:cs typeface="Times New Roman" panose="02020603050405020304" pitchFamily="18" charset="0"/>
                      </a:rPr>
                      <a:t> </a:t>
                    </a:r>
                    <a:r>
                      <a:rPr lang="de-DE" sz="1400" i="1" dirty="0">
                        <a:effectLst/>
                        <a:latin typeface="Calibri" panose="020F0502020204030204" pitchFamily="34" charset="0"/>
                        <a:ea typeface="Calibri" panose="020F0502020204030204" pitchFamily="34" charset="0"/>
                        <a:cs typeface="Times New Roman" panose="02020603050405020304" pitchFamily="18" charset="0"/>
                      </a:rPr>
                      <a:t>I</a:t>
                    </a:r>
                    <a:r>
                      <a:rPr lang="de-DE" sz="1400" dirty="0">
                        <a:effectLst/>
                        <a:latin typeface="Calibri" panose="020F0502020204030204" pitchFamily="34" charset="0"/>
                        <a:ea typeface="Calibri" panose="020F0502020204030204" pitchFamily="34" charset="0"/>
                        <a:cs typeface="Times New Roman" panose="02020603050405020304" pitchFamily="18" charset="0"/>
                      </a:rPr>
                      <a:t>(</a:t>
                    </a:r>
                    <a:r>
                      <a:rPr lang="de-DE" sz="1400" i="1" dirty="0">
                        <a:effectLst/>
                        <a:latin typeface="Calibri" panose="020F0502020204030204" pitchFamily="34" charset="0"/>
                        <a:ea typeface="Calibri" panose="020F0502020204030204" pitchFamily="34" charset="0"/>
                        <a:cs typeface="Times New Roman" panose="02020603050405020304" pitchFamily="18" charset="0"/>
                      </a:rPr>
                      <a:t>t</a:t>
                    </a:r>
                    <a:r>
                      <a:rPr lang="de-DE" sz="1400" dirty="0">
                        <a:effectLst/>
                        <a:latin typeface="Calibri" panose="020F0502020204030204" pitchFamily="34" charset="0"/>
                        <a:ea typeface="Calibri" panose="020F0502020204030204" pitchFamily="34" charset="0"/>
                        <a:cs typeface="Times New Roman" panose="02020603050405020304" pitchFamily="18" charset="0"/>
                      </a:rPr>
                      <a:t>) in 1000 </a:t>
                    </a:r>
                    <a14:m>
                      <m:oMath xmlns:m="http://schemas.openxmlformats.org/officeDocument/2006/math">
                        <m:f>
                          <m:fPr>
                            <m:ctrlPr>
                              <a:rPr lang="de-DE" sz="1400" b="1" i="1">
                                <a:effectLst/>
                                <a:latin typeface="Cambria Math" panose="02040503050406030204" pitchFamily="18" charset="0"/>
                                <a:ea typeface="Times New Roman" panose="02020603050405020304" pitchFamily="18" charset="0"/>
                                <a:cs typeface="Arial" panose="020B0604020202020204" pitchFamily="34" charset="0"/>
                              </a:rPr>
                            </m:ctrlPr>
                          </m:fPr>
                          <m:num>
                            <m:sSup>
                              <m:sSupPr>
                                <m:ctrlPr>
                                  <a:rPr lang="de-DE" sz="1400" b="1" i="1">
                                    <a:effectLst/>
                                    <a:latin typeface="Cambria Math" panose="02040503050406030204" pitchFamily="18" charset="0"/>
                                    <a:ea typeface="Times New Roman" panose="02020603050405020304" pitchFamily="18" charset="0"/>
                                    <a:cs typeface="Arial" panose="020B0604020202020204" pitchFamily="34" charset="0"/>
                                  </a:rPr>
                                </m:ctrlPr>
                              </m:sSupPr>
                              <m:e>
                                <m:r>
                                  <a:rPr lang="de-DE" sz="1400" b="1" i="1">
                                    <a:effectLst/>
                                    <a:latin typeface="Cambria Math" panose="02040503050406030204" pitchFamily="18" charset="0"/>
                                    <a:ea typeface="Times New Roman" panose="02020603050405020304" pitchFamily="18" charset="0"/>
                                    <a:cs typeface="Arial" panose="020B0604020202020204" pitchFamily="34" charset="0"/>
                                  </a:rPr>
                                  <m:t>𝐦</m:t>
                                </m:r>
                              </m:e>
                              <m:sup>
                                <m:r>
                                  <a:rPr lang="de-DE" sz="1400" b="1" i="1">
                                    <a:effectLst/>
                                    <a:latin typeface="Cambria Math" panose="02040503050406030204" pitchFamily="18" charset="0"/>
                                    <a:ea typeface="Times New Roman" panose="02020603050405020304" pitchFamily="18" charset="0"/>
                                    <a:cs typeface="Arial" panose="020B0604020202020204" pitchFamily="34" charset="0"/>
                                  </a:rPr>
                                  <m:t>𝟑</m:t>
                                </m:r>
                              </m:sup>
                            </m:sSup>
                          </m:num>
                          <m:den>
                            <m:r>
                              <a:rPr lang="de-DE" sz="1400" b="1" i="1">
                                <a:effectLst/>
                                <a:latin typeface="Cambria Math" panose="02040503050406030204" pitchFamily="18" charset="0"/>
                                <a:ea typeface="Times New Roman" panose="02020603050405020304" pitchFamily="18" charset="0"/>
                                <a:cs typeface="Arial" panose="020B0604020202020204" pitchFamily="34" charset="0"/>
                              </a:rPr>
                              <m:t>𝐡</m:t>
                            </m:r>
                          </m:den>
                        </m:f>
                      </m:oMath>
                    </a14:m>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13" name="Textfeld 22">
                    <a:extLst>
                      <a:ext uri="{FF2B5EF4-FFF2-40B4-BE49-F238E27FC236}">
                        <a16:creationId xmlns:a16="http://schemas.microsoft.com/office/drawing/2014/main" id="{EF12A38D-D58F-7142-8B18-1354CABECFE2}"/>
                      </a:ext>
                    </a:extLst>
                  </p:cNvPr>
                  <p:cNvSpPr txBox="1">
                    <a:spLocks noRot="1" noChangeAspect="1" noMove="1" noResize="1" noEditPoints="1" noAdjustHandles="1" noChangeArrowheads="1" noChangeShapeType="1" noTextEdit="1"/>
                  </p:cNvSpPr>
                  <p:nvPr/>
                </p:nvSpPr>
                <p:spPr>
                  <a:xfrm>
                    <a:off x="574978" y="0"/>
                    <a:ext cx="2440595" cy="739302"/>
                  </a:xfrm>
                  <a:prstGeom prst="rect">
                    <a:avLst/>
                  </a:prstGeom>
                  <a:blipFill>
                    <a:blip r:embed="rId4"/>
                    <a:stretch>
                      <a:fillRect l="-1036"/>
                    </a:stretch>
                  </a:blipFill>
                  <a:ln w="6350">
                    <a:noFill/>
                  </a:ln>
                </p:spPr>
                <p:txBody>
                  <a:bodyPr/>
                  <a:lstStyle/>
                  <a:p>
                    <a:r>
                      <a:rPr lang="de-DE">
                        <a:noFill/>
                      </a:rPr>
                      <a:t> </a:t>
                    </a:r>
                  </a:p>
                </p:txBody>
              </p:sp>
            </mc:Fallback>
          </mc:AlternateContent>
          <p:sp>
            <p:nvSpPr>
              <p:cNvPr id="14" name="Textfeld 23">
                <a:extLst>
                  <a:ext uri="{FF2B5EF4-FFF2-40B4-BE49-F238E27FC236}">
                    <a16:creationId xmlns:a16="http://schemas.microsoft.com/office/drawing/2014/main" id="{10439017-BE58-7C4A-90D5-089451D95943}"/>
                  </a:ext>
                </a:extLst>
              </p:cNvPr>
              <p:cNvSpPr txBox="1"/>
              <p:nvPr/>
            </p:nvSpPr>
            <p:spPr>
              <a:xfrm>
                <a:off x="5933872" y="5184842"/>
                <a:ext cx="933856" cy="38910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de-DE" sz="1400" dirty="0">
                    <a:effectLst/>
                    <a:latin typeface="Calibri" panose="020F0502020204030204" pitchFamily="34" charset="0"/>
                    <a:ea typeface="Calibri" panose="020F0502020204030204" pitchFamily="34" charset="0"/>
                    <a:cs typeface="Times New Roman" panose="02020603050405020304" pitchFamily="18" charset="0"/>
                  </a:rPr>
                  <a:t>Zeit </a:t>
                </a:r>
                <a:r>
                  <a:rPr lang="de-DE" sz="1400" i="1" dirty="0">
                    <a:effectLst/>
                    <a:latin typeface="Calibri" panose="020F0502020204030204" pitchFamily="34" charset="0"/>
                    <a:ea typeface="Calibri" panose="020F0502020204030204" pitchFamily="34" charset="0"/>
                    <a:cs typeface="Times New Roman" panose="02020603050405020304" pitchFamily="18" charset="0"/>
                  </a:rPr>
                  <a:t>t</a:t>
                </a:r>
                <a:r>
                  <a:rPr lang="de-DE" sz="1400" dirty="0">
                    <a:effectLst/>
                    <a:latin typeface="Calibri" panose="020F0502020204030204" pitchFamily="34" charset="0"/>
                    <a:ea typeface="Calibri" panose="020F0502020204030204" pitchFamily="34" charset="0"/>
                    <a:cs typeface="Times New Roman" panose="02020603050405020304" pitchFamily="18" charset="0"/>
                  </a:rPr>
                  <a:t> in h</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p:txBody>
          </p:sp>
        </p:grpSp>
      </p:gr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
            <a:extLst>
              <a:ext uri="{FF2B5EF4-FFF2-40B4-BE49-F238E27FC236}">
                <a16:creationId xmlns:a16="http://schemas.microsoft.com/office/drawing/2014/main" id="{2FA22397-754B-E651-B849-77F7C69C9FA7}"/>
              </a:ext>
            </a:extLst>
          </p:cNvPr>
          <p:cNvSpPr txBox="1">
            <a:spLocks noChangeArrowheads="1"/>
          </p:cNvSpPr>
          <p:nvPr/>
        </p:nvSpPr>
        <p:spPr bwMode="auto">
          <a:xfrm>
            <a:off x="319458" y="271676"/>
            <a:ext cx="8229600" cy="7248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70C0"/>
                </a:solidFill>
                <a:latin typeface="Arial" panose="020B0604020202020204" pitchFamily="34" charset="0"/>
                <a:ea typeface="ＭＳ Ｐゴシック" panose="020B0600070205080204" pitchFamily="34" charset="-128"/>
              </a:defRPr>
            </a:lvl1pPr>
            <a:lvl2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70C0"/>
                </a:solidFill>
                <a:latin typeface="Arial" panose="020B0604020202020204" pitchFamily="34" charset="0"/>
                <a:ea typeface="ＭＳ Ｐゴシック" panose="020B0600070205080204" pitchFamily="34" charset="-128"/>
              </a:defRPr>
            </a:lvl2pPr>
            <a:lvl3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3pPr>
            <a:lvl4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4pPr>
            <a:lvl5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9pPr>
          </a:lstStyle>
          <a:p>
            <a:pPr algn="ctr" eaLnBrk="1" hangingPunct="1">
              <a:spcBef>
                <a:spcPct val="0"/>
              </a:spcBef>
              <a:buClrTx/>
              <a:buFontTx/>
              <a:buNone/>
            </a:pPr>
            <a:r>
              <a:rPr lang="de-DE" altLang="de-DE" sz="2800" b="1" dirty="0">
                <a:solidFill>
                  <a:srgbClr val="002060"/>
                </a:solidFill>
              </a:rPr>
              <a:t>Wasserzufluss </a:t>
            </a:r>
          </a:p>
          <a:p>
            <a:pPr algn="ctr" eaLnBrk="1" hangingPunct="1">
              <a:spcBef>
                <a:spcPct val="0"/>
              </a:spcBef>
              <a:buClrTx/>
              <a:buFontTx/>
              <a:buNone/>
            </a:pPr>
            <a:r>
              <a:rPr lang="de-DE" altLang="de-DE" sz="2000" b="1" dirty="0">
                <a:solidFill>
                  <a:srgbClr val="002060"/>
                </a:solidFill>
              </a:rPr>
              <a:t>in das Oberbecken während einer Nacht</a:t>
            </a:r>
            <a:endParaRPr lang="de-DE" altLang="de-DE" sz="1400" b="1" dirty="0">
              <a:solidFill>
                <a:srgbClr val="002060"/>
              </a:solidFill>
            </a:endParaRPr>
          </a:p>
        </p:txBody>
      </p:sp>
      <p:sp>
        <p:nvSpPr>
          <p:cNvPr id="3" name="Textfeld 2">
            <a:extLst>
              <a:ext uri="{FF2B5EF4-FFF2-40B4-BE49-F238E27FC236}">
                <a16:creationId xmlns:a16="http://schemas.microsoft.com/office/drawing/2014/main" id="{E5A2CC6A-49D1-8C48-A0B1-A4804A198363}"/>
              </a:ext>
            </a:extLst>
          </p:cNvPr>
          <p:cNvSpPr txBox="1"/>
          <p:nvPr/>
        </p:nvSpPr>
        <p:spPr>
          <a:xfrm>
            <a:off x="412956" y="1337187"/>
            <a:ext cx="3834580" cy="4524315"/>
          </a:xfrm>
          <a:prstGeom prst="rect">
            <a:avLst/>
          </a:prstGeom>
          <a:noFill/>
        </p:spPr>
        <p:txBody>
          <a:bodyPr wrap="square" rtlCol="0">
            <a:spAutoFit/>
          </a:bodyPr>
          <a:lstStyle/>
          <a:p>
            <a:r>
              <a:rPr lang="de-DE" b="1" i="1" dirty="0">
                <a:solidFill>
                  <a:srgbClr val="005493"/>
                </a:solidFill>
              </a:rPr>
              <a:t>Mögliche Fragen:</a:t>
            </a:r>
            <a:br>
              <a:rPr lang="de-DE" b="1" i="1" dirty="0">
                <a:solidFill>
                  <a:srgbClr val="005493"/>
                </a:solidFill>
              </a:rPr>
            </a:br>
            <a:endParaRPr lang="de-DE" b="1" i="1" dirty="0">
              <a:solidFill>
                <a:srgbClr val="005493"/>
              </a:solidFill>
            </a:endParaRPr>
          </a:p>
          <a:p>
            <a:pPr marL="285750" indent="-285750">
              <a:buFont typeface="Arial" panose="020B0604020202020204" pitchFamily="34" charset="0"/>
              <a:buChar char="•"/>
            </a:pPr>
            <a:r>
              <a:rPr lang="de-DE" dirty="0">
                <a:solidFill>
                  <a:srgbClr val="005493"/>
                </a:solidFill>
              </a:rPr>
              <a:t>Wie viel Wasser wird in der Nacht in das Becken gepumpt?</a:t>
            </a:r>
            <a:br>
              <a:rPr lang="de-DE" dirty="0">
                <a:solidFill>
                  <a:srgbClr val="005493"/>
                </a:solidFill>
              </a:rPr>
            </a:br>
            <a:endParaRPr lang="de-DE" dirty="0">
              <a:solidFill>
                <a:srgbClr val="005493"/>
              </a:solidFill>
            </a:endParaRPr>
          </a:p>
          <a:p>
            <a:pPr marL="285750" indent="-285750">
              <a:buFont typeface="Arial" panose="020B0604020202020204" pitchFamily="34" charset="0"/>
              <a:buChar char="•"/>
            </a:pPr>
            <a:r>
              <a:rPr lang="de-DE" dirty="0">
                <a:solidFill>
                  <a:srgbClr val="005493"/>
                </a:solidFill>
              </a:rPr>
              <a:t>Wie viel Wasser wird bis um </a:t>
            </a:r>
            <a:br>
              <a:rPr lang="de-DE" dirty="0">
                <a:solidFill>
                  <a:srgbClr val="005493"/>
                </a:solidFill>
              </a:rPr>
            </a:br>
            <a:r>
              <a:rPr lang="de-DE" dirty="0">
                <a:solidFill>
                  <a:srgbClr val="005493"/>
                </a:solidFill>
              </a:rPr>
              <a:t>1 Uhr hochgepumpt sein?</a:t>
            </a:r>
            <a:br>
              <a:rPr lang="de-DE" dirty="0">
                <a:solidFill>
                  <a:srgbClr val="005493"/>
                </a:solidFill>
              </a:rPr>
            </a:br>
            <a:endParaRPr lang="de-DE" dirty="0">
              <a:solidFill>
                <a:srgbClr val="005493"/>
              </a:solidFill>
            </a:endParaRPr>
          </a:p>
          <a:p>
            <a:pPr marL="285750" indent="-285750">
              <a:buFont typeface="Arial" panose="020B0604020202020204" pitchFamily="34" charset="0"/>
              <a:buChar char="•"/>
            </a:pPr>
            <a:r>
              <a:rPr lang="de-DE" dirty="0">
                <a:solidFill>
                  <a:srgbClr val="005493"/>
                </a:solidFill>
              </a:rPr>
              <a:t>Wie viel Wasser befindet sich nach der Nacht im Speicherbecken?</a:t>
            </a:r>
            <a:br>
              <a:rPr lang="de-DE" dirty="0">
                <a:solidFill>
                  <a:srgbClr val="005493"/>
                </a:solidFill>
              </a:rPr>
            </a:br>
            <a:endParaRPr lang="de-DE" dirty="0">
              <a:solidFill>
                <a:srgbClr val="005493"/>
              </a:solidFill>
            </a:endParaRPr>
          </a:p>
          <a:p>
            <a:pPr marL="285750" indent="-285750">
              <a:buFont typeface="Arial" panose="020B0604020202020204" pitchFamily="34" charset="0"/>
              <a:buChar char="•"/>
            </a:pPr>
            <a:r>
              <a:rPr lang="de-DE" dirty="0">
                <a:solidFill>
                  <a:srgbClr val="005493"/>
                </a:solidFill>
              </a:rPr>
              <a:t>Wie viel Wasser befindet sich wann im Speicherbecken?</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a:t>
            </a:r>
          </a:p>
        </p:txBody>
      </p:sp>
      <p:pic>
        <p:nvPicPr>
          <p:cNvPr id="4" name="Grafik 3">
            <a:extLst>
              <a:ext uri="{FF2B5EF4-FFF2-40B4-BE49-F238E27FC236}">
                <a16:creationId xmlns:a16="http://schemas.microsoft.com/office/drawing/2014/main" id="{FF446CBD-8D37-234D-B68C-7F25E201C1EF}"/>
              </a:ext>
            </a:extLst>
          </p:cNvPr>
          <p:cNvPicPr>
            <a:picLocks noChangeAspect="1"/>
          </p:cNvPicPr>
          <p:nvPr/>
        </p:nvPicPr>
        <p:blipFill>
          <a:blip r:embed="rId3"/>
          <a:stretch>
            <a:fillRect/>
          </a:stretch>
        </p:blipFill>
        <p:spPr>
          <a:xfrm>
            <a:off x="4121549" y="1799303"/>
            <a:ext cx="4696349" cy="3721510"/>
          </a:xfrm>
          <a:prstGeom prst="rect">
            <a:avLst/>
          </a:prstGeom>
        </p:spPr>
      </p:pic>
    </p:spTree>
    <p:extLst>
      <p:ext uri="{BB962C8B-B14F-4D97-AF65-F5344CB8AC3E}">
        <p14:creationId xmlns:p14="http://schemas.microsoft.com/office/powerpoint/2010/main" val="419909024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
            <a:extLst>
              <a:ext uri="{FF2B5EF4-FFF2-40B4-BE49-F238E27FC236}">
                <a16:creationId xmlns:a16="http://schemas.microsoft.com/office/drawing/2014/main" id="{2FA22397-754B-E651-B849-77F7C69C9FA7}"/>
              </a:ext>
            </a:extLst>
          </p:cNvPr>
          <p:cNvSpPr txBox="1">
            <a:spLocks noChangeArrowheads="1"/>
          </p:cNvSpPr>
          <p:nvPr/>
        </p:nvSpPr>
        <p:spPr bwMode="auto">
          <a:xfrm>
            <a:off x="319458" y="271676"/>
            <a:ext cx="8229600" cy="7248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70C0"/>
                </a:solidFill>
                <a:latin typeface="Arial" panose="020B0604020202020204" pitchFamily="34" charset="0"/>
                <a:ea typeface="ＭＳ Ｐゴシック" panose="020B0600070205080204" pitchFamily="34" charset="-128"/>
              </a:defRPr>
            </a:lvl1pPr>
            <a:lvl2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70C0"/>
                </a:solidFill>
                <a:latin typeface="Arial" panose="020B0604020202020204" pitchFamily="34" charset="0"/>
                <a:ea typeface="ＭＳ Ｐゴシック" panose="020B0600070205080204" pitchFamily="34" charset="-128"/>
              </a:defRPr>
            </a:lvl2pPr>
            <a:lvl3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3pPr>
            <a:lvl4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4pPr>
            <a:lvl5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9pPr>
          </a:lstStyle>
          <a:p>
            <a:pPr algn="ctr" eaLnBrk="1" hangingPunct="1">
              <a:spcBef>
                <a:spcPct val="0"/>
              </a:spcBef>
              <a:buClrTx/>
              <a:buFontTx/>
              <a:buNone/>
            </a:pPr>
            <a:r>
              <a:rPr lang="de-DE" altLang="de-DE" b="1" dirty="0">
                <a:solidFill>
                  <a:srgbClr val="002060"/>
                </a:solidFill>
              </a:rPr>
              <a:t>Bestimmung der hochgepumpten Wassermenge:</a:t>
            </a:r>
            <a:endParaRPr lang="de-DE" altLang="de-DE" sz="1200" b="1" dirty="0">
              <a:solidFill>
                <a:srgbClr val="002060"/>
              </a:solidFill>
            </a:endParaRPr>
          </a:p>
        </p:txBody>
      </p:sp>
      <p:grpSp>
        <p:nvGrpSpPr>
          <p:cNvPr id="5" name="Gruppieren 4">
            <a:extLst>
              <a:ext uri="{FF2B5EF4-FFF2-40B4-BE49-F238E27FC236}">
                <a16:creationId xmlns:a16="http://schemas.microsoft.com/office/drawing/2014/main" id="{09BA02CB-B44D-CB48-97F5-B5E874D7CC65}"/>
              </a:ext>
            </a:extLst>
          </p:cNvPr>
          <p:cNvGrpSpPr/>
          <p:nvPr/>
        </p:nvGrpSpPr>
        <p:grpSpPr>
          <a:xfrm>
            <a:off x="516104" y="996498"/>
            <a:ext cx="6563123" cy="5589826"/>
            <a:chOff x="0" y="0"/>
            <a:chExt cx="6731477" cy="5982472"/>
          </a:xfrm>
        </p:grpSpPr>
        <p:pic>
          <p:nvPicPr>
            <p:cNvPr id="6" name="Grafik 5">
              <a:extLst>
                <a:ext uri="{FF2B5EF4-FFF2-40B4-BE49-F238E27FC236}">
                  <a16:creationId xmlns:a16="http://schemas.microsoft.com/office/drawing/2014/main" id="{43F3E070-11CF-DE49-82E2-C348FCBCE3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38" y="389106"/>
              <a:ext cx="6645275" cy="5428615"/>
            </a:xfrm>
            <a:prstGeom prst="rect">
              <a:avLst/>
            </a:prstGeom>
          </p:spPr>
        </p:pic>
        <mc:AlternateContent xmlns:mc="http://schemas.openxmlformats.org/markup-compatibility/2006" xmlns:a14="http://schemas.microsoft.com/office/drawing/2010/main">
          <mc:Choice Requires="a14">
            <p:sp>
              <p:nvSpPr>
                <p:cNvPr id="7" name="Textfeld 30">
                  <a:extLst>
                    <a:ext uri="{FF2B5EF4-FFF2-40B4-BE49-F238E27FC236}">
                      <a16:creationId xmlns:a16="http://schemas.microsoft.com/office/drawing/2014/main" id="{7888961D-35F2-DE47-A90F-E1CB0D69885F}"/>
                    </a:ext>
                  </a:extLst>
                </p:cNvPr>
                <p:cNvSpPr txBox="1"/>
                <p:nvPr/>
              </p:nvSpPr>
              <p:spPr>
                <a:xfrm>
                  <a:off x="821977" y="0"/>
                  <a:ext cx="2310186" cy="739229"/>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de-DE" sz="1400" dirty="0" err="1">
                      <a:effectLst/>
                      <a:latin typeface="Calibri" panose="020F0502020204030204" pitchFamily="34" charset="0"/>
                      <a:ea typeface="Calibri" panose="020F0502020204030204" pitchFamily="34" charset="0"/>
                      <a:cs typeface="Times New Roman" panose="02020603050405020304" pitchFamily="18" charset="0"/>
                    </a:rPr>
                    <a:t>Zuflussstärke</a:t>
                  </a:r>
                  <a:r>
                    <a:rPr lang="de-DE" sz="1400" dirty="0">
                      <a:effectLst/>
                      <a:latin typeface="Calibri" panose="020F0502020204030204" pitchFamily="34" charset="0"/>
                      <a:ea typeface="Calibri" panose="020F0502020204030204" pitchFamily="34" charset="0"/>
                      <a:cs typeface="Times New Roman" panose="02020603050405020304" pitchFamily="18" charset="0"/>
                    </a:rPr>
                    <a:t> </a:t>
                  </a:r>
                  <a:r>
                    <a:rPr lang="de-DE" sz="1400" i="1" dirty="0">
                      <a:latin typeface="Calibri" panose="020F0502020204030204" pitchFamily="34" charset="0"/>
                      <a:ea typeface="Calibri" panose="020F0502020204030204" pitchFamily="34" charset="0"/>
                      <a:cs typeface="Times New Roman" panose="02020603050405020304" pitchFamily="18" charset="0"/>
                    </a:rPr>
                    <a:t>I</a:t>
                  </a:r>
                  <a:r>
                    <a:rPr lang="de-DE" sz="1400" dirty="0">
                      <a:latin typeface="Calibri" panose="020F0502020204030204" pitchFamily="34" charset="0"/>
                      <a:ea typeface="Calibri" panose="020F0502020204030204" pitchFamily="34" charset="0"/>
                      <a:cs typeface="Times New Roman" panose="02020603050405020304" pitchFamily="18" charset="0"/>
                    </a:rPr>
                    <a:t>(</a:t>
                  </a:r>
                  <a:r>
                    <a:rPr lang="de-DE" sz="1400" i="1" dirty="0">
                      <a:latin typeface="Calibri" panose="020F0502020204030204" pitchFamily="34" charset="0"/>
                      <a:ea typeface="Calibri" panose="020F0502020204030204" pitchFamily="34" charset="0"/>
                      <a:cs typeface="Times New Roman" panose="02020603050405020304" pitchFamily="18" charset="0"/>
                    </a:rPr>
                    <a:t>t</a:t>
                  </a:r>
                  <a:r>
                    <a:rPr lang="de-DE" sz="1400" dirty="0">
                      <a:latin typeface="Calibri" panose="020F0502020204030204" pitchFamily="34" charset="0"/>
                      <a:ea typeface="Calibri" panose="020F0502020204030204" pitchFamily="34" charset="0"/>
                      <a:cs typeface="Times New Roman" panose="02020603050405020304" pitchFamily="18" charset="0"/>
                    </a:rPr>
                    <a:t>) </a:t>
                  </a:r>
                  <a:r>
                    <a:rPr lang="de-DE" sz="1400" dirty="0">
                      <a:effectLst/>
                      <a:latin typeface="Calibri" panose="020F0502020204030204" pitchFamily="34" charset="0"/>
                      <a:ea typeface="Calibri" panose="020F0502020204030204" pitchFamily="34" charset="0"/>
                      <a:cs typeface="Times New Roman" panose="02020603050405020304" pitchFamily="18" charset="0"/>
                    </a:rPr>
                    <a:t>in 1000 </a:t>
                  </a:r>
                  <a14:m>
                    <m:oMath xmlns:m="http://schemas.openxmlformats.org/officeDocument/2006/math">
                      <m:f>
                        <m:fPr>
                          <m:ctrlPr>
                            <a:rPr lang="de-DE" sz="1400" b="1" i="1">
                              <a:effectLst/>
                              <a:latin typeface="Cambria Math" panose="02040503050406030204" pitchFamily="18" charset="0"/>
                              <a:ea typeface="Times New Roman" panose="02020603050405020304" pitchFamily="18" charset="0"/>
                              <a:cs typeface="Arial" panose="020B0604020202020204" pitchFamily="34" charset="0"/>
                            </a:rPr>
                          </m:ctrlPr>
                        </m:fPr>
                        <m:num>
                          <m:sSup>
                            <m:sSupPr>
                              <m:ctrlPr>
                                <a:rPr lang="de-DE" sz="1400" b="1" i="1">
                                  <a:effectLst/>
                                  <a:latin typeface="Cambria Math" panose="02040503050406030204" pitchFamily="18" charset="0"/>
                                  <a:ea typeface="Times New Roman" panose="02020603050405020304" pitchFamily="18" charset="0"/>
                                  <a:cs typeface="Arial" panose="020B0604020202020204" pitchFamily="34" charset="0"/>
                                </a:rPr>
                              </m:ctrlPr>
                            </m:sSupPr>
                            <m:e>
                              <m:r>
                                <a:rPr lang="de-DE" sz="1400" b="1" i="1">
                                  <a:effectLst/>
                                  <a:latin typeface="Cambria Math" panose="02040503050406030204" pitchFamily="18" charset="0"/>
                                  <a:ea typeface="Times New Roman" panose="02020603050405020304" pitchFamily="18" charset="0"/>
                                  <a:cs typeface="Arial" panose="020B0604020202020204" pitchFamily="34" charset="0"/>
                                </a:rPr>
                                <m:t>𝐦</m:t>
                              </m:r>
                            </m:e>
                            <m:sup>
                              <m:r>
                                <a:rPr lang="de-DE" sz="1400" b="1" i="1">
                                  <a:effectLst/>
                                  <a:latin typeface="Cambria Math" panose="02040503050406030204" pitchFamily="18" charset="0"/>
                                  <a:ea typeface="Times New Roman" panose="02020603050405020304" pitchFamily="18" charset="0"/>
                                  <a:cs typeface="Arial" panose="020B0604020202020204" pitchFamily="34" charset="0"/>
                                </a:rPr>
                                <m:t>𝟑</m:t>
                              </m:r>
                            </m:sup>
                          </m:sSup>
                        </m:num>
                        <m:den>
                          <m:r>
                            <a:rPr lang="de-DE" sz="1400" b="1" i="1">
                              <a:effectLst/>
                              <a:latin typeface="Cambria Math" panose="02040503050406030204" pitchFamily="18" charset="0"/>
                              <a:ea typeface="Times New Roman" panose="02020603050405020304" pitchFamily="18" charset="0"/>
                              <a:cs typeface="Arial" panose="020B0604020202020204" pitchFamily="34" charset="0"/>
                            </a:rPr>
                            <m:t>𝐡</m:t>
                          </m:r>
                        </m:den>
                      </m:f>
                    </m:oMath>
                  </a14:m>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7" name="Textfeld 30">
                  <a:extLst>
                    <a:ext uri="{FF2B5EF4-FFF2-40B4-BE49-F238E27FC236}">
                      <a16:creationId xmlns:a16="http://schemas.microsoft.com/office/drawing/2014/main" id="{7888961D-35F2-DE47-A90F-E1CB0D69885F}"/>
                    </a:ext>
                  </a:extLst>
                </p:cNvPr>
                <p:cNvSpPr txBox="1">
                  <a:spLocks noRot="1" noChangeAspect="1" noMove="1" noResize="1" noEditPoints="1" noAdjustHandles="1" noChangeArrowheads="1" noChangeShapeType="1" noTextEdit="1"/>
                </p:cNvSpPr>
                <p:nvPr/>
              </p:nvSpPr>
              <p:spPr>
                <a:xfrm>
                  <a:off x="821977" y="0"/>
                  <a:ext cx="2310186" cy="739229"/>
                </a:xfrm>
                <a:prstGeom prst="rect">
                  <a:avLst/>
                </a:prstGeom>
                <a:blipFill>
                  <a:blip r:embed="rId4"/>
                  <a:stretch>
                    <a:fillRect l="-559"/>
                  </a:stretch>
                </a:blipFill>
                <a:ln w="6350">
                  <a:noFill/>
                </a:ln>
              </p:spPr>
              <p:txBody>
                <a:bodyPr/>
                <a:lstStyle/>
                <a:p>
                  <a:r>
                    <a:rPr lang="de-DE">
                      <a:noFill/>
                    </a:rPr>
                    <a:t> </a:t>
                  </a:r>
                </a:p>
              </p:txBody>
            </p:sp>
          </mc:Fallback>
        </mc:AlternateContent>
        <p:sp>
          <p:nvSpPr>
            <p:cNvPr id="8" name="Textfeld 31">
              <a:extLst>
                <a:ext uri="{FF2B5EF4-FFF2-40B4-BE49-F238E27FC236}">
                  <a16:creationId xmlns:a16="http://schemas.microsoft.com/office/drawing/2014/main" id="{0E38223B-96AB-9A4A-8B29-83E01F7A1D60}"/>
                </a:ext>
              </a:extLst>
            </p:cNvPr>
            <p:cNvSpPr txBox="1"/>
            <p:nvPr/>
          </p:nvSpPr>
          <p:spPr>
            <a:xfrm>
              <a:off x="5797685" y="5593404"/>
              <a:ext cx="933792" cy="38906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de-DE" sz="1400" dirty="0">
                  <a:effectLst/>
                  <a:latin typeface="Calibri" panose="020F0502020204030204" pitchFamily="34" charset="0"/>
                  <a:ea typeface="Calibri" panose="020F0502020204030204" pitchFamily="34" charset="0"/>
                  <a:cs typeface="Times New Roman" panose="02020603050405020304" pitchFamily="18" charset="0"/>
                </a:rPr>
                <a:t>Zeit </a:t>
              </a:r>
              <a:r>
                <a:rPr lang="de-DE" sz="1400" i="1" dirty="0">
                  <a:effectLst/>
                  <a:latin typeface="Calibri" panose="020F0502020204030204" pitchFamily="34" charset="0"/>
                  <a:ea typeface="Calibri" panose="020F0502020204030204" pitchFamily="34" charset="0"/>
                  <a:cs typeface="Times New Roman" panose="02020603050405020304" pitchFamily="18" charset="0"/>
                </a:rPr>
                <a:t>t</a:t>
              </a:r>
              <a:r>
                <a:rPr lang="de-DE" sz="1400" dirty="0">
                  <a:effectLst/>
                  <a:latin typeface="Calibri" panose="020F0502020204030204" pitchFamily="34" charset="0"/>
                  <a:ea typeface="Calibri" panose="020F0502020204030204" pitchFamily="34" charset="0"/>
                  <a:cs typeface="Times New Roman" panose="02020603050405020304" pitchFamily="18" charset="0"/>
                </a:rPr>
                <a:t>  in h</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9" name="Textfeld 32">
                  <a:extLst>
                    <a:ext uri="{FF2B5EF4-FFF2-40B4-BE49-F238E27FC236}">
                      <a16:creationId xmlns:a16="http://schemas.microsoft.com/office/drawing/2014/main" id="{4BC28690-68BF-D643-93CA-E1347224DCBA}"/>
                    </a:ext>
                  </a:extLst>
                </p:cNvPr>
                <p:cNvSpPr txBox="1"/>
                <p:nvPr/>
              </p:nvSpPr>
              <p:spPr>
                <a:xfrm>
                  <a:off x="0" y="2714017"/>
                  <a:ext cx="1789889" cy="99222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de-DE" sz="1200">
                      <a:effectLst/>
                      <a:latin typeface="Calibri" panose="020F0502020204030204" pitchFamily="34" charset="0"/>
                      <a:ea typeface="Calibri" panose="020F0502020204030204" pitchFamily="34" charset="0"/>
                      <a:cs typeface="Times New Roman" panose="02020603050405020304" pitchFamily="18" charset="0"/>
                    </a:rPr>
                    <a:t>    </a:t>
                  </a:r>
                  <a:r>
                    <a:rPr lang="de-DE" sz="1600">
                      <a:effectLst/>
                      <a:latin typeface="Calibri" panose="020F0502020204030204" pitchFamily="34" charset="0"/>
                      <a:ea typeface="Calibri" panose="020F0502020204030204" pitchFamily="34" charset="0"/>
                      <a:cs typeface="Times New Roman" panose="02020603050405020304" pitchFamily="18" charset="0"/>
                    </a:rPr>
                    <a:t>100 000 </a:t>
                  </a:r>
                  <a14:m>
                    <m:oMath xmlns:m="http://schemas.openxmlformats.org/officeDocument/2006/math">
                      <m:f>
                        <m:fPr>
                          <m:ctrlPr>
                            <a:rPr lang="de-DE" sz="1600" b="1" i="1">
                              <a:effectLst/>
                              <a:latin typeface="Cambria Math" panose="02040503050406030204" pitchFamily="18" charset="0"/>
                              <a:ea typeface="Times New Roman" panose="02020603050405020304" pitchFamily="18" charset="0"/>
                              <a:cs typeface="Arial" panose="020B0604020202020204" pitchFamily="34" charset="0"/>
                            </a:rPr>
                          </m:ctrlPr>
                        </m:fPr>
                        <m:num>
                          <m:sSup>
                            <m:sSupPr>
                              <m:ctrlPr>
                                <a:rPr lang="de-DE" sz="1600" b="1" i="1">
                                  <a:effectLst/>
                                  <a:latin typeface="Cambria Math" panose="02040503050406030204" pitchFamily="18" charset="0"/>
                                  <a:ea typeface="Times New Roman" panose="02020603050405020304" pitchFamily="18" charset="0"/>
                                  <a:cs typeface="Arial" panose="020B0604020202020204" pitchFamily="34" charset="0"/>
                                </a:rPr>
                              </m:ctrlPr>
                            </m:sSupPr>
                            <m:e>
                              <m:r>
                                <a:rPr lang="de-DE" sz="1600" b="1" i="1">
                                  <a:effectLst/>
                                  <a:latin typeface="Cambria Math" panose="02040503050406030204" pitchFamily="18" charset="0"/>
                                  <a:ea typeface="Times New Roman" panose="02020603050405020304" pitchFamily="18" charset="0"/>
                                  <a:cs typeface="Arial" panose="020B0604020202020204" pitchFamily="34" charset="0"/>
                                </a:rPr>
                                <m:t>𝐦</m:t>
                              </m:r>
                            </m:e>
                            <m:sup>
                              <m:r>
                                <a:rPr lang="de-DE" sz="1600" b="1" i="1">
                                  <a:effectLst/>
                                  <a:latin typeface="Cambria Math" panose="02040503050406030204" pitchFamily="18" charset="0"/>
                                  <a:ea typeface="Times New Roman" panose="02020603050405020304" pitchFamily="18" charset="0"/>
                                  <a:cs typeface="Arial" panose="020B0604020202020204" pitchFamily="34" charset="0"/>
                                </a:rPr>
                                <m:t>𝟑</m:t>
                              </m:r>
                            </m:sup>
                          </m:sSup>
                        </m:num>
                        <m:den>
                          <m:r>
                            <a:rPr lang="de-DE" sz="1600" b="1" i="1">
                              <a:effectLst/>
                              <a:latin typeface="Cambria Math" panose="02040503050406030204" pitchFamily="18" charset="0"/>
                              <a:ea typeface="Times New Roman" panose="02020603050405020304" pitchFamily="18" charset="0"/>
                              <a:cs typeface="Arial" panose="020B0604020202020204" pitchFamily="34" charset="0"/>
                            </a:rPr>
                            <m:t>𝐡</m:t>
                          </m:r>
                        </m:den>
                      </m:f>
                    </m:oMath>
                  </a14:m>
                  <a:r>
                    <a:rPr lang="de-DE" sz="1600" b="1">
                      <a:effectLst/>
                      <a:latin typeface="Calibri" panose="020F0502020204030204" pitchFamily="34" charset="0"/>
                      <a:ea typeface="Times New Roman" panose="02020603050405020304" pitchFamily="18" charset="0"/>
                      <a:cs typeface="Times New Roman" panose="02020603050405020304" pitchFamily="18" charset="0"/>
                    </a:rPr>
                    <a:t> </a:t>
                  </a:r>
                  <a14:m>
                    <m:oMath xmlns:m="http://schemas.openxmlformats.org/officeDocument/2006/math">
                      <m:r>
                        <a:rPr lang="de-DE" sz="1600" b="1" i="1">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de-DE" sz="1600" b="1">
                      <a:effectLst/>
                      <a:latin typeface="Calibri" panose="020F0502020204030204" pitchFamily="34" charset="0"/>
                      <a:ea typeface="Times New Roman" panose="02020603050405020304" pitchFamily="18" charset="0"/>
                      <a:cs typeface="Times New Roman" panose="02020603050405020304" pitchFamily="18" charset="0"/>
                    </a:rPr>
                    <a:t> </a:t>
                  </a:r>
                  <a:r>
                    <a:rPr lang="de-DE" sz="1600">
                      <a:effectLst/>
                      <a:latin typeface="Calibri" panose="020F0502020204030204" pitchFamily="34" charset="0"/>
                      <a:ea typeface="Times New Roman" panose="02020603050405020304" pitchFamily="18" charset="0"/>
                      <a:cs typeface="Times New Roman" panose="02020603050405020304" pitchFamily="18" charset="0"/>
                    </a:rPr>
                    <a:t>2 </a:t>
                  </a:r>
                  <a14:m>
                    <m:oMath xmlns:m="http://schemas.openxmlformats.org/officeDocument/2006/math">
                      <m:r>
                        <m:rPr>
                          <m:sty m:val="p"/>
                        </m:rPr>
                        <a:rPr lang="de-DE" sz="1600">
                          <a:effectLst/>
                          <a:latin typeface="Cambria Math" panose="02040503050406030204" pitchFamily="18" charset="0"/>
                          <a:ea typeface="Times New Roman" panose="02020603050405020304" pitchFamily="18" charset="0"/>
                          <a:cs typeface="Times New Roman" panose="02020603050405020304" pitchFamily="18" charset="0"/>
                        </a:rPr>
                        <m:t>h</m:t>
                      </m:r>
                    </m:oMath>
                  </a14:m>
                  <a:endParaRPr lang="de-DE" sz="1200">
                    <a:effectLst/>
                    <a:latin typeface="Calibri" panose="020F0502020204030204" pitchFamily="34" charset="0"/>
                    <a:ea typeface="Calibri" panose="020F0502020204030204" pitchFamily="34" charset="0"/>
                    <a:cs typeface="Times New Roman" panose="02020603050405020304" pitchFamily="18" charset="0"/>
                  </a:endParaRPr>
                </a:p>
                <a:p>
                  <a:br>
                    <a:rPr lang="de-DE" sz="900">
                      <a:effectLst/>
                      <a:latin typeface="Calibri" panose="020F0502020204030204" pitchFamily="34" charset="0"/>
                      <a:ea typeface="Calibri" panose="020F0502020204030204" pitchFamily="34" charset="0"/>
                      <a:cs typeface="Times New Roman" panose="02020603050405020304" pitchFamily="18" charset="0"/>
                    </a:rPr>
                  </a:br>
                  <a:r>
                    <a:rPr lang="de-DE" sz="1400">
                      <a:effectLst/>
                      <a:latin typeface="Calibri" panose="020F0502020204030204" pitchFamily="34" charset="0"/>
                      <a:ea typeface="Calibri" panose="020F0502020204030204" pitchFamily="34" charset="0"/>
                      <a:cs typeface="Times New Roman" panose="02020603050405020304" pitchFamily="18" charset="0"/>
                    </a:rPr>
                    <a:t>=  </a:t>
                  </a:r>
                  <a:r>
                    <a:rPr lang="de-DE" sz="1600">
                      <a:effectLst/>
                      <a:latin typeface="Calibri" panose="020F0502020204030204" pitchFamily="34" charset="0"/>
                      <a:ea typeface="Calibri" panose="020F0502020204030204" pitchFamily="34" charset="0"/>
                      <a:cs typeface="Times New Roman" panose="02020603050405020304" pitchFamily="18" charset="0"/>
                    </a:rPr>
                    <a:t>200 000 </a:t>
                  </a:r>
                  <a14:m>
                    <m:oMath xmlns:m="http://schemas.openxmlformats.org/officeDocument/2006/math">
                      <m:f>
                        <m:fPr>
                          <m:ctrlPr>
                            <a:rPr lang="de-DE" sz="1600" b="1" i="1">
                              <a:effectLst/>
                              <a:latin typeface="Cambria Math" panose="02040503050406030204" pitchFamily="18" charset="0"/>
                              <a:ea typeface="Times New Roman" panose="02020603050405020304" pitchFamily="18" charset="0"/>
                              <a:cs typeface="Arial" panose="020B0604020202020204" pitchFamily="34" charset="0"/>
                            </a:rPr>
                          </m:ctrlPr>
                        </m:fPr>
                        <m:num>
                          <m:sSup>
                            <m:sSupPr>
                              <m:ctrlPr>
                                <a:rPr lang="de-DE" sz="1600" b="1" i="1">
                                  <a:effectLst/>
                                  <a:latin typeface="Cambria Math" panose="02040503050406030204" pitchFamily="18" charset="0"/>
                                  <a:ea typeface="Times New Roman" panose="02020603050405020304" pitchFamily="18" charset="0"/>
                                  <a:cs typeface="Arial" panose="020B0604020202020204" pitchFamily="34" charset="0"/>
                                </a:rPr>
                              </m:ctrlPr>
                            </m:sSupPr>
                            <m:e>
                              <m:r>
                                <a:rPr lang="de-DE" sz="1600" b="1" i="1">
                                  <a:effectLst/>
                                  <a:latin typeface="Cambria Math" panose="02040503050406030204" pitchFamily="18" charset="0"/>
                                  <a:ea typeface="Times New Roman" panose="02020603050405020304" pitchFamily="18" charset="0"/>
                                  <a:cs typeface="Arial" panose="020B0604020202020204" pitchFamily="34" charset="0"/>
                                </a:rPr>
                                <m:t>𝐦</m:t>
                              </m:r>
                            </m:e>
                            <m:sup>
                              <m:r>
                                <a:rPr lang="de-DE" sz="1600" b="1" i="1">
                                  <a:effectLst/>
                                  <a:latin typeface="Cambria Math" panose="02040503050406030204" pitchFamily="18" charset="0"/>
                                  <a:ea typeface="Times New Roman" panose="02020603050405020304" pitchFamily="18" charset="0"/>
                                  <a:cs typeface="Arial" panose="020B0604020202020204" pitchFamily="34" charset="0"/>
                                </a:rPr>
                                <m:t>𝟑</m:t>
                              </m:r>
                            </m:sup>
                          </m:sSup>
                        </m:num>
                        <m:den>
                          <m:r>
                            <a:rPr lang="de-DE" sz="1600" b="1" i="1">
                              <a:effectLst/>
                              <a:latin typeface="Cambria Math" panose="02040503050406030204" pitchFamily="18" charset="0"/>
                              <a:ea typeface="Times New Roman" panose="02020603050405020304" pitchFamily="18" charset="0"/>
                              <a:cs typeface="Arial" panose="020B0604020202020204" pitchFamily="34" charset="0"/>
                            </a:rPr>
                            <m:t>𝐡</m:t>
                          </m:r>
                        </m:den>
                      </m:f>
                    </m:oMath>
                  </a14:m>
                  <a:endParaRPr lang="de-DE" sz="120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9" name="Textfeld 32">
                  <a:extLst>
                    <a:ext uri="{FF2B5EF4-FFF2-40B4-BE49-F238E27FC236}">
                      <a16:creationId xmlns:a16="http://schemas.microsoft.com/office/drawing/2014/main" id="{4BC28690-68BF-D643-93CA-E1347224DCBA}"/>
                    </a:ext>
                  </a:extLst>
                </p:cNvPr>
                <p:cNvSpPr txBox="1">
                  <a:spLocks noRot="1" noChangeAspect="1" noMove="1" noResize="1" noEditPoints="1" noAdjustHandles="1" noChangeArrowheads="1" noChangeShapeType="1" noTextEdit="1"/>
                </p:cNvSpPr>
                <p:nvPr/>
              </p:nvSpPr>
              <p:spPr>
                <a:xfrm>
                  <a:off x="0" y="2714017"/>
                  <a:ext cx="1789889" cy="992222"/>
                </a:xfrm>
                <a:prstGeom prst="rect">
                  <a:avLst/>
                </a:prstGeom>
                <a:blipFill>
                  <a:blip r:embed="rId5"/>
                  <a:stretch>
                    <a:fillRect l="-1439" b="-10667"/>
                  </a:stretch>
                </a:blipFill>
                <a:ln w="6350">
                  <a:noFill/>
                </a:ln>
              </p:spPr>
              <p:txBody>
                <a:bodyPr/>
                <a:lstStyle/>
                <a:p>
                  <a:r>
                    <a:rPr lang="de-DE">
                      <a:noFill/>
                    </a:rPr>
                    <a:t> </a:t>
                  </a:r>
                </a:p>
              </p:txBody>
            </p:sp>
          </mc:Fallback>
        </mc:AlternateContent>
      </p:grpSp>
      <mc:AlternateContent xmlns:mc="http://schemas.openxmlformats.org/markup-compatibility/2006" xmlns:a14="http://schemas.microsoft.com/office/drawing/2010/main">
        <mc:Choice Requires="a14">
          <p:sp>
            <p:nvSpPr>
              <p:cNvPr id="4" name="Textfeld 3">
                <a:extLst>
                  <a:ext uri="{FF2B5EF4-FFF2-40B4-BE49-F238E27FC236}">
                    <a16:creationId xmlns:a16="http://schemas.microsoft.com/office/drawing/2014/main" id="{C4D61691-1359-3C4C-859E-3237A31812A8}"/>
                  </a:ext>
                </a:extLst>
              </p:cNvPr>
              <p:cNvSpPr txBox="1"/>
              <p:nvPr/>
            </p:nvSpPr>
            <p:spPr>
              <a:xfrm>
                <a:off x="7042603" y="3532387"/>
                <a:ext cx="1745125" cy="646331"/>
              </a:xfrm>
              <a:prstGeom prst="rect">
                <a:avLst/>
              </a:prstGeom>
              <a:noFill/>
            </p:spPr>
            <p:txBody>
              <a:bodyPr wrap="square" rtlCol="0">
                <a:spAutoFit/>
              </a:bodyPr>
              <a:lstStyle/>
              <a:p>
                <a:r>
                  <a:rPr lang="de-DE" dirty="0"/>
                  <a:t>allgemein: </a:t>
                </a:r>
              </a:p>
              <a:p>
                <a:pPr/>
                <a14:m>
                  <m:oMathPara xmlns:m="http://schemas.openxmlformats.org/officeDocument/2006/math">
                    <m:oMathParaPr>
                      <m:jc m:val="left"/>
                    </m:oMathParaPr>
                    <m:oMath xmlns:m="http://schemas.openxmlformats.org/officeDocument/2006/math">
                      <m:r>
                        <a:rPr lang="de-DE" b="0" i="1" smtClean="0">
                          <a:latin typeface="Cambria Math" panose="02040503050406030204" pitchFamily="18" charset="0"/>
                        </a:rPr>
                        <m:t>𝐼</m:t>
                      </m:r>
                      <m:r>
                        <a:rPr lang="de-DE" b="0" i="1" smtClean="0">
                          <a:latin typeface="Cambria Math" panose="02040503050406030204" pitchFamily="18" charset="0"/>
                        </a:rPr>
                        <m:t>(</m:t>
                      </m:r>
                      <m:r>
                        <a:rPr lang="de-DE" b="0" i="1" smtClean="0">
                          <a:latin typeface="Cambria Math" panose="02040503050406030204" pitchFamily="18" charset="0"/>
                        </a:rPr>
                        <m:t>𝑡</m:t>
                      </m:r>
                      <m:r>
                        <a:rPr lang="de-DE" b="0" i="1" smtClean="0">
                          <a:latin typeface="Cambria Math" panose="02040503050406030204" pitchFamily="18" charset="0"/>
                        </a:rPr>
                        <m:t>)∙</m:t>
                      </m:r>
                      <m:r>
                        <m:rPr>
                          <m:sty m:val="p"/>
                        </m:rPr>
                        <a:rPr lang="el-GR" b="0" i="1" smtClean="0">
                          <a:latin typeface="Cambria Math" panose="02040503050406030204" pitchFamily="18" charset="0"/>
                          <a:ea typeface="Cambria Math" panose="02040503050406030204" pitchFamily="18" charset="0"/>
                        </a:rPr>
                        <m:t>Δ</m:t>
                      </m:r>
                      <m:r>
                        <a:rPr lang="de-DE" b="0" i="1" smtClean="0">
                          <a:latin typeface="Cambria Math" panose="02040503050406030204" pitchFamily="18" charset="0"/>
                          <a:ea typeface="Cambria Math" panose="02040503050406030204" pitchFamily="18" charset="0"/>
                        </a:rPr>
                        <m:t>𝑡</m:t>
                      </m:r>
                    </m:oMath>
                  </m:oMathPara>
                </a14:m>
                <a:endParaRPr lang="de-DE" dirty="0"/>
              </a:p>
            </p:txBody>
          </p:sp>
        </mc:Choice>
        <mc:Fallback xmlns="">
          <p:sp>
            <p:nvSpPr>
              <p:cNvPr id="4" name="Textfeld 3">
                <a:extLst>
                  <a:ext uri="{FF2B5EF4-FFF2-40B4-BE49-F238E27FC236}">
                    <a16:creationId xmlns:a16="http://schemas.microsoft.com/office/drawing/2014/main" id="{C4D61691-1359-3C4C-859E-3237A31812A8}"/>
                  </a:ext>
                </a:extLst>
              </p:cNvPr>
              <p:cNvSpPr txBox="1">
                <a:spLocks noRot="1" noChangeAspect="1" noMove="1" noResize="1" noEditPoints="1" noAdjustHandles="1" noChangeArrowheads="1" noChangeShapeType="1" noTextEdit="1"/>
              </p:cNvSpPr>
              <p:nvPr/>
            </p:nvSpPr>
            <p:spPr>
              <a:xfrm>
                <a:off x="7042603" y="3532387"/>
                <a:ext cx="1745125" cy="646331"/>
              </a:xfrm>
              <a:prstGeom prst="rect">
                <a:avLst/>
              </a:prstGeom>
              <a:blipFill>
                <a:blip r:embed="rId6"/>
                <a:stretch>
                  <a:fillRect l="-2878" t="-1923" b="-9615"/>
                </a:stretch>
              </a:blipFill>
            </p:spPr>
            <p:txBody>
              <a:bodyPr/>
              <a:lstStyle/>
              <a:p>
                <a:r>
                  <a:rPr lang="de-DE">
                    <a:noFill/>
                  </a:rPr>
                  <a:t> </a:t>
                </a:r>
              </a:p>
            </p:txBody>
          </p:sp>
        </mc:Fallback>
      </mc:AlternateContent>
    </p:spTree>
    <p:extLst>
      <p:ext uri="{BB962C8B-B14F-4D97-AF65-F5344CB8AC3E}">
        <p14:creationId xmlns:p14="http://schemas.microsoft.com/office/powerpoint/2010/main" val="419273264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
            <a:extLst>
              <a:ext uri="{FF2B5EF4-FFF2-40B4-BE49-F238E27FC236}">
                <a16:creationId xmlns:a16="http://schemas.microsoft.com/office/drawing/2014/main" id="{2FA22397-754B-E651-B849-77F7C69C9FA7}"/>
              </a:ext>
            </a:extLst>
          </p:cNvPr>
          <p:cNvSpPr txBox="1">
            <a:spLocks noChangeArrowheads="1"/>
          </p:cNvSpPr>
          <p:nvPr/>
        </p:nvSpPr>
        <p:spPr bwMode="auto">
          <a:xfrm>
            <a:off x="339123" y="448656"/>
            <a:ext cx="8229600" cy="7248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70C0"/>
                </a:solidFill>
                <a:latin typeface="Arial" panose="020B0604020202020204" pitchFamily="34" charset="0"/>
                <a:ea typeface="ＭＳ Ｐゴシック" panose="020B0600070205080204" pitchFamily="34" charset="-128"/>
              </a:defRPr>
            </a:lvl1pPr>
            <a:lvl2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70C0"/>
                </a:solidFill>
                <a:latin typeface="Arial" panose="020B0604020202020204" pitchFamily="34" charset="0"/>
                <a:ea typeface="ＭＳ Ｐゴシック" panose="020B0600070205080204" pitchFamily="34" charset="-128"/>
              </a:defRPr>
            </a:lvl2pPr>
            <a:lvl3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3pPr>
            <a:lvl4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4pPr>
            <a:lvl5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9pPr>
          </a:lstStyle>
          <a:p>
            <a:pPr algn="ctr" eaLnBrk="1" hangingPunct="1">
              <a:spcBef>
                <a:spcPct val="0"/>
              </a:spcBef>
              <a:buClrTx/>
              <a:buFontTx/>
              <a:buNone/>
            </a:pPr>
            <a:r>
              <a:rPr lang="de-DE" altLang="de-DE" sz="2800" b="1" dirty="0">
                <a:solidFill>
                  <a:srgbClr val="002060"/>
                </a:solidFill>
              </a:rPr>
              <a:t>Zwischenstand</a:t>
            </a:r>
            <a:endParaRPr lang="de-DE" altLang="de-DE" sz="1400" b="1" dirty="0">
              <a:solidFill>
                <a:srgbClr val="002060"/>
              </a:solidFill>
            </a:endParaRPr>
          </a:p>
        </p:txBody>
      </p:sp>
      <mc:AlternateContent xmlns:mc="http://schemas.openxmlformats.org/markup-compatibility/2006" xmlns:a14="http://schemas.microsoft.com/office/drawing/2010/main">
        <mc:Choice Requires="a14">
          <p:sp>
            <p:nvSpPr>
              <p:cNvPr id="3" name="Textfeld 2">
                <a:extLst>
                  <a:ext uri="{FF2B5EF4-FFF2-40B4-BE49-F238E27FC236}">
                    <a16:creationId xmlns:a16="http://schemas.microsoft.com/office/drawing/2014/main" id="{E5A2CC6A-49D1-8C48-A0B1-A4804A198363}"/>
                  </a:ext>
                </a:extLst>
              </p:cNvPr>
              <p:cNvSpPr txBox="1"/>
              <p:nvPr/>
            </p:nvSpPr>
            <p:spPr>
              <a:xfrm>
                <a:off x="1111045" y="1536174"/>
                <a:ext cx="6921909" cy="3785652"/>
              </a:xfrm>
              <a:prstGeom prst="rect">
                <a:avLst/>
              </a:prstGeom>
              <a:noFill/>
            </p:spPr>
            <p:txBody>
              <a:bodyPr wrap="square" rtlCol="0">
                <a:spAutoFit/>
              </a:bodyPr>
              <a:lstStyle/>
              <a:p>
                <a:r>
                  <a:rPr lang="de-DE" sz="2000" b="1" i="1" dirty="0">
                    <a:solidFill>
                      <a:srgbClr val="005493"/>
                    </a:solidFill>
                  </a:rPr>
                  <a:t>Erkenntnisse aus den bisherigen Untersuchungen: </a:t>
                </a:r>
                <a:br>
                  <a:rPr lang="de-DE" sz="2000" b="1" i="1" dirty="0">
                    <a:solidFill>
                      <a:srgbClr val="005493"/>
                    </a:solidFill>
                  </a:rPr>
                </a:br>
                <a:endParaRPr lang="de-DE" sz="2000" b="1" i="1" dirty="0">
                  <a:solidFill>
                    <a:srgbClr val="005493"/>
                  </a:solidFill>
                </a:endParaRPr>
              </a:p>
              <a:p>
                <a:pPr marL="285750" indent="-285750">
                  <a:buFont typeface="Arial" panose="020B0604020202020204" pitchFamily="34" charset="0"/>
                  <a:buChar char="•"/>
                </a:pPr>
                <a:r>
                  <a:rPr lang="de-DE" sz="2000" dirty="0">
                    <a:solidFill>
                      <a:srgbClr val="005493"/>
                    </a:solidFill>
                  </a:rPr>
                  <a:t>Das Volumen des hochgepumpten Wassers kann bestimmt werden.</a:t>
                </a:r>
                <a:br>
                  <a:rPr lang="de-DE" sz="2000" dirty="0">
                    <a:solidFill>
                      <a:srgbClr val="005493"/>
                    </a:solidFill>
                  </a:rPr>
                </a:br>
                <a:endParaRPr lang="de-DE" sz="2000" dirty="0">
                  <a:solidFill>
                    <a:srgbClr val="005493"/>
                  </a:solidFill>
                </a:endParaRPr>
              </a:p>
              <a:p>
                <a:pPr marL="285750" indent="-285750">
                  <a:buFont typeface="Arial" panose="020B0604020202020204" pitchFamily="34" charset="0"/>
                  <a:buChar char="•"/>
                </a:pPr>
                <a:r>
                  <a:rPr lang="de-DE" sz="2000" dirty="0">
                    <a:solidFill>
                      <a:srgbClr val="005493"/>
                    </a:solidFill>
                  </a:rPr>
                  <a:t>Die Menge </a:t>
                </a:r>
                <a14:m>
                  <m:oMath xmlns:m="http://schemas.openxmlformats.org/officeDocument/2006/math">
                    <m:r>
                      <a:rPr lang="de-DE" sz="2000" b="0" i="1" smtClean="0">
                        <a:solidFill>
                          <a:srgbClr val="005493"/>
                        </a:solidFill>
                        <a:latin typeface="Cambria Math" panose="02040503050406030204" pitchFamily="18" charset="0"/>
                      </a:rPr>
                      <m:t>𝑉</m:t>
                    </m:r>
                    <m:r>
                      <a:rPr lang="de-DE" sz="2000" b="0" i="1" smtClean="0">
                        <a:solidFill>
                          <a:srgbClr val="005493"/>
                        </a:solidFill>
                        <a:latin typeface="Cambria Math" panose="02040503050406030204" pitchFamily="18" charset="0"/>
                      </a:rPr>
                      <m:t>(</m:t>
                    </m:r>
                    <m:r>
                      <a:rPr lang="de-DE" sz="2000" b="0" i="1" smtClean="0">
                        <a:solidFill>
                          <a:srgbClr val="005493"/>
                        </a:solidFill>
                        <a:latin typeface="Cambria Math" panose="02040503050406030204" pitchFamily="18" charset="0"/>
                      </a:rPr>
                      <m:t>𝑡</m:t>
                    </m:r>
                    <m:r>
                      <a:rPr lang="de-DE" sz="2000" b="0" i="1" smtClean="0">
                        <a:solidFill>
                          <a:srgbClr val="005493"/>
                        </a:solidFill>
                        <a:latin typeface="Cambria Math" panose="02040503050406030204" pitchFamily="18" charset="0"/>
                      </a:rPr>
                      <m:t>)</m:t>
                    </m:r>
                  </m:oMath>
                </a14:m>
                <a:r>
                  <a:rPr lang="de-DE" sz="2000" dirty="0">
                    <a:solidFill>
                      <a:srgbClr val="005493"/>
                    </a:solidFill>
                  </a:rPr>
                  <a:t> des zu einem bestimmten Zeitpunkts </a:t>
                </a:r>
                <a14:m>
                  <m:oMath xmlns:m="http://schemas.openxmlformats.org/officeDocument/2006/math">
                    <m:r>
                      <a:rPr lang="de-DE" sz="2000" i="1">
                        <a:solidFill>
                          <a:srgbClr val="005493"/>
                        </a:solidFill>
                        <a:latin typeface="Cambria Math" panose="02040503050406030204" pitchFamily="18" charset="0"/>
                      </a:rPr>
                      <m:t>𝑡</m:t>
                    </m:r>
                  </m:oMath>
                </a14:m>
                <a:r>
                  <a:rPr lang="de-DE" sz="2000" dirty="0">
                    <a:solidFill>
                      <a:srgbClr val="005493"/>
                    </a:solidFill>
                  </a:rPr>
                  <a:t> im Becken vorhandenen Wassers lässt sich nicht bestimmen. Dazu fehlt die Angabe eines Anfangswertes. </a:t>
                </a:r>
                <a:br>
                  <a:rPr lang="de-DE" sz="2000" dirty="0">
                    <a:solidFill>
                      <a:srgbClr val="005493"/>
                    </a:solidFill>
                  </a:rPr>
                </a:br>
                <a:r>
                  <a:rPr lang="de-DE" sz="2000" dirty="0">
                    <a:solidFill>
                      <a:srgbClr val="005493"/>
                    </a:solidFill>
                  </a:rPr>
                  <a:t> </a:t>
                </a:r>
              </a:p>
              <a:p>
                <a:pPr marL="285750" indent="-285750">
                  <a:buFont typeface="Arial" panose="020B0604020202020204" pitchFamily="34" charset="0"/>
                  <a:buChar char="•"/>
                </a:pPr>
                <a:r>
                  <a:rPr lang="de-DE" sz="2000" dirty="0">
                    <a:solidFill>
                      <a:srgbClr val="005493"/>
                    </a:solidFill>
                  </a:rPr>
                  <a:t>Mit einem Anfangswert lässt sich eine Volumenfunktion </a:t>
                </a:r>
                <a14:m>
                  <m:oMath xmlns:m="http://schemas.openxmlformats.org/officeDocument/2006/math">
                    <m:r>
                      <a:rPr lang="de-DE" sz="2000" i="1">
                        <a:solidFill>
                          <a:srgbClr val="005493"/>
                        </a:solidFill>
                        <a:latin typeface="Cambria Math" panose="02040503050406030204" pitchFamily="18" charset="0"/>
                      </a:rPr>
                      <m:t>𝑉</m:t>
                    </m:r>
                  </m:oMath>
                </a14:m>
                <a:r>
                  <a:rPr lang="de-DE" sz="2000" dirty="0">
                    <a:solidFill>
                      <a:srgbClr val="005493"/>
                    </a:solidFill>
                  </a:rPr>
                  <a:t> aufstellen und die Wassermenge </a:t>
                </a:r>
                <a14:m>
                  <m:oMath xmlns:m="http://schemas.openxmlformats.org/officeDocument/2006/math">
                    <m:r>
                      <a:rPr lang="de-DE" sz="2000" b="0" i="1" smtClean="0">
                        <a:solidFill>
                          <a:srgbClr val="005493"/>
                        </a:solidFill>
                        <a:latin typeface="Cambria Math" panose="02040503050406030204" pitchFamily="18" charset="0"/>
                      </a:rPr>
                      <m:t>𝑉</m:t>
                    </m:r>
                    <m:r>
                      <a:rPr lang="de-DE" sz="2000" b="0" i="1" smtClean="0">
                        <a:solidFill>
                          <a:srgbClr val="005493"/>
                        </a:solidFill>
                        <a:latin typeface="Cambria Math" panose="02040503050406030204" pitchFamily="18" charset="0"/>
                      </a:rPr>
                      <m:t>(</m:t>
                    </m:r>
                    <m:r>
                      <a:rPr lang="de-DE" sz="2000" b="0" i="1" smtClean="0">
                        <a:solidFill>
                          <a:srgbClr val="005493"/>
                        </a:solidFill>
                        <a:latin typeface="Cambria Math" panose="02040503050406030204" pitchFamily="18" charset="0"/>
                      </a:rPr>
                      <m:t>𝑡</m:t>
                    </m:r>
                    <m:r>
                      <a:rPr lang="de-DE" sz="2000" b="0" i="1" smtClean="0">
                        <a:solidFill>
                          <a:srgbClr val="005493"/>
                        </a:solidFill>
                        <a:latin typeface="Cambria Math" panose="02040503050406030204" pitchFamily="18" charset="0"/>
                      </a:rPr>
                      <m:t>)</m:t>
                    </m:r>
                  </m:oMath>
                </a14:m>
                <a:r>
                  <a:rPr lang="de-DE" sz="2000" dirty="0">
                    <a:solidFill>
                      <a:srgbClr val="005493"/>
                    </a:solidFill>
                  </a:rPr>
                  <a:t> zum Zeitpunkt </a:t>
                </a:r>
                <a14:m>
                  <m:oMath xmlns:m="http://schemas.openxmlformats.org/officeDocument/2006/math">
                    <m:r>
                      <a:rPr lang="de-DE" sz="2000" b="0" i="1" smtClean="0">
                        <a:solidFill>
                          <a:srgbClr val="005493"/>
                        </a:solidFill>
                        <a:latin typeface="Cambria Math" panose="02040503050406030204" pitchFamily="18" charset="0"/>
                      </a:rPr>
                      <m:t>𝑡</m:t>
                    </m:r>
                  </m:oMath>
                </a14:m>
                <a:r>
                  <a:rPr lang="de-DE" sz="2000" dirty="0">
                    <a:solidFill>
                      <a:srgbClr val="005493"/>
                    </a:solidFill>
                  </a:rPr>
                  <a:t> bestimmen.</a:t>
                </a:r>
              </a:p>
            </p:txBody>
          </p:sp>
        </mc:Choice>
        <mc:Fallback xmlns="">
          <p:sp>
            <p:nvSpPr>
              <p:cNvPr id="3" name="Textfeld 2">
                <a:extLst>
                  <a:ext uri="{FF2B5EF4-FFF2-40B4-BE49-F238E27FC236}">
                    <a16:creationId xmlns:a16="http://schemas.microsoft.com/office/drawing/2014/main" id="{E5A2CC6A-49D1-8C48-A0B1-A4804A198363}"/>
                  </a:ext>
                </a:extLst>
              </p:cNvPr>
              <p:cNvSpPr txBox="1">
                <a:spLocks noRot="1" noChangeAspect="1" noMove="1" noResize="1" noEditPoints="1" noAdjustHandles="1" noChangeArrowheads="1" noChangeShapeType="1" noTextEdit="1"/>
              </p:cNvSpPr>
              <p:nvPr/>
            </p:nvSpPr>
            <p:spPr>
              <a:xfrm>
                <a:off x="1111045" y="1536174"/>
                <a:ext cx="6921909" cy="3785652"/>
              </a:xfrm>
              <a:prstGeom prst="rect">
                <a:avLst/>
              </a:prstGeom>
              <a:blipFill>
                <a:blip r:embed="rId3"/>
                <a:stretch>
                  <a:fillRect l="-916" t="-667" r="-549" b="-1667"/>
                </a:stretch>
              </a:blipFill>
            </p:spPr>
            <p:txBody>
              <a:bodyPr/>
              <a:lstStyle/>
              <a:p>
                <a:r>
                  <a:rPr lang="de-DE">
                    <a:noFill/>
                  </a:rPr>
                  <a:t> </a:t>
                </a:r>
              </a:p>
            </p:txBody>
          </p:sp>
        </mc:Fallback>
      </mc:AlternateContent>
    </p:spTree>
    <p:extLst>
      <p:ext uri="{BB962C8B-B14F-4D97-AF65-F5344CB8AC3E}">
        <p14:creationId xmlns:p14="http://schemas.microsoft.com/office/powerpoint/2010/main" val="368014376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1">
            <a:extLst>
              <a:ext uri="{FF2B5EF4-FFF2-40B4-BE49-F238E27FC236}">
                <a16:creationId xmlns:a16="http://schemas.microsoft.com/office/drawing/2014/main" id="{0B1897C9-B40D-3DBF-A4A7-9F493B822E7A}"/>
              </a:ext>
            </a:extLst>
          </p:cNvPr>
          <p:cNvSpPr txBox="1">
            <a:spLocks noChangeArrowheads="1"/>
          </p:cNvSpPr>
          <p:nvPr/>
        </p:nvSpPr>
        <p:spPr bwMode="auto">
          <a:xfrm>
            <a:off x="457200" y="274638"/>
            <a:ext cx="8229600" cy="4571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70C0"/>
                </a:solidFill>
                <a:latin typeface="Arial" panose="020B0604020202020204" pitchFamily="34" charset="0"/>
                <a:ea typeface="ＭＳ Ｐゴシック" panose="020B0600070205080204" pitchFamily="34" charset="-128"/>
              </a:defRPr>
            </a:lvl1pPr>
            <a:lvl2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70C0"/>
                </a:solidFill>
                <a:latin typeface="Arial" panose="020B0604020202020204" pitchFamily="34" charset="0"/>
                <a:ea typeface="ＭＳ Ｐゴシック" panose="020B0600070205080204" pitchFamily="34" charset="-128"/>
              </a:defRPr>
            </a:lvl2pPr>
            <a:lvl3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3pPr>
            <a:lvl4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4pPr>
            <a:lvl5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9pPr>
          </a:lstStyle>
          <a:p>
            <a:pPr algn="ctr" eaLnBrk="1" hangingPunct="1">
              <a:spcBef>
                <a:spcPct val="0"/>
              </a:spcBef>
              <a:buClrTx/>
              <a:buFontTx/>
              <a:buNone/>
            </a:pPr>
            <a:r>
              <a:rPr lang="de-DE" altLang="de-DE" sz="2800" b="1" dirty="0">
                <a:solidFill>
                  <a:srgbClr val="002060"/>
                </a:solidFill>
              </a:rPr>
              <a:t>Mögliche Volumenfunktionen</a:t>
            </a:r>
            <a:endParaRPr lang="de-DE" altLang="de-DE" sz="1800" b="1" dirty="0">
              <a:solidFill>
                <a:srgbClr val="002060"/>
              </a:solidFill>
            </a:endParaRPr>
          </a:p>
        </p:txBody>
      </p:sp>
      <p:grpSp>
        <p:nvGrpSpPr>
          <p:cNvPr id="6" name="Gruppieren 5">
            <a:extLst>
              <a:ext uri="{FF2B5EF4-FFF2-40B4-BE49-F238E27FC236}">
                <a16:creationId xmlns:a16="http://schemas.microsoft.com/office/drawing/2014/main" id="{150A79D6-2756-5949-84CE-14CBFC2C12FE}"/>
              </a:ext>
            </a:extLst>
          </p:cNvPr>
          <p:cNvGrpSpPr/>
          <p:nvPr/>
        </p:nvGrpSpPr>
        <p:grpSpPr>
          <a:xfrm>
            <a:off x="759142" y="902652"/>
            <a:ext cx="5796915" cy="5680710"/>
            <a:chOff x="0" y="0"/>
            <a:chExt cx="5797279" cy="5680915"/>
          </a:xfrm>
        </p:grpSpPr>
        <p:pic>
          <p:nvPicPr>
            <p:cNvPr id="7" name="Grafik 6">
              <a:extLst>
                <a:ext uri="{FF2B5EF4-FFF2-40B4-BE49-F238E27FC236}">
                  <a16:creationId xmlns:a16="http://schemas.microsoft.com/office/drawing/2014/main" id="{DA0FABC5-79C8-D943-AFF5-578D25F40D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1285"/>
              <a:ext cx="5476240" cy="5046345"/>
            </a:xfrm>
            <a:prstGeom prst="rect">
              <a:avLst/>
            </a:prstGeom>
          </p:spPr>
        </p:pic>
        <mc:AlternateContent xmlns:mc="http://schemas.openxmlformats.org/markup-compatibility/2006" xmlns:a14="http://schemas.microsoft.com/office/drawing/2010/main">
          <mc:Choice Requires="a14">
            <p:sp>
              <p:nvSpPr>
                <p:cNvPr id="8" name="Textfeld 39">
                  <a:extLst>
                    <a:ext uri="{FF2B5EF4-FFF2-40B4-BE49-F238E27FC236}">
                      <a16:creationId xmlns:a16="http://schemas.microsoft.com/office/drawing/2014/main" id="{19F7CBD5-355F-0449-926A-79DFF7B37C86}"/>
                    </a:ext>
                  </a:extLst>
                </p:cNvPr>
                <p:cNvSpPr txBox="1"/>
                <p:nvPr/>
              </p:nvSpPr>
              <p:spPr>
                <a:xfrm>
                  <a:off x="291829" y="0"/>
                  <a:ext cx="2285365" cy="45720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de-DE" sz="1600" dirty="0">
                      <a:effectLst/>
                      <a:latin typeface="Calibri" panose="020F0502020204030204" pitchFamily="34" charset="0"/>
                      <a:ea typeface="Calibri" panose="020F0502020204030204" pitchFamily="34" charset="0"/>
                      <a:cs typeface="Times New Roman" panose="02020603050405020304" pitchFamily="18" charset="0"/>
                    </a:rPr>
                    <a:t>Volumen </a:t>
                  </a:r>
                  <a14:m>
                    <m:oMath xmlns:m="http://schemas.openxmlformats.org/officeDocument/2006/math">
                      <m:r>
                        <a:rPr lang="de-DE" sz="1600" i="1">
                          <a:effectLst/>
                          <a:latin typeface="Cambria Math" panose="02040503050406030204" pitchFamily="18" charset="0"/>
                          <a:ea typeface="Calibri" panose="020F0502020204030204" pitchFamily="34" charset="0"/>
                          <a:cs typeface="Times New Roman" panose="02020603050405020304" pitchFamily="18" charset="0"/>
                        </a:rPr>
                        <m:t>𝑉</m:t>
                      </m:r>
                      <m:r>
                        <a:rPr lang="de-DE" sz="1600" i="1">
                          <a:effectLst/>
                          <a:latin typeface="Cambria Math" panose="02040503050406030204" pitchFamily="18" charset="0"/>
                          <a:ea typeface="Calibri" panose="020F0502020204030204" pitchFamily="34" charset="0"/>
                          <a:cs typeface="Times New Roman" panose="02020603050405020304" pitchFamily="18" charset="0"/>
                        </a:rPr>
                        <m:t>(</m:t>
                      </m:r>
                      <m:r>
                        <a:rPr lang="de-DE" sz="1600" i="1">
                          <a:effectLst/>
                          <a:latin typeface="Cambria Math" panose="02040503050406030204" pitchFamily="18" charset="0"/>
                          <a:ea typeface="Calibri" panose="020F0502020204030204" pitchFamily="34" charset="0"/>
                          <a:cs typeface="Times New Roman" panose="02020603050405020304" pitchFamily="18" charset="0"/>
                        </a:rPr>
                        <m:t>𝑡</m:t>
                      </m:r>
                      <m:r>
                        <a:rPr lang="de-DE" sz="1600" i="1">
                          <a:effectLst/>
                          <a:latin typeface="Cambria Math" panose="02040503050406030204" pitchFamily="18" charset="0"/>
                          <a:ea typeface="Calibri" panose="020F0502020204030204" pitchFamily="34" charset="0"/>
                          <a:cs typeface="Times New Roman" panose="02020603050405020304" pitchFamily="18" charset="0"/>
                        </a:rPr>
                        <m:t>)</m:t>
                      </m:r>
                    </m:oMath>
                  </a14:m>
                  <a:r>
                    <a:rPr lang="de-DE" sz="1600" dirty="0">
                      <a:effectLst/>
                      <a:latin typeface="Calibri" panose="020F0502020204030204" pitchFamily="34" charset="0"/>
                      <a:ea typeface="Calibri" panose="020F0502020204030204" pitchFamily="34" charset="0"/>
                      <a:cs typeface="Times New Roman" panose="02020603050405020304" pitchFamily="18" charset="0"/>
                    </a:rPr>
                    <a:t> in 100 </a:t>
                  </a:r>
                  <a14:m>
                    <m:oMath xmlns:m="http://schemas.openxmlformats.org/officeDocument/2006/math">
                      <m:sSup>
                        <m:sSupPr>
                          <m:ctrlPr>
                            <a:rPr lang="de-DE" sz="1600" i="1">
                              <a:effectLst/>
                              <a:latin typeface="Cambria Math" panose="02040503050406030204" pitchFamily="18" charset="0"/>
                              <a:ea typeface="Times New Roman" panose="02020603050405020304" pitchFamily="18" charset="0"/>
                              <a:cs typeface="Arial" panose="020B0604020202020204" pitchFamily="34" charset="0"/>
                            </a:rPr>
                          </m:ctrlPr>
                        </m:sSupPr>
                        <m:e>
                          <m:r>
                            <m:rPr>
                              <m:sty m:val="p"/>
                            </m:rPr>
                            <a:rPr lang="de-DE" sz="1600">
                              <a:effectLst/>
                              <a:latin typeface="Cambria Math" panose="02040503050406030204" pitchFamily="18" charset="0"/>
                              <a:ea typeface="Times New Roman" panose="02020603050405020304" pitchFamily="18" charset="0"/>
                              <a:cs typeface="Arial" panose="020B0604020202020204" pitchFamily="34" charset="0"/>
                            </a:rPr>
                            <m:t>m</m:t>
                          </m:r>
                        </m:e>
                        <m:sup>
                          <m:r>
                            <a:rPr lang="de-DE" sz="1600">
                              <a:effectLst/>
                              <a:latin typeface="Cambria Math" panose="02040503050406030204" pitchFamily="18" charset="0"/>
                              <a:ea typeface="Times New Roman" panose="02020603050405020304" pitchFamily="18" charset="0"/>
                              <a:cs typeface="Arial" panose="020B0604020202020204" pitchFamily="34" charset="0"/>
                            </a:rPr>
                            <m:t>3</m:t>
                          </m:r>
                        </m:sup>
                      </m:sSup>
                    </m:oMath>
                  </a14:m>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8" name="Textfeld 39">
                  <a:extLst>
                    <a:ext uri="{FF2B5EF4-FFF2-40B4-BE49-F238E27FC236}">
                      <a16:creationId xmlns:a16="http://schemas.microsoft.com/office/drawing/2014/main" id="{19F7CBD5-355F-0449-926A-79DFF7B37C86}"/>
                    </a:ext>
                  </a:extLst>
                </p:cNvPr>
                <p:cNvSpPr txBox="1">
                  <a:spLocks noRot="1" noChangeAspect="1" noMove="1" noResize="1" noEditPoints="1" noAdjustHandles="1" noChangeArrowheads="1" noChangeShapeType="1" noTextEdit="1"/>
                </p:cNvSpPr>
                <p:nvPr/>
              </p:nvSpPr>
              <p:spPr>
                <a:xfrm>
                  <a:off x="291829" y="0"/>
                  <a:ext cx="2285365" cy="457200"/>
                </a:xfrm>
                <a:prstGeom prst="rect">
                  <a:avLst/>
                </a:prstGeom>
                <a:blipFill>
                  <a:blip r:embed="rId4"/>
                  <a:stretch>
                    <a:fillRect l="-1105" t="-5405"/>
                  </a:stretch>
                </a:blipFill>
                <a:ln w="6350">
                  <a:noFill/>
                </a:ln>
              </p:spPr>
              <p:txBody>
                <a:bodyPr/>
                <a:lstStyle/>
                <a:p>
                  <a:r>
                    <a:rPr lang="de-DE">
                      <a:noFill/>
                    </a:rPr>
                    <a:t> </a:t>
                  </a:r>
                </a:p>
              </p:txBody>
            </p:sp>
          </mc:Fallback>
        </mc:AlternateContent>
        <p:sp>
          <p:nvSpPr>
            <p:cNvPr id="9" name="Textfeld 40">
              <a:extLst>
                <a:ext uri="{FF2B5EF4-FFF2-40B4-BE49-F238E27FC236}">
                  <a16:creationId xmlns:a16="http://schemas.microsoft.com/office/drawing/2014/main" id="{A13AC5FC-B843-6A4D-93F2-68F44E237D04}"/>
                </a:ext>
              </a:extLst>
            </p:cNvPr>
            <p:cNvSpPr txBox="1"/>
            <p:nvPr/>
          </p:nvSpPr>
          <p:spPr>
            <a:xfrm>
              <a:off x="4756825" y="5291847"/>
              <a:ext cx="1040454" cy="38906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de-DE" sz="1600">
                  <a:effectLst/>
                  <a:latin typeface="Calibri" panose="020F0502020204030204" pitchFamily="34" charset="0"/>
                  <a:ea typeface="Calibri" panose="020F0502020204030204" pitchFamily="34" charset="0"/>
                  <a:cs typeface="Times New Roman" panose="02020603050405020304" pitchFamily="18" charset="0"/>
                </a:rPr>
                <a:t>Zeit </a:t>
              </a:r>
              <a:r>
                <a:rPr lang="de-DE" sz="1600" i="1">
                  <a:effectLst/>
                  <a:latin typeface="Calibri" panose="020F0502020204030204" pitchFamily="34" charset="0"/>
                  <a:ea typeface="Calibri" panose="020F0502020204030204" pitchFamily="34" charset="0"/>
                  <a:cs typeface="Times New Roman" panose="02020603050405020304" pitchFamily="18" charset="0"/>
                </a:rPr>
                <a:t>t </a:t>
              </a:r>
              <a:r>
                <a:rPr lang="de-DE" sz="1600">
                  <a:effectLst/>
                  <a:latin typeface="Calibri" panose="020F0502020204030204" pitchFamily="34" charset="0"/>
                  <a:ea typeface="Calibri" panose="020F0502020204030204" pitchFamily="34" charset="0"/>
                  <a:cs typeface="Times New Roman" panose="02020603050405020304" pitchFamily="18" charset="0"/>
                </a:rPr>
                <a:t>in h</a:t>
              </a:r>
              <a:endParaRPr lang="de-DE" sz="1200">
                <a:effectLst/>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316149363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1">
            <a:extLst>
              <a:ext uri="{FF2B5EF4-FFF2-40B4-BE49-F238E27FC236}">
                <a16:creationId xmlns:a16="http://schemas.microsoft.com/office/drawing/2014/main" id="{0B1897C9-B40D-3DBF-A4A7-9F493B822E7A}"/>
              </a:ext>
            </a:extLst>
          </p:cNvPr>
          <p:cNvSpPr txBox="1">
            <a:spLocks noChangeArrowheads="1"/>
          </p:cNvSpPr>
          <p:nvPr/>
        </p:nvSpPr>
        <p:spPr bwMode="auto">
          <a:xfrm>
            <a:off x="290051" y="579439"/>
            <a:ext cx="2521974" cy="4571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70C0"/>
                </a:solidFill>
                <a:latin typeface="Arial" panose="020B0604020202020204" pitchFamily="34" charset="0"/>
                <a:ea typeface="ＭＳ Ｐゴシック" panose="020B0600070205080204" pitchFamily="34" charset="-128"/>
              </a:defRPr>
            </a:lvl1pPr>
            <a:lvl2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70C0"/>
                </a:solidFill>
                <a:latin typeface="Arial" panose="020B0604020202020204" pitchFamily="34" charset="0"/>
                <a:ea typeface="ＭＳ Ｐゴシック" panose="020B0600070205080204" pitchFamily="34" charset="-128"/>
              </a:defRPr>
            </a:lvl2pPr>
            <a:lvl3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3pPr>
            <a:lvl4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4pPr>
            <a:lvl5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ts val="45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70C0"/>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de-DE" altLang="de-DE" b="1" dirty="0">
                <a:solidFill>
                  <a:srgbClr val="002060"/>
                </a:solidFill>
              </a:rPr>
              <a:t>Zusammen-hänge</a:t>
            </a:r>
            <a:endParaRPr lang="de-DE" altLang="de-DE" sz="1600" b="1" dirty="0">
              <a:solidFill>
                <a:srgbClr val="002060"/>
              </a:solidFill>
            </a:endParaRPr>
          </a:p>
        </p:txBody>
      </p:sp>
      <p:pic>
        <p:nvPicPr>
          <p:cNvPr id="2" name="Grafik 1">
            <a:extLst>
              <a:ext uri="{FF2B5EF4-FFF2-40B4-BE49-F238E27FC236}">
                <a16:creationId xmlns:a16="http://schemas.microsoft.com/office/drawing/2014/main" id="{68F711E1-791D-074B-91D1-5993A83BEB5E}"/>
              </a:ext>
            </a:extLst>
          </p:cNvPr>
          <p:cNvPicPr>
            <a:picLocks noChangeAspect="1"/>
          </p:cNvPicPr>
          <p:nvPr/>
        </p:nvPicPr>
        <p:blipFill>
          <a:blip r:embed="rId3"/>
          <a:stretch>
            <a:fillRect/>
          </a:stretch>
        </p:blipFill>
        <p:spPr>
          <a:xfrm>
            <a:off x="2363552" y="0"/>
            <a:ext cx="4416896" cy="3346553"/>
          </a:xfrm>
          <a:prstGeom prst="rect">
            <a:avLst/>
          </a:prstGeom>
        </p:spPr>
      </p:pic>
      <p:pic>
        <p:nvPicPr>
          <p:cNvPr id="3" name="Grafik 2">
            <a:extLst>
              <a:ext uri="{FF2B5EF4-FFF2-40B4-BE49-F238E27FC236}">
                <a16:creationId xmlns:a16="http://schemas.microsoft.com/office/drawing/2014/main" id="{F39C6E0F-EC49-3648-B8CE-CB72FC348E8E}"/>
              </a:ext>
            </a:extLst>
          </p:cNvPr>
          <p:cNvPicPr>
            <a:picLocks noChangeAspect="1"/>
          </p:cNvPicPr>
          <p:nvPr/>
        </p:nvPicPr>
        <p:blipFill rotWithShape="1">
          <a:blip r:embed="rId4"/>
          <a:srcRect t="1242" b="2372"/>
          <a:stretch/>
        </p:blipFill>
        <p:spPr>
          <a:xfrm>
            <a:off x="2363552" y="3303637"/>
            <a:ext cx="4416895" cy="3346553"/>
          </a:xfrm>
          <a:prstGeom prst="rect">
            <a:avLst/>
          </a:prstGeom>
        </p:spPr>
      </p:pic>
      <p:cxnSp>
        <p:nvCxnSpPr>
          <p:cNvPr id="5" name="Gerade Verbindung mit Pfeil 4">
            <a:extLst>
              <a:ext uri="{FF2B5EF4-FFF2-40B4-BE49-F238E27FC236}">
                <a16:creationId xmlns:a16="http://schemas.microsoft.com/office/drawing/2014/main" id="{DC995BC5-54F9-A147-882D-8B6658FC07DF}"/>
              </a:ext>
            </a:extLst>
          </p:cNvPr>
          <p:cNvCxnSpPr/>
          <p:nvPr/>
        </p:nvCxnSpPr>
        <p:spPr bwMode="auto">
          <a:xfrm>
            <a:off x="6469626" y="1199536"/>
            <a:ext cx="0" cy="1632154"/>
          </a:xfrm>
          <a:prstGeom prst="straightConnector1">
            <a:avLst/>
          </a:prstGeom>
          <a:solidFill>
            <a:srgbClr val="00B8FF"/>
          </a:solidFill>
          <a:ln w="38100" cap="flat" cmpd="sng" algn="ctr">
            <a:solidFill>
              <a:srgbClr val="C00000"/>
            </a:solidFill>
            <a:prstDash val="solid"/>
            <a:round/>
            <a:headEnd type="triangle"/>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feld 14">
            <a:extLst>
              <a:ext uri="{FF2B5EF4-FFF2-40B4-BE49-F238E27FC236}">
                <a16:creationId xmlns:a16="http://schemas.microsoft.com/office/drawing/2014/main" id="{B5C992F1-2F70-D846-A552-C3E009C051F4}"/>
              </a:ext>
            </a:extLst>
          </p:cNvPr>
          <p:cNvSpPr txBox="1"/>
          <p:nvPr/>
        </p:nvSpPr>
        <p:spPr>
          <a:xfrm>
            <a:off x="6469626" y="1477004"/>
            <a:ext cx="2315497" cy="1077218"/>
          </a:xfrm>
          <a:prstGeom prst="rect">
            <a:avLst/>
          </a:prstGeom>
          <a:noFill/>
        </p:spPr>
        <p:txBody>
          <a:bodyPr wrap="square" rtlCol="0">
            <a:spAutoFit/>
          </a:bodyPr>
          <a:lstStyle/>
          <a:p>
            <a:r>
              <a:rPr lang="de-DE" sz="1600" dirty="0">
                <a:solidFill>
                  <a:srgbClr val="C00000"/>
                </a:solidFill>
              </a:rPr>
              <a:t>Zugeflossene Wassermenge als Differenz zweier Funktionswerte </a:t>
            </a:r>
          </a:p>
        </p:txBody>
      </p:sp>
      <p:sp>
        <p:nvSpPr>
          <p:cNvPr id="18" name="Textfeld 17">
            <a:extLst>
              <a:ext uri="{FF2B5EF4-FFF2-40B4-BE49-F238E27FC236}">
                <a16:creationId xmlns:a16="http://schemas.microsoft.com/office/drawing/2014/main" id="{0DC756B1-F5BB-B14B-8667-B503CC79636F}"/>
              </a:ext>
            </a:extLst>
          </p:cNvPr>
          <p:cNvSpPr txBox="1"/>
          <p:nvPr/>
        </p:nvSpPr>
        <p:spPr>
          <a:xfrm>
            <a:off x="5622698" y="4247628"/>
            <a:ext cx="2780522" cy="830997"/>
          </a:xfrm>
          <a:prstGeom prst="rect">
            <a:avLst/>
          </a:prstGeom>
          <a:noFill/>
        </p:spPr>
        <p:txBody>
          <a:bodyPr wrap="square" rtlCol="0">
            <a:spAutoFit/>
          </a:bodyPr>
          <a:lstStyle/>
          <a:p>
            <a:r>
              <a:rPr lang="de-DE" sz="1600" dirty="0">
                <a:solidFill>
                  <a:srgbClr val="C00000"/>
                </a:solidFill>
              </a:rPr>
              <a:t>Zugeflossene Wassermenge als Fläche </a:t>
            </a:r>
          </a:p>
          <a:p>
            <a:r>
              <a:rPr lang="de-DE" sz="1600" dirty="0">
                <a:solidFill>
                  <a:srgbClr val="C00000"/>
                </a:solidFill>
              </a:rPr>
              <a:t>bzw. Summe von Produkten</a:t>
            </a:r>
          </a:p>
        </p:txBody>
      </p:sp>
    </p:spTree>
    <p:extLst>
      <p:ext uri="{BB962C8B-B14F-4D97-AF65-F5344CB8AC3E}">
        <p14:creationId xmlns:p14="http://schemas.microsoft.com/office/powerpoint/2010/main" val="228223382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X3bixI0QaJkL8IpPmEUXSw"/>
</p:tagLst>
</file>

<file path=ppt/theme/theme1.xml><?xml version="1.0" encoding="utf-8"?>
<a:theme xmlns:a="http://schemas.openxmlformats.org/drawingml/2006/main" name="IQSH 2019">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GB" altLang="de-DE" sz="1800" b="0" i="0" u="none" strike="noStrike" cap="none" normalizeH="0" baseline="0" smtClean="0">
            <a:ln>
              <a:noFill/>
            </a:ln>
            <a:effectLst/>
            <a:latin typeface="Arial" panose="020B0604020202020204" pitchFamily="34"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GB" altLang="de-DE" sz="1800" b="0" i="0" u="none" strike="noStrike" cap="none" normalizeH="0" baseline="0" smtClean="0">
            <a:ln>
              <a:noFill/>
            </a:ln>
            <a:effectLst/>
            <a:latin typeface="Arial" panose="020B0604020202020204" pitchFamily="34"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IQSH 2019" id="{8A3E294B-D6A2-437F-B430-CEBDD2114667}" vid="{6590B6CF-FE55-4DE4-9F55-E625DC597148}"/>
    </a:ext>
  </a:extLst>
</a:theme>
</file>

<file path=ppt/theme/theme2.xml><?xml version="1.0" encoding="utf-8"?>
<a:theme xmlns:a="http://schemas.openxmlformats.org/drawingml/2006/main" name="Content Folien">
  <a:themeElements>
    <a:clrScheme name="DZLM">
      <a:dk1>
        <a:sysClr val="windowText" lastClr="000000"/>
      </a:dk1>
      <a:lt1>
        <a:srgbClr val="FFFFFF"/>
      </a:lt1>
      <a:dk2>
        <a:srgbClr val="327A86"/>
      </a:dk2>
      <a:lt2>
        <a:srgbClr val="F8B44F"/>
      </a:lt2>
      <a:accent1>
        <a:srgbClr val="327A86"/>
      </a:accent1>
      <a:accent2>
        <a:srgbClr val="A44168"/>
      </a:accent2>
      <a:accent3>
        <a:srgbClr val="737373"/>
      </a:accent3>
      <a:accent4>
        <a:srgbClr val="F8B44F"/>
      </a:accent4>
      <a:accent5>
        <a:srgbClr val="000000"/>
      </a:accent5>
      <a:accent6>
        <a:srgbClr val="FFFFFF"/>
      </a:accent6>
      <a:hlink>
        <a:srgbClr val="327A86"/>
      </a:hlink>
      <a:folHlink>
        <a:srgbClr val="327A86"/>
      </a:folHlink>
    </a:clrScheme>
    <a:fontScheme name="DZLM">
      <a:majorFont>
        <a:latin typeface="Calibri"/>
        <a:ea typeface="Arial"/>
        <a:cs typeface="Arial"/>
      </a:majorFont>
      <a:minorFont>
        <a:latin typeface="Calibri"/>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spDef>
      <a:spPr bwMode="auto">
        <a:prstGeom prst="rect">
          <a:avLst/>
        </a:prstGeom>
        <a:solidFill>
          <a:schemeClr val="bg1"/>
        </a:solidFill>
        <a:ln w="9525" cap="flat" cmpd="sng" algn="ctr">
          <a:solidFill>
            <a:schemeClr val="tx2"/>
          </a:solidFill>
          <a:prstDash val="solid"/>
          <a:round/>
          <a:headEnd type="none" w="med" len="med"/>
          <a:tailEnd type="none" w="med" len="med"/>
        </a:ln>
      </a:spPr>
      <a:bodyPr/>
      <a:lstStyle/>
    </a:spDef>
    <a:lnDef>
      <a:spPr bwMode="auto">
        <a:xfrm>
          <a:off x="0" y="0"/>
          <a:ext cx="1" cy="1"/>
        </a:xfrm>
        <a:prstGeom prst="rect">
          <a:avLst/>
        </a:prstGeom>
        <a:solidFill>
          <a:schemeClr val="accent1"/>
        </a:solidFill>
        <a:ln w="9525" cap="flat" cmpd="sng" algn="ctr">
          <a:solidFill>
            <a:schemeClr val="tx1"/>
          </a:solidFill>
          <a:prstDash val="solid"/>
          <a:round/>
          <a:headEnd type="none" w="med" len="med"/>
          <a:tailEnd type="none" w="med" len="med"/>
        </a:ln>
      </a:spPr>
      <a:bodyPr/>
      <a:lstStyle/>
    </a:lnDef>
    <a:txDef>
      <a:spPr bwMode="auto">
        <a:prstGeom prst="rect">
          <a:avLst/>
        </a:prstGeom>
        <a:noFill/>
      </a:spPr>
      <a:body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Zwischenfolien für Fortbildende">
  <a:themeElements>
    <a:clrScheme name="DZLM">
      <a:dk1>
        <a:sysClr val="windowText" lastClr="000000"/>
      </a:dk1>
      <a:lt1>
        <a:srgbClr val="FFFFFF"/>
      </a:lt1>
      <a:dk2>
        <a:srgbClr val="327A86"/>
      </a:dk2>
      <a:lt2>
        <a:srgbClr val="F8B44F"/>
      </a:lt2>
      <a:accent1>
        <a:srgbClr val="737373"/>
      </a:accent1>
      <a:accent2>
        <a:srgbClr val="C8D2D8"/>
      </a:accent2>
      <a:accent3>
        <a:srgbClr val="A44168"/>
      </a:accent3>
      <a:accent4>
        <a:srgbClr val="CCDEE1"/>
      </a:accent4>
      <a:accent5>
        <a:srgbClr val="FDECD3"/>
      </a:accent5>
      <a:accent6>
        <a:srgbClr val="CDB987"/>
      </a:accent6>
      <a:hlink>
        <a:srgbClr val="327A86"/>
      </a:hlink>
      <a:folHlink>
        <a:srgbClr val="327A86"/>
      </a:folHlink>
    </a:clrScheme>
    <a:fontScheme name="DZLM">
      <a:majorFont>
        <a:latin typeface="Calibri"/>
        <a:ea typeface="Arial"/>
        <a:cs typeface="Arial"/>
      </a:majorFont>
      <a:minorFont>
        <a:latin typeface="Calibri"/>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spDef>
      <a:spPr bwMode="auto">
        <a:prstGeom prst="rect">
          <a:avLst/>
        </a:prstGeom>
        <a:solidFill>
          <a:schemeClr val="bg1"/>
        </a:solidFill>
        <a:ln w="9525" cap="flat" cmpd="sng" algn="ctr">
          <a:solidFill>
            <a:schemeClr val="tx2"/>
          </a:solidFill>
          <a:prstDash val="solid"/>
          <a:round/>
          <a:headEnd type="none" w="med" len="med"/>
          <a:tailEnd type="none" w="med" len="med"/>
        </a:ln>
      </a:spPr>
      <a:bodyPr/>
      <a:lstStyle/>
    </a:spDef>
    <a:lnDef>
      <a:spPr bwMode="auto">
        <a:xfrm>
          <a:off x="0" y="0"/>
          <a:ext cx="1" cy="1"/>
        </a:xfrm>
        <a:prstGeom prst="rect">
          <a:avLst/>
        </a:prstGeom>
        <a:solidFill>
          <a:schemeClr val="accent1"/>
        </a:solidFill>
        <a:ln w="9525" cap="flat" cmpd="sng" algn="ctr">
          <a:solidFill>
            <a:schemeClr val="tx1"/>
          </a:solidFill>
          <a:prstDash val="solid"/>
          <a:round/>
          <a:headEnd type="none" w="med" len="med"/>
          <a:tailEnd type="none" w="med" len="med"/>
        </a:ln>
      </a:spPr>
      <a:bodyPr/>
      <a:lstStyle/>
    </a:lnDef>
    <a:txDef>
      <a:spPr bwMode="auto">
        <a:prstGeom prst="rect">
          <a:avLst/>
        </a:prstGeom>
        <a:noFill/>
      </a:spPr>
      <a:body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Folien_DZLM_122016">
  <a:themeElements>
    <a:clrScheme name="Benutzerdefiniert 12">
      <a:dk1>
        <a:srgbClr val="000000"/>
      </a:dk1>
      <a:lt1>
        <a:srgbClr val="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8000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marL="342900" indent="-342900">
          <a:spcBef>
            <a:spcPts val="400"/>
          </a:spcBef>
          <a:defRPr sz="1800" dirty="0">
            <a:latin typeface="Calibri"/>
            <a:cs typeface="Calibri"/>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5.xml><?xml version="1.0" encoding="utf-8"?>
<a:theme xmlns:a="http://schemas.openxmlformats.org/drawingml/2006/main" name="1_Content Folien">
  <a:themeElements>
    <a:clrScheme name="DZLM">
      <a:dk1>
        <a:sysClr val="windowText" lastClr="000000"/>
      </a:dk1>
      <a:lt1>
        <a:srgbClr val="FFFFFF"/>
      </a:lt1>
      <a:dk2>
        <a:srgbClr val="327A86"/>
      </a:dk2>
      <a:lt2>
        <a:srgbClr val="F8B44F"/>
      </a:lt2>
      <a:accent1>
        <a:srgbClr val="327A86"/>
      </a:accent1>
      <a:accent2>
        <a:srgbClr val="A44168"/>
      </a:accent2>
      <a:accent3>
        <a:srgbClr val="737373"/>
      </a:accent3>
      <a:accent4>
        <a:srgbClr val="F8B44F"/>
      </a:accent4>
      <a:accent5>
        <a:srgbClr val="000000"/>
      </a:accent5>
      <a:accent6>
        <a:srgbClr val="FFFFFF"/>
      </a:accent6>
      <a:hlink>
        <a:srgbClr val="327A86"/>
      </a:hlink>
      <a:folHlink>
        <a:srgbClr val="327A86"/>
      </a:folHlink>
    </a:clrScheme>
    <a:fontScheme name="DZLM">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marL="342900" indent="-342900">
          <a:spcBef>
            <a:spcPts val="400"/>
          </a:spcBef>
          <a:defRPr sz="1800" dirty="0">
            <a:latin typeface="Calibri"/>
            <a:cs typeface="Calibri"/>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Materialvorlage-mit-Beispielseiten_2021-10-18.potx" id="{A0D54F44-059B-49F3-879C-4D58EE8C4FA4}" vid="{BF7B2B45-D649-4D22-B1CE-A734156E32F3}"/>
    </a:ext>
  </a:extLst>
</a:theme>
</file>

<file path=ppt/theme/theme6.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1105</Words>
  <Application>Microsoft Macintosh PowerPoint</Application>
  <PresentationFormat>Bildschirmpräsentation (4:3)</PresentationFormat>
  <Paragraphs>136</Paragraphs>
  <Slides>23</Slides>
  <Notes>19</Notes>
  <HiddenSlides>3</HiddenSlides>
  <MMClips>0</MMClips>
  <ScaleCrop>false</ScaleCrop>
  <HeadingPairs>
    <vt:vector size="8" baseType="variant">
      <vt:variant>
        <vt:lpstr>Verwendete Schriftarten</vt:lpstr>
      </vt:variant>
      <vt:variant>
        <vt:i4>7</vt:i4>
      </vt:variant>
      <vt:variant>
        <vt:lpstr>Design</vt:lpstr>
      </vt:variant>
      <vt:variant>
        <vt:i4>5</vt:i4>
      </vt:variant>
      <vt:variant>
        <vt:lpstr>Eingebettete OLE-Server</vt:lpstr>
      </vt:variant>
      <vt:variant>
        <vt:i4>2</vt:i4>
      </vt:variant>
      <vt:variant>
        <vt:lpstr>Folientitel</vt:lpstr>
      </vt:variant>
      <vt:variant>
        <vt:i4>23</vt:i4>
      </vt:variant>
    </vt:vector>
  </HeadingPairs>
  <TitlesOfParts>
    <vt:vector size="37" baseType="lpstr">
      <vt:lpstr>Arial</vt:lpstr>
      <vt:lpstr>Calibri</vt:lpstr>
      <vt:lpstr>Calibri Normal</vt:lpstr>
      <vt:lpstr>Cambria Math</vt:lpstr>
      <vt:lpstr>Times New Roman</vt:lpstr>
      <vt:lpstr>Verdana</vt:lpstr>
      <vt:lpstr>Wingdings</vt:lpstr>
      <vt:lpstr>IQSH 2019</vt:lpstr>
      <vt:lpstr>Content Folien</vt:lpstr>
      <vt:lpstr>Zwischenfolien für Fortbildende</vt:lpstr>
      <vt:lpstr>Folien_DZLM_122016</vt:lpstr>
      <vt:lpstr>1_Content Folien</vt:lpstr>
      <vt:lpstr>think-cell Folie</vt:lpstr>
      <vt:lpstr>Equation.DSMT4</vt:lpstr>
      <vt:lpstr>PowerPoint-Präsentation</vt:lpstr>
      <vt:lpstr>Pumpspeicherwerke?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Nächste Schritte: Funktionen mit negativen Funktionswerten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Leitidee Zahl: Terme und Gleichungen</dc:title>
  <dc:creator>Katja</dc:creator>
  <cp:lastModifiedBy>Sonja Tscheu</cp:lastModifiedBy>
  <cp:revision>532</cp:revision>
  <cp:lastPrinted>2023-01-25T02:44:31Z</cp:lastPrinted>
  <dcterms:created xsi:type="dcterms:W3CDTF">2016-03-04T11:52:16Z</dcterms:created>
  <dcterms:modified xsi:type="dcterms:W3CDTF">2023-02-26T21:22:48Z</dcterms:modified>
</cp:coreProperties>
</file>