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1806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Christian Bauer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–Christian Bauer</a:t>
            </a:r>
          </a:p>
        </p:txBody>
      </p:sp>
      <p:sp>
        <p:nvSpPr>
          <p:cNvPr id="94" name="„Zitat hier eingeben.“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4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844543C-883E-4A33-A300-4832257A2563-L0-001.jpeg" descr="2844543C-883E-4A33-A300-4832257A256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80" y="0"/>
            <a:ext cx="968484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44A8E4AC-1632-4E86-BD53-AF0EF39B4924-L0-001.jpeg" descr="44A8E4AC-1632-4E86-BD53-AF0EF39B4924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516"/>
            <a:ext cx="13004800" cy="6548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3AEF0E36-65EE-49A6-A01A-7548D4BCD18D-L0-001.jpeg" descr="3AEF0E36-65EE-49A6-A01A-7548D4BCD18D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364"/>
            <a:ext cx="13004800" cy="6420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8A6805D1-793D-415A-A8F9-D34CEE02A0CB-L0-001.jpeg" descr="8A6805D1-793D-415A-A8F9-D34CEE02A0CB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939"/>
            <a:ext cx="13004800" cy="6877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06971BBB-B7B8-46DE-9E22-331C3B59AF20-L0-001.jpeg" descr="06971BBB-B7B8-46DE-9E22-331C3B59AF2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37"/>
            <a:ext cx="13004800" cy="6977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088CAA49-0DA5-402B-B731-43FA9A5FE7F0-L0-001.jpeg" descr="088CAA49-0DA5-402B-B731-43FA9A5FE7F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6856"/>
            <a:ext cx="13004800" cy="3199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6A2B449-E0C0-4136-AC1D-E84CD501B825-L0-001.jpeg" descr="C6A2B449-E0C0-4136-AC1D-E84CD501B825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0352"/>
            <a:ext cx="13004800" cy="6652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64CF54C-9FF8-4089-B128-8F9577CAB493-L0-001.jpeg" descr="C64CF54C-9FF8-4089-B128-8F9577CAB49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172"/>
            <a:ext cx="13004800" cy="6571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796B1140-C164-482F-A0B9-82DCF411F1D0-L0-001.jpeg" descr="796B1140-C164-482F-A0B9-82DCF411F1D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089"/>
            <a:ext cx="13004800" cy="6935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9EA66AB7-CDAB-4E87-895C-C4A2DB0B0670-L0-001.jpeg" descr="9EA66AB7-CDAB-4E87-895C-C4A2DB0B067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763"/>
            <a:ext cx="13004800" cy="6700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4500E4BA-94B5-408B-A3C1-827D7CCABF09-L0-001.jpeg" descr="4500E4BA-94B5-408B-A3C1-827D7CCABF09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404" y="0"/>
            <a:ext cx="952999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A4CD75C9-834D-4B4D-B2C8-F5E132312E61-L0-001.jpeg" descr="A4CD75C9-834D-4B4D-B2C8-F5E132312E61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26" y="0"/>
            <a:ext cx="985034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07097051-0DA1-45E5-B47F-90F727CFBB61-L0-001.jpeg" descr="07097051-0DA1-45E5-B47F-90F727CFBB61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097" y="0"/>
            <a:ext cx="544660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55B252B-ED22-4DCF-A870-5E192D4A4E78-L0-001.jpeg" descr="C55B252B-ED22-4DCF-A870-5E192D4A4E78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636"/>
            <a:ext cx="13004800" cy="6394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4A2F8F78-39D9-444A-B2A5-68D75A2C9E84-L0-001.jpeg" descr="4A2F8F78-39D9-444A-B2A5-68D75A2C9E84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064"/>
            <a:ext cx="13004800" cy="6337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150A4DA3-9A62-4C63-8E4F-232F70F28397-L0-001.jpeg" descr="150A4DA3-9A62-4C63-8E4F-232F70F28397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13004800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D274B632-6351-4A3B-80A3-0C12F05549FF-L0-001.jpeg" descr="D274B632-6351-4A3B-80A3-0C12F05549FF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224"/>
            <a:ext cx="13004800" cy="6435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FA1AA679-7171-4D25-88A5-D9AEB0BE0D46-L0-001.jpeg" descr="FA1AA679-7171-4D25-88A5-D9AEB0BE0D46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301"/>
            <a:ext cx="13004800" cy="6530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4BA0587B-74B1-4D00-AAE6-0E528EA1D9A7-L0-001.jpeg" descr="4BA0587B-74B1-4D00-AAE6-0E528EA1D9A7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132"/>
            <a:ext cx="13004800" cy="6539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57130B4E-8B50-4A27-8772-F1CB3A0874B6-L0-001.jpeg" descr="57130B4E-8B50-4A27-8772-F1CB3A0874B6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Kathleen Mellendorf</dc:creator>
  <cp:lastModifiedBy>Claudia T.</cp:lastModifiedBy>
  <cp:revision>1</cp:revision>
  <dcterms:modified xsi:type="dcterms:W3CDTF">2024-10-04T06:57:11Z</dcterms:modified>
</cp:coreProperties>
</file>