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620" r:id="rId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0" autoAdjust="0"/>
    <p:restoredTop sz="94660"/>
  </p:normalViewPr>
  <p:slideViewPr>
    <p:cSldViewPr snapToGrid="0" showGuides="1">
      <p:cViewPr varScale="1">
        <p:scale>
          <a:sx n="96" d="100"/>
          <a:sy n="96" d="100"/>
        </p:scale>
        <p:origin x="67" y="79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6F9F1F-4E96-48BC-90AD-2D4C3CCEB748}" type="datetimeFigureOut">
              <a:rPr lang="de-DE" smtClean="0"/>
              <a:t>22.04.2020</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5A84329-E265-4D08-AB23-F44828C16BF1}" type="slidenum">
              <a:rPr lang="de-DE" smtClean="0"/>
              <a:t>‹Nr.›</a:t>
            </a:fld>
            <a:endParaRPr lang="de-DE"/>
          </a:p>
        </p:txBody>
      </p:sp>
    </p:spTree>
    <p:extLst>
      <p:ext uri="{BB962C8B-B14F-4D97-AF65-F5344CB8AC3E}">
        <p14:creationId xmlns:p14="http://schemas.microsoft.com/office/powerpoint/2010/main" val="18001384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71BA0880-B593-475C-96D2-D8634775EB7F}" type="slidenum">
              <a:rPr lang="de-DE" smtClean="0"/>
              <a:pPr/>
              <a:t>1</a:t>
            </a:fld>
            <a:endParaRPr lang="de-DE"/>
          </a:p>
        </p:txBody>
      </p:sp>
    </p:spTree>
    <p:extLst>
      <p:ext uri="{BB962C8B-B14F-4D97-AF65-F5344CB8AC3E}">
        <p14:creationId xmlns:p14="http://schemas.microsoft.com/office/powerpoint/2010/main" val="29894493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7B8884-2FC7-4BE1-968F-93AD93ED21F3}"/>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033A2B62-DCE4-4239-B2E8-153B6FCC04D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E4F5DDF9-10D2-4D5B-A9AE-11D7F74C6910}"/>
              </a:ext>
            </a:extLst>
          </p:cNvPr>
          <p:cNvSpPr>
            <a:spLocks noGrp="1"/>
          </p:cNvSpPr>
          <p:nvPr>
            <p:ph type="dt" sz="half" idx="10"/>
          </p:nvPr>
        </p:nvSpPr>
        <p:spPr/>
        <p:txBody>
          <a:bodyPr/>
          <a:lstStyle/>
          <a:p>
            <a:fld id="{F29ACE4E-37C2-4037-A76A-6B28065E3706}" type="datetimeFigureOut">
              <a:rPr lang="de-DE" smtClean="0"/>
              <a:t>22.04.2020</a:t>
            </a:fld>
            <a:endParaRPr lang="de-DE"/>
          </a:p>
        </p:txBody>
      </p:sp>
      <p:sp>
        <p:nvSpPr>
          <p:cNvPr id="5" name="Fußzeilenplatzhalter 4">
            <a:extLst>
              <a:ext uri="{FF2B5EF4-FFF2-40B4-BE49-F238E27FC236}">
                <a16:creationId xmlns:a16="http://schemas.microsoft.com/office/drawing/2014/main" id="{BF7FA400-56D0-47C9-9DC0-B4E4BD0A441B}"/>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B426521-0E46-4DA6-99DC-7792EFE87EC5}"/>
              </a:ext>
            </a:extLst>
          </p:cNvPr>
          <p:cNvSpPr>
            <a:spLocks noGrp="1"/>
          </p:cNvSpPr>
          <p:nvPr>
            <p:ph type="sldNum" sz="quarter" idx="12"/>
          </p:nvPr>
        </p:nvSpPr>
        <p:spPr/>
        <p:txBody>
          <a:bodyPr/>
          <a:lstStyle/>
          <a:p>
            <a:fld id="{D29B3646-4BDD-476B-A60D-B43C67B53FA3}" type="slidenum">
              <a:rPr lang="de-DE" smtClean="0"/>
              <a:t>‹Nr.›</a:t>
            </a:fld>
            <a:endParaRPr lang="de-DE"/>
          </a:p>
        </p:txBody>
      </p:sp>
    </p:spTree>
    <p:extLst>
      <p:ext uri="{BB962C8B-B14F-4D97-AF65-F5344CB8AC3E}">
        <p14:creationId xmlns:p14="http://schemas.microsoft.com/office/powerpoint/2010/main" val="6341983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BB3C57-C784-413F-97D6-AACD7D2F1F84}"/>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17FC9E83-B181-4A92-953B-53C840F8F332}"/>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A36403A-9D58-4D7A-B410-A1CAFE708C0F}"/>
              </a:ext>
            </a:extLst>
          </p:cNvPr>
          <p:cNvSpPr>
            <a:spLocks noGrp="1"/>
          </p:cNvSpPr>
          <p:nvPr>
            <p:ph type="dt" sz="half" idx="10"/>
          </p:nvPr>
        </p:nvSpPr>
        <p:spPr/>
        <p:txBody>
          <a:bodyPr/>
          <a:lstStyle/>
          <a:p>
            <a:fld id="{F29ACE4E-37C2-4037-A76A-6B28065E3706}" type="datetimeFigureOut">
              <a:rPr lang="de-DE" smtClean="0"/>
              <a:t>22.04.2020</a:t>
            </a:fld>
            <a:endParaRPr lang="de-DE"/>
          </a:p>
        </p:txBody>
      </p:sp>
      <p:sp>
        <p:nvSpPr>
          <p:cNvPr id="5" name="Fußzeilenplatzhalter 4">
            <a:extLst>
              <a:ext uri="{FF2B5EF4-FFF2-40B4-BE49-F238E27FC236}">
                <a16:creationId xmlns:a16="http://schemas.microsoft.com/office/drawing/2014/main" id="{A2D99C82-FBC3-469B-96CD-AC4A27962D6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FE4877D-5767-4A4D-A3AF-A939D455CDE5}"/>
              </a:ext>
            </a:extLst>
          </p:cNvPr>
          <p:cNvSpPr>
            <a:spLocks noGrp="1"/>
          </p:cNvSpPr>
          <p:nvPr>
            <p:ph type="sldNum" sz="quarter" idx="12"/>
          </p:nvPr>
        </p:nvSpPr>
        <p:spPr/>
        <p:txBody>
          <a:bodyPr/>
          <a:lstStyle/>
          <a:p>
            <a:fld id="{D29B3646-4BDD-476B-A60D-B43C67B53FA3}" type="slidenum">
              <a:rPr lang="de-DE" smtClean="0"/>
              <a:t>‹Nr.›</a:t>
            </a:fld>
            <a:endParaRPr lang="de-DE"/>
          </a:p>
        </p:txBody>
      </p:sp>
    </p:spTree>
    <p:extLst>
      <p:ext uri="{BB962C8B-B14F-4D97-AF65-F5344CB8AC3E}">
        <p14:creationId xmlns:p14="http://schemas.microsoft.com/office/powerpoint/2010/main" val="12197419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22BB673D-BF4D-4E72-A926-56AF090140B5}"/>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F00FEB20-AB5B-460F-A4A1-E5BABE4C67ED}"/>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FA18C02C-9A79-46D2-877B-90AAECD12717}"/>
              </a:ext>
            </a:extLst>
          </p:cNvPr>
          <p:cNvSpPr>
            <a:spLocks noGrp="1"/>
          </p:cNvSpPr>
          <p:nvPr>
            <p:ph type="dt" sz="half" idx="10"/>
          </p:nvPr>
        </p:nvSpPr>
        <p:spPr/>
        <p:txBody>
          <a:bodyPr/>
          <a:lstStyle/>
          <a:p>
            <a:fld id="{F29ACE4E-37C2-4037-A76A-6B28065E3706}" type="datetimeFigureOut">
              <a:rPr lang="de-DE" smtClean="0"/>
              <a:t>22.04.2020</a:t>
            </a:fld>
            <a:endParaRPr lang="de-DE"/>
          </a:p>
        </p:txBody>
      </p:sp>
      <p:sp>
        <p:nvSpPr>
          <p:cNvPr id="5" name="Fußzeilenplatzhalter 4">
            <a:extLst>
              <a:ext uri="{FF2B5EF4-FFF2-40B4-BE49-F238E27FC236}">
                <a16:creationId xmlns:a16="http://schemas.microsoft.com/office/drawing/2014/main" id="{A6DDBB34-86A3-46A4-B415-F369E84BF9AF}"/>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6543F73-DA13-48C7-92BB-6396A23CC905}"/>
              </a:ext>
            </a:extLst>
          </p:cNvPr>
          <p:cNvSpPr>
            <a:spLocks noGrp="1"/>
          </p:cNvSpPr>
          <p:nvPr>
            <p:ph type="sldNum" sz="quarter" idx="12"/>
          </p:nvPr>
        </p:nvSpPr>
        <p:spPr/>
        <p:txBody>
          <a:bodyPr/>
          <a:lstStyle/>
          <a:p>
            <a:fld id="{D29B3646-4BDD-476B-A60D-B43C67B53FA3}" type="slidenum">
              <a:rPr lang="de-DE" smtClean="0"/>
              <a:t>‹Nr.›</a:t>
            </a:fld>
            <a:endParaRPr lang="de-DE"/>
          </a:p>
        </p:txBody>
      </p:sp>
    </p:spTree>
    <p:extLst>
      <p:ext uri="{BB962C8B-B14F-4D97-AF65-F5344CB8AC3E}">
        <p14:creationId xmlns:p14="http://schemas.microsoft.com/office/powerpoint/2010/main" val="12671739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el und Inhalt">
    <p:spTree>
      <p:nvGrpSpPr>
        <p:cNvPr id="1" name=""/>
        <p:cNvGrpSpPr/>
        <p:nvPr/>
      </p:nvGrpSpPr>
      <p:grpSpPr>
        <a:xfrm>
          <a:off x="0" y="0"/>
          <a:ext cx="0" cy="0"/>
          <a:chOff x="0" y="0"/>
          <a:chExt cx="0" cy="0"/>
        </a:xfrm>
      </p:grpSpPr>
      <p:sp>
        <p:nvSpPr>
          <p:cNvPr id="3" name="Content Placeholder 2"/>
          <p:cNvSpPr>
            <a:spLocks noGrp="1"/>
          </p:cNvSpPr>
          <p:nvPr>
            <p:ph idx="1"/>
          </p:nvPr>
        </p:nvSpPr>
        <p:spPr>
          <a:xfrm>
            <a:off x="814917" y="1844675"/>
            <a:ext cx="10560000" cy="4012786"/>
          </a:xfrm>
          <a:prstGeom prst="rect">
            <a:avLst/>
          </a:prstGeo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2" name="Titel 1"/>
          <p:cNvSpPr>
            <a:spLocks noGrp="1"/>
          </p:cNvSpPr>
          <p:nvPr>
            <p:ph type="title"/>
          </p:nvPr>
        </p:nvSpPr>
        <p:spPr/>
        <p:txBody>
          <a:bodyPr/>
          <a:lstStyle/>
          <a:p>
            <a:r>
              <a:rPr lang="de-DE"/>
              <a:t>Titelmasterformat durch Klicken bearbeiten</a:t>
            </a:r>
          </a:p>
        </p:txBody>
      </p:sp>
      <p:sp>
        <p:nvSpPr>
          <p:cNvPr id="5" name="Bildplatzhalter 4"/>
          <p:cNvSpPr>
            <a:spLocks noGrp="1"/>
          </p:cNvSpPr>
          <p:nvPr>
            <p:ph type="pic" sz="quarter" idx="15" hasCustomPrompt="1"/>
          </p:nvPr>
        </p:nvSpPr>
        <p:spPr>
          <a:xfrm>
            <a:off x="8227485" y="6173788"/>
            <a:ext cx="1553633" cy="577850"/>
          </a:xfrm>
        </p:spPr>
        <p:txBody>
          <a:bodyPr anchor="ctr">
            <a:normAutofit/>
          </a:bodyPr>
          <a:lstStyle>
            <a:lvl1pPr marL="0" indent="0" algn="ctr">
              <a:buNone/>
              <a:defRPr sz="1400"/>
            </a:lvl1pPr>
          </a:lstStyle>
          <a:p>
            <a:r>
              <a:rPr lang="de-DE" dirty="0"/>
              <a:t>Projektlogo</a:t>
            </a:r>
          </a:p>
        </p:txBody>
      </p:sp>
      <p:sp>
        <p:nvSpPr>
          <p:cNvPr id="9" name="Datumsplatzhalter 2"/>
          <p:cNvSpPr>
            <a:spLocks noGrp="1"/>
          </p:cNvSpPr>
          <p:nvPr>
            <p:ph type="dt" sz="half" idx="2"/>
          </p:nvPr>
        </p:nvSpPr>
        <p:spPr>
          <a:xfrm>
            <a:off x="838201" y="6356351"/>
            <a:ext cx="1250244" cy="365125"/>
          </a:xfrm>
          <a:prstGeom prst="rect">
            <a:avLst/>
          </a:prstGeom>
        </p:spPr>
        <p:txBody>
          <a:bodyPr vert="horz" lIns="91440" tIns="45720" rIns="91440" bIns="45720" rtlCol="0" anchor="ctr"/>
          <a:lstStyle>
            <a:lvl1pPr algn="l">
              <a:defRPr sz="1200">
                <a:solidFill>
                  <a:srgbClr val="A4ADB6"/>
                </a:solidFill>
              </a:defRPr>
            </a:lvl1pPr>
          </a:lstStyle>
          <a:p>
            <a:fld id="{519176A0-F78F-45A5-B104-7DDCE8CC9622}" type="datetimeFigureOut">
              <a:rPr lang="de-DE" smtClean="0"/>
              <a:pPr/>
              <a:t>22.04.2020</a:t>
            </a:fld>
            <a:endParaRPr lang="de-DE"/>
          </a:p>
        </p:txBody>
      </p:sp>
      <p:sp>
        <p:nvSpPr>
          <p:cNvPr id="10" name="Fußzeilenplatzhalter 5"/>
          <p:cNvSpPr>
            <a:spLocks noGrp="1"/>
          </p:cNvSpPr>
          <p:nvPr>
            <p:ph type="ftr" sz="quarter" idx="3"/>
          </p:nvPr>
        </p:nvSpPr>
        <p:spPr>
          <a:xfrm>
            <a:off x="3340288" y="6356351"/>
            <a:ext cx="4776424" cy="365125"/>
          </a:xfrm>
          <a:prstGeom prst="rect">
            <a:avLst/>
          </a:prstGeom>
        </p:spPr>
        <p:txBody>
          <a:bodyPr vert="horz" lIns="91440" tIns="45720" rIns="91440" bIns="45720" rtlCol="0" anchor="ctr"/>
          <a:lstStyle>
            <a:lvl1pPr algn="ctr">
              <a:defRPr sz="1200">
                <a:solidFill>
                  <a:srgbClr val="A4ADB6"/>
                </a:solidFill>
              </a:defRPr>
            </a:lvl1pPr>
          </a:lstStyle>
          <a:p>
            <a:endParaRPr lang="de-DE"/>
          </a:p>
        </p:txBody>
      </p:sp>
      <p:sp>
        <p:nvSpPr>
          <p:cNvPr id="11" name="Foliennummernplatzhalter 12"/>
          <p:cNvSpPr>
            <a:spLocks noGrp="1"/>
          </p:cNvSpPr>
          <p:nvPr>
            <p:ph type="sldNum" sz="quarter" idx="4"/>
          </p:nvPr>
        </p:nvSpPr>
        <p:spPr>
          <a:xfrm>
            <a:off x="2245264" y="6356351"/>
            <a:ext cx="938203" cy="365125"/>
          </a:xfrm>
          <a:prstGeom prst="rect">
            <a:avLst/>
          </a:prstGeom>
        </p:spPr>
        <p:txBody>
          <a:bodyPr vert="horz" lIns="91440" tIns="45720" rIns="91440" bIns="45720" rtlCol="0" anchor="ctr"/>
          <a:lstStyle>
            <a:lvl1pPr algn="r">
              <a:defRPr sz="1200">
                <a:solidFill>
                  <a:srgbClr val="A4ADB6"/>
                </a:solidFill>
              </a:defRPr>
            </a:lvl1pPr>
          </a:lstStyle>
          <a:p>
            <a:fld id="{E51E17CA-A53B-44EC-91DA-0F05E603D516}" type="slidenum">
              <a:rPr lang="de-DE" smtClean="0"/>
              <a:pPr/>
              <a:t>‹Nr.›</a:t>
            </a:fld>
            <a:endParaRPr lang="de-DE"/>
          </a:p>
        </p:txBody>
      </p:sp>
    </p:spTree>
    <p:extLst>
      <p:ext uri="{BB962C8B-B14F-4D97-AF65-F5344CB8AC3E}">
        <p14:creationId xmlns:p14="http://schemas.microsoft.com/office/powerpoint/2010/main" val="208997663"/>
      </p:ext>
    </p:extLst>
  </p:cSld>
  <p:clrMapOvr>
    <a:masterClrMapping/>
  </p:clrMapOvr>
  <p:extLst>
    <p:ext uri="{DCECCB84-F9BA-43D5-87BE-67443E8EF086}">
      <p15:sldGuideLst xmlns:p15="http://schemas.microsoft.com/office/powerpoint/2012/main">
        <p15:guide id="1" orient="horz" pos="2160">
          <p15:clr>
            <a:srgbClr val="FBAE40"/>
          </p15:clr>
        </p15:guide>
        <p15:guide id="2" pos="288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43A5BE8-A042-4D85-9480-B4B293DCC865}"/>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BD0A2622-4A9C-41F0-A87B-F0B09D069722}"/>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FA111A8F-8E14-4511-B63D-A6459BA1680E}"/>
              </a:ext>
            </a:extLst>
          </p:cNvPr>
          <p:cNvSpPr>
            <a:spLocks noGrp="1"/>
          </p:cNvSpPr>
          <p:nvPr>
            <p:ph type="dt" sz="half" idx="10"/>
          </p:nvPr>
        </p:nvSpPr>
        <p:spPr/>
        <p:txBody>
          <a:bodyPr/>
          <a:lstStyle/>
          <a:p>
            <a:fld id="{F29ACE4E-37C2-4037-A76A-6B28065E3706}" type="datetimeFigureOut">
              <a:rPr lang="de-DE" smtClean="0"/>
              <a:t>22.04.2020</a:t>
            </a:fld>
            <a:endParaRPr lang="de-DE"/>
          </a:p>
        </p:txBody>
      </p:sp>
      <p:sp>
        <p:nvSpPr>
          <p:cNvPr id="5" name="Fußzeilenplatzhalter 4">
            <a:extLst>
              <a:ext uri="{FF2B5EF4-FFF2-40B4-BE49-F238E27FC236}">
                <a16:creationId xmlns:a16="http://schemas.microsoft.com/office/drawing/2014/main" id="{6F53AB61-C552-44E8-A515-37EA0CBA6CA5}"/>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3C6BE175-BFA1-409B-B048-B3ACEA80B341}"/>
              </a:ext>
            </a:extLst>
          </p:cNvPr>
          <p:cNvSpPr>
            <a:spLocks noGrp="1"/>
          </p:cNvSpPr>
          <p:nvPr>
            <p:ph type="sldNum" sz="quarter" idx="12"/>
          </p:nvPr>
        </p:nvSpPr>
        <p:spPr/>
        <p:txBody>
          <a:bodyPr/>
          <a:lstStyle/>
          <a:p>
            <a:fld id="{D29B3646-4BDD-476B-A60D-B43C67B53FA3}" type="slidenum">
              <a:rPr lang="de-DE" smtClean="0"/>
              <a:t>‹Nr.›</a:t>
            </a:fld>
            <a:endParaRPr lang="de-DE"/>
          </a:p>
        </p:txBody>
      </p:sp>
    </p:spTree>
    <p:extLst>
      <p:ext uri="{BB962C8B-B14F-4D97-AF65-F5344CB8AC3E}">
        <p14:creationId xmlns:p14="http://schemas.microsoft.com/office/powerpoint/2010/main" val="12849546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5C9C629-B50A-41AA-A278-14A380F27D01}"/>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3A8BA122-163E-4385-A36C-D3602B638ED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EBB8FC7C-7D3F-4220-9C2A-B9047F93D224}"/>
              </a:ext>
            </a:extLst>
          </p:cNvPr>
          <p:cNvSpPr>
            <a:spLocks noGrp="1"/>
          </p:cNvSpPr>
          <p:nvPr>
            <p:ph type="dt" sz="half" idx="10"/>
          </p:nvPr>
        </p:nvSpPr>
        <p:spPr/>
        <p:txBody>
          <a:bodyPr/>
          <a:lstStyle/>
          <a:p>
            <a:fld id="{F29ACE4E-37C2-4037-A76A-6B28065E3706}" type="datetimeFigureOut">
              <a:rPr lang="de-DE" smtClean="0"/>
              <a:t>22.04.2020</a:t>
            </a:fld>
            <a:endParaRPr lang="de-DE"/>
          </a:p>
        </p:txBody>
      </p:sp>
      <p:sp>
        <p:nvSpPr>
          <p:cNvPr id="5" name="Fußzeilenplatzhalter 4">
            <a:extLst>
              <a:ext uri="{FF2B5EF4-FFF2-40B4-BE49-F238E27FC236}">
                <a16:creationId xmlns:a16="http://schemas.microsoft.com/office/drawing/2014/main" id="{DF6E2223-E427-4951-BA93-392F0B35DB38}"/>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221CE8D6-3D4E-4172-833B-992CC06A83F0}"/>
              </a:ext>
            </a:extLst>
          </p:cNvPr>
          <p:cNvSpPr>
            <a:spLocks noGrp="1"/>
          </p:cNvSpPr>
          <p:nvPr>
            <p:ph type="sldNum" sz="quarter" idx="12"/>
          </p:nvPr>
        </p:nvSpPr>
        <p:spPr/>
        <p:txBody>
          <a:bodyPr/>
          <a:lstStyle/>
          <a:p>
            <a:fld id="{D29B3646-4BDD-476B-A60D-B43C67B53FA3}" type="slidenum">
              <a:rPr lang="de-DE" smtClean="0"/>
              <a:t>‹Nr.›</a:t>
            </a:fld>
            <a:endParaRPr lang="de-DE"/>
          </a:p>
        </p:txBody>
      </p:sp>
    </p:spTree>
    <p:extLst>
      <p:ext uri="{BB962C8B-B14F-4D97-AF65-F5344CB8AC3E}">
        <p14:creationId xmlns:p14="http://schemas.microsoft.com/office/powerpoint/2010/main" val="3086030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AE67184-E60C-4124-9AD1-7B984082A280}"/>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68A54F27-43D5-4442-8EB4-B13AC934630C}"/>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03FE20A1-4749-44EF-8D7C-6C4078CF664D}"/>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81C01407-0FC8-4289-886B-AA4B8F1028AA}"/>
              </a:ext>
            </a:extLst>
          </p:cNvPr>
          <p:cNvSpPr>
            <a:spLocks noGrp="1"/>
          </p:cNvSpPr>
          <p:nvPr>
            <p:ph type="dt" sz="half" idx="10"/>
          </p:nvPr>
        </p:nvSpPr>
        <p:spPr/>
        <p:txBody>
          <a:bodyPr/>
          <a:lstStyle/>
          <a:p>
            <a:fld id="{F29ACE4E-37C2-4037-A76A-6B28065E3706}" type="datetimeFigureOut">
              <a:rPr lang="de-DE" smtClean="0"/>
              <a:t>22.04.2020</a:t>
            </a:fld>
            <a:endParaRPr lang="de-DE"/>
          </a:p>
        </p:txBody>
      </p:sp>
      <p:sp>
        <p:nvSpPr>
          <p:cNvPr id="6" name="Fußzeilenplatzhalter 5">
            <a:extLst>
              <a:ext uri="{FF2B5EF4-FFF2-40B4-BE49-F238E27FC236}">
                <a16:creationId xmlns:a16="http://schemas.microsoft.com/office/drawing/2014/main" id="{3FDE19FD-2123-4C39-9734-43097F8FD59D}"/>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56A4DC4-1418-4580-AF57-6BE6D89BFFCB}"/>
              </a:ext>
            </a:extLst>
          </p:cNvPr>
          <p:cNvSpPr>
            <a:spLocks noGrp="1"/>
          </p:cNvSpPr>
          <p:nvPr>
            <p:ph type="sldNum" sz="quarter" idx="12"/>
          </p:nvPr>
        </p:nvSpPr>
        <p:spPr/>
        <p:txBody>
          <a:bodyPr/>
          <a:lstStyle/>
          <a:p>
            <a:fld id="{D29B3646-4BDD-476B-A60D-B43C67B53FA3}" type="slidenum">
              <a:rPr lang="de-DE" smtClean="0"/>
              <a:t>‹Nr.›</a:t>
            </a:fld>
            <a:endParaRPr lang="de-DE"/>
          </a:p>
        </p:txBody>
      </p:sp>
    </p:spTree>
    <p:extLst>
      <p:ext uri="{BB962C8B-B14F-4D97-AF65-F5344CB8AC3E}">
        <p14:creationId xmlns:p14="http://schemas.microsoft.com/office/powerpoint/2010/main" val="12296708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A06382-29C6-4542-BA92-3FA4F119B689}"/>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C51F7A85-994A-465C-A658-CB775FFAC6C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137154AB-C5A3-4180-9C75-49C4B647DBBA}"/>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7A0863A7-8981-497F-AFED-DE9B3AE88E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52FC6DB2-BD56-4455-989D-8E872B497FA2}"/>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CBB3C02C-249A-4F3A-AE22-1E9D65696600}"/>
              </a:ext>
            </a:extLst>
          </p:cNvPr>
          <p:cNvSpPr>
            <a:spLocks noGrp="1"/>
          </p:cNvSpPr>
          <p:nvPr>
            <p:ph type="dt" sz="half" idx="10"/>
          </p:nvPr>
        </p:nvSpPr>
        <p:spPr/>
        <p:txBody>
          <a:bodyPr/>
          <a:lstStyle/>
          <a:p>
            <a:fld id="{F29ACE4E-37C2-4037-A76A-6B28065E3706}" type="datetimeFigureOut">
              <a:rPr lang="de-DE" smtClean="0"/>
              <a:t>22.04.2020</a:t>
            </a:fld>
            <a:endParaRPr lang="de-DE"/>
          </a:p>
        </p:txBody>
      </p:sp>
      <p:sp>
        <p:nvSpPr>
          <p:cNvPr id="8" name="Fußzeilenplatzhalter 7">
            <a:extLst>
              <a:ext uri="{FF2B5EF4-FFF2-40B4-BE49-F238E27FC236}">
                <a16:creationId xmlns:a16="http://schemas.microsoft.com/office/drawing/2014/main" id="{BDC533FD-D870-4BFB-BEFF-FDC97F7E9764}"/>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B8EF8352-DD4C-4F31-9BB0-1ECA10FD40B3}"/>
              </a:ext>
            </a:extLst>
          </p:cNvPr>
          <p:cNvSpPr>
            <a:spLocks noGrp="1"/>
          </p:cNvSpPr>
          <p:nvPr>
            <p:ph type="sldNum" sz="quarter" idx="12"/>
          </p:nvPr>
        </p:nvSpPr>
        <p:spPr/>
        <p:txBody>
          <a:bodyPr/>
          <a:lstStyle/>
          <a:p>
            <a:fld id="{D29B3646-4BDD-476B-A60D-B43C67B53FA3}" type="slidenum">
              <a:rPr lang="de-DE" smtClean="0"/>
              <a:t>‹Nr.›</a:t>
            </a:fld>
            <a:endParaRPr lang="de-DE"/>
          </a:p>
        </p:txBody>
      </p:sp>
    </p:spTree>
    <p:extLst>
      <p:ext uri="{BB962C8B-B14F-4D97-AF65-F5344CB8AC3E}">
        <p14:creationId xmlns:p14="http://schemas.microsoft.com/office/powerpoint/2010/main" val="40693689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157468E-C1DE-4047-8B69-04D2077A4F87}"/>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6F2807D8-18C7-4CED-AACD-997213496F43}"/>
              </a:ext>
            </a:extLst>
          </p:cNvPr>
          <p:cNvSpPr>
            <a:spLocks noGrp="1"/>
          </p:cNvSpPr>
          <p:nvPr>
            <p:ph type="dt" sz="half" idx="10"/>
          </p:nvPr>
        </p:nvSpPr>
        <p:spPr/>
        <p:txBody>
          <a:bodyPr/>
          <a:lstStyle/>
          <a:p>
            <a:fld id="{F29ACE4E-37C2-4037-A76A-6B28065E3706}" type="datetimeFigureOut">
              <a:rPr lang="de-DE" smtClean="0"/>
              <a:t>22.04.2020</a:t>
            </a:fld>
            <a:endParaRPr lang="de-DE"/>
          </a:p>
        </p:txBody>
      </p:sp>
      <p:sp>
        <p:nvSpPr>
          <p:cNvPr id="4" name="Fußzeilenplatzhalter 3">
            <a:extLst>
              <a:ext uri="{FF2B5EF4-FFF2-40B4-BE49-F238E27FC236}">
                <a16:creationId xmlns:a16="http://schemas.microsoft.com/office/drawing/2014/main" id="{3EAF1A1E-76CE-487D-8B43-137D223BE4E8}"/>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5A728415-62EF-41B8-A8A5-66661FE99472}"/>
              </a:ext>
            </a:extLst>
          </p:cNvPr>
          <p:cNvSpPr>
            <a:spLocks noGrp="1"/>
          </p:cNvSpPr>
          <p:nvPr>
            <p:ph type="sldNum" sz="quarter" idx="12"/>
          </p:nvPr>
        </p:nvSpPr>
        <p:spPr/>
        <p:txBody>
          <a:bodyPr/>
          <a:lstStyle/>
          <a:p>
            <a:fld id="{D29B3646-4BDD-476B-A60D-B43C67B53FA3}" type="slidenum">
              <a:rPr lang="de-DE" smtClean="0"/>
              <a:t>‹Nr.›</a:t>
            </a:fld>
            <a:endParaRPr lang="de-DE"/>
          </a:p>
        </p:txBody>
      </p:sp>
    </p:spTree>
    <p:extLst>
      <p:ext uri="{BB962C8B-B14F-4D97-AF65-F5344CB8AC3E}">
        <p14:creationId xmlns:p14="http://schemas.microsoft.com/office/powerpoint/2010/main" val="3618732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D19DEE25-6EBF-4DEE-9013-E54ADCEE6000}"/>
              </a:ext>
            </a:extLst>
          </p:cNvPr>
          <p:cNvSpPr>
            <a:spLocks noGrp="1"/>
          </p:cNvSpPr>
          <p:nvPr>
            <p:ph type="dt" sz="half" idx="10"/>
          </p:nvPr>
        </p:nvSpPr>
        <p:spPr/>
        <p:txBody>
          <a:bodyPr/>
          <a:lstStyle/>
          <a:p>
            <a:fld id="{F29ACE4E-37C2-4037-A76A-6B28065E3706}" type="datetimeFigureOut">
              <a:rPr lang="de-DE" smtClean="0"/>
              <a:t>22.04.2020</a:t>
            </a:fld>
            <a:endParaRPr lang="de-DE"/>
          </a:p>
        </p:txBody>
      </p:sp>
      <p:sp>
        <p:nvSpPr>
          <p:cNvPr id="3" name="Fußzeilenplatzhalter 2">
            <a:extLst>
              <a:ext uri="{FF2B5EF4-FFF2-40B4-BE49-F238E27FC236}">
                <a16:creationId xmlns:a16="http://schemas.microsoft.com/office/drawing/2014/main" id="{22C9D0C5-F590-41C4-AB8E-56DCC490B472}"/>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30A7E8D7-04E6-42A8-9063-8CA2CB3C5E10}"/>
              </a:ext>
            </a:extLst>
          </p:cNvPr>
          <p:cNvSpPr>
            <a:spLocks noGrp="1"/>
          </p:cNvSpPr>
          <p:nvPr>
            <p:ph type="sldNum" sz="quarter" idx="12"/>
          </p:nvPr>
        </p:nvSpPr>
        <p:spPr/>
        <p:txBody>
          <a:bodyPr/>
          <a:lstStyle/>
          <a:p>
            <a:fld id="{D29B3646-4BDD-476B-A60D-B43C67B53FA3}" type="slidenum">
              <a:rPr lang="de-DE" smtClean="0"/>
              <a:t>‹Nr.›</a:t>
            </a:fld>
            <a:endParaRPr lang="de-DE"/>
          </a:p>
        </p:txBody>
      </p:sp>
    </p:spTree>
    <p:extLst>
      <p:ext uri="{BB962C8B-B14F-4D97-AF65-F5344CB8AC3E}">
        <p14:creationId xmlns:p14="http://schemas.microsoft.com/office/powerpoint/2010/main" val="15539452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17B9A01-122E-4EAC-8B38-D3527CC33188}"/>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CB844F1E-F31D-4EA0-AE62-C7983AB3EF4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C06B48D9-67E0-4F4F-9FC6-F330DA6879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FFA45A0B-7A95-46E7-B4F6-775105D8A955}"/>
              </a:ext>
            </a:extLst>
          </p:cNvPr>
          <p:cNvSpPr>
            <a:spLocks noGrp="1"/>
          </p:cNvSpPr>
          <p:nvPr>
            <p:ph type="dt" sz="half" idx="10"/>
          </p:nvPr>
        </p:nvSpPr>
        <p:spPr/>
        <p:txBody>
          <a:bodyPr/>
          <a:lstStyle/>
          <a:p>
            <a:fld id="{F29ACE4E-37C2-4037-A76A-6B28065E3706}" type="datetimeFigureOut">
              <a:rPr lang="de-DE" smtClean="0"/>
              <a:t>22.04.2020</a:t>
            </a:fld>
            <a:endParaRPr lang="de-DE"/>
          </a:p>
        </p:txBody>
      </p:sp>
      <p:sp>
        <p:nvSpPr>
          <p:cNvPr id="6" name="Fußzeilenplatzhalter 5">
            <a:extLst>
              <a:ext uri="{FF2B5EF4-FFF2-40B4-BE49-F238E27FC236}">
                <a16:creationId xmlns:a16="http://schemas.microsoft.com/office/drawing/2014/main" id="{C66A9F98-EC6C-4C43-8870-AC46E16C2BB4}"/>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5B1B38EC-61E6-423F-AB68-04886E595B4B}"/>
              </a:ext>
            </a:extLst>
          </p:cNvPr>
          <p:cNvSpPr>
            <a:spLocks noGrp="1"/>
          </p:cNvSpPr>
          <p:nvPr>
            <p:ph type="sldNum" sz="quarter" idx="12"/>
          </p:nvPr>
        </p:nvSpPr>
        <p:spPr/>
        <p:txBody>
          <a:bodyPr/>
          <a:lstStyle/>
          <a:p>
            <a:fld id="{D29B3646-4BDD-476B-A60D-B43C67B53FA3}" type="slidenum">
              <a:rPr lang="de-DE" smtClean="0"/>
              <a:t>‹Nr.›</a:t>
            </a:fld>
            <a:endParaRPr lang="de-DE"/>
          </a:p>
        </p:txBody>
      </p:sp>
    </p:spTree>
    <p:extLst>
      <p:ext uri="{BB962C8B-B14F-4D97-AF65-F5344CB8AC3E}">
        <p14:creationId xmlns:p14="http://schemas.microsoft.com/office/powerpoint/2010/main" val="4100188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CAA532C-D3AE-4609-BC05-7B0AA97D4757}"/>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7939AECB-3454-412D-80FA-8FC844E7C5F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36E15A7A-B8FC-4980-A2AE-A80FEDEE5D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07AF1919-0511-48E3-81FC-84D3D922DE99}"/>
              </a:ext>
            </a:extLst>
          </p:cNvPr>
          <p:cNvSpPr>
            <a:spLocks noGrp="1"/>
          </p:cNvSpPr>
          <p:nvPr>
            <p:ph type="dt" sz="half" idx="10"/>
          </p:nvPr>
        </p:nvSpPr>
        <p:spPr/>
        <p:txBody>
          <a:bodyPr/>
          <a:lstStyle/>
          <a:p>
            <a:fld id="{F29ACE4E-37C2-4037-A76A-6B28065E3706}" type="datetimeFigureOut">
              <a:rPr lang="de-DE" smtClean="0"/>
              <a:t>22.04.2020</a:t>
            </a:fld>
            <a:endParaRPr lang="de-DE"/>
          </a:p>
        </p:txBody>
      </p:sp>
      <p:sp>
        <p:nvSpPr>
          <p:cNvPr id="6" name="Fußzeilenplatzhalter 5">
            <a:extLst>
              <a:ext uri="{FF2B5EF4-FFF2-40B4-BE49-F238E27FC236}">
                <a16:creationId xmlns:a16="http://schemas.microsoft.com/office/drawing/2014/main" id="{ED4949B8-8318-4F6F-97B5-7F6D782F2ACD}"/>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3C55170A-A8E2-4C4E-89AF-8A7ADB370DDF}"/>
              </a:ext>
            </a:extLst>
          </p:cNvPr>
          <p:cNvSpPr>
            <a:spLocks noGrp="1"/>
          </p:cNvSpPr>
          <p:nvPr>
            <p:ph type="sldNum" sz="quarter" idx="12"/>
          </p:nvPr>
        </p:nvSpPr>
        <p:spPr/>
        <p:txBody>
          <a:bodyPr/>
          <a:lstStyle/>
          <a:p>
            <a:fld id="{D29B3646-4BDD-476B-A60D-B43C67B53FA3}" type="slidenum">
              <a:rPr lang="de-DE" smtClean="0"/>
              <a:t>‹Nr.›</a:t>
            </a:fld>
            <a:endParaRPr lang="de-DE"/>
          </a:p>
        </p:txBody>
      </p:sp>
    </p:spTree>
    <p:extLst>
      <p:ext uri="{BB962C8B-B14F-4D97-AF65-F5344CB8AC3E}">
        <p14:creationId xmlns:p14="http://schemas.microsoft.com/office/powerpoint/2010/main" val="35636668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23DE0E72-8885-460C-A5D8-FD67BF9A8B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BA9BE69B-4B14-4FF3-9343-A38C27FA90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CCD4C44-7025-4CD3-85E7-B1ACCB2E316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9ACE4E-37C2-4037-A76A-6B28065E3706}" type="datetimeFigureOut">
              <a:rPr lang="de-DE" smtClean="0"/>
              <a:t>22.04.2020</a:t>
            </a:fld>
            <a:endParaRPr lang="de-DE"/>
          </a:p>
        </p:txBody>
      </p:sp>
      <p:sp>
        <p:nvSpPr>
          <p:cNvPr id="5" name="Fußzeilenplatzhalter 4">
            <a:extLst>
              <a:ext uri="{FF2B5EF4-FFF2-40B4-BE49-F238E27FC236}">
                <a16:creationId xmlns:a16="http://schemas.microsoft.com/office/drawing/2014/main" id="{BBB32AD9-FA95-480E-AF2A-B2B1DC9235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77FCA6C4-210F-406D-B3C1-E1B936FD2FE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9B3646-4BDD-476B-A60D-B43C67B53FA3}" type="slidenum">
              <a:rPr lang="de-DE" smtClean="0"/>
              <a:t>‹Nr.›</a:t>
            </a:fld>
            <a:endParaRPr lang="de-DE"/>
          </a:p>
        </p:txBody>
      </p:sp>
    </p:spTree>
    <p:extLst>
      <p:ext uri="{BB962C8B-B14F-4D97-AF65-F5344CB8AC3E}">
        <p14:creationId xmlns:p14="http://schemas.microsoft.com/office/powerpoint/2010/main" val="2056701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6" name="Bildplatzhalter 5">
            <a:extLst>
              <a:ext uri="{FF2B5EF4-FFF2-40B4-BE49-F238E27FC236}">
                <a16:creationId xmlns:a16="http://schemas.microsoft.com/office/drawing/2014/main" id="{65AA675C-7A37-4726-9833-F8E0B3A8F582}"/>
              </a:ext>
            </a:extLst>
          </p:cNvPr>
          <p:cNvPicPr>
            <a:picLocks noGrp="1" noChangeAspect="1"/>
          </p:cNvPicPr>
          <p:nvPr>
            <p:ph type="pic" sz="quarter" idx="15"/>
          </p:nvPr>
        </p:nvPicPr>
        <p:blipFill>
          <a:blip r:embed="rId3">
            <a:extLst>
              <a:ext uri="{28A0092B-C50C-407E-A947-70E740481C1C}">
                <a14:useLocalDpi xmlns:a14="http://schemas.microsoft.com/office/drawing/2010/main" val="0"/>
              </a:ext>
            </a:extLst>
          </a:blip>
          <a:srcRect l="12250" r="12250"/>
          <a:stretch>
            <a:fillRect/>
          </a:stretch>
        </p:blipFill>
        <p:spPr>
          <a:xfrm>
            <a:off x="-20523" y="0"/>
            <a:ext cx="13829047" cy="6858001"/>
          </a:xfrm>
        </p:spPr>
      </p:pic>
      <p:sp>
        <p:nvSpPr>
          <p:cNvPr id="2" name="Inhaltsplatzhalter 1"/>
          <p:cNvSpPr>
            <a:spLocks noGrp="1"/>
          </p:cNvSpPr>
          <p:nvPr>
            <p:ph idx="1"/>
          </p:nvPr>
        </p:nvSpPr>
        <p:spPr>
          <a:xfrm>
            <a:off x="7767559" y="1335819"/>
            <a:ext cx="4283968" cy="5157056"/>
          </a:xfrm>
        </p:spPr>
        <p:txBody>
          <a:bodyPr>
            <a:normAutofit lnSpcReduction="10000"/>
          </a:bodyPr>
          <a:lstStyle/>
          <a:p>
            <a:pPr marL="0" algn="ctr">
              <a:lnSpc>
                <a:spcPct val="150000"/>
              </a:lnSpc>
              <a:buNone/>
            </a:pPr>
            <a:r>
              <a:rPr lang="de-DE" sz="1800" b="1" dirty="0">
                <a:solidFill>
                  <a:schemeClr val="bg1"/>
                </a:solidFill>
              </a:rPr>
              <a:t>Ein Sportverein veranstaltet ein großes Tischtennisturnier. Jeder spielt genau einmal gegen jeden anderen. Nach jeder Partie werden den Spielern Karten ausgehändigt. Der Sieger bekommt eine grüne, der Verlierer eine rote. Bei einem Remis erhalten beide Spieler je eine gelbe Karte.</a:t>
            </a:r>
          </a:p>
          <a:p>
            <a:pPr marL="0" algn="ctr">
              <a:lnSpc>
                <a:spcPct val="150000"/>
              </a:lnSpc>
              <a:buNone/>
            </a:pPr>
            <a:r>
              <a:rPr lang="de-DE" sz="1800" b="1" dirty="0">
                <a:solidFill>
                  <a:schemeClr val="bg1"/>
                </a:solidFill>
              </a:rPr>
              <a:t>Nach dem Turnier stellt der Veranstalter fest, dass von jeder Farbe genau 80 Karten ausgegeben wurden.</a:t>
            </a:r>
          </a:p>
          <a:p>
            <a:pPr marL="0" algn="ctr">
              <a:lnSpc>
                <a:spcPct val="150000"/>
              </a:lnSpc>
              <a:buNone/>
            </a:pPr>
            <a:r>
              <a:rPr lang="de-DE" sz="1800" b="1" dirty="0">
                <a:solidFill>
                  <a:schemeClr val="bg1"/>
                </a:solidFill>
              </a:rPr>
              <a:t>Wie viele Teilnehmer hatte das Turnier? </a:t>
            </a:r>
          </a:p>
          <a:p>
            <a:pPr marL="0" algn="ctr">
              <a:lnSpc>
                <a:spcPct val="150000"/>
              </a:lnSpc>
              <a:buNone/>
            </a:pPr>
            <a:endParaRPr lang="de-DE" sz="1600" b="1" dirty="0">
              <a:solidFill>
                <a:schemeClr val="bg1"/>
              </a:solidFill>
              <a:latin typeface="+mn-lt"/>
            </a:endParaRPr>
          </a:p>
        </p:txBody>
      </p:sp>
      <p:sp>
        <p:nvSpPr>
          <p:cNvPr id="3" name="Titel 2"/>
          <p:cNvSpPr>
            <a:spLocks noGrp="1"/>
          </p:cNvSpPr>
          <p:nvPr>
            <p:ph type="title"/>
          </p:nvPr>
        </p:nvSpPr>
        <p:spPr>
          <a:xfrm>
            <a:off x="51018" y="365125"/>
            <a:ext cx="6492903" cy="1325563"/>
          </a:xfrm>
        </p:spPr>
        <p:txBody>
          <a:bodyPr>
            <a:normAutofit/>
          </a:bodyPr>
          <a:lstStyle/>
          <a:p>
            <a:r>
              <a:rPr lang="de-DE" sz="4000" b="1" dirty="0">
                <a:solidFill>
                  <a:schemeClr val="bg1"/>
                </a:solidFill>
                <a:latin typeface="+mn-lt"/>
              </a:rPr>
              <a:t>Mathematische Kleinigkeit … </a:t>
            </a:r>
          </a:p>
        </p:txBody>
      </p:sp>
    </p:spTree>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75</Words>
  <Application>Microsoft Office PowerPoint</Application>
  <PresentationFormat>Breitbild</PresentationFormat>
  <Paragraphs>5</Paragraphs>
  <Slides>1</Slides>
  <Notes>1</Notes>
  <HiddenSlides>1</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vt:i4>
      </vt:variant>
    </vt:vector>
  </HeadingPairs>
  <TitlesOfParts>
    <vt:vector size="5" baseType="lpstr">
      <vt:lpstr>Arial</vt:lpstr>
      <vt:lpstr>Calibri</vt:lpstr>
      <vt:lpstr>Calibri Light</vt:lpstr>
      <vt:lpstr>Office</vt:lpstr>
      <vt:lpstr>Mathematische Kleinigkeit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Mathematische Kleinigkeit … </dc:title>
  <dc:creator>Torben von Seeler</dc:creator>
  <cp:lastModifiedBy>Torben von Seeler</cp:lastModifiedBy>
  <cp:revision>1</cp:revision>
  <dcterms:created xsi:type="dcterms:W3CDTF">2020-04-22T09:09:23Z</dcterms:created>
  <dcterms:modified xsi:type="dcterms:W3CDTF">2020-04-22T09:11:10Z</dcterms:modified>
</cp:coreProperties>
</file>