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"/>
  </p:notesMasterIdLst>
  <p:handoutMasterIdLst>
    <p:handoutMasterId r:id="rId4"/>
  </p:handoutMasterIdLst>
  <p:sldIdLst>
    <p:sldId id="1313" r:id="rId2"/>
  </p:sldIdLst>
  <p:sldSz cx="9144000" cy="6858000" type="screen4x3"/>
  <p:notesSz cx="6877050" cy="100028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D6FF"/>
    <a:srgbClr val="CCE9F3"/>
    <a:srgbClr val="98CDCB"/>
    <a:srgbClr val="B7DDE9"/>
    <a:srgbClr val="FAC7C7"/>
    <a:srgbClr val="FFFF9B"/>
    <a:srgbClr val="99FF66"/>
    <a:srgbClr val="FECC64"/>
    <a:srgbClr val="FF9933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9" autoAdjust="0"/>
    <p:restoredTop sz="74184" autoAdjust="0"/>
  </p:normalViewPr>
  <p:slideViewPr>
    <p:cSldViewPr>
      <p:cViewPr varScale="1">
        <p:scale>
          <a:sx n="103" d="100"/>
          <a:sy n="103" d="100"/>
        </p:scale>
        <p:origin x="91" y="10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44" d="100"/>
          <a:sy n="144" d="100"/>
        </p:scale>
        <p:origin x="6062" y="1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2977FF69-C7B7-4490-B47B-380716442AA7}" type="datetimeFigureOut">
              <a:rPr lang="de-DE" smtClean="0"/>
              <a:pPr/>
              <a:t>28.10.2021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006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006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684F0B28-9838-4EA5-9ED7-712C0E27AD8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1588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0055" cy="500142"/>
          </a:xfrm>
          <a:prstGeom prst="rect">
            <a:avLst/>
          </a:prstGeom>
        </p:spPr>
        <p:txBody>
          <a:bodyPr vert="horz" lIns="96441" tIns="48220" rIns="96441" bIns="4822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5405" y="1"/>
            <a:ext cx="2980055" cy="500142"/>
          </a:xfrm>
          <a:prstGeom prst="rect">
            <a:avLst/>
          </a:prstGeom>
        </p:spPr>
        <p:txBody>
          <a:bodyPr vert="horz" lIns="96441" tIns="48220" rIns="96441" bIns="48220" rtlCol="0"/>
          <a:lstStyle>
            <a:lvl1pPr algn="r">
              <a:defRPr sz="1300"/>
            </a:lvl1pPr>
          </a:lstStyle>
          <a:p>
            <a:fld id="{68FD6D0E-1524-4F88-8D08-6461E8F0BFFD}" type="datetimeFigureOut">
              <a:rPr lang="de-DE" smtClean="0"/>
              <a:pPr/>
              <a:t>28.10.2021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1" tIns="48220" rIns="96441" bIns="482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7705" y="4751349"/>
            <a:ext cx="5501640" cy="4501277"/>
          </a:xfrm>
          <a:prstGeom prst="rect">
            <a:avLst/>
          </a:prstGeom>
        </p:spPr>
        <p:txBody>
          <a:bodyPr vert="horz" lIns="96441" tIns="48220" rIns="96441" bIns="482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500961"/>
            <a:ext cx="2980055" cy="500142"/>
          </a:xfrm>
          <a:prstGeom prst="rect">
            <a:avLst/>
          </a:prstGeom>
        </p:spPr>
        <p:txBody>
          <a:bodyPr vert="horz" lIns="96441" tIns="48220" rIns="96441" bIns="4822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5405" y="9500961"/>
            <a:ext cx="2980055" cy="500142"/>
          </a:xfrm>
          <a:prstGeom prst="rect">
            <a:avLst/>
          </a:prstGeom>
        </p:spPr>
        <p:txBody>
          <a:bodyPr vert="horz" lIns="96441" tIns="48220" rIns="96441" bIns="48220" rtlCol="0" anchor="b"/>
          <a:lstStyle>
            <a:lvl1pPr algn="r">
              <a:defRPr sz="1300"/>
            </a:lvl1pPr>
          </a:lstStyle>
          <a:p>
            <a:fld id="{71BA0880-B593-475C-96D2-D8634775EB7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9975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-1" y="3907144"/>
            <a:ext cx="9144001" cy="22021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8" name="Freihandform 7"/>
          <p:cNvSpPr>
            <a:spLocks noChangeAspect="1"/>
          </p:cNvSpPr>
          <p:nvPr/>
        </p:nvSpPr>
        <p:spPr>
          <a:xfrm>
            <a:off x="-7556" y="0"/>
            <a:ext cx="9159907" cy="5871808"/>
          </a:xfrm>
          <a:custGeom>
            <a:avLst/>
            <a:gdLst>
              <a:gd name="connsiteX0" fmla="*/ 0 w 9151557"/>
              <a:gd name="connsiteY0" fmla="*/ 0 h 5871808"/>
              <a:gd name="connsiteX1" fmla="*/ 9151557 w 9151557"/>
              <a:gd name="connsiteY1" fmla="*/ 0 h 5871808"/>
              <a:gd name="connsiteX2" fmla="*/ 9144000 w 9151557"/>
              <a:gd name="connsiteY2" fmla="*/ 4269719 h 5871808"/>
              <a:gd name="connsiteX3" fmla="*/ 7557 w 9151557"/>
              <a:gd name="connsiteY3" fmla="*/ 5871808 h 5871808"/>
              <a:gd name="connsiteX4" fmla="*/ 0 w 9151557"/>
              <a:gd name="connsiteY4" fmla="*/ 0 h 587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557" h="5871808">
                <a:moveTo>
                  <a:pt x="0" y="0"/>
                </a:moveTo>
                <a:lnTo>
                  <a:pt x="9151557" y="0"/>
                </a:lnTo>
                <a:lnTo>
                  <a:pt x="9144000" y="4269719"/>
                </a:lnTo>
                <a:lnTo>
                  <a:pt x="7557" y="5871808"/>
                </a:lnTo>
                <a:lnTo>
                  <a:pt x="0" y="0"/>
                </a:lnTo>
                <a:close/>
              </a:path>
            </a:pathLst>
          </a:custGeom>
          <a:solidFill>
            <a:srgbClr val="006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206978" y="134683"/>
            <a:ext cx="293702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de-DE" sz="1200" b="1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Schleswig-Holstein.</a:t>
            </a:r>
            <a:r>
              <a:rPr lang="de-DE" sz="1200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echte Norden.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2286"/>
            <a:ext cx="7772400" cy="20005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86603"/>
            <a:ext cx="7772400" cy="15377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82137" y="6173054"/>
            <a:ext cx="3600000" cy="28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de-DE" sz="1200" b="0" kern="1200" dirty="0" smtClean="0">
                <a:solidFill>
                  <a:srgbClr val="002F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Platzhalter Name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82137" y="6464163"/>
            <a:ext cx="2880000" cy="2868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de-DE" sz="1200" b="0" kern="1200" dirty="0" smtClean="0">
                <a:solidFill>
                  <a:srgbClr val="002F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Platzhalter Datum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</p:spTree>
    <p:extLst>
      <p:ext uri="{BB962C8B-B14F-4D97-AF65-F5344CB8AC3E}">
        <p14:creationId xmlns:p14="http://schemas.microsoft.com/office/powerpoint/2010/main" val="25883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844676"/>
            <a:ext cx="2949178" cy="2064717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844675"/>
            <a:ext cx="4629150" cy="401637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041915"/>
            <a:ext cx="2949178" cy="182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519176A0-F78F-45A5-B104-7DDCE8CC9622}" type="datetimeFigureOut">
              <a:rPr lang="de-DE" smtClean="0"/>
              <a:pPr/>
              <a:t>28.10.2021</a:t>
            </a:fld>
            <a:endParaRPr lang="de-DE"/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/>
          </a:p>
        </p:txBody>
      </p:sp>
      <p:sp>
        <p:nvSpPr>
          <p:cNvPr id="14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fld id="{E51E17CA-A53B-44EC-91DA-0F05E603D51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59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44675"/>
            <a:ext cx="4629150" cy="401637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1844676"/>
            <a:ext cx="2949178" cy="2064717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041915"/>
            <a:ext cx="2949178" cy="182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519176A0-F78F-45A5-B104-7DDCE8CC9622}" type="datetimeFigureOut">
              <a:rPr lang="de-DE" smtClean="0"/>
              <a:pPr/>
              <a:t>28.10.2021</a:t>
            </a:fld>
            <a:endParaRPr lang="de-DE"/>
          </a:p>
        </p:txBody>
      </p:sp>
      <p:sp>
        <p:nvSpPr>
          <p:cNvPr id="15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/>
          </a:p>
        </p:txBody>
      </p:sp>
      <p:sp>
        <p:nvSpPr>
          <p:cNvPr id="16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fld id="{E51E17CA-A53B-44EC-91DA-0F05E603D51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37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Calibri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764704"/>
            <a:ext cx="8382000" cy="4876800"/>
          </a:xfrm>
        </p:spPr>
        <p:txBody>
          <a:bodyPr/>
          <a:lstStyle>
            <a:lvl1pPr>
              <a:lnSpc>
                <a:spcPct val="100000"/>
              </a:lnSpc>
              <a:defRPr sz="2200">
                <a:latin typeface="Calibri" pitchFamily="34" charset="0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2200">
                <a:latin typeface="Calibri" pitchFamily="34" charset="0"/>
              </a:defRPr>
            </a:lvl2pPr>
            <a:lvl3pPr>
              <a:lnSpc>
                <a:spcPct val="100000"/>
              </a:lnSpc>
              <a:defRPr sz="2200">
                <a:latin typeface="Calibri" pitchFamily="34" charset="0"/>
              </a:defRPr>
            </a:lvl3pPr>
            <a:lvl4pPr>
              <a:lnSpc>
                <a:spcPct val="100000"/>
              </a:lnSpc>
              <a:defRPr sz="2200">
                <a:latin typeface="Calibri" pitchFamily="34" charset="0"/>
              </a:defRPr>
            </a:lvl4pPr>
            <a:lvl5pPr>
              <a:lnSpc>
                <a:spcPct val="100000"/>
              </a:lnSpc>
              <a:defRPr sz="2200">
                <a:latin typeface="Calibri" pitchFamily="34" charset="0"/>
              </a:defRPr>
            </a:lvl5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524625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fld id="{36E86F72-C82F-6842-BB77-CB091020EC4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954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DB725-7498-45AC-B852-05FD75FB690B}" type="datetimeFigureOut">
              <a:rPr lang="de-DE"/>
              <a:pPr>
                <a:defRPr/>
              </a:pPr>
              <a:t>28.10.2021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F36ACA-9BC4-445B-8E88-766FE3ACD5C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221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Leer">
    <p:bg>
      <p:bgPr>
        <a:solidFill>
          <a:srgbClr val="0030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110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844675"/>
            <a:ext cx="7920000" cy="4012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519176A0-F78F-45A5-B104-7DDCE8CC9622}" type="datetimeFigureOut">
              <a:rPr lang="de-DE" smtClean="0"/>
              <a:pPr/>
              <a:t>28.10.2021</a:t>
            </a:fld>
            <a:endParaRPr lang="de-DE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fld id="{E51E17CA-A53B-44EC-91DA-0F05E603D51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1521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13" y="225425"/>
            <a:ext cx="7920000" cy="133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44677"/>
            <a:ext cx="3886200" cy="4032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44675"/>
            <a:ext cx="38862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5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519176A0-F78F-45A5-B104-7DDCE8CC9622}" type="datetimeFigureOut">
              <a:rPr lang="de-DE" smtClean="0"/>
              <a:pPr/>
              <a:t>28.10.2021</a:t>
            </a:fld>
            <a:endParaRPr lang="de-DE"/>
          </a:p>
        </p:txBody>
      </p:sp>
      <p:sp>
        <p:nvSpPr>
          <p:cNvPr id="1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/>
          </a:p>
        </p:txBody>
      </p:sp>
      <p:sp>
        <p:nvSpPr>
          <p:cNvPr id="17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fld id="{E51E17CA-A53B-44EC-91DA-0F05E603D51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901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12813" y="225424"/>
            <a:ext cx="7920000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519176A0-F78F-45A5-B104-7DDCE8CC9622}" type="datetimeFigureOut">
              <a:rPr lang="de-DE" smtClean="0"/>
              <a:pPr/>
              <a:t>28.10.2021</a:t>
            </a:fld>
            <a:endParaRPr lang="de-DE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fld id="{E51E17CA-A53B-44EC-91DA-0F05E603D51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98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519176A0-F78F-45A5-B104-7DDCE8CC9622}" type="datetimeFigureOut">
              <a:rPr lang="de-DE" smtClean="0"/>
              <a:pPr/>
              <a:t>28.10.2021</a:t>
            </a:fld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fld id="{E51E17CA-A53B-44EC-91DA-0F05E603D51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03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032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519176A0-F78F-45A5-B104-7DDCE8CC9622}" type="datetimeFigureOut">
              <a:rPr lang="de-DE" smtClean="0"/>
              <a:pPr/>
              <a:t>28.10.2021</a:t>
            </a:fld>
            <a:endParaRPr lang="de-DE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fld id="{E51E17CA-A53B-44EC-91DA-0F05E603D51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65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1683803"/>
            <a:ext cx="9144000" cy="4348518"/>
          </a:xfrm>
          <a:prstGeom prst="rect">
            <a:avLst/>
          </a:prstGeom>
          <a:solidFill>
            <a:srgbClr val="008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844677"/>
            <a:ext cx="7886700" cy="27178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287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519176A0-F78F-45A5-B104-7DDCE8CC9622}" type="datetimeFigureOut">
              <a:rPr lang="de-DE" smtClean="0"/>
              <a:pPr/>
              <a:t>28.10.2021</a:t>
            </a:fld>
            <a:endParaRPr lang="de-DE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fld id="{E51E17CA-A53B-44EC-91DA-0F05E603D51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11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Zwischen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25425"/>
            <a:ext cx="7920000" cy="133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844675"/>
            <a:ext cx="7920000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88" y="2809461"/>
            <a:ext cx="7920000" cy="3067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519176A0-F78F-45A5-B104-7DDCE8CC9622}" type="datetimeFigureOut">
              <a:rPr lang="de-DE" smtClean="0"/>
              <a:pPr/>
              <a:t>28.10.2021</a:t>
            </a:fld>
            <a:endParaRPr lang="de-DE"/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/>
          </a:p>
        </p:txBody>
      </p:sp>
      <p:sp>
        <p:nvSpPr>
          <p:cNvPr id="14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fld id="{E51E17CA-A53B-44EC-91DA-0F05E603D51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471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13" y="225425"/>
            <a:ext cx="7920000" cy="133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44675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09461"/>
            <a:ext cx="3868340" cy="3067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844675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835275"/>
            <a:ext cx="3887391" cy="3041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519176A0-F78F-45A5-B104-7DDCE8CC9622}" type="datetimeFigureOut">
              <a:rPr lang="de-DE" smtClean="0"/>
              <a:pPr/>
              <a:t>28.10.2021</a:t>
            </a:fld>
            <a:endParaRPr lang="de-DE"/>
          </a:p>
        </p:txBody>
      </p:sp>
      <p:sp>
        <p:nvSpPr>
          <p:cNvPr id="15" name="Fußzeilenplatzhalter 5"/>
          <p:cNvSpPr>
            <a:spLocks noGrp="1"/>
          </p:cNvSpPr>
          <p:nvPr>
            <p:ph type="ftr" sz="quarter" idx="17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/>
          </a:p>
        </p:txBody>
      </p:sp>
      <p:sp>
        <p:nvSpPr>
          <p:cNvPr id="16" name="Foliennummernplatzhalter 12"/>
          <p:cNvSpPr>
            <a:spLocks noGrp="1"/>
          </p:cNvSpPr>
          <p:nvPr>
            <p:ph type="sldNum" sz="quarter" idx="18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fld id="{E51E17CA-A53B-44EC-91DA-0F05E603D51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90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683803"/>
            <a:ext cx="9144000" cy="4348518"/>
          </a:xfrm>
          <a:prstGeom prst="rect">
            <a:avLst/>
          </a:prstGeom>
          <a:solidFill>
            <a:srgbClr val="CC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12813" y="225425"/>
            <a:ext cx="7920000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611188" y="1844675"/>
            <a:ext cx="7920000" cy="401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519176A0-F78F-45A5-B104-7DDCE8CC9622}" type="datetimeFigureOut">
              <a:rPr lang="de-DE" smtClean="0"/>
              <a:pPr/>
              <a:t>28.10.2021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327415" y="6356350"/>
            <a:ext cx="3787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525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fld id="{E51E17CA-A53B-44EC-91DA-0F05E603D51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888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A7E50C4F-7F71-422D-860E-7216E5FD9FC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62" r="2380" b="-13079"/>
          <a:stretch/>
        </p:blipFill>
        <p:spPr>
          <a:xfrm>
            <a:off x="5940152" y="260648"/>
            <a:ext cx="3096344" cy="1443687"/>
          </a:xfrm>
        </p:spPr>
      </p:pic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DF5CC42B-DF9D-42E6-B5E0-0B4194FF9D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471667"/>
              </p:ext>
            </p:extLst>
          </p:nvPr>
        </p:nvGraphicFramePr>
        <p:xfrm>
          <a:off x="374586" y="1711841"/>
          <a:ext cx="4058532" cy="415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DRAW" r:id="rId4" imgW="5509606" imgH="5643913" progId="CorelDraw.Graphic.17">
                  <p:embed/>
                </p:oleObj>
              </mc:Choice>
              <mc:Fallback>
                <p:oleObj name="CorelDRAW" r:id="rId4" imgW="5509606" imgH="5643913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586" y="1711841"/>
                        <a:ext cx="4058532" cy="415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732532F8-BCC7-4F39-A1D6-1884877EAEE8}"/>
              </a:ext>
            </a:extLst>
          </p:cNvPr>
          <p:cNvSpPr txBox="1"/>
          <p:nvPr/>
        </p:nvSpPr>
        <p:spPr>
          <a:xfrm>
            <a:off x="1835696" y="476672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/>
              <a:t>Kakuro</a:t>
            </a:r>
            <a:endParaRPr lang="de-DE" sz="4000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D6DD325-3098-4835-A72A-1E4A32D2EB0B}"/>
              </a:ext>
            </a:extLst>
          </p:cNvPr>
          <p:cNvSpPr txBox="1"/>
          <p:nvPr/>
        </p:nvSpPr>
        <p:spPr>
          <a:xfrm>
            <a:off x="4860032" y="1866032"/>
            <a:ext cx="4176464" cy="39703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e-DE" b="1" dirty="0"/>
              <a:t>REGELN:</a:t>
            </a:r>
          </a:p>
          <a:p>
            <a:pPr algn="ctr"/>
            <a:endParaRPr lang="de-DE" b="1" dirty="0"/>
          </a:p>
          <a:p>
            <a:pPr algn="just"/>
            <a:r>
              <a:rPr lang="de-DE" dirty="0"/>
              <a:t>1. Die Zahlen in den Ecken der grauen Kästchen geben die Summen an.  </a:t>
            </a:r>
          </a:p>
          <a:p>
            <a:pPr algn="just"/>
            <a:r>
              <a:rPr lang="de-DE" dirty="0"/>
              <a:t>2. Die Summen sollen durch das Eintragen von Ziffern von 1 bis 9  in die weißen Felder erreicht werden.  </a:t>
            </a:r>
          </a:p>
          <a:p>
            <a:pPr algn="just"/>
            <a:r>
              <a:rPr lang="de-DE" dirty="0"/>
              <a:t>3. In jeder Summe darf jede Ziffer nur einmal vorkommen.  Bei der Summe 4 beispielsweise ist nur die Kombination 1 und 3 möglich</a:t>
            </a:r>
            <a:r>
              <a:rPr lang="de-DE"/>
              <a:t>,  eine </a:t>
            </a:r>
            <a:r>
              <a:rPr lang="de-DE" dirty="0"/>
              <a:t>Zerlegung in 2 und 2 ist nicht zulässig.</a:t>
            </a:r>
          </a:p>
          <a:p>
            <a:pPr algn="just"/>
            <a:r>
              <a:rPr lang="de-DE" dirty="0"/>
              <a:t>4. Jedes </a:t>
            </a:r>
            <a:r>
              <a:rPr lang="de-DE" dirty="0" err="1"/>
              <a:t>Kakuro</a:t>
            </a:r>
            <a:r>
              <a:rPr lang="de-DE" dirty="0"/>
              <a:t> hat eine eindeutige Lösung.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9EB3644-C685-4887-A796-867DA17842B8}"/>
              </a:ext>
            </a:extLst>
          </p:cNvPr>
          <p:cNvSpPr txBox="1"/>
          <p:nvPr/>
        </p:nvSpPr>
        <p:spPr>
          <a:xfrm>
            <a:off x="1475656" y="2852936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1,2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15153B9-DB69-4C06-A79B-3FE0F7CC5EE6}"/>
              </a:ext>
            </a:extLst>
          </p:cNvPr>
          <p:cNvSpPr txBox="1"/>
          <p:nvPr/>
        </p:nvSpPr>
        <p:spPr>
          <a:xfrm>
            <a:off x="2532814" y="2852936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1,2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BD08C79-475A-412F-9AB9-648B02B7B4DD}"/>
              </a:ext>
            </a:extLst>
          </p:cNvPr>
          <p:cNvSpPr txBox="1"/>
          <p:nvPr/>
        </p:nvSpPr>
        <p:spPr>
          <a:xfrm>
            <a:off x="1547664" y="3129935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1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EC2CD46-F0D8-4267-93B1-4085A1CD0D06}"/>
              </a:ext>
            </a:extLst>
          </p:cNvPr>
          <p:cNvSpPr txBox="1"/>
          <p:nvPr/>
        </p:nvSpPr>
        <p:spPr>
          <a:xfrm>
            <a:off x="1547664" y="407638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3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257BD57-B4F1-41EA-8756-1B79BEA059C2}"/>
              </a:ext>
            </a:extLst>
          </p:cNvPr>
          <p:cNvSpPr txBox="1"/>
          <p:nvPr/>
        </p:nvSpPr>
        <p:spPr>
          <a:xfrm>
            <a:off x="2532814" y="3861048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1,2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1F3BCEA-6D42-4EC3-B2E5-774F7E502E29}"/>
              </a:ext>
            </a:extLst>
          </p:cNvPr>
          <p:cNvSpPr txBox="1"/>
          <p:nvPr/>
        </p:nvSpPr>
        <p:spPr>
          <a:xfrm>
            <a:off x="3514974" y="3861048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1,2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75CA0B9-B9BB-4EEC-B904-75322103A225}"/>
              </a:ext>
            </a:extLst>
          </p:cNvPr>
          <p:cNvSpPr txBox="1"/>
          <p:nvPr/>
        </p:nvSpPr>
        <p:spPr>
          <a:xfrm>
            <a:off x="3550978" y="407638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DA13C6C-57EB-4C3D-A443-892AC5A2EA11}"/>
              </a:ext>
            </a:extLst>
          </p:cNvPr>
          <p:cNvSpPr txBox="1"/>
          <p:nvPr/>
        </p:nvSpPr>
        <p:spPr>
          <a:xfrm>
            <a:off x="2502370" y="407707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1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7C8BA28-45EE-4151-B5B1-C23BDA2EE5CD}"/>
              </a:ext>
            </a:extLst>
          </p:cNvPr>
          <p:cNvSpPr txBox="1"/>
          <p:nvPr/>
        </p:nvSpPr>
        <p:spPr>
          <a:xfrm>
            <a:off x="3546496" y="508518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9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175AF7B-FCC3-4F3A-9780-73EFDA0577A1}"/>
              </a:ext>
            </a:extLst>
          </p:cNvPr>
          <p:cNvSpPr txBox="1"/>
          <p:nvPr/>
        </p:nvSpPr>
        <p:spPr>
          <a:xfrm>
            <a:off x="2490176" y="508518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4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F57FE4C-A39C-4ABD-9899-06DD213577AC}"/>
              </a:ext>
            </a:extLst>
          </p:cNvPr>
          <p:cNvSpPr txBox="1"/>
          <p:nvPr/>
        </p:nvSpPr>
        <p:spPr>
          <a:xfrm>
            <a:off x="2502370" y="312587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2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7D47857-D02D-4BD6-9BD2-EBAFAFF809F0}"/>
              </a:ext>
            </a:extLst>
          </p:cNvPr>
          <p:cNvSpPr txBox="1"/>
          <p:nvPr/>
        </p:nvSpPr>
        <p:spPr>
          <a:xfrm>
            <a:off x="4211960" y="6381328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/>
              <a:t>Quelle: </a:t>
            </a:r>
            <a:r>
              <a:rPr lang="de-DE" sz="1200" dirty="0" err="1"/>
              <a:t>Doschke</a:t>
            </a:r>
            <a:r>
              <a:rPr lang="de-DE" sz="1200" dirty="0"/>
              <a:t>, D. in </a:t>
            </a:r>
            <a:r>
              <a:rPr lang="de-DE" sz="1200" i="1" dirty="0" err="1"/>
              <a:t>mathematik</a:t>
            </a:r>
            <a:r>
              <a:rPr lang="de-DE" sz="1200" i="1" dirty="0"/>
              <a:t> differenziert </a:t>
            </a:r>
            <a:r>
              <a:rPr lang="de-DE" sz="1200" dirty="0"/>
              <a:t>1-2015</a:t>
            </a:r>
          </a:p>
        </p:txBody>
      </p:sp>
    </p:spTree>
    <p:extLst>
      <p:ext uri="{BB962C8B-B14F-4D97-AF65-F5344CB8AC3E}">
        <p14:creationId xmlns:p14="http://schemas.microsoft.com/office/powerpoint/2010/main" val="276084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build="p" animBg="1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IQ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</Words>
  <Application>Microsoft Office PowerPoint</Application>
  <PresentationFormat>Bildschirmpräsentation (4:3)</PresentationFormat>
  <Paragraphs>19</Paragraphs>
  <Slides>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IQSH</vt:lpstr>
      <vt:lpstr>CorelDRAW X7 Graphic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Stützpunkte – Die Bausteine von Größenvorstellung</dc:title>
  <dc:creator>Tiffy</dc:creator>
  <cp:lastModifiedBy>Torben von Seeler</cp:lastModifiedBy>
  <cp:revision>2381</cp:revision>
  <cp:lastPrinted>2020-02-25T23:03:57Z</cp:lastPrinted>
  <dcterms:created xsi:type="dcterms:W3CDTF">2012-08-08T07:59:10Z</dcterms:created>
  <dcterms:modified xsi:type="dcterms:W3CDTF">2021-10-28T10:18:54Z</dcterms:modified>
</cp:coreProperties>
</file>