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49" r:id="rId2"/>
  </p:sldMasterIdLst>
  <p:notesMasterIdLst>
    <p:notesMasterId r:id="rId28"/>
  </p:notesMasterIdLst>
  <p:sldIdLst>
    <p:sldId id="376" r:id="rId3"/>
    <p:sldId id="987" r:id="rId4"/>
    <p:sldId id="1112" r:id="rId5"/>
    <p:sldId id="1118" r:id="rId6"/>
    <p:sldId id="1099" r:id="rId7"/>
    <p:sldId id="1116" r:id="rId8"/>
    <p:sldId id="1052" r:id="rId9"/>
    <p:sldId id="1100" r:id="rId10"/>
    <p:sldId id="1098" r:id="rId11"/>
    <p:sldId id="1115" r:id="rId12"/>
    <p:sldId id="1040" r:id="rId13"/>
    <p:sldId id="1087" r:id="rId14"/>
    <p:sldId id="1103" r:id="rId15"/>
    <p:sldId id="1114" r:id="rId16"/>
    <p:sldId id="1105" r:id="rId17"/>
    <p:sldId id="1106" r:id="rId18"/>
    <p:sldId id="1113" r:id="rId19"/>
    <p:sldId id="1101" r:id="rId20"/>
    <p:sldId id="1104" r:id="rId21"/>
    <p:sldId id="1119" r:id="rId22"/>
    <p:sldId id="1109" r:id="rId23"/>
    <p:sldId id="1111" r:id="rId24"/>
    <p:sldId id="1037" r:id="rId25"/>
    <p:sldId id="1072" r:id="rId26"/>
    <p:sldId id="1117" r:id="rId2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it Suedecum" initials="" lastIdx="1" clrIdx="0"/>
  <p:cmAuthor id="2" name="Stefan Flint" initials="SF" lastIdx="2" clrIdx="1">
    <p:extLst>
      <p:ext uri="{19B8F6BF-5375-455C-9EA6-DF929625EA0E}">
        <p15:presenceInfo xmlns:p15="http://schemas.microsoft.com/office/powerpoint/2012/main" userId="Stefan Fli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C0C0C0"/>
    <a:srgbClr val="C80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824C2-00F7-4B1D-933A-E6FB5515340E}" v="7" dt="2026-01-27T15:55:06.6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721"/>
  </p:normalViewPr>
  <p:slideViewPr>
    <p:cSldViewPr>
      <p:cViewPr varScale="1">
        <p:scale>
          <a:sx n="47" d="100"/>
          <a:sy n="47" d="100"/>
        </p:scale>
        <p:origin x="1740" y="26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chultalbers" userId="cf6031ef3fbff9bf" providerId="LiveId" clId="{6FF4FF93-6A31-4556-B4D2-2E8C435D8675}"/>
    <pc:docChg chg="undo custSel addSld delSld modSld sldOrd">
      <pc:chgData name="Thomas Schultalbers" userId="cf6031ef3fbff9bf" providerId="LiveId" clId="{6FF4FF93-6A31-4556-B4D2-2E8C435D8675}" dt="2026-01-27T15:59:36.429" v="982" actId="1076"/>
      <pc:docMkLst>
        <pc:docMk/>
      </pc:docMkLst>
      <pc:sldChg chg="modSp mod">
        <pc:chgData name="Thomas Schultalbers" userId="cf6031ef3fbff9bf" providerId="LiveId" clId="{6FF4FF93-6A31-4556-B4D2-2E8C435D8675}" dt="2026-01-25T15:48:22.371" v="11" actId="20577"/>
        <pc:sldMkLst>
          <pc:docMk/>
          <pc:sldMk cId="0" sldId="376"/>
        </pc:sldMkLst>
        <pc:spChg chg="mod">
          <ac:chgData name="Thomas Schultalbers" userId="cf6031ef3fbff9bf" providerId="LiveId" clId="{6FF4FF93-6A31-4556-B4D2-2E8C435D8675}" dt="2026-01-25T15:48:22.371" v="11" actId="20577"/>
          <ac:spMkLst>
            <pc:docMk/>
            <pc:sldMk cId="0" sldId="376"/>
            <ac:spMk id="22530" creationId="{403AA6DE-2082-F330-7C83-FFC33A6B2064}"/>
          </ac:spMkLst>
        </pc:spChg>
      </pc:sldChg>
      <pc:sldChg chg="modSp mod">
        <pc:chgData name="Thomas Schultalbers" userId="cf6031ef3fbff9bf" providerId="LiveId" clId="{6FF4FF93-6A31-4556-B4D2-2E8C435D8675}" dt="2026-01-25T16:00:28.430" v="107" actId="20577"/>
        <pc:sldMkLst>
          <pc:docMk/>
          <pc:sldMk cId="3282056527" sldId="987"/>
        </pc:sldMkLst>
        <pc:spChg chg="mod">
          <ac:chgData name="Thomas Schultalbers" userId="cf6031ef3fbff9bf" providerId="LiveId" clId="{6FF4FF93-6A31-4556-B4D2-2E8C435D8675}" dt="2026-01-25T16:00:28.430" v="107" actId="20577"/>
          <ac:spMkLst>
            <pc:docMk/>
            <pc:sldMk cId="3282056527" sldId="987"/>
            <ac:spMk id="3" creationId="{51E11D4D-FD1A-452B-8C92-8D8FA8774C1C}"/>
          </ac:spMkLst>
        </pc:spChg>
      </pc:sldChg>
      <pc:sldChg chg="modSp mod">
        <pc:chgData name="Thomas Schultalbers" userId="cf6031ef3fbff9bf" providerId="LiveId" clId="{6FF4FF93-6A31-4556-B4D2-2E8C435D8675}" dt="2026-01-25T17:18:23.088" v="192" actId="20577"/>
        <pc:sldMkLst>
          <pc:docMk/>
          <pc:sldMk cId="2945832867" sldId="1037"/>
        </pc:sldMkLst>
        <pc:spChg chg="mod">
          <ac:chgData name="Thomas Schultalbers" userId="cf6031ef3fbff9bf" providerId="LiveId" clId="{6FF4FF93-6A31-4556-B4D2-2E8C435D8675}" dt="2026-01-25T17:10:34.657" v="188" actId="14100"/>
          <ac:spMkLst>
            <pc:docMk/>
            <pc:sldMk cId="2945832867" sldId="1037"/>
            <ac:spMk id="8" creationId="{412FC840-C74A-4E03-8F1F-02CD67503BD2}"/>
          </ac:spMkLst>
        </pc:spChg>
        <pc:spChg chg="mod">
          <ac:chgData name="Thomas Schultalbers" userId="cf6031ef3fbff9bf" providerId="LiveId" clId="{6FF4FF93-6A31-4556-B4D2-2E8C435D8675}" dt="2026-01-25T17:18:23.088" v="192" actId="20577"/>
          <ac:spMkLst>
            <pc:docMk/>
            <pc:sldMk cId="2945832867" sldId="1037"/>
            <ac:spMk id="10" creationId="{B79C2804-2589-47A9-8C10-605089EC72C1}"/>
          </ac:spMkLst>
        </pc:spChg>
      </pc:sldChg>
      <pc:sldChg chg="addSp delSp modSp add mod">
        <pc:chgData name="Thomas Schultalbers" userId="cf6031ef3fbff9bf" providerId="LiveId" clId="{6FF4FF93-6A31-4556-B4D2-2E8C435D8675}" dt="2026-01-27T15:59:36.429" v="982" actId="1076"/>
        <pc:sldMkLst>
          <pc:docMk/>
          <pc:sldMk cId="2765492492" sldId="1040"/>
        </pc:sldMkLst>
        <pc:spChg chg="mod">
          <ac:chgData name="Thomas Schultalbers" userId="cf6031ef3fbff9bf" providerId="LiveId" clId="{6FF4FF93-6A31-4556-B4D2-2E8C435D8675}" dt="2026-01-27T15:55:37.741" v="434" actId="404"/>
          <ac:spMkLst>
            <pc:docMk/>
            <pc:sldMk cId="2765492492" sldId="1040"/>
            <ac:spMk id="4" creationId="{4D0C43A1-7B13-F8EC-1006-A4C6BFADC2AD}"/>
          </ac:spMkLst>
        </pc:spChg>
        <pc:spChg chg="del">
          <ac:chgData name="Thomas Schultalbers" userId="cf6031ef3fbff9bf" providerId="LiveId" clId="{6FF4FF93-6A31-4556-B4D2-2E8C435D8675}" dt="2026-01-27T15:54:58.292" v="394" actId="478"/>
          <ac:spMkLst>
            <pc:docMk/>
            <pc:sldMk cId="2765492492" sldId="1040"/>
            <ac:spMk id="6" creationId="{6C759161-1786-D046-95DE-4F2639193357}"/>
          </ac:spMkLst>
        </pc:spChg>
        <pc:spChg chg="del">
          <ac:chgData name="Thomas Schultalbers" userId="cf6031ef3fbff9bf" providerId="LiveId" clId="{6FF4FF93-6A31-4556-B4D2-2E8C435D8675}" dt="2026-01-27T15:55:02.678" v="396" actId="478"/>
          <ac:spMkLst>
            <pc:docMk/>
            <pc:sldMk cId="2765492492" sldId="1040"/>
            <ac:spMk id="7" creationId="{4E677E36-D2A6-8EDE-934B-FC020E1331FA}"/>
          </ac:spMkLst>
        </pc:spChg>
        <pc:spChg chg="del">
          <ac:chgData name="Thomas Schultalbers" userId="cf6031ef3fbff9bf" providerId="LiveId" clId="{6FF4FF93-6A31-4556-B4D2-2E8C435D8675}" dt="2026-01-27T15:55:00.449" v="395" actId="478"/>
          <ac:spMkLst>
            <pc:docMk/>
            <pc:sldMk cId="2765492492" sldId="1040"/>
            <ac:spMk id="8" creationId="{668EC8C0-6560-A024-D62D-FE1A6033F22D}"/>
          </ac:spMkLst>
        </pc:spChg>
        <pc:spChg chg="del">
          <ac:chgData name="Thomas Schultalbers" userId="cf6031ef3fbff9bf" providerId="LiveId" clId="{6FF4FF93-6A31-4556-B4D2-2E8C435D8675}" dt="2026-01-27T15:54:55.616" v="393" actId="478"/>
          <ac:spMkLst>
            <pc:docMk/>
            <pc:sldMk cId="2765492492" sldId="1040"/>
            <ac:spMk id="9" creationId="{B2ECC288-4864-1998-7779-FE5F24C6FC05}"/>
          </ac:spMkLst>
        </pc:spChg>
        <pc:spChg chg="add mod">
          <ac:chgData name="Thomas Schultalbers" userId="cf6031ef3fbff9bf" providerId="LiveId" clId="{6FF4FF93-6A31-4556-B4D2-2E8C435D8675}" dt="2026-01-27T15:59:29.836" v="979" actId="1076"/>
          <ac:spMkLst>
            <pc:docMk/>
            <pc:sldMk cId="2765492492" sldId="1040"/>
            <ac:spMk id="10" creationId="{F58F656B-8DBD-CA16-77C5-3C119C4B45E9}"/>
          </ac:spMkLst>
        </pc:spChg>
        <pc:graphicFrameChg chg="mod">
          <ac:chgData name="Thomas Schultalbers" userId="cf6031ef3fbff9bf" providerId="LiveId" clId="{6FF4FF93-6A31-4556-B4D2-2E8C435D8675}" dt="2026-01-27T15:55:06.656" v="398"/>
          <ac:graphicFrameMkLst>
            <pc:docMk/>
            <pc:sldMk cId="2765492492" sldId="1040"/>
            <ac:graphicFrameMk id="3" creationId="{C57CA580-07AC-CB4A-530E-86CE104B5B7C}"/>
          </ac:graphicFrameMkLst>
        </pc:graphicFrameChg>
        <pc:picChg chg="mod">
          <ac:chgData name="Thomas Schultalbers" userId="cf6031ef3fbff9bf" providerId="LiveId" clId="{6FF4FF93-6A31-4556-B4D2-2E8C435D8675}" dt="2026-01-27T15:59:36.429" v="982" actId="1076"/>
          <ac:picMkLst>
            <pc:docMk/>
            <pc:sldMk cId="2765492492" sldId="1040"/>
            <ac:picMk id="5" creationId="{431043CA-C9A7-8F39-D8BC-1B3CA19868A5}"/>
          </ac:picMkLst>
        </pc:picChg>
      </pc:sldChg>
      <pc:sldChg chg="addSp delSp modSp mod ord">
        <pc:chgData name="Thomas Schultalbers" userId="cf6031ef3fbff9bf" providerId="LiveId" clId="{6FF4FF93-6A31-4556-B4D2-2E8C435D8675}" dt="2026-01-27T15:54:48.094" v="391" actId="1076"/>
        <pc:sldMkLst>
          <pc:docMk/>
          <pc:sldMk cId="520796266" sldId="1087"/>
        </pc:sldMkLst>
        <pc:spChg chg="add del mod">
          <ac:chgData name="Thomas Schultalbers" userId="cf6031ef3fbff9bf" providerId="LiveId" clId="{6FF4FF93-6A31-4556-B4D2-2E8C435D8675}" dt="2026-01-27T15:54:39.985" v="390" actId="478"/>
          <ac:spMkLst>
            <pc:docMk/>
            <pc:sldMk cId="520796266" sldId="1087"/>
            <ac:spMk id="2" creationId="{15BC4626-5FC0-2D31-144C-7EF0E132990D}"/>
          </ac:spMkLst>
        </pc:spChg>
        <pc:graphicFrameChg chg="mod">
          <ac:chgData name="Thomas Schultalbers" userId="cf6031ef3fbff9bf" providerId="LiveId" clId="{6FF4FF93-6A31-4556-B4D2-2E8C435D8675}" dt="2026-01-27T15:54:48.094" v="391" actId="1076"/>
          <ac:graphicFrameMkLst>
            <pc:docMk/>
            <pc:sldMk cId="520796266" sldId="1087"/>
            <ac:graphicFrameMk id="5" creationId="{7A987118-A688-F547-A0E7-DB3E3100E7BA}"/>
          </ac:graphicFrameMkLst>
        </pc:graphicFrameChg>
      </pc:sldChg>
      <pc:sldChg chg="modSp mod">
        <pc:chgData name="Thomas Schultalbers" userId="cf6031ef3fbff9bf" providerId="LiveId" clId="{6FF4FF93-6A31-4556-B4D2-2E8C435D8675}" dt="2026-01-25T16:09:36.538" v="136" actId="20577"/>
        <pc:sldMkLst>
          <pc:docMk/>
          <pc:sldMk cId="4179667411" sldId="1100"/>
        </pc:sldMkLst>
        <pc:spChg chg="mod">
          <ac:chgData name="Thomas Schultalbers" userId="cf6031ef3fbff9bf" providerId="LiveId" clId="{6FF4FF93-6A31-4556-B4D2-2E8C435D8675}" dt="2026-01-25T16:09:36.538" v="136" actId="20577"/>
          <ac:spMkLst>
            <pc:docMk/>
            <pc:sldMk cId="4179667411" sldId="1100"/>
            <ac:spMk id="4" creationId="{8A68CDA4-03FC-4D67-9ECE-5340496B3F34}"/>
          </ac:spMkLst>
        </pc:spChg>
      </pc:sldChg>
      <pc:sldChg chg="ord">
        <pc:chgData name="Thomas Schultalbers" userId="cf6031ef3fbff9bf" providerId="LiveId" clId="{6FF4FF93-6A31-4556-B4D2-2E8C435D8675}" dt="2026-01-25T17:09:05.800" v="184"/>
        <pc:sldMkLst>
          <pc:docMk/>
          <pc:sldMk cId="1384027635" sldId="1109"/>
        </pc:sldMkLst>
      </pc:sldChg>
      <pc:sldChg chg="ord">
        <pc:chgData name="Thomas Schultalbers" userId="cf6031ef3fbff9bf" providerId="LiveId" clId="{6FF4FF93-6A31-4556-B4D2-2E8C435D8675}" dt="2026-01-25T16:33:04.298" v="155"/>
        <pc:sldMkLst>
          <pc:docMk/>
          <pc:sldMk cId="3419067535" sldId="1111"/>
        </pc:sldMkLst>
      </pc:sldChg>
      <pc:sldChg chg="modSp mod ord">
        <pc:chgData name="Thomas Schultalbers" userId="cf6031ef3fbff9bf" providerId="LiveId" clId="{6FF4FF93-6A31-4556-B4D2-2E8C435D8675}" dt="2026-01-25T16:42:31.692" v="159" actId="20577"/>
        <pc:sldMkLst>
          <pc:docMk/>
          <pc:sldMk cId="2371928399" sldId="1112"/>
        </pc:sldMkLst>
        <pc:spChg chg="mod">
          <ac:chgData name="Thomas Schultalbers" userId="cf6031ef3fbff9bf" providerId="LiveId" clId="{6FF4FF93-6A31-4556-B4D2-2E8C435D8675}" dt="2026-01-25T16:42:31.692" v="159" actId="20577"/>
          <ac:spMkLst>
            <pc:docMk/>
            <pc:sldMk cId="2371928399" sldId="1112"/>
            <ac:spMk id="5" creationId="{B4913DD7-CC30-4108-8A4E-1FF8F3BB3BA1}"/>
          </ac:spMkLst>
        </pc:spChg>
      </pc:sldChg>
      <pc:sldChg chg="modSp mod ord">
        <pc:chgData name="Thomas Schultalbers" userId="cf6031ef3fbff9bf" providerId="LiveId" clId="{6FF4FF93-6A31-4556-B4D2-2E8C435D8675}" dt="2026-01-25T16:45:48.336" v="168"/>
        <pc:sldMkLst>
          <pc:docMk/>
          <pc:sldMk cId="1608742397" sldId="1114"/>
        </pc:sldMkLst>
        <pc:spChg chg="mod">
          <ac:chgData name="Thomas Schultalbers" userId="cf6031ef3fbff9bf" providerId="LiveId" clId="{6FF4FF93-6A31-4556-B4D2-2E8C435D8675}" dt="2026-01-25T16:43:33.338" v="160" actId="1076"/>
          <ac:spMkLst>
            <pc:docMk/>
            <pc:sldMk cId="1608742397" sldId="1114"/>
            <ac:spMk id="2" creationId="{67997860-BF88-4B9F-AF25-01F5483A79BF}"/>
          </ac:spMkLst>
        </pc:spChg>
      </pc:sldChg>
      <pc:sldChg chg="delSp modSp mod">
        <pc:chgData name="Thomas Schultalbers" userId="cf6031ef3fbff9bf" providerId="LiveId" clId="{6FF4FF93-6A31-4556-B4D2-2E8C435D8675}" dt="2026-01-25T16:24:01.337" v="149" actId="113"/>
        <pc:sldMkLst>
          <pc:docMk/>
          <pc:sldMk cId="1140663360" sldId="1118"/>
        </pc:sldMkLst>
        <pc:spChg chg="mod">
          <ac:chgData name="Thomas Schultalbers" userId="cf6031ef3fbff9bf" providerId="LiveId" clId="{6FF4FF93-6A31-4556-B4D2-2E8C435D8675}" dt="2026-01-25T15:53:08.845" v="65" actId="1076"/>
          <ac:spMkLst>
            <pc:docMk/>
            <pc:sldMk cId="1140663360" sldId="1118"/>
            <ac:spMk id="5" creationId="{4F01BD3F-3279-06DD-8660-7C5A78E52E44}"/>
          </ac:spMkLst>
        </pc:spChg>
        <pc:spChg chg="mod">
          <ac:chgData name="Thomas Schultalbers" userId="cf6031ef3fbff9bf" providerId="LiveId" clId="{6FF4FF93-6A31-4556-B4D2-2E8C435D8675}" dt="2026-01-25T15:56:59.162" v="104" actId="1076"/>
          <ac:spMkLst>
            <pc:docMk/>
            <pc:sldMk cId="1140663360" sldId="1118"/>
            <ac:spMk id="7" creationId="{1922BCCC-DE59-0DC6-9D08-167063B3E328}"/>
          </ac:spMkLst>
        </pc:spChg>
        <pc:spChg chg="mod">
          <ac:chgData name="Thomas Schultalbers" userId="cf6031ef3fbff9bf" providerId="LiveId" clId="{6FF4FF93-6A31-4556-B4D2-2E8C435D8675}" dt="2026-01-25T16:24:01.337" v="149" actId="113"/>
          <ac:spMkLst>
            <pc:docMk/>
            <pc:sldMk cId="1140663360" sldId="1118"/>
            <ac:spMk id="8" creationId="{15296247-90A9-E85F-DBE4-2C164C26B94C}"/>
          </ac:spMkLst>
        </pc:spChg>
      </pc:sldChg>
      <pc:sldChg chg="addSp modSp new mod">
        <pc:chgData name="Thomas Schultalbers" userId="cf6031ef3fbff9bf" providerId="LiveId" clId="{6FF4FF93-6A31-4556-B4D2-2E8C435D8675}" dt="2026-01-25T16:47:10.647" v="182" actId="1076"/>
        <pc:sldMkLst>
          <pc:docMk/>
          <pc:sldMk cId="1271936304" sldId="1119"/>
        </pc:sldMkLst>
        <pc:picChg chg="add mod">
          <ac:chgData name="Thomas Schultalbers" userId="cf6031ef3fbff9bf" providerId="LiveId" clId="{6FF4FF93-6A31-4556-B4D2-2E8C435D8675}" dt="2026-01-25T16:47:10.647" v="182" actId="1076"/>
          <ac:picMkLst>
            <pc:docMk/>
            <pc:sldMk cId="1271936304" sldId="1119"/>
            <ac:picMk id="4" creationId="{2A51B904-EA67-8CEB-23F2-BB418E79E6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BF89A-5926-488D-BE4F-4DF1B06B373A}"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de-DE"/>
        </a:p>
      </dgm:t>
    </dgm:pt>
    <dgm:pt modelId="{A1CB483F-904A-428D-BEEB-942ED220F57E}">
      <dgm:prSet phldrT="[Text]"/>
      <dgm:spPr/>
      <dgm:t>
        <a:bodyPr/>
        <a:lstStyle/>
        <a:p>
          <a:r>
            <a:rPr lang="de-DE" b="1" dirty="0"/>
            <a:t>Bewegung ins Lernen bringen</a:t>
          </a:r>
        </a:p>
      </dgm:t>
    </dgm:pt>
    <dgm:pt modelId="{5979DE45-82AB-4EE5-8A5B-8B5328CB5CF3}" type="parTrans" cxnId="{E26B209D-D349-4008-9B13-13ECE0CE1DC1}">
      <dgm:prSet/>
      <dgm:spPr/>
      <dgm:t>
        <a:bodyPr/>
        <a:lstStyle/>
        <a:p>
          <a:endParaRPr lang="de-DE"/>
        </a:p>
      </dgm:t>
    </dgm:pt>
    <dgm:pt modelId="{C88FADB6-E7E0-43F0-8BC2-2104E624130B}" type="sibTrans" cxnId="{E26B209D-D349-4008-9B13-13ECE0CE1DC1}">
      <dgm:prSet/>
      <dgm:spPr/>
      <dgm:t>
        <a:bodyPr/>
        <a:lstStyle/>
        <a:p>
          <a:endParaRPr lang="de-DE"/>
        </a:p>
      </dgm:t>
    </dgm:pt>
    <dgm:pt modelId="{FBFB7560-F6BE-448A-B68E-774085BB9BBE}">
      <dgm:prSet phldrT="[Text]"/>
      <dgm:spPr/>
      <dgm:t>
        <a:bodyPr/>
        <a:lstStyle/>
        <a:p>
          <a:r>
            <a:rPr lang="de-DE" b="1" dirty="0"/>
            <a:t>Orientierung schaffen</a:t>
          </a:r>
        </a:p>
      </dgm:t>
    </dgm:pt>
    <dgm:pt modelId="{FC8C4555-F1EE-4537-9686-729EBBC334D2}" type="parTrans" cxnId="{4341960A-F9FB-487F-AD2A-7D2A6766B31F}">
      <dgm:prSet/>
      <dgm:spPr/>
      <dgm:t>
        <a:bodyPr/>
        <a:lstStyle/>
        <a:p>
          <a:endParaRPr lang="de-DE"/>
        </a:p>
      </dgm:t>
    </dgm:pt>
    <dgm:pt modelId="{765C4F4D-ACE2-4CC2-8E33-DEA1ADFEC15A}" type="sibTrans" cxnId="{4341960A-F9FB-487F-AD2A-7D2A6766B31F}">
      <dgm:prSet/>
      <dgm:spPr/>
      <dgm:t>
        <a:bodyPr/>
        <a:lstStyle/>
        <a:p>
          <a:endParaRPr lang="de-DE"/>
        </a:p>
      </dgm:t>
    </dgm:pt>
    <dgm:pt modelId="{9B2FC676-A4DB-4136-A2CA-D87398FE321D}">
      <dgm:prSet phldrT="[Text]"/>
      <dgm:spPr/>
      <dgm:t>
        <a:bodyPr/>
        <a:lstStyle/>
        <a:p>
          <a:r>
            <a:rPr lang="de-DE" b="1" dirty="0"/>
            <a:t>Impulse setzen</a:t>
          </a:r>
        </a:p>
      </dgm:t>
    </dgm:pt>
    <dgm:pt modelId="{FF6552FD-6D42-488E-B281-42FFB497E6D6}" type="parTrans" cxnId="{AF435AF4-101F-49C7-966D-02903471ACF5}">
      <dgm:prSet/>
      <dgm:spPr/>
      <dgm:t>
        <a:bodyPr/>
        <a:lstStyle/>
        <a:p>
          <a:endParaRPr lang="de-DE"/>
        </a:p>
      </dgm:t>
    </dgm:pt>
    <dgm:pt modelId="{60536D02-8112-4DC1-BF76-C12BC0724087}" type="sibTrans" cxnId="{AF435AF4-101F-49C7-966D-02903471ACF5}">
      <dgm:prSet/>
      <dgm:spPr/>
      <dgm:t>
        <a:bodyPr/>
        <a:lstStyle/>
        <a:p>
          <a:endParaRPr lang="de-DE"/>
        </a:p>
      </dgm:t>
    </dgm:pt>
    <dgm:pt modelId="{95E4DCAE-4842-4992-9F47-EA51EA358834}">
      <dgm:prSet phldrT="[Text]"/>
      <dgm:spPr/>
      <dgm:t>
        <a:bodyPr/>
        <a:lstStyle/>
        <a:p>
          <a:r>
            <a:rPr lang="de-DE" b="1" dirty="0"/>
            <a:t>Klare Regeln schaffen / umsetzen</a:t>
          </a:r>
        </a:p>
      </dgm:t>
    </dgm:pt>
    <dgm:pt modelId="{3C5F90E3-2CFF-40E3-A7AB-64FE39E05DDC}" type="parTrans" cxnId="{884CE543-ECCF-4758-B8CB-CCA082B6D81D}">
      <dgm:prSet/>
      <dgm:spPr/>
      <dgm:t>
        <a:bodyPr/>
        <a:lstStyle/>
        <a:p>
          <a:endParaRPr lang="de-DE"/>
        </a:p>
      </dgm:t>
    </dgm:pt>
    <dgm:pt modelId="{6AA4375B-1699-4B57-9C24-700DDEAE6A97}" type="sibTrans" cxnId="{884CE543-ECCF-4758-B8CB-CCA082B6D81D}">
      <dgm:prSet/>
      <dgm:spPr/>
      <dgm:t>
        <a:bodyPr/>
        <a:lstStyle/>
        <a:p>
          <a:endParaRPr lang="de-DE"/>
        </a:p>
      </dgm:t>
    </dgm:pt>
    <dgm:pt modelId="{9393A039-D6F8-4C2D-A3D5-9A38DE4E11DF}">
      <dgm:prSet phldrT="[Text]"/>
      <dgm:spPr/>
      <dgm:t>
        <a:bodyPr/>
        <a:lstStyle/>
        <a:p>
          <a:r>
            <a:rPr lang="de-DE" b="1" dirty="0"/>
            <a:t>Individuelle Arbeit</a:t>
          </a:r>
        </a:p>
      </dgm:t>
    </dgm:pt>
    <dgm:pt modelId="{B56029DA-DD1A-4609-9EFC-C1F7CB97A66B}" type="parTrans" cxnId="{F029C9B6-AA13-4461-BA3E-C17EE4268D57}">
      <dgm:prSet/>
      <dgm:spPr/>
      <dgm:t>
        <a:bodyPr/>
        <a:lstStyle/>
        <a:p>
          <a:endParaRPr lang="de-DE"/>
        </a:p>
      </dgm:t>
    </dgm:pt>
    <dgm:pt modelId="{B79802D3-2C8C-4C4D-B05C-839B605646B2}" type="sibTrans" cxnId="{F029C9B6-AA13-4461-BA3E-C17EE4268D57}">
      <dgm:prSet/>
      <dgm:spPr/>
      <dgm:t>
        <a:bodyPr/>
        <a:lstStyle/>
        <a:p>
          <a:endParaRPr lang="de-DE"/>
        </a:p>
      </dgm:t>
    </dgm:pt>
    <dgm:pt modelId="{B5FDEE1F-6C45-4C39-849B-3A812FFE2FBC}">
      <dgm:prSet phldrT="[Text]"/>
      <dgm:spPr/>
      <dgm:t>
        <a:bodyPr/>
        <a:lstStyle/>
        <a:p>
          <a:r>
            <a:rPr lang="de-DE" b="1" dirty="0"/>
            <a:t>Persönliche Momente</a:t>
          </a:r>
        </a:p>
      </dgm:t>
    </dgm:pt>
    <dgm:pt modelId="{F607F551-321B-4DF8-BB6F-444DB104DCB8}" type="parTrans" cxnId="{9EE308ED-EE05-4DD8-B69B-EFE62AABA96B}">
      <dgm:prSet/>
      <dgm:spPr/>
      <dgm:t>
        <a:bodyPr/>
        <a:lstStyle/>
        <a:p>
          <a:endParaRPr lang="de-DE"/>
        </a:p>
      </dgm:t>
    </dgm:pt>
    <dgm:pt modelId="{D8B05594-13D7-41C2-B580-7CC1EE91A949}" type="sibTrans" cxnId="{9EE308ED-EE05-4DD8-B69B-EFE62AABA96B}">
      <dgm:prSet/>
      <dgm:spPr/>
      <dgm:t>
        <a:bodyPr/>
        <a:lstStyle/>
        <a:p>
          <a:endParaRPr lang="de-DE"/>
        </a:p>
      </dgm:t>
    </dgm:pt>
    <dgm:pt modelId="{5BD14804-E3FD-429E-8371-A7722EF2A94B}">
      <dgm:prSet phldrT="[Text]"/>
      <dgm:spPr/>
      <dgm:t>
        <a:bodyPr/>
        <a:lstStyle/>
        <a:p>
          <a:r>
            <a:rPr lang="de-DE" b="1" dirty="0"/>
            <a:t>Herausfordernde Momente</a:t>
          </a:r>
        </a:p>
      </dgm:t>
    </dgm:pt>
    <dgm:pt modelId="{6DBDB7ED-BBC4-42BF-9F44-E0AD8208979C}" type="parTrans" cxnId="{D8C46EB9-F88E-4C82-A5CA-00ECE70EFFCA}">
      <dgm:prSet/>
      <dgm:spPr/>
      <dgm:t>
        <a:bodyPr/>
        <a:lstStyle/>
        <a:p>
          <a:endParaRPr lang="de-DE"/>
        </a:p>
      </dgm:t>
    </dgm:pt>
    <dgm:pt modelId="{7633A7C3-5436-44F9-B271-DCBCD9A76D9F}" type="sibTrans" cxnId="{D8C46EB9-F88E-4C82-A5CA-00ECE70EFFCA}">
      <dgm:prSet/>
      <dgm:spPr/>
      <dgm:t>
        <a:bodyPr/>
        <a:lstStyle/>
        <a:p>
          <a:endParaRPr lang="de-DE"/>
        </a:p>
      </dgm:t>
    </dgm:pt>
    <dgm:pt modelId="{5A13C1D9-A144-4C3C-952D-2048EEBB7C67}" type="pres">
      <dgm:prSet presAssocID="{ABDBF89A-5926-488D-BE4F-4DF1B06B373A}" presName="cycle" presStyleCnt="0">
        <dgm:presLayoutVars>
          <dgm:dir/>
          <dgm:resizeHandles val="exact"/>
        </dgm:presLayoutVars>
      </dgm:prSet>
      <dgm:spPr/>
    </dgm:pt>
    <dgm:pt modelId="{87F6E2C1-29BB-4250-89B9-EF505F2DE571}" type="pres">
      <dgm:prSet presAssocID="{A1CB483F-904A-428D-BEEB-942ED220F57E}" presName="node" presStyleLbl="node1" presStyleIdx="0" presStyleCnt="7">
        <dgm:presLayoutVars>
          <dgm:bulletEnabled val="1"/>
        </dgm:presLayoutVars>
      </dgm:prSet>
      <dgm:spPr/>
    </dgm:pt>
    <dgm:pt modelId="{727EBAC2-607A-484B-8F64-61989D366210}" type="pres">
      <dgm:prSet presAssocID="{A1CB483F-904A-428D-BEEB-942ED220F57E}" presName="spNode" presStyleCnt="0"/>
      <dgm:spPr/>
    </dgm:pt>
    <dgm:pt modelId="{C16791DF-FF03-4DF2-9871-C16E3A0CED91}" type="pres">
      <dgm:prSet presAssocID="{C88FADB6-E7E0-43F0-8BC2-2104E624130B}" presName="sibTrans" presStyleLbl="sibTrans1D1" presStyleIdx="0" presStyleCnt="7"/>
      <dgm:spPr/>
    </dgm:pt>
    <dgm:pt modelId="{A46EE06F-1CDB-4F70-A912-58B1A0C8E44F}" type="pres">
      <dgm:prSet presAssocID="{FBFB7560-F6BE-448A-B68E-774085BB9BBE}" presName="node" presStyleLbl="node1" presStyleIdx="1" presStyleCnt="7">
        <dgm:presLayoutVars>
          <dgm:bulletEnabled val="1"/>
        </dgm:presLayoutVars>
      </dgm:prSet>
      <dgm:spPr/>
    </dgm:pt>
    <dgm:pt modelId="{16D0239E-DF10-4D54-B211-E089D077EA43}" type="pres">
      <dgm:prSet presAssocID="{FBFB7560-F6BE-448A-B68E-774085BB9BBE}" presName="spNode" presStyleCnt="0"/>
      <dgm:spPr/>
    </dgm:pt>
    <dgm:pt modelId="{760622D4-24F3-4542-8570-C5900FF49223}" type="pres">
      <dgm:prSet presAssocID="{765C4F4D-ACE2-4CC2-8E33-DEA1ADFEC15A}" presName="sibTrans" presStyleLbl="sibTrans1D1" presStyleIdx="1" presStyleCnt="7"/>
      <dgm:spPr/>
    </dgm:pt>
    <dgm:pt modelId="{1A8004B7-81A7-4FFA-B307-9F3143EA1E44}" type="pres">
      <dgm:prSet presAssocID="{9B2FC676-A4DB-4136-A2CA-D87398FE321D}" presName="node" presStyleLbl="node1" presStyleIdx="2" presStyleCnt="7">
        <dgm:presLayoutVars>
          <dgm:bulletEnabled val="1"/>
        </dgm:presLayoutVars>
      </dgm:prSet>
      <dgm:spPr/>
    </dgm:pt>
    <dgm:pt modelId="{0C3ABD5B-0E53-4736-B5FC-B7E50AD6148D}" type="pres">
      <dgm:prSet presAssocID="{9B2FC676-A4DB-4136-A2CA-D87398FE321D}" presName="spNode" presStyleCnt="0"/>
      <dgm:spPr/>
    </dgm:pt>
    <dgm:pt modelId="{A37A2524-C0F6-42EC-952F-4626651223E5}" type="pres">
      <dgm:prSet presAssocID="{60536D02-8112-4DC1-BF76-C12BC0724087}" presName="sibTrans" presStyleLbl="sibTrans1D1" presStyleIdx="2" presStyleCnt="7"/>
      <dgm:spPr/>
    </dgm:pt>
    <dgm:pt modelId="{46167086-A027-4331-B3ED-8FF2790CE009}" type="pres">
      <dgm:prSet presAssocID="{95E4DCAE-4842-4992-9F47-EA51EA358834}" presName="node" presStyleLbl="node1" presStyleIdx="3" presStyleCnt="7">
        <dgm:presLayoutVars>
          <dgm:bulletEnabled val="1"/>
        </dgm:presLayoutVars>
      </dgm:prSet>
      <dgm:spPr/>
    </dgm:pt>
    <dgm:pt modelId="{C3C5A359-3C1C-4567-8DFF-B4FFD2EB58DD}" type="pres">
      <dgm:prSet presAssocID="{95E4DCAE-4842-4992-9F47-EA51EA358834}" presName="spNode" presStyleCnt="0"/>
      <dgm:spPr/>
    </dgm:pt>
    <dgm:pt modelId="{ECD23F71-F25E-4BB9-8F09-C49C3A67CD5B}" type="pres">
      <dgm:prSet presAssocID="{6AA4375B-1699-4B57-9C24-700DDEAE6A97}" presName="sibTrans" presStyleLbl="sibTrans1D1" presStyleIdx="3" presStyleCnt="7"/>
      <dgm:spPr/>
    </dgm:pt>
    <dgm:pt modelId="{4D38D091-28E9-4B91-BC43-71732A7F2F30}" type="pres">
      <dgm:prSet presAssocID="{9393A039-D6F8-4C2D-A3D5-9A38DE4E11DF}" presName="node" presStyleLbl="node1" presStyleIdx="4" presStyleCnt="7">
        <dgm:presLayoutVars>
          <dgm:bulletEnabled val="1"/>
        </dgm:presLayoutVars>
      </dgm:prSet>
      <dgm:spPr/>
    </dgm:pt>
    <dgm:pt modelId="{F8581AC8-50B7-4804-916E-3DE5AFBC4DF1}" type="pres">
      <dgm:prSet presAssocID="{9393A039-D6F8-4C2D-A3D5-9A38DE4E11DF}" presName="spNode" presStyleCnt="0"/>
      <dgm:spPr/>
    </dgm:pt>
    <dgm:pt modelId="{D8336674-DAE0-4807-8FCE-BF6DB960C21E}" type="pres">
      <dgm:prSet presAssocID="{B79802D3-2C8C-4C4D-B05C-839B605646B2}" presName="sibTrans" presStyleLbl="sibTrans1D1" presStyleIdx="4" presStyleCnt="7"/>
      <dgm:spPr/>
    </dgm:pt>
    <dgm:pt modelId="{B2E95857-37F9-4D24-AABA-8C04701C8930}" type="pres">
      <dgm:prSet presAssocID="{B5FDEE1F-6C45-4C39-849B-3A812FFE2FBC}" presName="node" presStyleLbl="node1" presStyleIdx="5" presStyleCnt="7">
        <dgm:presLayoutVars>
          <dgm:bulletEnabled val="1"/>
        </dgm:presLayoutVars>
      </dgm:prSet>
      <dgm:spPr/>
    </dgm:pt>
    <dgm:pt modelId="{2F852DF9-8891-4FB6-9917-0AC91D5D606B}" type="pres">
      <dgm:prSet presAssocID="{B5FDEE1F-6C45-4C39-849B-3A812FFE2FBC}" presName="spNode" presStyleCnt="0"/>
      <dgm:spPr/>
    </dgm:pt>
    <dgm:pt modelId="{A10798F1-1462-4627-86D0-C96B20A21919}" type="pres">
      <dgm:prSet presAssocID="{D8B05594-13D7-41C2-B580-7CC1EE91A949}" presName="sibTrans" presStyleLbl="sibTrans1D1" presStyleIdx="5" presStyleCnt="7"/>
      <dgm:spPr/>
    </dgm:pt>
    <dgm:pt modelId="{B5082303-59DE-4EAD-9F45-A66ADC04D878}" type="pres">
      <dgm:prSet presAssocID="{5BD14804-E3FD-429E-8371-A7722EF2A94B}" presName="node" presStyleLbl="node1" presStyleIdx="6" presStyleCnt="7">
        <dgm:presLayoutVars>
          <dgm:bulletEnabled val="1"/>
        </dgm:presLayoutVars>
      </dgm:prSet>
      <dgm:spPr/>
    </dgm:pt>
    <dgm:pt modelId="{276915A4-B770-430B-957C-A204AE2E3CA7}" type="pres">
      <dgm:prSet presAssocID="{5BD14804-E3FD-429E-8371-A7722EF2A94B}" presName="spNode" presStyleCnt="0"/>
      <dgm:spPr/>
    </dgm:pt>
    <dgm:pt modelId="{7197D8EA-76D6-4DBD-B9DD-23982D8CC02A}" type="pres">
      <dgm:prSet presAssocID="{7633A7C3-5436-44F9-B271-DCBCD9A76D9F}" presName="sibTrans" presStyleLbl="sibTrans1D1" presStyleIdx="6" presStyleCnt="7"/>
      <dgm:spPr/>
    </dgm:pt>
  </dgm:ptLst>
  <dgm:cxnLst>
    <dgm:cxn modelId="{4341960A-F9FB-487F-AD2A-7D2A6766B31F}" srcId="{ABDBF89A-5926-488D-BE4F-4DF1B06B373A}" destId="{FBFB7560-F6BE-448A-B68E-774085BB9BBE}" srcOrd="1" destOrd="0" parTransId="{FC8C4555-F1EE-4537-9686-729EBBC334D2}" sibTransId="{765C4F4D-ACE2-4CC2-8E33-DEA1ADFEC15A}"/>
    <dgm:cxn modelId="{A2B81E1F-F867-4997-8ABB-6B1F10311B12}" type="presOf" srcId="{FBFB7560-F6BE-448A-B68E-774085BB9BBE}" destId="{A46EE06F-1CDB-4F70-A912-58B1A0C8E44F}" srcOrd="0" destOrd="0" presId="urn:microsoft.com/office/officeart/2005/8/layout/cycle5"/>
    <dgm:cxn modelId="{884CE543-ECCF-4758-B8CB-CCA082B6D81D}" srcId="{ABDBF89A-5926-488D-BE4F-4DF1B06B373A}" destId="{95E4DCAE-4842-4992-9F47-EA51EA358834}" srcOrd="3" destOrd="0" parTransId="{3C5F90E3-2CFF-40E3-A7AB-64FE39E05DDC}" sibTransId="{6AA4375B-1699-4B57-9C24-700DDEAE6A97}"/>
    <dgm:cxn modelId="{A8AC554A-BD0D-4B0C-8540-ECBB53C0F79E}" type="presOf" srcId="{D8B05594-13D7-41C2-B580-7CC1EE91A949}" destId="{A10798F1-1462-4627-86D0-C96B20A21919}" srcOrd="0" destOrd="0" presId="urn:microsoft.com/office/officeart/2005/8/layout/cycle5"/>
    <dgm:cxn modelId="{2E4AA951-B7F3-42F1-B7EB-9B5D72FDFBB4}" type="presOf" srcId="{9393A039-D6F8-4C2D-A3D5-9A38DE4E11DF}" destId="{4D38D091-28E9-4B91-BC43-71732A7F2F30}" srcOrd="0" destOrd="0" presId="urn:microsoft.com/office/officeart/2005/8/layout/cycle5"/>
    <dgm:cxn modelId="{7CD05255-7AA9-4991-80DC-9AB9AE449F1A}" type="presOf" srcId="{765C4F4D-ACE2-4CC2-8E33-DEA1ADFEC15A}" destId="{760622D4-24F3-4542-8570-C5900FF49223}" srcOrd="0" destOrd="0" presId="urn:microsoft.com/office/officeart/2005/8/layout/cycle5"/>
    <dgm:cxn modelId="{F0D27B55-BF89-45BB-A514-A386D77A8759}" type="presOf" srcId="{B5FDEE1F-6C45-4C39-849B-3A812FFE2FBC}" destId="{B2E95857-37F9-4D24-AABA-8C04701C8930}" srcOrd="0" destOrd="0" presId="urn:microsoft.com/office/officeart/2005/8/layout/cycle5"/>
    <dgm:cxn modelId="{C0BD9791-91BD-4949-9BBF-94D46CF0B0C8}" type="presOf" srcId="{95E4DCAE-4842-4992-9F47-EA51EA358834}" destId="{46167086-A027-4331-B3ED-8FF2790CE009}" srcOrd="0" destOrd="0" presId="urn:microsoft.com/office/officeart/2005/8/layout/cycle5"/>
    <dgm:cxn modelId="{7671D399-F71F-441E-9C05-FCEB52270C58}" type="presOf" srcId="{7633A7C3-5436-44F9-B271-DCBCD9A76D9F}" destId="{7197D8EA-76D6-4DBD-B9DD-23982D8CC02A}" srcOrd="0" destOrd="0" presId="urn:microsoft.com/office/officeart/2005/8/layout/cycle5"/>
    <dgm:cxn modelId="{E26B209D-D349-4008-9B13-13ECE0CE1DC1}" srcId="{ABDBF89A-5926-488D-BE4F-4DF1B06B373A}" destId="{A1CB483F-904A-428D-BEEB-942ED220F57E}" srcOrd="0" destOrd="0" parTransId="{5979DE45-82AB-4EE5-8A5B-8B5328CB5CF3}" sibTransId="{C88FADB6-E7E0-43F0-8BC2-2104E624130B}"/>
    <dgm:cxn modelId="{456CB7A0-36DD-4681-A5A5-28D73EE9EB48}" type="presOf" srcId="{5BD14804-E3FD-429E-8371-A7722EF2A94B}" destId="{B5082303-59DE-4EAD-9F45-A66ADC04D878}" srcOrd="0" destOrd="0" presId="urn:microsoft.com/office/officeart/2005/8/layout/cycle5"/>
    <dgm:cxn modelId="{23FF0CA7-D94D-4B69-B5C1-427437B51ADF}" type="presOf" srcId="{A1CB483F-904A-428D-BEEB-942ED220F57E}" destId="{87F6E2C1-29BB-4250-89B9-EF505F2DE571}" srcOrd="0" destOrd="0" presId="urn:microsoft.com/office/officeart/2005/8/layout/cycle5"/>
    <dgm:cxn modelId="{C36D0CA9-9A9D-4032-81EF-A5B57D2D8547}" type="presOf" srcId="{9B2FC676-A4DB-4136-A2CA-D87398FE321D}" destId="{1A8004B7-81A7-4FFA-B307-9F3143EA1E44}" srcOrd="0" destOrd="0" presId="urn:microsoft.com/office/officeart/2005/8/layout/cycle5"/>
    <dgm:cxn modelId="{2D8DB8AF-A7B2-4CD3-8F81-D915320C7526}" type="presOf" srcId="{C88FADB6-E7E0-43F0-8BC2-2104E624130B}" destId="{C16791DF-FF03-4DF2-9871-C16E3A0CED91}" srcOrd="0" destOrd="0" presId="urn:microsoft.com/office/officeart/2005/8/layout/cycle5"/>
    <dgm:cxn modelId="{AA4B1BB1-9519-4A40-A6AB-7549261F2641}" type="presOf" srcId="{6AA4375B-1699-4B57-9C24-700DDEAE6A97}" destId="{ECD23F71-F25E-4BB9-8F09-C49C3A67CD5B}" srcOrd="0" destOrd="0" presId="urn:microsoft.com/office/officeart/2005/8/layout/cycle5"/>
    <dgm:cxn modelId="{F029C9B6-AA13-4461-BA3E-C17EE4268D57}" srcId="{ABDBF89A-5926-488D-BE4F-4DF1B06B373A}" destId="{9393A039-D6F8-4C2D-A3D5-9A38DE4E11DF}" srcOrd="4" destOrd="0" parTransId="{B56029DA-DD1A-4609-9EFC-C1F7CB97A66B}" sibTransId="{B79802D3-2C8C-4C4D-B05C-839B605646B2}"/>
    <dgm:cxn modelId="{DC1A89B8-8493-4B45-98E5-A5479BB57C05}" type="presOf" srcId="{ABDBF89A-5926-488D-BE4F-4DF1B06B373A}" destId="{5A13C1D9-A144-4C3C-952D-2048EEBB7C67}" srcOrd="0" destOrd="0" presId="urn:microsoft.com/office/officeart/2005/8/layout/cycle5"/>
    <dgm:cxn modelId="{D8C46EB9-F88E-4C82-A5CA-00ECE70EFFCA}" srcId="{ABDBF89A-5926-488D-BE4F-4DF1B06B373A}" destId="{5BD14804-E3FD-429E-8371-A7722EF2A94B}" srcOrd="6" destOrd="0" parTransId="{6DBDB7ED-BBC4-42BF-9F44-E0AD8208979C}" sibTransId="{7633A7C3-5436-44F9-B271-DCBCD9A76D9F}"/>
    <dgm:cxn modelId="{CCA45AC5-78C1-4E66-AD3B-07B0AEDF0BB6}" type="presOf" srcId="{B79802D3-2C8C-4C4D-B05C-839B605646B2}" destId="{D8336674-DAE0-4807-8FCE-BF6DB960C21E}" srcOrd="0" destOrd="0" presId="urn:microsoft.com/office/officeart/2005/8/layout/cycle5"/>
    <dgm:cxn modelId="{F04E37C8-4339-400E-B0A2-C00A53A68243}" type="presOf" srcId="{60536D02-8112-4DC1-BF76-C12BC0724087}" destId="{A37A2524-C0F6-42EC-952F-4626651223E5}" srcOrd="0" destOrd="0" presId="urn:microsoft.com/office/officeart/2005/8/layout/cycle5"/>
    <dgm:cxn modelId="{9EE308ED-EE05-4DD8-B69B-EFE62AABA96B}" srcId="{ABDBF89A-5926-488D-BE4F-4DF1B06B373A}" destId="{B5FDEE1F-6C45-4C39-849B-3A812FFE2FBC}" srcOrd="5" destOrd="0" parTransId="{F607F551-321B-4DF8-BB6F-444DB104DCB8}" sibTransId="{D8B05594-13D7-41C2-B580-7CC1EE91A949}"/>
    <dgm:cxn modelId="{AF435AF4-101F-49C7-966D-02903471ACF5}" srcId="{ABDBF89A-5926-488D-BE4F-4DF1B06B373A}" destId="{9B2FC676-A4DB-4136-A2CA-D87398FE321D}" srcOrd="2" destOrd="0" parTransId="{FF6552FD-6D42-488E-B281-42FFB497E6D6}" sibTransId="{60536D02-8112-4DC1-BF76-C12BC0724087}"/>
    <dgm:cxn modelId="{44897FD4-123E-498F-B78B-4DA6D5AC706E}" type="presParOf" srcId="{5A13C1D9-A144-4C3C-952D-2048EEBB7C67}" destId="{87F6E2C1-29BB-4250-89B9-EF505F2DE571}" srcOrd="0" destOrd="0" presId="urn:microsoft.com/office/officeart/2005/8/layout/cycle5"/>
    <dgm:cxn modelId="{1067F85A-763D-44BA-8932-EBEC6E24B1A6}" type="presParOf" srcId="{5A13C1D9-A144-4C3C-952D-2048EEBB7C67}" destId="{727EBAC2-607A-484B-8F64-61989D366210}" srcOrd="1" destOrd="0" presId="urn:microsoft.com/office/officeart/2005/8/layout/cycle5"/>
    <dgm:cxn modelId="{11CE0D20-A617-4C2E-9F7F-B33F85C05735}" type="presParOf" srcId="{5A13C1D9-A144-4C3C-952D-2048EEBB7C67}" destId="{C16791DF-FF03-4DF2-9871-C16E3A0CED91}" srcOrd="2" destOrd="0" presId="urn:microsoft.com/office/officeart/2005/8/layout/cycle5"/>
    <dgm:cxn modelId="{55A33A5E-80C7-46F6-AD09-D8BF1E424180}" type="presParOf" srcId="{5A13C1D9-A144-4C3C-952D-2048EEBB7C67}" destId="{A46EE06F-1CDB-4F70-A912-58B1A0C8E44F}" srcOrd="3" destOrd="0" presId="urn:microsoft.com/office/officeart/2005/8/layout/cycle5"/>
    <dgm:cxn modelId="{A495DC06-B2AA-42C5-A9F1-002F8B689B99}" type="presParOf" srcId="{5A13C1D9-A144-4C3C-952D-2048EEBB7C67}" destId="{16D0239E-DF10-4D54-B211-E089D077EA43}" srcOrd="4" destOrd="0" presId="urn:microsoft.com/office/officeart/2005/8/layout/cycle5"/>
    <dgm:cxn modelId="{D4CEE212-B425-484E-A5A3-6B1C9656A63B}" type="presParOf" srcId="{5A13C1D9-A144-4C3C-952D-2048EEBB7C67}" destId="{760622D4-24F3-4542-8570-C5900FF49223}" srcOrd="5" destOrd="0" presId="urn:microsoft.com/office/officeart/2005/8/layout/cycle5"/>
    <dgm:cxn modelId="{F16765EC-AD6B-4B35-A7C7-D1A9AC050FF2}" type="presParOf" srcId="{5A13C1D9-A144-4C3C-952D-2048EEBB7C67}" destId="{1A8004B7-81A7-4FFA-B307-9F3143EA1E44}" srcOrd="6" destOrd="0" presId="urn:microsoft.com/office/officeart/2005/8/layout/cycle5"/>
    <dgm:cxn modelId="{A0ED3E22-EDA8-4E5F-B8C4-38EE182E43F7}" type="presParOf" srcId="{5A13C1D9-A144-4C3C-952D-2048EEBB7C67}" destId="{0C3ABD5B-0E53-4736-B5FC-B7E50AD6148D}" srcOrd="7" destOrd="0" presId="urn:microsoft.com/office/officeart/2005/8/layout/cycle5"/>
    <dgm:cxn modelId="{80C7A8C4-98D7-4630-9205-01BB09035445}" type="presParOf" srcId="{5A13C1D9-A144-4C3C-952D-2048EEBB7C67}" destId="{A37A2524-C0F6-42EC-952F-4626651223E5}" srcOrd="8" destOrd="0" presId="urn:microsoft.com/office/officeart/2005/8/layout/cycle5"/>
    <dgm:cxn modelId="{AA779522-51AF-4D9A-B338-DB83AAECA952}" type="presParOf" srcId="{5A13C1D9-A144-4C3C-952D-2048EEBB7C67}" destId="{46167086-A027-4331-B3ED-8FF2790CE009}" srcOrd="9" destOrd="0" presId="urn:microsoft.com/office/officeart/2005/8/layout/cycle5"/>
    <dgm:cxn modelId="{931D96B0-247F-4435-AAE1-F7BF2078E236}" type="presParOf" srcId="{5A13C1D9-A144-4C3C-952D-2048EEBB7C67}" destId="{C3C5A359-3C1C-4567-8DFF-B4FFD2EB58DD}" srcOrd="10" destOrd="0" presId="urn:microsoft.com/office/officeart/2005/8/layout/cycle5"/>
    <dgm:cxn modelId="{0A6ED668-60D1-4CB6-93AA-A82F0E190E50}" type="presParOf" srcId="{5A13C1D9-A144-4C3C-952D-2048EEBB7C67}" destId="{ECD23F71-F25E-4BB9-8F09-C49C3A67CD5B}" srcOrd="11" destOrd="0" presId="urn:microsoft.com/office/officeart/2005/8/layout/cycle5"/>
    <dgm:cxn modelId="{7BB1C507-3DAF-42DD-AB73-5A0C6117E46F}" type="presParOf" srcId="{5A13C1D9-A144-4C3C-952D-2048EEBB7C67}" destId="{4D38D091-28E9-4B91-BC43-71732A7F2F30}" srcOrd="12" destOrd="0" presId="urn:microsoft.com/office/officeart/2005/8/layout/cycle5"/>
    <dgm:cxn modelId="{D4DBBCE7-7A3A-4584-AE8C-4DC8018C1EC6}" type="presParOf" srcId="{5A13C1D9-A144-4C3C-952D-2048EEBB7C67}" destId="{F8581AC8-50B7-4804-916E-3DE5AFBC4DF1}" srcOrd="13" destOrd="0" presId="urn:microsoft.com/office/officeart/2005/8/layout/cycle5"/>
    <dgm:cxn modelId="{5F0E26C9-63A8-4082-950A-CE393A7D9328}" type="presParOf" srcId="{5A13C1D9-A144-4C3C-952D-2048EEBB7C67}" destId="{D8336674-DAE0-4807-8FCE-BF6DB960C21E}" srcOrd="14" destOrd="0" presId="urn:microsoft.com/office/officeart/2005/8/layout/cycle5"/>
    <dgm:cxn modelId="{9CB32C4D-EDC2-4213-B18D-AF61CF947F79}" type="presParOf" srcId="{5A13C1D9-A144-4C3C-952D-2048EEBB7C67}" destId="{B2E95857-37F9-4D24-AABA-8C04701C8930}" srcOrd="15" destOrd="0" presId="urn:microsoft.com/office/officeart/2005/8/layout/cycle5"/>
    <dgm:cxn modelId="{981CEACC-53F9-4C82-A164-6664884287EE}" type="presParOf" srcId="{5A13C1D9-A144-4C3C-952D-2048EEBB7C67}" destId="{2F852DF9-8891-4FB6-9917-0AC91D5D606B}" srcOrd="16" destOrd="0" presId="urn:microsoft.com/office/officeart/2005/8/layout/cycle5"/>
    <dgm:cxn modelId="{B34C9C10-6481-4D9A-87AA-A186748FE7DF}" type="presParOf" srcId="{5A13C1D9-A144-4C3C-952D-2048EEBB7C67}" destId="{A10798F1-1462-4627-86D0-C96B20A21919}" srcOrd="17" destOrd="0" presId="urn:microsoft.com/office/officeart/2005/8/layout/cycle5"/>
    <dgm:cxn modelId="{43F16BF1-122D-4BE9-AC78-7B3BA97AFD48}" type="presParOf" srcId="{5A13C1D9-A144-4C3C-952D-2048EEBB7C67}" destId="{B5082303-59DE-4EAD-9F45-A66ADC04D878}" srcOrd="18" destOrd="0" presId="urn:microsoft.com/office/officeart/2005/8/layout/cycle5"/>
    <dgm:cxn modelId="{393F8A38-3ADB-4CA7-97BD-4EB12231BCD0}" type="presParOf" srcId="{5A13C1D9-A144-4C3C-952D-2048EEBB7C67}" destId="{276915A4-B770-430B-957C-A204AE2E3CA7}" srcOrd="19" destOrd="0" presId="urn:microsoft.com/office/officeart/2005/8/layout/cycle5"/>
    <dgm:cxn modelId="{3B71D062-B3CD-4682-A910-2DFE9208B38E}" type="presParOf" srcId="{5A13C1D9-A144-4C3C-952D-2048EEBB7C67}" destId="{7197D8EA-76D6-4DBD-B9DD-23982D8CC02A}"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35B90-EB01-4239-82B3-25D68E3CDB4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de-DE"/>
        </a:p>
      </dgm:t>
    </dgm:pt>
    <dgm:pt modelId="{F9E724DD-FF3E-4722-AB59-657100974C71}">
      <dgm:prSet phldrT="[Text]" custT="1"/>
      <dgm:spPr/>
      <dgm:t>
        <a:bodyPr/>
        <a:lstStyle/>
        <a:p>
          <a:r>
            <a:rPr lang="de-DE" sz="2000" dirty="0"/>
            <a:t>Universelle Maßnahmen</a:t>
          </a:r>
        </a:p>
      </dgm:t>
    </dgm:pt>
    <dgm:pt modelId="{516254A6-1097-4FD9-92F4-3001D0EDDF41}" type="parTrans" cxnId="{848D4617-C527-46DF-AD0C-F225CE0121A6}">
      <dgm:prSet/>
      <dgm:spPr/>
      <dgm:t>
        <a:bodyPr/>
        <a:lstStyle/>
        <a:p>
          <a:endParaRPr lang="de-DE"/>
        </a:p>
      </dgm:t>
    </dgm:pt>
    <dgm:pt modelId="{56DCAF12-41FF-4C12-A9B3-748297D4EDD3}" type="sibTrans" cxnId="{848D4617-C527-46DF-AD0C-F225CE0121A6}">
      <dgm:prSet/>
      <dgm:spPr/>
      <dgm:t>
        <a:bodyPr/>
        <a:lstStyle/>
        <a:p>
          <a:endParaRPr lang="de-DE"/>
        </a:p>
      </dgm:t>
    </dgm:pt>
    <dgm:pt modelId="{31DBDF1B-AE88-48FD-BA34-DEDF3698A2BD}">
      <dgm:prSet phldrT="[Text]" custT="1"/>
      <dgm:spPr/>
      <dgm:t>
        <a:bodyPr/>
        <a:lstStyle/>
        <a:p>
          <a:r>
            <a:rPr lang="de-DE" sz="1400" b="0" dirty="0">
              <a:latin typeface="+mj-lt"/>
              <a:cs typeface="Calibri" panose="020F0502020204030204" pitchFamily="34" charset="0"/>
            </a:rPr>
            <a:t>Kognitive Aktivierung</a:t>
          </a:r>
        </a:p>
      </dgm:t>
    </dgm:pt>
    <dgm:pt modelId="{89D2AC77-2659-4581-8A49-61F2DCF186A0}" type="parTrans" cxnId="{0E690C84-13BB-4B37-A142-5AEC9123BFEE}">
      <dgm:prSet/>
      <dgm:spPr/>
      <dgm:t>
        <a:bodyPr/>
        <a:lstStyle/>
        <a:p>
          <a:endParaRPr lang="de-DE"/>
        </a:p>
      </dgm:t>
    </dgm:pt>
    <dgm:pt modelId="{6B7B1BFC-BC3E-44A7-AB6C-DC2CCEE1796D}" type="sibTrans" cxnId="{0E690C84-13BB-4B37-A142-5AEC9123BFEE}">
      <dgm:prSet/>
      <dgm:spPr/>
      <dgm:t>
        <a:bodyPr/>
        <a:lstStyle/>
        <a:p>
          <a:endParaRPr lang="de-DE"/>
        </a:p>
      </dgm:t>
    </dgm:pt>
    <dgm:pt modelId="{93593275-45EC-4946-A5E4-9CE7D4B84218}">
      <dgm:prSet phldrT="[Text]" custT="1"/>
      <dgm:spPr/>
      <dgm:t>
        <a:bodyPr/>
        <a:lstStyle/>
        <a:p>
          <a:r>
            <a:rPr lang="de-DE" sz="1400" b="0" dirty="0" err="1">
              <a:latin typeface="+mj-lt"/>
              <a:cs typeface="Calibri" panose="020F0502020204030204" pitchFamily="34" charset="0"/>
            </a:rPr>
            <a:t>Classoom</a:t>
          </a:r>
          <a:r>
            <a:rPr lang="de-DE" sz="1400" b="0" dirty="0">
              <a:latin typeface="+mj-lt"/>
              <a:cs typeface="Calibri" panose="020F0502020204030204" pitchFamily="34" charset="0"/>
            </a:rPr>
            <a:t> Management (Prävention &amp; Intervention)</a:t>
          </a:r>
        </a:p>
      </dgm:t>
    </dgm:pt>
    <dgm:pt modelId="{DDCCD57C-0711-4FCC-9886-DDB1FDB2F7B6}" type="parTrans" cxnId="{5B45C836-77B4-4696-8A61-0DAF4191E892}">
      <dgm:prSet/>
      <dgm:spPr/>
      <dgm:t>
        <a:bodyPr/>
        <a:lstStyle/>
        <a:p>
          <a:endParaRPr lang="de-DE"/>
        </a:p>
      </dgm:t>
    </dgm:pt>
    <dgm:pt modelId="{76E89FFD-6DD7-44FE-A790-23391928A248}" type="sibTrans" cxnId="{5B45C836-77B4-4696-8A61-0DAF4191E892}">
      <dgm:prSet/>
      <dgm:spPr/>
      <dgm:t>
        <a:bodyPr/>
        <a:lstStyle/>
        <a:p>
          <a:endParaRPr lang="de-DE"/>
        </a:p>
      </dgm:t>
    </dgm:pt>
    <dgm:pt modelId="{E32AF980-78F3-4936-A46E-8B7DC2BEE1C9}">
      <dgm:prSet phldrT="[Text]" custT="1"/>
      <dgm:spPr/>
      <dgm:t>
        <a:bodyPr/>
        <a:lstStyle/>
        <a:p>
          <a:r>
            <a:rPr lang="de-DE" sz="2000" dirty="0"/>
            <a:t>Spezielle Hilfen</a:t>
          </a:r>
        </a:p>
      </dgm:t>
    </dgm:pt>
    <dgm:pt modelId="{C59393DD-1D6A-4E31-B798-A4B5BB6BDA48}" type="parTrans" cxnId="{34D355CB-99FD-4FDC-86B0-FF5641B455A1}">
      <dgm:prSet/>
      <dgm:spPr/>
      <dgm:t>
        <a:bodyPr/>
        <a:lstStyle/>
        <a:p>
          <a:endParaRPr lang="de-DE"/>
        </a:p>
      </dgm:t>
    </dgm:pt>
    <dgm:pt modelId="{D2DF988E-49B4-4ACF-93CE-084967419FC8}" type="sibTrans" cxnId="{34D355CB-99FD-4FDC-86B0-FF5641B455A1}">
      <dgm:prSet/>
      <dgm:spPr/>
      <dgm:t>
        <a:bodyPr/>
        <a:lstStyle/>
        <a:p>
          <a:endParaRPr lang="de-DE"/>
        </a:p>
      </dgm:t>
    </dgm:pt>
    <dgm:pt modelId="{D7A4E077-06BE-43BF-A4A1-166AF2232A3B}">
      <dgm:prSet phldrT="[Text]" custT="1"/>
      <dgm:spPr/>
      <dgm:t>
        <a:bodyPr/>
        <a:lstStyle/>
        <a:p>
          <a:r>
            <a:rPr lang="de-DE" sz="1400" b="0" dirty="0">
              <a:latin typeface="+mj-lt"/>
              <a:cs typeface="Calibri" panose="020F0502020204030204" pitchFamily="34" charset="0"/>
            </a:rPr>
            <a:t>Konstruktive Unterstützung</a:t>
          </a:r>
        </a:p>
      </dgm:t>
    </dgm:pt>
    <dgm:pt modelId="{0B76EAF0-1304-4ADF-BBB0-1BB0B71E99CE}" type="parTrans" cxnId="{62C26095-539E-4395-94C8-60C6E38A4737}">
      <dgm:prSet/>
      <dgm:spPr/>
      <dgm:t>
        <a:bodyPr/>
        <a:lstStyle/>
        <a:p>
          <a:endParaRPr lang="de-DE"/>
        </a:p>
      </dgm:t>
    </dgm:pt>
    <dgm:pt modelId="{7580EAB6-48C8-42B7-BF65-671964727CE6}" type="sibTrans" cxnId="{62C26095-539E-4395-94C8-60C6E38A4737}">
      <dgm:prSet/>
      <dgm:spPr/>
      <dgm:t>
        <a:bodyPr/>
        <a:lstStyle/>
        <a:p>
          <a:endParaRPr lang="de-DE"/>
        </a:p>
      </dgm:t>
    </dgm:pt>
    <dgm:pt modelId="{6CE6F367-E21F-45FB-86FF-941AFCF6E9DB}">
      <dgm:prSet phldrT="[Text]" custT="1"/>
      <dgm:spPr/>
      <dgm:t>
        <a:bodyPr/>
        <a:lstStyle/>
        <a:p>
          <a:r>
            <a:rPr lang="de-DE" sz="1400" b="0" dirty="0">
              <a:latin typeface="+mj-lt"/>
              <a:cs typeface="Calibri" panose="020F0502020204030204" pitchFamily="34" charset="0"/>
            </a:rPr>
            <a:t>Modellierung positiven Verhaltens</a:t>
          </a:r>
        </a:p>
      </dgm:t>
    </dgm:pt>
    <dgm:pt modelId="{0DFA5D6F-6F76-4E21-949A-A6FFFB980281}" type="parTrans" cxnId="{E9DD9899-1C4F-4497-A5BE-14A576297904}">
      <dgm:prSet/>
      <dgm:spPr/>
      <dgm:t>
        <a:bodyPr/>
        <a:lstStyle/>
        <a:p>
          <a:endParaRPr lang="de-DE"/>
        </a:p>
      </dgm:t>
    </dgm:pt>
    <dgm:pt modelId="{D835440E-1537-43F3-A63F-1796F3CD6F55}" type="sibTrans" cxnId="{E9DD9899-1C4F-4497-A5BE-14A576297904}">
      <dgm:prSet/>
      <dgm:spPr/>
      <dgm:t>
        <a:bodyPr/>
        <a:lstStyle/>
        <a:p>
          <a:endParaRPr lang="de-DE"/>
        </a:p>
      </dgm:t>
    </dgm:pt>
    <dgm:pt modelId="{49C16252-CA9A-498B-B225-B3A2F4FA222F}">
      <dgm:prSet phldrT="[Text]" custT="1"/>
      <dgm:spPr/>
      <dgm:t>
        <a:bodyPr/>
        <a:lstStyle/>
        <a:p>
          <a:r>
            <a:rPr lang="de-DE" sz="1400" b="0" dirty="0">
              <a:latin typeface="+mj-lt"/>
              <a:cs typeface="Calibri" panose="020F0502020204030204" pitchFamily="34" charset="0"/>
            </a:rPr>
            <a:t>Routinen</a:t>
          </a:r>
        </a:p>
      </dgm:t>
    </dgm:pt>
    <dgm:pt modelId="{6DDF5AB4-EFC9-4836-8786-285DA92E9CD1}" type="parTrans" cxnId="{104730E0-854A-4520-8575-1CBAEF166300}">
      <dgm:prSet/>
      <dgm:spPr/>
      <dgm:t>
        <a:bodyPr/>
        <a:lstStyle/>
        <a:p>
          <a:endParaRPr lang="de-DE"/>
        </a:p>
      </dgm:t>
    </dgm:pt>
    <dgm:pt modelId="{CE5B5768-C062-4E36-8703-85ACF2C5C045}" type="sibTrans" cxnId="{104730E0-854A-4520-8575-1CBAEF166300}">
      <dgm:prSet/>
      <dgm:spPr/>
      <dgm:t>
        <a:bodyPr/>
        <a:lstStyle/>
        <a:p>
          <a:endParaRPr lang="de-DE"/>
        </a:p>
      </dgm:t>
    </dgm:pt>
    <dgm:pt modelId="{26A723CD-C931-4AFA-A524-70D5FF042AD9}">
      <dgm:prSet phldrT="[Text]" custT="1"/>
      <dgm:spPr/>
      <dgm:t>
        <a:bodyPr/>
        <a:lstStyle/>
        <a:p>
          <a:r>
            <a:rPr lang="de-DE" sz="1400" dirty="0">
              <a:latin typeface="+mj-lt"/>
            </a:rPr>
            <a:t>besondere Klarheit der Regeln</a:t>
          </a:r>
        </a:p>
      </dgm:t>
    </dgm:pt>
    <dgm:pt modelId="{AEAF1318-1043-4912-8F9E-92FCEE245D27}" type="parTrans" cxnId="{2EEA6D99-54E8-4253-8EBF-939EF8053FB1}">
      <dgm:prSet/>
      <dgm:spPr/>
      <dgm:t>
        <a:bodyPr/>
        <a:lstStyle/>
        <a:p>
          <a:endParaRPr lang="de-DE"/>
        </a:p>
      </dgm:t>
    </dgm:pt>
    <dgm:pt modelId="{AB399F7F-7110-481A-A071-20F1A13ACFCC}" type="sibTrans" cxnId="{2EEA6D99-54E8-4253-8EBF-939EF8053FB1}">
      <dgm:prSet/>
      <dgm:spPr/>
      <dgm:t>
        <a:bodyPr/>
        <a:lstStyle/>
        <a:p>
          <a:endParaRPr lang="de-DE"/>
        </a:p>
      </dgm:t>
    </dgm:pt>
    <dgm:pt modelId="{9DA8ACFF-9CFA-477B-AC36-69EC0E08B346}">
      <dgm:prSet phldrT="[Text]" custT="1"/>
      <dgm:spPr/>
      <dgm:t>
        <a:bodyPr/>
        <a:lstStyle/>
        <a:p>
          <a:r>
            <a:rPr lang="de-DE" sz="1400" dirty="0">
              <a:latin typeface="+mj-lt"/>
            </a:rPr>
            <a:t>Verhaltenskontrakte</a:t>
          </a:r>
        </a:p>
      </dgm:t>
    </dgm:pt>
    <dgm:pt modelId="{78F06008-3B21-4CCE-9A63-DBAD463DE18C}" type="parTrans" cxnId="{D695341A-92A9-4613-8771-2AA1D8310FC5}">
      <dgm:prSet/>
      <dgm:spPr/>
      <dgm:t>
        <a:bodyPr/>
        <a:lstStyle/>
        <a:p>
          <a:endParaRPr lang="de-DE"/>
        </a:p>
      </dgm:t>
    </dgm:pt>
    <dgm:pt modelId="{9442EDF2-F944-4AF5-95C5-130A0900BB5A}" type="sibTrans" cxnId="{D695341A-92A9-4613-8771-2AA1D8310FC5}">
      <dgm:prSet/>
      <dgm:spPr/>
      <dgm:t>
        <a:bodyPr/>
        <a:lstStyle/>
        <a:p>
          <a:endParaRPr lang="de-DE"/>
        </a:p>
      </dgm:t>
    </dgm:pt>
    <dgm:pt modelId="{8F332FC5-AAD6-49E4-AC35-A0996089E4AE}">
      <dgm:prSet phldrT="[Text]" custT="1"/>
      <dgm:spPr/>
      <dgm:t>
        <a:bodyPr/>
        <a:lstStyle/>
        <a:p>
          <a:r>
            <a:rPr lang="de-DE" sz="1400" dirty="0">
              <a:latin typeface="+mj-lt"/>
            </a:rPr>
            <a:t>gezielte Förderprogramme</a:t>
          </a:r>
        </a:p>
      </dgm:t>
    </dgm:pt>
    <dgm:pt modelId="{5144114A-E054-4015-94AF-99AF33DFF0C9}" type="parTrans" cxnId="{0B277877-5292-44CA-B9F5-122F23B62731}">
      <dgm:prSet/>
      <dgm:spPr/>
      <dgm:t>
        <a:bodyPr/>
        <a:lstStyle/>
        <a:p>
          <a:endParaRPr lang="de-DE"/>
        </a:p>
      </dgm:t>
    </dgm:pt>
    <dgm:pt modelId="{972E4A78-4883-4CF3-88E4-8B396A211925}" type="sibTrans" cxnId="{0B277877-5292-44CA-B9F5-122F23B62731}">
      <dgm:prSet/>
      <dgm:spPr/>
      <dgm:t>
        <a:bodyPr/>
        <a:lstStyle/>
        <a:p>
          <a:endParaRPr lang="de-DE"/>
        </a:p>
      </dgm:t>
    </dgm:pt>
    <dgm:pt modelId="{B83FF463-A6B2-4BE2-8CD9-C8771F0D85CC}">
      <dgm:prSet phldrT="[Text]" custT="1"/>
      <dgm:spPr/>
      <dgm:t>
        <a:bodyPr/>
        <a:lstStyle/>
        <a:p>
          <a:r>
            <a:rPr lang="de-DE" sz="1400" dirty="0">
              <a:latin typeface="+mj-lt"/>
            </a:rPr>
            <a:t>systematisches Elterninformationssystem</a:t>
          </a:r>
        </a:p>
      </dgm:t>
    </dgm:pt>
    <dgm:pt modelId="{A3BD773A-C200-4424-AEE1-616732399439}" type="parTrans" cxnId="{5E095F3A-1501-4C08-9426-6A850CAC1A00}">
      <dgm:prSet/>
      <dgm:spPr/>
      <dgm:t>
        <a:bodyPr/>
        <a:lstStyle/>
        <a:p>
          <a:endParaRPr lang="de-DE"/>
        </a:p>
      </dgm:t>
    </dgm:pt>
    <dgm:pt modelId="{4D5D61E0-8EE1-4841-A059-547C3A5232D9}" type="sibTrans" cxnId="{5E095F3A-1501-4C08-9426-6A850CAC1A00}">
      <dgm:prSet/>
      <dgm:spPr/>
      <dgm:t>
        <a:bodyPr/>
        <a:lstStyle/>
        <a:p>
          <a:endParaRPr lang="de-DE"/>
        </a:p>
      </dgm:t>
    </dgm:pt>
    <dgm:pt modelId="{D42FA1C8-2A22-4309-BA1C-7668E76F8A8A}">
      <dgm:prSet phldrT="[Text]" custT="1"/>
      <dgm:spPr/>
      <dgm:t>
        <a:bodyPr/>
        <a:lstStyle/>
        <a:p>
          <a:r>
            <a:rPr lang="de-DE" sz="1400" dirty="0">
              <a:latin typeface="+mj-lt"/>
            </a:rPr>
            <a:t>Förderpläne</a:t>
          </a:r>
        </a:p>
      </dgm:t>
    </dgm:pt>
    <dgm:pt modelId="{2BE5D6D1-7CA5-436A-A817-F6BCDCB13C0C}" type="parTrans" cxnId="{8B7D8FD8-F5DB-41CE-8746-8CEAFBA1D178}">
      <dgm:prSet/>
      <dgm:spPr/>
      <dgm:t>
        <a:bodyPr/>
        <a:lstStyle/>
        <a:p>
          <a:endParaRPr lang="de-DE"/>
        </a:p>
      </dgm:t>
    </dgm:pt>
    <dgm:pt modelId="{660865A7-29B7-4F9F-8B51-38CBBAC56C16}" type="sibTrans" cxnId="{8B7D8FD8-F5DB-41CE-8746-8CEAFBA1D178}">
      <dgm:prSet/>
      <dgm:spPr/>
      <dgm:t>
        <a:bodyPr/>
        <a:lstStyle/>
        <a:p>
          <a:endParaRPr lang="de-DE"/>
        </a:p>
      </dgm:t>
    </dgm:pt>
    <dgm:pt modelId="{A54D4C1A-90CE-4A42-A594-E04F54E788C4}">
      <dgm:prSet phldrT="[Text]" custT="1"/>
      <dgm:spPr/>
      <dgm:t>
        <a:bodyPr/>
        <a:lstStyle/>
        <a:p>
          <a:r>
            <a:rPr lang="de-DE" sz="2000" dirty="0">
              <a:latin typeface="+mj-lt"/>
            </a:rPr>
            <a:t>Spezielle Hilfen bei hohem Risiko</a:t>
          </a:r>
        </a:p>
      </dgm:t>
    </dgm:pt>
    <dgm:pt modelId="{62988E37-D260-4F7A-8965-3B531F99E545}" type="parTrans" cxnId="{FA979C44-FCF2-40FA-AEF5-DF54AE84795D}">
      <dgm:prSet/>
      <dgm:spPr/>
      <dgm:t>
        <a:bodyPr/>
        <a:lstStyle/>
        <a:p>
          <a:endParaRPr lang="de-DE"/>
        </a:p>
      </dgm:t>
    </dgm:pt>
    <dgm:pt modelId="{C205126F-D65B-4C0C-9A69-C64042B25BC6}" type="sibTrans" cxnId="{FA979C44-FCF2-40FA-AEF5-DF54AE84795D}">
      <dgm:prSet/>
      <dgm:spPr/>
      <dgm:t>
        <a:bodyPr/>
        <a:lstStyle/>
        <a:p>
          <a:endParaRPr lang="de-DE"/>
        </a:p>
      </dgm:t>
    </dgm:pt>
    <dgm:pt modelId="{DB08EDAD-DFE3-4959-B210-0A0EC5EACA37}">
      <dgm:prSet phldrT="[Text]" custT="1"/>
      <dgm:spPr/>
      <dgm:t>
        <a:bodyPr/>
        <a:lstStyle/>
        <a:p>
          <a:r>
            <a:rPr lang="de-DE" sz="1400" dirty="0">
              <a:latin typeface="+mj-lt"/>
            </a:rPr>
            <a:t>Selbst-Monitoring</a:t>
          </a:r>
        </a:p>
      </dgm:t>
    </dgm:pt>
    <dgm:pt modelId="{320ABA9B-D640-4E20-A517-78BD9614D445}" type="parTrans" cxnId="{DAA95560-9DB2-44C2-868E-DB54210C0CAE}">
      <dgm:prSet/>
      <dgm:spPr/>
      <dgm:t>
        <a:bodyPr/>
        <a:lstStyle/>
        <a:p>
          <a:endParaRPr lang="de-DE"/>
        </a:p>
      </dgm:t>
    </dgm:pt>
    <dgm:pt modelId="{55579E6A-5DB5-4D02-8C97-AE6AC066AA68}" type="sibTrans" cxnId="{DAA95560-9DB2-44C2-868E-DB54210C0CAE}">
      <dgm:prSet/>
      <dgm:spPr/>
      <dgm:t>
        <a:bodyPr/>
        <a:lstStyle/>
        <a:p>
          <a:endParaRPr lang="de-DE"/>
        </a:p>
      </dgm:t>
    </dgm:pt>
    <dgm:pt modelId="{628B61AE-3D30-47AB-B5FA-46301F13E100}">
      <dgm:prSet phldrT="[Text]" custT="1"/>
      <dgm:spPr/>
      <dgm:t>
        <a:bodyPr/>
        <a:lstStyle/>
        <a:p>
          <a:r>
            <a:rPr lang="de-DE" sz="1400" dirty="0">
              <a:latin typeface="+mj-lt"/>
            </a:rPr>
            <a:t>individualisierte Förderprogramme</a:t>
          </a:r>
        </a:p>
      </dgm:t>
    </dgm:pt>
    <dgm:pt modelId="{132AC77A-26CF-4C4C-8062-443B4B514940}" type="parTrans" cxnId="{4F66FE28-E955-4DC1-A5B6-C88B18DC8D83}">
      <dgm:prSet/>
      <dgm:spPr/>
      <dgm:t>
        <a:bodyPr/>
        <a:lstStyle/>
        <a:p>
          <a:endParaRPr lang="de-DE"/>
        </a:p>
      </dgm:t>
    </dgm:pt>
    <dgm:pt modelId="{D0C96548-87B8-4ABC-AA27-263944A47EB7}" type="sibTrans" cxnId="{4F66FE28-E955-4DC1-A5B6-C88B18DC8D83}">
      <dgm:prSet/>
      <dgm:spPr/>
      <dgm:t>
        <a:bodyPr/>
        <a:lstStyle/>
        <a:p>
          <a:endParaRPr lang="de-DE"/>
        </a:p>
      </dgm:t>
    </dgm:pt>
    <dgm:pt modelId="{3CCB9BBA-15C8-463E-93E9-2A3C225F7CDC}">
      <dgm:prSet phldrT="[Text]" custT="1"/>
      <dgm:spPr/>
      <dgm:t>
        <a:bodyPr/>
        <a:lstStyle/>
        <a:p>
          <a:r>
            <a:rPr lang="de-DE" sz="1400" dirty="0">
              <a:latin typeface="+mj-lt"/>
            </a:rPr>
            <a:t>Krisen- und Interventionsplan</a:t>
          </a:r>
        </a:p>
      </dgm:t>
    </dgm:pt>
    <dgm:pt modelId="{48829BC9-FDB6-4F20-B558-BDCB39C2483D}" type="parTrans" cxnId="{E29D0C49-31A6-4FE4-9DBC-E181511BBC4B}">
      <dgm:prSet/>
      <dgm:spPr/>
      <dgm:t>
        <a:bodyPr/>
        <a:lstStyle/>
        <a:p>
          <a:endParaRPr lang="de-DE"/>
        </a:p>
      </dgm:t>
    </dgm:pt>
    <dgm:pt modelId="{E21F3330-3290-4032-A156-23F9276C257B}" type="sibTrans" cxnId="{E29D0C49-31A6-4FE4-9DBC-E181511BBC4B}">
      <dgm:prSet/>
      <dgm:spPr/>
      <dgm:t>
        <a:bodyPr/>
        <a:lstStyle/>
        <a:p>
          <a:endParaRPr lang="de-DE"/>
        </a:p>
      </dgm:t>
    </dgm:pt>
    <dgm:pt modelId="{B2B76186-1ABC-48AD-9F3E-C5DB72741021}">
      <dgm:prSet phldrT="[Text]" custT="1"/>
      <dgm:spPr/>
      <dgm:t>
        <a:bodyPr/>
        <a:lstStyle/>
        <a:p>
          <a:r>
            <a:rPr lang="de-DE" sz="1400" dirty="0">
              <a:latin typeface="+mj-lt"/>
            </a:rPr>
            <a:t>gezielte Instruktion</a:t>
          </a:r>
        </a:p>
      </dgm:t>
    </dgm:pt>
    <dgm:pt modelId="{948A9D1A-597F-417A-8E21-0ACF807D4A01}" type="parTrans" cxnId="{23AFF860-DBD3-473E-909E-7F56C20F1C23}">
      <dgm:prSet/>
      <dgm:spPr/>
      <dgm:t>
        <a:bodyPr/>
        <a:lstStyle/>
        <a:p>
          <a:endParaRPr lang="de-DE"/>
        </a:p>
      </dgm:t>
    </dgm:pt>
    <dgm:pt modelId="{C2508499-FBE9-474B-BFD8-4E965AD7DED8}" type="sibTrans" cxnId="{23AFF860-DBD3-473E-909E-7F56C20F1C23}">
      <dgm:prSet/>
      <dgm:spPr/>
      <dgm:t>
        <a:bodyPr/>
        <a:lstStyle/>
        <a:p>
          <a:endParaRPr lang="de-DE"/>
        </a:p>
      </dgm:t>
    </dgm:pt>
    <dgm:pt modelId="{0EEBCA96-2DD0-4DD9-B547-599815303347}" type="pres">
      <dgm:prSet presAssocID="{4D635B90-EB01-4239-82B3-25D68E3CDB4D}" presName="Name0" presStyleCnt="0">
        <dgm:presLayoutVars>
          <dgm:dir/>
          <dgm:animLvl val="lvl"/>
          <dgm:resizeHandles val="exact"/>
        </dgm:presLayoutVars>
      </dgm:prSet>
      <dgm:spPr/>
    </dgm:pt>
    <dgm:pt modelId="{3B744636-2DAF-402E-A08E-807A5123C2D2}" type="pres">
      <dgm:prSet presAssocID="{F9E724DD-FF3E-4722-AB59-657100974C71}" presName="composite" presStyleCnt="0"/>
      <dgm:spPr/>
    </dgm:pt>
    <dgm:pt modelId="{FA3C4A9D-CE8B-44A0-B603-231128DAA47B}" type="pres">
      <dgm:prSet presAssocID="{F9E724DD-FF3E-4722-AB59-657100974C71}" presName="parTx" presStyleLbl="alignNode1" presStyleIdx="0" presStyleCnt="3">
        <dgm:presLayoutVars>
          <dgm:chMax val="0"/>
          <dgm:chPref val="0"/>
          <dgm:bulletEnabled val="1"/>
        </dgm:presLayoutVars>
      </dgm:prSet>
      <dgm:spPr/>
    </dgm:pt>
    <dgm:pt modelId="{7A74DEA9-760D-4A91-A702-F1A16A6CF83F}" type="pres">
      <dgm:prSet presAssocID="{F9E724DD-FF3E-4722-AB59-657100974C71}" presName="desTx" presStyleLbl="alignAccFollowNode1" presStyleIdx="0" presStyleCnt="3">
        <dgm:presLayoutVars>
          <dgm:bulletEnabled val="1"/>
        </dgm:presLayoutVars>
      </dgm:prSet>
      <dgm:spPr/>
    </dgm:pt>
    <dgm:pt modelId="{62B46245-6077-4CA2-A3FE-499EF4DFB3D4}" type="pres">
      <dgm:prSet presAssocID="{56DCAF12-41FF-4C12-A9B3-748297D4EDD3}" presName="space" presStyleCnt="0"/>
      <dgm:spPr/>
    </dgm:pt>
    <dgm:pt modelId="{77CF52C4-CCC3-47A5-A823-154A4FBB58EC}" type="pres">
      <dgm:prSet presAssocID="{E32AF980-78F3-4936-A46E-8B7DC2BEE1C9}" presName="composite" presStyleCnt="0"/>
      <dgm:spPr/>
    </dgm:pt>
    <dgm:pt modelId="{66A5C2D3-95FD-4630-917D-78699F5D00FD}" type="pres">
      <dgm:prSet presAssocID="{E32AF980-78F3-4936-A46E-8B7DC2BEE1C9}" presName="parTx" presStyleLbl="alignNode1" presStyleIdx="1" presStyleCnt="3">
        <dgm:presLayoutVars>
          <dgm:chMax val="0"/>
          <dgm:chPref val="0"/>
          <dgm:bulletEnabled val="1"/>
        </dgm:presLayoutVars>
      </dgm:prSet>
      <dgm:spPr/>
    </dgm:pt>
    <dgm:pt modelId="{75263005-03EB-403B-A265-E1527213E41F}" type="pres">
      <dgm:prSet presAssocID="{E32AF980-78F3-4936-A46E-8B7DC2BEE1C9}" presName="desTx" presStyleLbl="alignAccFollowNode1" presStyleIdx="1" presStyleCnt="3">
        <dgm:presLayoutVars>
          <dgm:bulletEnabled val="1"/>
        </dgm:presLayoutVars>
      </dgm:prSet>
      <dgm:spPr/>
    </dgm:pt>
    <dgm:pt modelId="{1F30B0D6-5C72-437B-A1BD-B02B679893D5}" type="pres">
      <dgm:prSet presAssocID="{D2DF988E-49B4-4ACF-93CE-084967419FC8}" presName="space" presStyleCnt="0"/>
      <dgm:spPr/>
    </dgm:pt>
    <dgm:pt modelId="{6BC1FD9E-027B-430C-ADD4-E1C0E5BEAB3D}" type="pres">
      <dgm:prSet presAssocID="{A54D4C1A-90CE-4A42-A594-E04F54E788C4}" presName="composite" presStyleCnt="0"/>
      <dgm:spPr/>
    </dgm:pt>
    <dgm:pt modelId="{5730B1A8-0177-453D-8BAA-90A279CF4BB1}" type="pres">
      <dgm:prSet presAssocID="{A54D4C1A-90CE-4A42-A594-E04F54E788C4}" presName="parTx" presStyleLbl="alignNode1" presStyleIdx="2" presStyleCnt="3">
        <dgm:presLayoutVars>
          <dgm:chMax val="0"/>
          <dgm:chPref val="0"/>
          <dgm:bulletEnabled val="1"/>
        </dgm:presLayoutVars>
      </dgm:prSet>
      <dgm:spPr/>
    </dgm:pt>
    <dgm:pt modelId="{43F89ED2-8FEA-4678-910D-F9F7AA4F71E3}" type="pres">
      <dgm:prSet presAssocID="{A54D4C1A-90CE-4A42-A594-E04F54E788C4}" presName="desTx" presStyleLbl="alignAccFollowNode1" presStyleIdx="2" presStyleCnt="3">
        <dgm:presLayoutVars>
          <dgm:bulletEnabled val="1"/>
        </dgm:presLayoutVars>
      </dgm:prSet>
      <dgm:spPr/>
    </dgm:pt>
  </dgm:ptLst>
  <dgm:cxnLst>
    <dgm:cxn modelId="{E348860F-7863-4D85-972B-EBFE7CD20CF4}" type="presOf" srcId="{B2B76186-1ABC-48AD-9F3E-C5DB72741021}" destId="{43F89ED2-8FEA-4678-910D-F9F7AA4F71E3}" srcOrd="0" destOrd="3" presId="urn:microsoft.com/office/officeart/2005/8/layout/hList1"/>
    <dgm:cxn modelId="{471E0B15-EF18-47E9-B09C-E8AA5D5F48EE}" type="presOf" srcId="{D42FA1C8-2A22-4309-BA1C-7668E76F8A8A}" destId="{75263005-03EB-403B-A265-E1527213E41F}" srcOrd="0" destOrd="4" presId="urn:microsoft.com/office/officeart/2005/8/layout/hList1"/>
    <dgm:cxn modelId="{848D4617-C527-46DF-AD0C-F225CE0121A6}" srcId="{4D635B90-EB01-4239-82B3-25D68E3CDB4D}" destId="{F9E724DD-FF3E-4722-AB59-657100974C71}" srcOrd="0" destOrd="0" parTransId="{516254A6-1097-4FD9-92F4-3001D0EDDF41}" sibTransId="{56DCAF12-41FF-4C12-A9B3-748297D4EDD3}"/>
    <dgm:cxn modelId="{D695341A-92A9-4613-8771-2AA1D8310FC5}" srcId="{E32AF980-78F3-4936-A46E-8B7DC2BEE1C9}" destId="{9DA8ACFF-9CFA-477B-AC36-69EC0E08B346}" srcOrd="1" destOrd="0" parTransId="{78F06008-3B21-4CCE-9A63-DBAD463DE18C}" sibTransId="{9442EDF2-F944-4AF5-95C5-130A0900BB5A}"/>
    <dgm:cxn modelId="{50A42F27-E1C6-4B19-B609-5D54A1272A9B}" type="presOf" srcId="{D7A4E077-06BE-43BF-A4A1-166AF2232A3B}" destId="{7A74DEA9-760D-4A91-A702-F1A16A6CF83F}" srcOrd="0" destOrd="1" presId="urn:microsoft.com/office/officeart/2005/8/layout/hList1"/>
    <dgm:cxn modelId="{4F66FE28-E955-4DC1-A5B6-C88B18DC8D83}" srcId="{A54D4C1A-90CE-4A42-A594-E04F54E788C4}" destId="{628B61AE-3D30-47AB-B5FA-46301F13E100}" srcOrd="1" destOrd="0" parTransId="{132AC77A-26CF-4C4C-8062-443B4B514940}" sibTransId="{D0C96548-87B8-4ABC-AA27-263944A47EB7}"/>
    <dgm:cxn modelId="{5B45C836-77B4-4696-8A61-0DAF4191E892}" srcId="{F9E724DD-FF3E-4722-AB59-657100974C71}" destId="{93593275-45EC-4946-A5E4-9CE7D4B84218}" srcOrd="2" destOrd="0" parTransId="{DDCCD57C-0711-4FCC-9886-DDB1FDB2F7B6}" sibTransId="{76E89FFD-6DD7-44FE-A790-23391928A248}"/>
    <dgm:cxn modelId="{5E095F3A-1501-4C08-9426-6A850CAC1A00}" srcId="{E32AF980-78F3-4936-A46E-8B7DC2BEE1C9}" destId="{B83FF463-A6B2-4BE2-8CD9-C8771F0D85CC}" srcOrd="3" destOrd="0" parTransId="{A3BD773A-C200-4424-AEE1-616732399439}" sibTransId="{4D5D61E0-8EE1-4841-A059-547C3A5232D9}"/>
    <dgm:cxn modelId="{FDB4863C-7366-453F-8CE1-C6377320FB08}" type="presOf" srcId="{E32AF980-78F3-4936-A46E-8B7DC2BEE1C9}" destId="{66A5C2D3-95FD-4630-917D-78699F5D00FD}" srcOrd="0" destOrd="0" presId="urn:microsoft.com/office/officeart/2005/8/layout/hList1"/>
    <dgm:cxn modelId="{69A6405E-5983-46C0-B591-D289B3A28DE6}" type="presOf" srcId="{DB08EDAD-DFE3-4959-B210-0A0EC5EACA37}" destId="{43F89ED2-8FEA-4678-910D-F9F7AA4F71E3}" srcOrd="0" destOrd="0" presId="urn:microsoft.com/office/officeart/2005/8/layout/hList1"/>
    <dgm:cxn modelId="{DAA95560-9DB2-44C2-868E-DB54210C0CAE}" srcId="{A54D4C1A-90CE-4A42-A594-E04F54E788C4}" destId="{DB08EDAD-DFE3-4959-B210-0A0EC5EACA37}" srcOrd="0" destOrd="0" parTransId="{320ABA9B-D640-4E20-A517-78BD9614D445}" sibTransId="{55579E6A-5DB5-4D02-8C97-AE6AC066AA68}"/>
    <dgm:cxn modelId="{23AFF860-DBD3-473E-909E-7F56C20F1C23}" srcId="{A54D4C1A-90CE-4A42-A594-E04F54E788C4}" destId="{B2B76186-1ABC-48AD-9F3E-C5DB72741021}" srcOrd="3" destOrd="0" parTransId="{948A9D1A-597F-417A-8E21-0ACF807D4A01}" sibTransId="{C2508499-FBE9-474B-BFD8-4E965AD7DED8}"/>
    <dgm:cxn modelId="{F5D8E643-1901-4A4E-B353-D31D6234C341}" type="presOf" srcId="{3CCB9BBA-15C8-463E-93E9-2A3C225F7CDC}" destId="{43F89ED2-8FEA-4678-910D-F9F7AA4F71E3}" srcOrd="0" destOrd="2" presId="urn:microsoft.com/office/officeart/2005/8/layout/hList1"/>
    <dgm:cxn modelId="{FA979C44-FCF2-40FA-AEF5-DF54AE84795D}" srcId="{4D635B90-EB01-4239-82B3-25D68E3CDB4D}" destId="{A54D4C1A-90CE-4A42-A594-E04F54E788C4}" srcOrd="2" destOrd="0" parTransId="{62988E37-D260-4F7A-8965-3B531F99E545}" sibTransId="{C205126F-D65B-4C0C-9A69-C64042B25BC6}"/>
    <dgm:cxn modelId="{E29D0C49-31A6-4FE4-9DBC-E181511BBC4B}" srcId="{A54D4C1A-90CE-4A42-A594-E04F54E788C4}" destId="{3CCB9BBA-15C8-463E-93E9-2A3C225F7CDC}" srcOrd="2" destOrd="0" parTransId="{48829BC9-FDB6-4F20-B558-BDCB39C2483D}" sibTransId="{E21F3330-3290-4032-A156-23F9276C257B}"/>
    <dgm:cxn modelId="{A47DE869-CC45-47F4-88F8-FFB583801ADD}" type="presOf" srcId="{4D635B90-EB01-4239-82B3-25D68E3CDB4D}" destId="{0EEBCA96-2DD0-4DD9-B547-599815303347}" srcOrd="0" destOrd="0" presId="urn:microsoft.com/office/officeart/2005/8/layout/hList1"/>
    <dgm:cxn modelId="{6CA5C06B-AFFB-48AC-A34B-A9925C7D7E30}" type="presOf" srcId="{F9E724DD-FF3E-4722-AB59-657100974C71}" destId="{FA3C4A9D-CE8B-44A0-B603-231128DAA47B}" srcOrd="0" destOrd="0" presId="urn:microsoft.com/office/officeart/2005/8/layout/hList1"/>
    <dgm:cxn modelId="{321A3A4F-062A-42E5-8AE2-A29A03672BF4}" type="presOf" srcId="{9DA8ACFF-9CFA-477B-AC36-69EC0E08B346}" destId="{75263005-03EB-403B-A265-E1527213E41F}" srcOrd="0" destOrd="1" presId="urn:microsoft.com/office/officeart/2005/8/layout/hList1"/>
    <dgm:cxn modelId="{6AD8A871-E556-4158-8470-4A11F9ECBC8A}" type="presOf" srcId="{31DBDF1B-AE88-48FD-BA34-DEDF3698A2BD}" destId="{7A74DEA9-760D-4A91-A702-F1A16A6CF83F}" srcOrd="0" destOrd="0" presId="urn:microsoft.com/office/officeart/2005/8/layout/hList1"/>
    <dgm:cxn modelId="{0B277877-5292-44CA-B9F5-122F23B62731}" srcId="{E32AF980-78F3-4936-A46E-8B7DC2BEE1C9}" destId="{8F332FC5-AAD6-49E4-AC35-A0996089E4AE}" srcOrd="2" destOrd="0" parTransId="{5144114A-E054-4015-94AF-99AF33DFF0C9}" sibTransId="{972E4A78-4883-4CF3-88E4-8B396A211925}"/>
    <dgm:cxn modelId="{6B5AE45A-A6B8-4E23-96FF-8EF90A279CEF}" type="presOf" srcId="{A54D4C1A-90CE-4A42-A594-E04F54E788C4}" destId="{5730B1A8-0177-453D-8BAA-90A279CF4BB1}" srcOrd="0" destOrd="0" presId="urn:microsoft.com/office/officeart/2005/8/layout/hList1"/>
    <dgm:cxn modelId="{0E690C84-13BB-4B37-A142-5AEC9123BFEE}" srcId="{F9E724DD-FF3E-4722-AB59-657100974C71}" destId="{31DBDF1B-AE88-48FD-BA34-DEDF3698A2BD}" srcOrd="0" destOrd="0" parTransId="{89D2AC77-2659-4581-8A49-61F2DCF186A0}" sibTransId="{6B7B1BFC-BC3E-44A7-AB6C-DC2CCEE1796D}"/>
    <dgm:cxn modelId="{62C26095-539E-4395-94C8-60C6E38A4737}" srcId="{F9E724DD-FF3E-4722-AB59-657100974C71}" destId="{D7A4E077-06BE-43BF-A4A1-166AF2232A3B}" srcOrd="1" destOrd="0" parTransId="{0B76EAF0-1304-4ADF-BBB0-1BB0B71E99CE}" sibTransId="{7580EAB6-48C8-42B7-BF65-671964727CE6}"/>
    <dgm:cxn modelId="{2EEA6D99-54E8-4253-8EBF-939EF8053FB1}" srcId="{E32AF980-78F3-4936-A46E-8B7DC2BEE1C9}" destId="{26A723CD-C931-4AFA-A524-70D5FF042AD9}" srcOrd="0" destOrd="0" parTransId="{AEAF1318-1043-4912-8F9E-92FCEE245D27}" sibTransId="{AB399F7F-7110-481A-A071-20F1A13ACFCC}"/>
    <dgm:cxn modelId="{E9DD9899-1C4F-4497-A5BE-14A576297904}" srcId="{F9E724DD-FF3E-4722-AB59-657100974C71}" destId="{6CE6F367-E21F-45FB-86FF-941AFCF6E9DB}" srcOrd="3" destOrd="0" parTransId="{0DFA5D6F-6F76-4E21-949A-A6FFFB980281}" sibTransId="{D835440E-1537-43F3-A63F-1796F3CD6F55}"/>
    <dgm:cxn modelId="{2B8038AC-6FBB-4EE1-A0FF-91C70FEA78D4}" type="presOf" srcId="{26A723CD-C931-4AFA-A524-70D5FF042AD9}" destId="{75263005-03EB-403B-A265-E1527213E41F}" srcOrd="0" destOrd="0" presId="urn:microsoft.com/office/officeart/2005/8/layout/hList1"/>
    <dgm:cxn modelId="{E300DEB7-43DF-48BD-BE93-19FCD78EAA9D}" type="presOf" srcId="{49C16252-CA9A-498B-B225-B3A2F4FA222F}" destId="{7A74DEA9-760D-4A91-A702-F1A16A6CF83F}" srcOrd="0" destOrd="4" presId="urn:microsoft.com/office/officeart/2005/8/layout/hList1"/>
    <dgm:cxn modelId="{F258B5B8-C19E-4B64-9F76-7B4A6E6E3552}" type="presOf" srcId="{8F332FC5-AAD6-49E4-AC35-A0996089E4AE}" destId="{75263005-03EB-403B-A265-E1527213E41F}" srcOrd="0" destOrd="2" presId="urn:microsoft.com/office/officeart/2005/8/layout/hList1"/>
    <dgm:cxn modelId="{34D355CB-99FD-4FDC-86B0-FF5641B455A1}" srcId="{4D635B90-EB01-4239-82B3-25D68E3CDB4D}" destId="{E32AF980-78F3-4936-A46E-8B7DC2BEE1C9}" srcOrd="1" destOrd="0" parTransId="{C59393DD-1D6A-4E31-B798-A4B5BB6BDA48}" sibTransId="{D2DF988E-49B4-4ACF-93CE-084967419FC8}"/>
    <dgm:cxn modelId="{E688EACB-55C7-40E5-AB91-171F650943C4}" type="presOf" srcId="{6CE6F367-E21F-45FB-86FF-941AFCF6E9DB}" destId="{7A74DEA9-760D-4A91-A702-F1A16A6CF83F}" srcOrd="0" destOrd="3" presId="urn:microsoft.com/office/officeart/2005/8/layout/hList1"/>
    <dgm:cxn modelId="{166738D3-1390-4FC4-BC76-20727FCCDD0F}" type="presOf" srcId="{93593275-45EC-4946-A5E4-9CE7D4B84218}" destId="{7A74DEA9-760D-4A91-A702-F1A16A6CF83F}" srcOrd="0" destOrd="2" presId="urn:microsoft.com/office/officeart/2005/8/layout/hList1"/>
    <dgm:cxn modelId="{8B7D8FD8-F5DB-41CE-8746-8CEAFBA1D178}" srcId="{E32AF980-78F3-4936-A46E-8B7DC2BEE1C9}" destId="{D42FA1C8-2A22-4309-BA1C-7668E76F8A8A}" srcOrd="4" destOrd="0" parTransId="{2BE5D6D1-7CA5-436A-A817-F6BCDCB13C0C}" sibTransId="{660865A7-29B7-4F9F-8B51-38CBBAC56C16}"/>
    <dgm:cxn modelId="{AA0CE5D9-3CC4-48BF-B078-CEA3FAAF67BE}" type="presOf" srcId="{B83FF463-A6B2-4BE2-8CD9-C8771F0D85CC}" destId="{75263005-03EB-403B-A265-E1527213E41F}" srcOrd="0" destOrd="3" presId="urn:microsoft.com/office/officeart/2005/8/layout/hList1"/>
    <dgm:cxn modelId="{104730E0-854A-4520-8575-1CBAEF166300}" srcId="{F9E724DD-FF3E-4722-AB59-657100974C71}" destId="{49C16252-CA9A-498B-B225-B3A2F4FA222F}" srcOrd="4" destOrd="0" parTransId="{6DDF5AB4-EFC9-4836-8786-285DA92E9CD1}" sibTransId="{CE5B5768-C062-4E36-8703-85ACF2C5C045}"/>
    <dgm:cxn modelId="{43C8B4FC-EE3E-414C-B9B0-9F0913BB8178}" type="presOf" srcId="{628B61AE-3D30-47AB-B5FA-46301F13E100}" destId="{43F89ED2-8FEA-4678-910D-F9F7AA4F71E3}" srcOrd="0" destOrd="1" presId="urn:microsoft.com/office/officeart/2005/8/layout/hList1"/>
    <dgm:cxn modelId="{325E7248-A68E-439B-AACE-45B817357ABB}" type="presParOf" srcId="{0EEBCA96-2DD0-4DD9-B547-599815303347}" destId="{3B744636-2DAF-402E-A08E-807A5123C2D2}" srcOrd="0" destOrd="0" presId="urn:microsoft.com/office/officeart/2005/8/layout/hList1"/>
    <dgm:cxn modelId="{722C8540-37CB-4B24-BF1C-4381CFB360BF}" type="presParOf" srcId="{3B744636-2DAF-402E-A08E-807A5123C2D2}" destId="{FA3C4A9D-CE8B-44A0-B603-231128DAA47B}" srcOrd="0" destOrd="0" presId="urn:microsoft.com/office/officeart/2005/8/layout/hList1"/>
    <dgm:cxn modelId="{F00DA366-6C0F-461F-954D-6ACDCDD11899}" type="presParOf" srcId="{3B744636-2DAF-402E-A08E-807A5123C2D2}" destId="{7A74DEA9-760D-4A91-A702-F1A16A6CF83F}" srcOrd="1" destOrd="0" presId="urn:microsoft.com/office/officeart/2005/8/layout/hList1"/>
    <dgm:cxn modelId="{D500EDA3-D38A-45B0-A828-74B621F033EF}" type="presParOf" srcId="{0EEBCA96-2DD0-4DD9-B547-599815303347}" destId="{62B46245-6077-4CA2-A3FE-499EF4DFB3D4}" srcOrd="1" destOrd="0" presId="urn:microsoft.com/office/officeart/2005/8/layout/hList1"/>
    <dgm:cxn modelId="{E418994B-2AD0-4575-B053-BEAADCE448BD}" type="presParOf" srcId="{0EEBCA96-2DD0-4DD9-B547-599815303347}" destId="{77CF52C4-CCC3-47A5-A823-154A4FBB58EC}" srcOrd="2" destOrd="0" presId="urn:microsoft.com/office/officeart/2005/8/layout/hList1"/>
    <dgm:cxn modelId="{E9E2DFFB-764E-4975-A047-26009D9C7A4B}" type="presParOf" srcId="{77CF52C4-CCC3-47A5-A823-154A4FBB58EC}" destId="{66A5C2D3-95FD-4630-917D-78699F5D00FD}" srcOrd="0" destOrd="0" presId="urn:microsoft.com/office/officeart/2005/8/layout/hList1"/>
    <dgm:cxn modelId="{8F406803-5309-4803-B61E-67CA84B3CD3A}" type="presParOf" srcId="{77CF52C4-CCC3-47A5-A823-154A4FBB58EC}" destId="{75263005-03EB-403B-A265-E1527213E41F}" srcOrd="1" destOrd="0" presId="urn:microsoft.com/office/officeart/2005/8/layout/hList1"/>
    <dgm:cxn modelId="{F3F1835C-17CA-4F73-81EC-8B8BE8AEE30E}" type="presParOf" srcId="{0EEBCA96-2DD0-4DD9-B547-599815303347}" destId="{1F30B0D6-5C72-437B-A1BD-B02B679893D5}" srcOrd="3" destOrd="0" presId="urn:microsoft.com/office/officeart/2005/8/layout/hList1"/>
    <dgm:cxn modelId="{048798BD-ED8D-4EE8-95BB-2E332907A564}" type="presParOf" srcId="{0EEBCA96-2DD0-4DD9-B547-599815303347}" destId="{6BC1FD9E-027B-430C-ADD4-E1C0E5BEAB3D}" srcOrd="4" destOrd="0" presId="urn:microsoft.com/office/officeart/2005/8/layout/hList1"/>
    <dgm:cxn modelId="{3DE82D31-2A32-42BF-A381-5CC5A616F60A}" type="presParOf" srcId="{6BC1FD9E-027B-430C-ADD4-E1C0E5BEAB3D}" destId="{5730B1A8-0177-453D-8BAA-90A279CF4BB1}" srcOrd="0" destOrd="0" presId="urn:microsoft.com/office/officeart/2005/8/layout/hList1"/>
    <dgm:cxn modelId="{F9BDA754-B72C-4C83-8C6D-D4F614E42B68}" type="presParOf" srcId="{6BC1FD9E-027B-430C-ADD4-E1C0E5BEAB3D}" destId="{43F89ED2-8FEA-4678-910D-F9F7AA4F71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75BF1-D46C-594C-BBF4-AF2DB84518ED}" type="doc">
      <dgm:prSet loTypeId="urn:microsoft.com/office/officeart/2005/8/layout/lProcess3" loCatId="process" qsTypeId="urn:microsoft.com/office/officeart/2005/8/quickstyle/simple1" qsCatId="simple" csTypeId="urn:microsoft.com/office/officeart/2005/8/colors/colorful1" csCatId="colorful"/>
      <dgm:spPr/>
      <dgm:t>
        <a:bodyPr/>
        <a:lstStyle/>
        <a:p>
          <a:endParaRPr lang="de-DE"/>
        </a:p>
      </dgm:t>
    </dgm:pt>
    <dgm:pt modelId="{8AEB89B1-CF7C-6742-AA88-00756D3F4A90}">
      <dgm:prSet/>
      <dgm:spPr/>
      <dgm:t>
        <a:bodyPr/>
        <a:lstStyle/>
        <a:p>
          <a:r>
            <a:rPr lang="de-DE" b="1" i="0" baseline="0"/>
            <a:t>I) Verhaltensaufbau (ca. 80% der Lehrerenergie)</a:t>
          </a:r>
          <a:endParaRPr lang="de-DE"/>
        </a:p>
      </dgm:t>
    </dgm:pt>
    <dgm:pt modelId="{F1670634-0550-D54E-B687-079FAC62DDB6}" type="parTrans" cxnId="{E0591926-9ABD-7543-9B24-815EC04897EB}">
      <dgm:prSet/>
      <dgm:spPr/>
      <dgm:t>
        <a:bodyPr/>
        <a:lstStyle/>
        <a:p>
          <a:endParaRPr lang="de-DE"/>
        </a:p>
      </dgm:t>
    </dgm:pt>
    <dgm:pt modelId="{783653BA-7D7A-9944-8007-32FAD24CED2D}" type="sibTrans" cxnId="{E0591926-9ABD-7543-9B24-815EC04897EB}">
      <dgm:prSet/>
      <dgm:spPr/>
      <dgm:t>
        <a:bodyPr/>
        <a:lstStyle/>
        <a:p>
          <a:endParaRPr lang="de-DE"/>
        </a:p>
      </dgm:t>
    </dgm:pt>
    <dgm:pt modelId="{E61EAA44-3DD6-2546-BC7B-6019152E3049}">
      <dgm:prSet/>
      <dgm:spPr/>
      <dgm:t>
        <a:bodyPr/>
        <a:lstStyle/>
        <a:p>
          <a:r>
            <a:rPr lang="de-DE" b="1" i="0" baseline="0" dirty="0"/>
            <a:t>II) Emotionen</a:t>
          </a:r>
          <a:endParaRPr lang="de-DE" dirty="0"/>
        </a:p>
      </dgm:t>
    </dgm:pt>
    <dgm:pt modelId="{E6CCD0F2-AFB7-7342-B244-35C4CDA1DA05}" type="parTrans" cxnId="{19810DC7-1369-5D4B-A170-1AF31734629A}">
      <dgm:prSet/>
      <dgm:spPr/>
      <dgm:t>
        <a:bodyPr/>
        <a:lstStyle/>
        <a:p>
          <a:endParaRPr lang="de-DE"/>
        </a:p>
      </dgm:t>
    </dgm:pt>
    <dgm:pt modelId="{1263D424-F0B1-5444-B20F-A8BCE7F730FE}" type="sibTrans" cxnId="{19810DC7-1369-5D4B-A170-1AF31734629A}">
      <dgm:prSet/>
      <dgm:spPr/>
      <dgm:t>
        <a:bodyPr/>
        <a:lstStyle/>
        <a:p>
          <a:endParaRPr lang="de-DE"/>
        </a:p>
      </dgm:t>
    </dgm:pt>
    <dgm:pt modelId="{BC7764BD-4C3E-3A41-87DB-8877B29D7483}">
      <dgm:prSet/>
      <dgm:spPr/>
      <dgm:t>
        <a:bodyPr/>
        <a:lstStyle/>
        <a:p>
          <a:r>
            <a:rPr lang="de-DE" b="1" i="0" baseline="0"/>
            <a:t>III) Beziehungsaufbau</a:t>
          </a:r>
          <a:endParaRPr lang="de-DE"/>
        </a:p>
      </dgm:t>
    </dgm:pt>
    <dgm:pt modelId="{7B1B771C-7FCA-0841-8F52-42B54A452E42}" type="parTrans" cxnId="{A1CE0539-CFCE-724E-8AB1-2F7AC3292F68}">
      <dgm:prSet/>
      <dgm:spPr/>
      <dgm:t>
        <a:bodyPr/>
        <a:lstStyle/>
        <a:p>
          <a:endParaRPr lang="de-DE"/>
        </a:p>
      </dgm:t>
    </dgm:pt>
    <dgm:pt modelId="{119C246B-32B4-F748-BEC7-2648ABFFD7A3}" type="sibTrans" cxnId="{A1CE0539-CFCE-724E-8AB1-2F7AC3292F68}">
      <dgm:prSet/>
      <dgm:spPr/>
      <dgm:t>
        <a:bodyPr/>
        <a:lstStyle/>
        <a:p>
          <a:endParaRPr lang="de-DE"/>
        </a:p>
      </dgm:t>
    </dgm:pt>
    <dgm:pt modelId="{C8F0CFF5-564E-FF48-A355-092DF8120737}">
      <dgm:prSet/>
      <dgm:spPr/>
      <dgm:t>
        <a:bodyPr/>
        <a:lstStyle/>
        <a:p>
          <a:r>
            <a:rPr lang="de-DE" b="1" i="0" baseline="0"/>
            <a:t>IV) Starke Strukturen im Unterricht</a:t>
          </a:r>
          <a:endParaRPr lang="de-DE"/>
        </a:p>
      </dgm:t>
    </dgm:pt>
    <dgm:pt modelId="{C6C55664-C29E-2C49-AED9-5D664CE4438C}" type="parTrans" cxnId="{F772AD05-D92D-3E42-9528-0E277A58F1B4}">
      <dgm:prSet/>
      <dgm:spPr/>
      <dgm:t>
        <a:bodyPr/>
        <a:lstStyle/>
        <a:p>
          <a:endParaRPr lang="de-DE"/>
        </a:p>
      </dgm:t>
    </dgm:pt>
    <dgm:pt modelId="{62F2B291-7F20-4E4E-BF1B-839649F51561}" type="sibTrans" cxnId="{F772AD05-D92D-3E42-9528-0E277A58F1B4}">
      <dgm:prSet/>
      <dgm:spPr/>
      <dgm:t>
        <a:bodyPr/>
        <a:lstStyle/>
        <a:p>
          <a:endParaRPr lang="de-DE"/>
        </a:p>
      </dgm:t>
    </dgm:pt>
    <dgm:pt modelId="{77E103AF-668E-C44F-A601-4458124EB136}">
      <dgm:prSet/>
      <dgm:spPr/>
      <dgm:t>
        <a:bodyPr/>
        <a:lstStyle/>
        <a:p>
          <a:r>
            <a:rPr lang="de-DE" b="1" i="0" baseline="0"/>
            <a:t>V)Specials&amp;Extras</a:t>
          </a:r>
          <a:endParaRPr lang="de-DE"/>
        </a:p>
      </dgm:t>
    </dgm:pt>
    <dgm:pt modelId="{9E6ACF1C-DBB0-1540-8D42-0F8A385000BD}" type="parTrans" cxnId="{836474A9-F13B-C742-A450-2542D53E008B}">
      <dgm:prSet/>
      <dgm:spPr/>
      <dgm:t>
        <a:bodyPr/>
        <a:lstStyle/>
        <a:p>
          <a:endParaRPr lang="de-DE"/>
        </a:p>
      </dgm:t>
    </dgm:pt>
    <dgm:pt modelId="{F19ADDA4-DD70-C745-9ED5-90F78860A8E8}" type="sibTrans" cxnId="{836474A9-F13B-C742-A450-2542D53E008B}">
      <dgm:prSet/>
      <dgm:spPr/>
      <dgm:t>
        <a:bodyPr/>
        <a:lstStyle/>
        <a:p>
          <a:endParaRPr lang="de-DE"/>
        </a:p>
      </dgm:t>
    </dgm:pt>
    <dgm:pt modelId="{05919021-A8A0-0149-8AE7-728CE21052DC}" type="pres">
      <dgm:prSet presAssocID="{BA575BF1-D46C-594C-BBF4-AF2DB84518ED}" presName="Name0" presStyleCnt="0">
        <dgm:presLayoutVars>
          <dgm:chPref val="3"/>
          <dgm:dir/>
          <dgm:animLvl val="lvl"/>
          <dgm:resizeHandles/>
        </dgm:presLayoutVars>
      </dgm:prSet>
      <dgm:spPr/>
    </dgm:pt>
    <dgm:pt modelId="{F2CD6AD1-226A-1543-A195-57DBD8C7697E}" type="pres">
      <dgm:prSet presAssocID="{8AEB89B1-CF7C-6742-AA88-00756D3F4A90}" presName="horFlow" presStyleCnt="0"/>
      <dgm:spPr/>
    </dgm:pt>
    <dgm:pt modelId="{45767C7E-22EB-604B-A20A-5657EA60CDC3}" type="pres">
      <dgm:prSet presAssocID="{8AEB89B1-CF7C-6742-AA88-00756D3F4A90}" presName="bigChev" presStyleLbl="node1" presStyleIdx="0" presStyleCnt="5"/>
      <dgm:spPr/>
    </dgm:pt>
    <dgm:pt modelId="{0C3E26AA-55D5-0240-884B-D7921B8386C2}" type="pres">
      <dgm:prSet presAssocID="{8AEB89B1-CF7C-6742-AA88-00756D3F4A90}" presName="vSp" presStyleCnt="0"/>
      <dgm:spPr/>
    </dgm:pt>
    <dgm:pt modelId="{72F0A429-694E-3148-8F2F-F26671D5D748}" type="pres">
      <dgm:prSet presAssocID="{E61EAA44-3DD6-2546-BC7B-6019152E3049}" presName="horFlow" presStyleCnt="0"/>
      <dgm:spPr/>
    </dgm:pt>
    <dgm:pt modelId="{0B6E76A6-CA0F-0148-AEC1-87EF6DDDB43C}" type="pres">
      <dgm:prSet presAssocID="{E61EAA44-3DD6-2546-BC7B-6019152E3049}" presName="bigChev" presStyleLbl="node1" presStyleIdx="1" presStyleCnt="5"/>
      <dgm:spPr/>
    </dgm:pt>
    <dgm:pt modelId="{C31118C7-0A76-6843-9C96-F4BCB5CA7FB3}" type="pres">
      <dgm:prSet presAssocID="{E61EAA44-3DD6-2546-BC7B-6019152E3049}" presName="vSp" presStyleCnt="0"/>
      <dgm:spPr/>
    </dgm:pt>
    <dgm:pt modelId="{9DF6FB0A-9C8F-C348-A41C-32839CAC724F}" type="pres">
      <dgm:prSet presAssocID="{BC7764BD-4C3E-3A41-87DB-8877B29D7483}" presName="horFlow" presStyleCnt="0"/>
      <dgm:spPr/>
    </dgm:pt>
    <dgm:pt modelId="{2D1F2F1F-9DE0-B64A-ACB1-CA220E15FE94}" type="pres">
      <dgm:prSet presAssocID="{BC7764BD-4C3E-3A41-87DB-8877B29D7483}" presName="bigChev" presStyleLbl="node1" presStyleIdx="2" presStyleCnt="5"/>
      <dgm:spPr/>
    </dgm:pt>
    <dgm:pt modelId="{6E3B72E6-1943-1840-A208-EE716D17A162}" type="pres">
      <dgm:prSet presAssocID="{BC7764BD-4C3E-3A41-87DB-8877B29D7483}" presName="vSp" presStyleCnt="0"/>
      <dgm:spPr/>
    </dgm:pt>
    <dgm:pt modelId="{0C48F6B9-80F0-3D4E-9B58-7649FFCE39EC}" type="pres">
      <dgm:prSet presAssocID="{C8F0CFF5-564E-FF48-A355-092DF8120737}" presName="horFlow" presStyleCnt="0"/>
      <dgm:spPr/>
    </dgm:pt>
    <dgm:pt modelId="{4C5B807A-8C20-0E48-B182-2289EAD8A721}" type="pres">
      <dgm:prSet presAssocID="{C8F0CFF5-564E-FF48-A355-092DF8120737}" presName="bigChev" presStyleLbl="node1" presStyleIdx="3" presStyleCnt="5"/>
      <dgm:spPr/>
    </dgm:pt>
    <dgm:pt modelId="{7E1F3520-5E6D-7748-813E-FF699601C73E}" type="pres">
      <dgm:prSet presAssocID="{C8F0CFF5-564E-FF48-A355-092DF8120737}" presName="vSp" presStyleCnt="0"/>
      <dgm:spPr/>
    </dgm:pt>
    <dgm:pt modelId="{CDA4D316-62A3-4446-B53E-6CE5A5B2425D}" type="pres">
      <dgm:prSet presAssocID="{77E103AF-668E-C44F-A601-4458124EB136}" presName="horFlow" presStyleCnt="0"/>
      <dgm:spPr/>
    </dgm:pt>
    <dgm:pt modelId="{90270201-1812-E24D-BB76-B0C4740542F8}" type="pres">
      <dgm:prSet presAssocID="{77E103AF-668E-C44F-A601-4458124EB136}" presName="bigChev" presStyleLbl="node1" presStyleIdx="4" presStyleCnt="5"/>
      <dgm:spPr/>
    </dgm:pt>
  </dgm:ptLst>
  <dgm:cxnLst>
    <dgm:cxn modelId="{F772AD05-D92D-3E42-9528-0E277A58F1B4}" srcId="{BA575BF1-D46C-594C-BBF4-AF2DB84518ED}" destId="{C8F0CFF5-564E-FF48-A355-092DF8120737}" srcOrd="3" destOrd="0" parTransId="{C6C55664-C29E-2C49-AED9-5D664CE4438C}" sibTransId="{62F2B291-7F20-4E4E-BF1B-839649F51561}"/>
    <dgm:cxn modelId="{E0591926-9ABD-7543-9B24-815EC04897EB}" srcId="{BA575BF1-D46C-594C-BBF4-AF2DB84518ED}" destId="{8AEB89B1-CF7C-6742-AA88-00756D3F4A90}" srcOrd="0" destOrd="0" parTransId="{F1670634-0550-D54E-B687-079FAC62DDB6}" sibTransId="{783653BA-7D7A-9944-8007-32FAD24CED2D}"/>
    <dgm:cxn modelId="{A1CE0539-CFCE-724E-8AB1-2F7AC3292F68}" srcId="{BA575BF1-D46C-594C-BBF4-AF2DB84518ED}" destId="{BC7764BD-4C3E-3A41-87DB-8877B29D7483}" srcOrd="2" destOrd="0" parTransId="{7B1B771C-7FCA-0841-8F52-42B54A452E42}" sibTransId="{119C246B-32B4-F748-BEC7-2648ABFFD7A3}"/>
    <dgm:cxn modelId="{924C8471-BB26-8946-88B9-6E2854947442}" type="presOf" srcId="{C8F0CFF5-564E-FF48-A355-092DF8120737}" destId="{4C5B807A-8C20-0E48-B182-2289EAD8A721}" srcOrd="0" destOrd="0" presId="urn:microsoft.com/office/officeart/2005/8/layout/lProcess3"/>
    <dgm:cxn modelId="{081DDD5A-2C41-6842-A6BA-AFE1E19FEEF4}" type="presOf" srcId="{77E103AF-668E-C44F-A601-4458124EB136}" destId="{90270201-1812-E24D-BB76-B0C4740542F8}" srcOrd="0" destOrd="0" presId="urn:microsoft.com/office/officeart/2005/8/layout/lProcess3"/>
    <dgm:cxn modelId="{BD71A27B-1A2E-5A47-9C94-30983476C843}" type="presOf" srcId="{E61EAA44-3DD6-2546-BC7B-6019152E3049}" destId="{0B6E76A6-CA0F-0148-AEC1-87EF6DDDB43C}" srcOrd="0" destOrd="0" presId="urn:microsoft.com/office/officeart/2005/8/layout/lProcess3"/>
    <dgm:cxn modelId="{6DDCB781-6565-C245-A405-79DD0FDDFED8}" type="presOf" srcId="{BC7764BD-4C3E-3A41-87DB-8877B29D7483}" destId="{2D1F2F1F-9DE0-B64A-ACB1-CA220E15FE94}" srcOrd="0" destOrd="0" presId="urn:microsoft.com/office/officeart/2005/8/layout/lProcess3"/>
    <dgm:cxn modelId="{836474A9-F13B-C742-A450-2542D53E008B}" srcId="{BA575BF1-D46C-594C-BBF4-AF2DB84518ED}" destId="{77E103AF-668E-C44F-A601-4458124EB136}" srcOrd="4" destOrd="0" parTransId="{9E6ACF1C-DBB0-1540-8D42-0F8A385000BD}" sibTransId="{F19ADDA4-DD70-C745-9ED5-90F78860A8E8}"/>
    <dgm:cxn modelId="{19810DC7-1369-5D4B-A170-1AF31734629A}" srcId="{BA575BF1-D46C-594C-BBF4-AF2DB84518ED}" destId="{E61EAA44-3DD6-2546-BC7B-6019152E3049}" srcOrd="1" destOrd="0" parTransId="{E6CCD0F2-AFB7-7342-B244-35C4CDA1DA05}" sibTransId="{1263D424-F0B1-5444-B20F-A8BCE7F730FE}"/>
    <dgm:cxn modelId="{6B8B9ACC-C77B-A74C-BD11-3053D4CEF5E9}" type="presOf" srcId="{BA575BF1-D46C-594C-BBF4-AF2DB84518ED}" destId="{05919021-A8A0-0149-8AE7-728CE21052DC}" srcOrd="0" destOrd="0" presId="urn:microsoft.com/office/officeart/2005/8/layout/lProcess3"/>
    <dgm:cxn modelId="{4E062DE6-C40E-F544-B222-7CD210BF6EC6}" type="presOf" srcId="{8AEB89B1-CF7C-6742-AA88-00756D3F4A90}" destId="{45767C7E-22EB-604B-A20A-5657EA60CDC3}" srcOrd="0" destOrd="0" presId="urn:microsoft.com/office/officeart/2005/8/layout/lProcess3"/>
    <dgm:cxn modelId="{D18F3FB6-02F3-154C-9BA8-DCC3604B48A2}" type="presParOf" srcId="{05919021-A8A0-0149-8AE7-728CE21052DC}" destId="{F2CD6AD1-226A-1543-A195-57DBD8C7697E}" srcOrd="0" destOrd="0" presId="urn:microsoft.com/office/officeart/2005/8/layout/lProcess3"/>
    <dgm:cxn modelId="{C4E4B146-1209-3E49-B81A-804EC2A870B2}" type="presParOf" srcId="{F2CD6AD1-226A-1543-A195-57DBD8C7697E}" destId="{45767C7E-22EB-604B-A20A-5657EA60CDC3}" srcOrd="0" destOrd="0" presId="urn:microsoft.com/office/officeart/2005/8/layout/lProcess3"/>
    <dgm:cxn modelId="{C0482EC8-A459-DB4C-9D0C-C44A13C167D7}" type="presParOf" srcId="{05919021-A8A0-0149-8AE7-728CE21052DC}" destId="{0C3E26AA-55D5-0240-884B-D7921B8386C2}" srcOrd="1" destOrd="0" presId="urn:microsoft.com/office/officeart/2005/8/layout/lProcess3"/>
    <dgm:cxn modelId="{32623D3C-F4CD-F34B-8FD0-0C27139FBCBF}" type="presParOf" srcId="{05919021-A8A0-0149-8AE7-728CE21052DC}" destId="{72F0A429-694E-3148-8F2F-F26671D5D748}" srcOrd="2" destOrd="0" presId="urn:microsoft.com/office/officeart/2005/8/layout/lProcess3"/>
    <dgm:cxn modelId="{55361938-C5BA-6A4D-A9C4-EDF8DE242FFD}" type="presParOf" srcId="{72F0A429-694E-3148-8F2F-F26671D5D748}" destId="{0B6E76A6-CA0F-0148-AEC1-87EF6DDDB43C}" srcOrd="0" destOrd="0" presId="urn:microsoft.com/office/officeart/2005/8/layout/lProcess3"/>
    <dgm:cxn modelId="{A0719612-A6FC-1C4B-9048-B6B0650E4929}" type="presParOf" srcId="{05919021-A8A0-0149-8AE7-728CE21052DC}" destId="{C31118C7-0A76-6843-9C96-F4BCB5CA7FB3}" srcOrd="3" destOrd="0" presId="urn:microsoft.com/office/officeart/2005/8/layout/lProcess3"/>
    <dgm:cxn modelId="{EB095905-AA60-BF4E-BD7C-61B34E8A3B65}" type="presParOf" srcId="{05919021-A8A0-0149-8AE7-728CE21052DC}" destId="{9DF6FB0A-9C8F-C348-A41C-32839CAC724F}" srcOrd="4" destOrd="0" presId="urn:microsoft.com/office/officeart/2005/8/layout/lProcess3"/>
    <dgm:cxn modelId="{BDB54167-D7D7-0741-9D50-9F7479ED43C6}" type="presParOf" srcId="{9DF6FB0A-9C8F-C348-A41C-32839CAC724F}" destId="{2D1F2F1F-9DE0-B64A-ACB1-CA220E15FE94}" srcOrd="0" destOrd="0" presId="urn:microsoft.com/office/officeart/2005/8/layout/lProcess3"/>
    <dgm:cxn modelId="{5739E965-8B3D-6F4A-B187-873D38BF98E8}" type="presParOf" srcId="{05919021-A8A0-0149-8AE7-728CE21052DC}" destId="{6E3B72E6-1943-1840-A208-EE716D17A162}" srcOrd="5" destOrd="0" presId="urn:microsoft.com/office/officeart/2005/8/layout/lProcess3"/>
    <dgm:cxn modelId="{11DD2E05-603D-5A4B-934F-25298EA8476A}" type="presParOf" srcId="{05919021-A8A0-0149-8AE7-728CE21052DC}" destId="{0C48F6B9-80F0-3D4E-9B58-7649FFCE39EC}" srcOrd="6" destOrd="0" presId="urn:microsoft.com/office/officeart/2005/8/layout/lProcess3"/>
    <dgm:cxn modelId="{FEC184ED-622D-BB40-B44D-37A9C628599B}" type="presParOf" srcId="{0C48F6B9-80F0-3D4E-9B58-7649FFCE39EC}" destId="{4C5B807A-8C20-0E48-B182-2289EAD8A721}" srcOrd="0" destOrd="0" presId="urn:microsoft.com/office/officeart/2005/8/layout/lProcess3"/>
    <dgm:cxn modelId="{F742DCE1-4C95-AB49-AE64-11B1932CE15A}" type="presParOf" srcId="{05919021-A8A0-0149-8AE7-728CE21052DC}" destId="{7E1F3520-5E6D-7748-813E-FF699601C73E}" srcOrd="7" destOrd="0" presId="urn:microsoft.com/office/officeart/2005/8/layout/lProcess3"/>
    <dgm:cxn modelId="{F29BC3E7-37C1-5746-A431-D181D904168A}" type="presParOf" srcId="{05919021-A8A0-0149-8AE7-728CE21052DC}" destId="{CDA4D316-62A3-4446-B53E-6CE5A5B2425D}" srcOrd="8" destOrd="0" presId="urn:microsoft.com/office/officeart/2005/8/layout/lProcess3"/>
    <dgm:cxn modelId="{7363AE39-8A6B-6D43-BA6C-C419208F46C2}" type="presParOf" srcId="{CDA4D316-62A3-4446-B53E-6CE5A5B2425D}" destId="{90270201-1812-E24D-BB76-B0C4740542F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7BA1DB-E232-4AD7-B821-A350FA82A74B}" type="doc">
      <dgm:prSet loTypeId="urn:microsoft.com/office/officeart/2005/8/layout/arrow5" loCatId="process" qsTypeId="urn:microsoft.com/office/officeart/2005/8/quickstyle/simple4" qsCatId="simple" csTypeId="urn:microsoft.com/office/officeart/2005/8/colors/colorful5" csCatId="colorful" phldr="1"/>
      <dgm:spPr/>
      <dgm:t>
        <a:bodyPr/>
        <a:lstStyle/>
        <a:p>
          <a:endParaRPr lang="de-DE"/>
        </a:p>
      </dgm:t>
    </dgm:pt>
    <dgm:pt modelId="{BEC2920C-FD40-484A-A9AD-BB08B8EF09EC}" type="pres">
      <dgm:prSet presAssocID="{9C7BA1DB-E232-4AD7-B821-A350FA82A74B}" presName="diagram" presStyleCnt="0">
        <dgm:presLayoutVars>
          <dgm:dir/>
          <dgm:resizeHandles val="exact"/>
        </dgm:presLayoutVars>
      </dgm:prSet>
      <dgm:spPr/>
    </dgm:pt>
  </dgm:ptLst>
  <dgm:cxnLst>
    <dgm:cxn modelId="{589B4811-C408-4B52-B316-364CEB72C7EB}" type="presOf" srcId="{9C7BA1DB-E232-4AD7-B821-A350FA82A74B}" destId="{BEC2920C-FD40-484A-A9AD-BB08B8EF09EC}"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C601F-A20E-4D13-993B-A6073BA19553}" type="doc">
      <dgm:prSet loTypeId="urn:microsoft.com/office/officeart/2005/8/layout/gear1" loCatId="cycle" qsTypeId="urn:microsoft.com/office/officeart/2005/8/quickstyle/simple1" qsCatId="simple" csTypeId="urn:microsoft.com/office/officeart/2005/8/colors/colorful5" csCatId="colorful" phldr="1"/>
      <dgm:spPr/>
    </dgm:pt>
    <dgm:pt modelId="{6BA4E106-A328-4B97-B3DC-9DA39A1F1038}">
      <dgm:prSet phldrT="[Text]" custT="1"/>
      <dgm:spPr/>
      <dgm:t>
        <a:bodyPr/>
        <a:lstStyle/>
        <a:p>
          <a:r>
            <a:rPr lang="de-DE" sz="2000" b="1" dirty="0"/>
            <a:t>Schwache Lerner</a:t>
          </a:r>
        </a:p>
      </dgm:t>
    </dgm:pt>
    <dgm:pt modelId="{EC171BB9-0176-43B1-9A80-91F9FE20EFDC}" type="parTrans" cxnId="{DAE5F6FB-FED6-4D78-9941-B4FA44C25EC1}">
      <dgm:prSet/>
      <dgm:spPr/>
      <dgm:t>
        <a:bodyPr/>
        <a:lstStyle/>
        <a:p>
          <a:endParaRPr lang="de-DE"/>
        </a:p>
      </dgm:t>
    </dgm:pt>
    <dgm:pt modelId="{9DD3C379-FB18-494B-9831-C2B3B182EDB4}" type="sibTrans" cxnId="{DAE5F6FB-FED6-4D78-9941-B4FA44C25EC1}">
      <dgm:prSet/>
      <dgm:spPr/>
      <dgm:t>
        <a:bodyPr/>
        <a:lstStyle/>
        <a:p>
          <a:endParaRPr lang="de-DE"/>
        </a:p>
      </dgm:t>
    </dgm:pt>
    <dgm:pt modelId="{8EB06360-A11F-472E-A2A7-5BFF520E7D26}">
      <dgm:prSet phldrT="[Text]" custT="1"/>
      <dgm:spPr/>
      <dgm:t>
        <a:bodyPr/>
        <a:lstStyle/>
        <a:p>
          <a:r>
            <a:rPr lang="de-DE" sz="1050" b="1" dirty="0"/>
            <a:t>Lernverhalten</a:t>
          </a:r>
        </a:p>
      </dgm:t>
    </dgm:pt>
    <dgm:pt modelId="{11F889BD-A771-4A8C-8EA6-D18C83015E98}" type="parTrans" cxnId="{184B55C7-A3C0-4AB3-8957-72517926543D}">
      <dgm:prSet/>
      <dgm:spPr/>
      <dgm:t>
        <a:bodyPr/>
        <a:lstStyle/>
        <a:p>
          <a:endParaRPr lang="de-DE"/>
        </a:p>
      </dgm:t>
    </dgm:pt>
    <dgm:pt modelId="{1FEEE5A8-6F67-4ACF-B89E-BB7067DBE154}" type="sibTrans" cxnId="{184B55C7-A3C0-4AB3-8957-72517926543D}">
      <dgm:prSet/>
      <dgm:spPr/>
      <dgm:t>
        <a:bodyPr/>
        <a:lstStyle/>
        <a:p>
          <a:endParaRPr lang="de-DE"/>
        </a:p>
      </dgm:t>
    </dgm:pt>
    <dgm:pt modelId="{EF3BE94D-86F5-444B-93D1-8C4E340D4865}">
      <dgm:prSet phldrT="[Text]" custT="1"/>
      <dgm:spPr/>
      <dgm:t>
        <a:bodyPr/>
        <a:lstStyle/>
        <a:p>
          <a:r>
            <a:rPr lang="de-DE" sz="1600" b="1" dirty="0"/>
            <a:t>Inklusion</a:t>
          </a:r>
        </a:p>
      </dgm:t>
    </dgm:pt>
    <dgm:pt modelId="{C6EEBBAE-3875-4E7B-B7D2-AD8DF4A72FCE}" type="parTrans" cxnId="{1B5B425A-4495-440F-9446-E1463ED555FD}">
      <dgm:prSet/>
      <dgm:spPr/>
      <dgm:t>
        <a:bodyPr/>
        <a:lstStyle/>
        <a:p>
          <a:endParaRPr lang="de-DE"/>
        </a:p>
      </dgm:t>
    </dgm:pt>
    <dgm:pt modelId="{D24D1AD2-6B63-40C7-82C5-C88D2FA28F34}" type="sibTrans" cxnId="{1B5B425A-4495-440F-9446-E1463ED555FD}">
      <dgm:prSet/>
      <dgm:spPr/>
      <dgm:t>
        <a:bodyPr/>
        <a:lstStyle/>
        <a:p>
          <a:endParaRPr lang="de-DE"/>
        </a:p>
      </dgm:t>
    </dgm:pt>
    <dgm:pt modelId="{4E8513AE-9429-433F-AB3F-00B932F140CD}" type="pres">
      <dgm:prSet presAssocID="{0B1C601F-A20E-4D13-993B-A6073BA19553}" presName="composite" presStyleCnt="0">
        <dgm:presLayoutVars>
          <dgm:chMax val="3"/>
          <dgm:animLvl val="lvl"/>
          <dgm:resizeHandles val="exact"/>
        </dgm:presLayoutVars>
      </dgm:prSet>
      <dgm:spPr/>
    </dgm:pt>
    <dgm:pt modelId="{6448D339-FD21-4ACA-8D82-A2C9D46EDC68}" type="pres">
      <dgm:prSet presAssocID="{6BA4E106-A328-4B97-B3DC-9DA39A1F1038}" presName="gear1" presStyleLbl="node1" presStyleIdx="0" presStyleCnt="3">
        <dgm:presLayoutVars>
          <dgm:chMax val="1"/>
          <dgm:bulletEnabled val="1"/>
        </dgm:presLayoutVars>
      </dgm:prSet>
      <dgm:spPr/>
    </dgm:pt>
    <dgm:pt modelId="{3EC97A73-9A5F-4445-A3B1-B752944E041A}" type="pres">
      <dgm:prSet presAssocID="{6BA4E106-A328-4B97-B3DC-9DA39A1F1038}" presName="gear1srcNode" presStyleLbl="node1" presStyleIdx="0" presStyleCnt="3"/>
      <dgm:spPr/>
    </dgm:pt>
    <dgm:pt modelId="{CD26F5EC-89A3-4B08-99F2-11E3EF10B076}" type="pres">
      <dgm:prSet presAssocID="{6BA4E106-A328-4B97-B3DC-9DA39A1F1038}" presName="gear1dstNode" presStyleLbl="node1" presStyleIdx="0" presStyleCnt="3"/>
      <dgm:spPr/>
    </dgm:pt>
    <dgm:pt modelId="{3313EE08-E94E-49FB-B7F7-631F98FC02E9}" type="pres">
      <dgm:prSet presAssocID="{8EB06360-A11F-472E-A2A7-5BFF520E7D26}" presName="gear2" presStyleLbl="node1" presStyleIdx="1" presStyleCnt="3">
        <dgm:presLayoutVars>
          <dgm:chMax val="1"/>
          <dgm:bulletEnabled val="1"/>
        </dgm:presLayoutVars>
      </dgm:prSet>
      <dgm:spPr/>
    </dgm:pt>
    <dgm:pt modelId="{4EE53CED-FA12-4CCE-943D-085A52603660}" type="pres">
      <dgm:prSet presAssocID="{8EB06360-A11F-472E-A2A7-5BFF520E7D26}" presName="gear2srcNode" presStyleLbl="node1" presStyleIdx="1" presStyleCnt="3"/>
      <dgm:spPr/>
    </dgm:pt>
    <dgm:pt modelId="{380156F2-AFC0-4964-A869-6E43A52A7114}" type="pres">
      <dgm:prSet presAssocID="{8EB06360-A11F-472E-A2A7-5BFF520E7D26}" presName="gear2dstNode" presStyleLbl="node1" presStyleIdx="1" presStyleCnt="3"/>
      <dgm:spPr/>
    </dgm:pt>
    <dgm:pt modelId="{1E9B91C2-F1BA-4316-86F8-942F44771960}" type="pres">
      <dgm:prSet presAssocID="{EF3BE94D-86F5-444B-93D1-8C4E340D4865}" presName="gear3" presStyleLbl="node1" presStyleIdx="2" presStyleCnt="3"/>
      <dgm:spPr/>
    </dgm:pt>
    <dgm:pt modelId="{FDFA04C5-31FB-4392-A31A-0D8EF1FA44ED}" type="pres">
      <dgm:prSet presAssocID="{EF3BE94D-86F5-444B-93D1-8C4E340D4865}" presName="gear3tx" presStyleLbl="node1" presStyleIdx="2" presStyleCnt="3">
        <dgm:presLayoutVars>
          <dgm:chMax val="1"/>
          <dgm:bulletEnabled val="1"/>
        </dgm:presLayoutVars>
      </dgm:prSet>
      <dgm:spPr/>
    </dgm:pt>
    <dgm:pt modelId="{3DAC6204-9CEA-4F79-B848-AAA34DFF645E}" type="pres">
      <dgm:prSet presAssocID="{EF3BE94D-86F5-444B-93D1-8C4E340D4865}" presName="gear3srcNode" presStyleLbl="node1" presStyleIdx="2" presStyleCnt="3"/>
      <dgm:spPr/>
    </dgm:pt>
    <dgm:pt modelId="{D7144E94-7690-4FE4-A413-D990C0FCA57A}" type="pres">
      <dgm:prSet presAssocID="{EF3BE94D-86F5-444B-93D1-8C4E340D4865}" presName="gear3dstNode" presStyleLbl="node1" presStyleIdx="2" presStyleCnt="3"/>
      <dgm:spPr/>
    </dgm:pt>
    <dgm:pt modelId="{F6E5B724-D363-4666-8667-79AF2CD52A62}" type="pres">
      <dgm:prSet presAssocID="{9DD3C379-FB18-494B-9831-C2B3B182EDB4}" presName="connector1" presStyleLbl="sibTrans2D1" presStyleIdx="0" presStyleCnt="3"/>
      <dgm:spPr/>
    </dgm:pt>
    <dgm:pt modelId="{6B066060-0266-4DA9-B727-C135AE0DEEDC}" type="pres">
      <dgm:prSet presAssocID="{1FEEE5A8-6F67-4ACF-B89E-BB7067DBE154}" presName="connector2" presStyleLbl="sibTrans2D1" presStyleIdx="1" presStyleCnt="3"/>
      <dgm:spPr/>
    </dgm:pt>
    <dgm:pt modelId="{9D6C204A-7139-4926-B3CA-1B773E3ADF82}" type="pres">
      <dgm:prSet presAssocID="{D24D1AD2-6B63-40C7-82C5-C88D2FA28F34}" presName="connector3" presStyleLbl="sibTrans2D1" presStyleIdx="2" presStyleCnt="3"/>
      <dgm:spPr/>
    </dgm:pt>
  </dgm:ptLst>
  <dgm:cxnLst>
    <dgm:cxn modelId="{FDCE210E-FB72-4053-8CD8-8CF6A1574783}" type="presOf" srcId="{EF3BE94D-86F5-444B-93D1-8C4E340D4865}" destId="{1E9B91C2-F1BA-4316-86F8-942F44771960}" srcOrd="0" destOrd="0" presId="urn:microsoft.com/office/officeart/2005/8/layout/gear1"/>
    <dgm:cxn modelId="{1B3EAD25-C4B5-4386-A068-F8ACB6239BE5}" type="presOf" srcId="{EF3BE94D-86F5-444B-93D1-8C4E340D4865}" destId="{D7144E94-7690-4FE4-A413-D990C0FCA57A}" srcOrd="3" destOrd="0" presId="urn:microsoft.com/office/officeart/2005/8/layout/gear1"/>
    <dgm:cxn modelId="{11F4D226-F92E-4078-AD68-456283A8CE68}" type="presOf" srcId="{8EB06360-A11F-472E-A2A7-5BFF520E7D26}" destId="{3313EE08-E94E-49FB-B7F7-631F98FC02E9}" srcOrd="0" destOrd="0" presId="urn:microsoft.com/office/officeart/2005/8/layout/gear1"/>
    <dgm:cxn modelId="{9ED36B32-EA94-4D2F-B1BF-6BE0AD62E934}" type="presOf" srcId="{EF3BE94D-86F5-444B-93D1-8C4E340D4865}" destId="{3DAC6204-9CEA-4F79-B848-AAA34DFF645E}" srcOrd="2" destOrd="0" presId="urn:microsoft.com/office/officeart/2005/8/layout/gear1"/>
    <dgm:cxn modelId="{7A37355B-FE73-48DA-9174-A861D777270D}" type="presOf" srcId="{9DD3C379-FB18-494B-9831-C2B3B182EDB4}" destId="{F6E5B724-D363-4666-8667-79AF2CD52A62}" srcOrd="0" destOrd="0" presId="urn:microsoft.com/office/officeart/2005/8/layout/gear1"/>
    <dgm:cxn modelId="{E9BD3572-40FF-4ACC-A843-5C1F8727CA11}" type="presOf" srcId="{8EB06360-A11F-472E-A2A7-5BFF520E7D26}" destId="{4EE53CED-FA12-4CCE-943D-085A52603660}" srcOrd="1" destOrd="0" presId="urn:microsoft.com/office/officeart/2005/8/layout/gear1"/>
    <dgm:cxn modelId="{565B3D57-1810-4483-8E8E-FAE47F0C7655}" type="presOf" srcId="{1FEEE5A8-6F67-4ACF-B89E-BB7067DBE154}" destId="{6B066060-0266-4DA9-B727-C135AE0DEEDC}" srcOrd="0" destOrd="0" presId="urn:microsoft.com/office/officeart/2005/8/layout/gear1"/>
    <dgm:cxn modelId="{1B5B425A-4495-440F-9446-E1463ED555FD}" srcId="{0B1C601F-A20E-4D13-993B-A6073BA19553}" destId="{EF3BE94D-86F5-444B-93D1-8C4E340D4865}" srcOrd="2" destOrd="0" parTransId="{C6EEBBAE-3875-4E7B-B7D2-AD8DF4A72FCE}" sibTransId="{D24D1AD2-6B63-40C7-82C5-C88D2FA28F34}"/>
    <dgm:cxn modelId="{C3DB1D7B-0E51-4F71-9B68-CCAD3349B9FD}" type="presOf" srcId="{6BA4E106-A328-4B97-B3DC-9DA39A1F1038}" destId="{3EC97A73-9A5F-4445-A3B1-B752944E041A}" srcOrd="1" destOrd="0" presId="urn:microsoft.com/office/officeart/2005/8/layout/gear1"/>
    <dgm:cxn modelId="{2998929A-885B-49D8-B2FB-B69180456890}" type="presOf" srcId="{6BA4E106-A328-4B97-B3DC-9DA39A1F1038}" destId="{6448D339-FD21-4ACA-8D82-A2C9D46EDC68}" srcOrd="0" destOrd="0" presId="urn:microsoft.com/office/officeart/2005/8/layout/gear1"/>
    <dgm:cxn modelId="{F96692B1-DBBC-4BDB-8A43-AD3C62B92F54}" type="presOf" srcId="{EF3BE94D-86F5-444B-93D1-8C4E340D4865}" destId="{FDFA04C5-31FB-4392-A31A-0D8EF1FA44ED}" srcOrd="1" destOrd="0" presId="urn:microsoft.com/office/officeart/2005/8/layout/gear1"/>
    <dgm:cxn modelId="{184B55C7-A3C0-4AB3-8957-72517926543D}" srcId="{0B1C601F-A20E-4D13-993B-A6073BA19553}" destId="{8EB06360-A11F-472E-A2A7-5BFF520E7D26}" srcOrd="1" destOrd="0" parTransId="{11F889BD-A771-4A8C-8EA6-D18C83015E98}" sibTransId="{1FEEE5A8-6F67-4ACF-B89E-BB7067DBE154}"/>
    <dgm:cxn modelId="{FD4F65E6-E63E-4EA7-AF81-507978352B9C}" type="presOf" srcId="{0B1C601F-A20E-4D13-993B-A6073BA19553}" destId="{4E8513AE-9429-433F-AB3F-00B932F140CD}" srcOrd="0" destOrd="0" presId="urn:microsoft.com/office/officeart/2005/8/layout/gear1"/>
    <dgm:cxn modelId="{6F0AF4ED-FBA7-4003-96A6-3C674ECB5B45}" type="presOf" srcId="{D24D1AD2-6B63-40C7-82C5-C88D2FA28F34}" destId="{9D6C204A-7139-4926-B3CA-1B773E3ADF82}" srcOrd="0" destOrd="0" presId="urn:microsoft.com/office/officeart/2005/8/layout/gear1"/>
    <dgm:cxn modelId="{84233EF2-EE69-4ECF-BFD6-AC7BC0079A37}" type="presOf" srcId="{8EB06360-A11F-472E-A2A7-5BFF520E7D26}" destId="{380156F2-AFC0-4964-A869-6E43A52A7114}" srcOrd="2" destOrd="0" presId="urn:microsoft.com/office/officeart/2005/8/layout/gear1"/>
    <dgm:cxn modelId="{A424E6F3-6B3B-4C85-B133-F6221365396C}" type="presOf" srcId="{6BA4E106-A328-4B97-B3DC-9DA39A1F1038}" destId="{CD26F5EC-89A3-4B08-99F2-11E3EF10B076}" srcOrd="2" destOrd="0" presId="urn:microsoft.com/office/officeart/2005/8/layout/gear1"/>
    <dgm:cxn modelId="{DAE5F6FB-FED6-4D78-9941-B4FA44C25EC1}" srcId="{0B1C601F-A20E-4D13-993B-A6073BA19553}" destId="{6BA4E106-A328-4B97-B3DC-9DA39A1F1038}" srcOrd="0" destOrd="0" parTransId="{EC171BB9-0176-43B1-9A80-91F9FE20EFDC}" sibTransId="{9DD3C379-FB18-494B-9831-C2B3B182EDB4}"/>
    <dgm:cxn modelId="{EB9E9D8B-0CB9-4EB0-AECC-BBC83C44DC3B}" type="presParOf" srcId="{4E8513AE-9429-433F-AB3F-00B932F140CD}" destId="{6448D339-FD21-4ACA-8D82-A2C9D46EDC68}" srcOrd="0" destOrd="0" presId="urn:microsoft.com/office/officeart/2005/8/layout/gear1"/>
    <dgm:cxn modelId="{4AB0F3D1-E5EE-4055-A97D-761A19A4ADC0}" type="presParOf" srcId="{4E8513AE-9429-433F-AB3F-00B932F140CD}" destId="{3EC97A73-9A5F-4445-A3B1-B752944E041A}" srcOrd="1" destOrd="0" presId="urn:microsoft.com/office/officeart/2005/8/layout/gear1"/>
    <dgm:cxn modelId="{901E1986-4764-4C1A-BDCD-806E3E4F630D}" type="presParOf" srcId="{4E8513AE-9429-433F-AB3F-00B932F140CD}" destId="{CD26F5EC-89A3-4B08-99F2-11E3EF10B076}" srcOrd="2" destOrd="0" presId="urn:microsoft.com/office/officeart/2005/8/layout/gear1"/>
    <dgm:cxn modelId="{78BF9796-A124-42B4-8DD7-D6F772AD0C14}" type="presParOf" srcId="{4E8513AE-9429-433F-AB3F-00B932F140CD}" destId="{3313EE08-E94E-49FB-B7F7-631F98FC02E9}" srcOrd="3" destOrd="0" presId="urn:microsoft.com/office/officeart/2005/8/layout/gear1"/>
    <dgm:cxn modelId="{162C6ECA-87C6-4DBB-A1AF-8B3F91B1329C}" type="presParOf" srcId="{4E8513AE-9429-433F-AB3F-00B932F140CD}" destId="{4EE53CED-FA12-4CCE-943D-085A52603660}" srcOrd="4" destOrd="0" presId="urn:microsoft.com/office/officeart/2005/8/layout/gear1"/>
    <dgm:cxn modelId="{9282142D-DFF7-4A6A-9C0E-A21B9A96D432}" type="presParOf" srcId="{4E8513AE-9429-433F-AB3F-00B932F140CD}" destId="{380156F2-AFC0-4964-A869-6E43A52A7114}" srcOrd="5" destOrd="0" presId="urn:microsoft.com/office/officeart/2005/8/layout/gear1"/>
    <dgm:cxn modelId="{1709D4A8-E385-4CDD-8C9C-99F5C5453136}" type="presParOf" srcId="{4E8513AE-9429-433F-AB3F-00B932F140CD}" destId="{1E9B91C2-F1BA-4316-86F8-942F44771960}" srcOrd="6" destOrd="0" presId="urn:microsoft.com/office/officeart/2005/8/layout/gear1"/>
    <dgm:cxn modelId="{B462FDEB-C3EC-40E4-9EF3-958984708880}" type="presParOf" srcId="{4E8513AE-9429-433F-AB3F-00B932F140CD}" destId="{FDFA04C5-31FB-4392-A31A-0D8EF1FA44ED}" srcOrd="7" destOrd="0" presId="urn:microsoft.com/office/officeart/2005/8/layout/gear1"/>
    <dgm:cxn modelId="{10445BC0-EBDE-4946-886D-6801EA9DEC8E}" type="presParOf" srcId="{4E8513AE-9429-433F-AB3F-00B932F140CD}" destId="{3DAC6204-9CEA-4F79-B848-AAA34DFF645E}" srcOrd="8" destOrd="0" presId="urn:microsoft.com/office/officeart/2005/8/layout/gear1"/>
    <dgm:cxn modelId="{67F43C24-9EE1-45F6-95B1-F390928045D8}" type="presParOf" srcId="{4E8513AE-9429-433F-AB3F-00B932F140CD}" destId="{D7144E94-7690-4FE4-A413-D990C0FCA57A}" srcOrd="9" destOrd="0" presId="urn:microsoft.com/office/officeart/2005/8/layout/gear1"/>
    <dgm:cxn modelId="{B59C3CC3-7163-4BAF-856B-99F36E2B7173}" type="presParOf" srcId="{4E8513AE-9429-433F-AB3F-00B932F140CD}" destId="{F6E5B724-D363-4666-8667-79AF2CD52A62}" srcOrd="10" destOrd="0" presId="urn:microsoft.com/office/officeart/2005/8/layout/gear1"/>
    <dgm:cxn modelId="{F43D67B4-E9DF-4253-B0EF-8E85FE015D0A}" type="presParOf" srcId="{4E8513AE-9429-433F-AB3F-00B932F140CD}" destId="{6B066060-0266-4DA9-B727-C135AE0DEEDC}" srcOrd="11" destOrd="0" presId="urn:microsoft.com/office/officeart/2005/8/layout/gear1"/>
    <dgm:cxn modelId="{AD0E8298-6B23-4F10-85C5-863D8C1AB13A}" type="presParOf" srcId="{4E8513AE-9429-433F-AB3F-00B932F140CD}" destId="{9D6C204A-7139-4926-B3CA-1B773E3ADF8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1CD5D-F2C2-4EAE-9359-A4C597C235C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de-DE"/>
        </a:p>
      </dgm:t>
    </dgm:pt>
    <dgm:pt modelId="{3A1E9D46-9BFF-4EC1-8C4B-6AF26DFB27E9}">
      <dgm:prSet phldrT="[Text]" custT="1"/>
      <dgm:spPr/>
      <dgm:t>
        <a:bodyPr/>
        <a:lstStyle/>
        <a:p>
          <a:r>
            <a:rPr lang="de-DE" sz="1800" b="1" dirty="0"/>
            <a:t>Lernschwache SuS</a:t>
          </a:r>
        </a:p>
      </dgm:t>
    </dgm:pt>
    <dgm:pt modelId="{B1AF8153-0544-46DF-848A-C2557BDB1229}" type="parTrans" cxnId="{F2A98BCF-5B87-46B7-A34E-008EA2BF5221}">
      <dgm:prSet/>
      <dgm:spPr/>
      <dgm:t>
        <a:bodyPr/>
        <a:lstStyle/>
        <a:p>
          <a:endParaRPr lang="de-DE"/>
        </a:p>
      </dgm:t>
    </dgm:pt>
    <dgm:pt modelId="{C5C4DDA0-C195-474A-990D-68EC50D99558}" type="sibTrans" cxnId="{F2A98BCF-5B87-46B7-A34E-008EA2BF5221}">
      <dgm:prSet/>
      <dgm:spPr/>
      <dgm:t>
        <a:bodyPr/>
        <a:lstStyle/>
        <a:p>
          <a:endParaRPr lang="de-DE"/>
        </a:p>
      </dgm:t>
    </dgm:pt>
    <dgm:pt modelId="{2D2F92B1-8C23-4EAD-81F0-53E1FCD4BEEA}">
      <dgm:prSet phldrT="[Text]"/>
      <dgm:spPr/>
      <dgm:t>
        <a:bodyPr/>
        <a:lstStyle/>
        <a:p>
          <a:r>
            <a:rPr lang="de-DE" dirty="0"/>
            <a:t>verwenden weniger Zeit auf die </a:t>
          </a:r>
          <a:r>
            <a:rPr lang="de-DE" b="1" dirty="0"/>
            <a:t>aktive Verarbeitung der Aufgabenstellung</a:t>
          </a:r>
        </a:p>
      </dgm:t>
    </dgm:pt>
    <dgm:pt modelId="{6B52CBD1-6BE4-45AE-9594-94CB8F345FAA}" type="parTrans" cxnId="{B8071262-86E2-45CE-BC8B-EED3710AC7F1}">
      <dgm:prSet/>
      <dgm:spPr/>
      <dgm:t>
        <a:bodyPr/>
        <a:lstStyle/>
        <a:p>
          <a:endParaRPr lang="de-DE"/>
        </a:p>
      </dgm:t>
    </dgm:pt>
    <dgm:pt modelId="{5E790B6B-1125-4EED-88D7-290AC7858F52}" type="sibTrans" cxnId="{B8071262-86E2-45CE-BC8B-EED3710AC7F1}">
      <dgm:prSet/>
      <dgm:spPr/>
      <dgm:t>
        <a:bodyPr/>
        <a:lstStyle/>
        <a:p>
          <a:endParaRPr lang="de-DE"/>
        </a:p>
      </dgm:t>
    </dgm:pt>
    <dgm:pt modelId="{B3194253-3782-4907-9828-185F0DED62F1}">
      <dgm:prSet phldrT="[Text]"/>
      <dgm:spPr/>
      <dgm:t>
        <a:bodyPr/>
        <a:lstStyle/>
        <a:p>
          <a:r>
            <a:rPr lang="de-DE" dirty="0"/>
            <a:t>fragen </a:t>
          </a:r>
          <a:r>
            <a:rPr lang="de-DE" b="1" dirty="0"/>
            <a:t>vorhandenes Wissen </a:t>
          </a:r>
          <a:r>
            <a:rPr lang="de-DE" dirty="0"/>
            <a:t>in geringerem Maße ab</a:t>
          </a:r>
        </a:p>
      </dgm:t>
    </dgm:pt>
    <dgm:pt modelId="{52EC370D-5F4A-434B-8379-F43D3431E1C9}" type="parTrans" cxnId="{BDD72F14-AC2B-4C16-8921-D12F047223FA}">
      <dgm:prSet/>
      <dgm:spPr/>
      <dgm:t>
        <a:bodyPr/>
        <a:lstStyle/>
        <a:p>
          <a:endParaRPr lang="de-DE"/>
        </a:p>
      </dgm:t>
    </dgm:pt>
    <dgm:pt modelId="{830F73FE-1CED-4B58-BA98-2F85CC2A045C}" type="sibTrans" cxnId="{BDD72F14-AC2B-4C16-8921-D12F047223FA}">
      <dgm:prSet/>
      <dgm:spPr/>
      <dgm:t>
        <a:bodyPr/>
        <a:lstStyle/>
        <a:p>
          <a:endParaRPr lang="de-DE"/>
        </a:p>
      </dgm:t>
    </dgm:pt>
    <dgm:pt modelId="{C918AFEE-C919-46AC-8240-9475BBE15514}">
      <dgm:prSet phldrT="[Text]"/>
      <dgm:spPr/>
      <dgm:t>
        <a:bodyPr/>
        <a:lstStyle/>
        <a:p>
          <a:r>
            <a:rPr lang="de-DE" dirty="0"/>
            <a:t>greifen seltener auf regelhafte Vorgehensweisen zurück</a:t>
          </a:r>
        </a:p>
      </dgm:t>
    </dgm:pt>
    <dgm:pt modelId="{9A8F0DE6-4440-4EA2-B4F0-0BD38C82BDA6}" type="parTrans" cxnId="{678C4544-7CDC-4523-AC64-AB4CE684312A}">
      <dgm:prSet/>
      <dgm:spPr/>
      <dgm:t>
        <a:bodyPr/>
        <a:lstStyle/>
        <a:p>
          <a:endParaRPr lang="de-DE"/>
        </a:p>
      </dgm:t>
    </dgm:pt>
    <dgm:pt modelId="{B3F214A7-96C4-46A2-ABD6-B849ACD9ED9A}" type="sibTrans" cxnId="{678C4544-7CDC-4523-AC64-AB4CE684312A}">
      <dgm:prSet/>
      <dgm:spPr/>
      <dgm:t>
        <a:bodyPr/>
        <a:lstStyle/>
        <a:p>
          <a:endParaRPr lang="de-DE"/>
        </a:p>
      </dgm:t>
    </dgm:pt>
    <dgm:pt modelId="{8D8AC3E1-5ABB-4D12-87B5-92BD55498573}">
      <dgm:prSet phldrT="[Text]"/>
      <dgm:spPr/>
      <dgm:t>
        <a:bodyPr/>
        <a:lstStyle/>
        <a:p>
          <a:r>
            <a:rPr lang="de-DE" dirty="0"/>
            <a:t>bilden seltener eine Aufgabe aktiv ab, bzw. </a:t>
          </a:r>
          <a:r>
            <a:rPr lang="de-DE" b="1" dirty="0"/>
            <a:t>formulieren das Lernproblem in eigenen Worten</a:t>
          </a:r>
        </a:p>
      </dgm:t>
    </dgm:pt>
    <dgm:pt modelId="{39F5CF54-7527-4C71-BAB3-9400F07BE0B9}" type="parTrans" cxnId="{D76ADEF7-C386-4CAB-AA6C-D26DD54FAE52}">
      <dgm:prSet/>
      <dgm:spPr/>
      <dgm:t>
        <a:bodyPr/>
        <a:lstStyle/>
        <a:p>
          <a:endParaRPr lang="de-DE"/>
        </a:p>
      </dgm:t>
    </dgm:pt>
    <dgm:pt modelId="{FAA17015-EDB9-451B-8484-E4910A09C3C2}" type="sibTrans" cxnId="{D76ADEF7-C386-4CAB-AA6C-D26DD54FAE52}">
      <dgm:prSet/>
      <dgm:spPr/>
      <dgm:t>
        <a:bodyPr/>
        <a:lstStyle/>
        <a:p>
          <a:endParaRPr lang="de-DE"/>
        </a:p>
      </dgm:t>
    </dgm:pt>
    <dgm:pt modelId="{87A85693-CD1A-4E17-BC83-50C97A0F3FB0}">
      <dgm:prSet phldrT="[Text]"/>
      <dgm:spPr/>
      <dgm:t>
        <a:bodyPr/>
        <a:lstStyle/>
        <a:p>
          <a:r>
            <a:rPr lang="de-DE" dirty="0"/>
            <a:t>formulieren seltener ein verbindliches Ziel</a:t>
          </a:r>
        </a:p>
      </dgm:t>
    </dgm:pt>
    <dgm:pt modelId="{6890FF7C-C551-447F-B669-2F701551F122}" type="parTrans" cxnId="{2B97F8BD-DD38-4A6C-A08D-FCD8526F3982}">
      <dgm:prSet/>
      <dgm:spPr/>
      <dgm:t>
        <a:bodyPr/>
        <a:lstStyle/>
        <a:p>
          <a:endParaRPr lang="de-DE"/>
        </a:p>
      </dgm:t>
    </dgm:pt>
    <dgm:pt modelId="{571A242B-E03C-4453-81BA-A04F5A2AD395}" type="sibTrans" cxnId="{2B97F8BD-DD38-4A6C-A08D-FCD8526F3982}">
      <dgm:prSet/>
      <dgm:spPr/>
      <dgm:t>
        <a:bodyPr/>
        <a:lstStyle/>
        <a:p>
          <a:endParaRPr lang="de-DE"/>
        </a:p>
      </dgm:t>
    </dgm:pt>
    <dgm:pt modelId="{5CBD541B-87C4-4D0C-BB52-92B942E51ADF}">
      <dgm:prSet phldrT="[Text]"/>
      <dgm:spPr/>
      <dgm:t>
        <a:bodyPr/>
        <a:lstStyle/>
        <a:p>
          <a:r>
            <a:rPr lang="de-DE" dirty="0"/>
            <a:t>üben weniger </a:t>
          </a:r>
          <a:r>
            <a:rPr lang="de-DE" b="1" dirty="0"/>
            <a:t>handlungsbegleitende Kontrolle </a:t>
          </a:r>
          <a:r>
            <a:rPr lang="de-DE" dirty="0"/>
            <a:t>über ihre Lerntätigkeit aus und korrigieren ihren Lernweg seltener, wenn er nicht zum Erfolg führt.</a:t>
          </a:r>
        </a:p>
      </dgm:t>
    </dgm:pt>
    <dgm:pt modelId="{B2D0E691-ABC1-4A75-AC45-34CDB135BE8F}" type="parTrans" cxnId="{6FD7D58B-F696-43D1-80E6-2C75C697BA2F}">
      <dgm:prSet/>
      <dgm:spPr/>
      <dgm:t>
        <a:bodyPr/>
        <a:lstStyle/>
        <a:p>
          <a:endParaRPr lang="de-DE"/>
        </a:p>
      </dgm:t>
    </dgm:pt>
    <dgm:pt modelId="{2AA4F853-FB5D-4788-928E-B252E7734E98}" type="sibTrans" cxnId="{6FD7D58B-F696-43D1-80E6-2C75C697BA2F}">
      <dgm:prSet/>
      <dgm:spPr/>
      <dgm:t>
        <a:bodyPr/>
        <a:lstStyle/>
        <a:p>
          <a:endParaRPr lang="de-DE"/>
        </a:p>
      </dgm:t>
    </dgm:pt>
    <dgm:pt modelId="{8B80CEB0-4ACB-4F61-A7B0-DBC07A2E84AF}">
      <dgm:prSet phldrT="[Text]"/>
      <dgm:spPr/>
      <dgm:t>
        <a:bodyPr/>
        <a:lstStyle/>
        <a:p>
          <a:r>
            <a:rPr lang="de-DE" dirty="0"/>
            <a:t>zeigen geringere Kompetenzen bezogen auf die Ausführungsfertigkeiten</a:t>
          </a:r>
        </a:p>
      </dgm:t>
    </dgm:pt>
    <dgm:pt modelId="{2D00ADDD-4A98-44A5-8B89-A80BF350A62D}" type="parTrans" cxnId="{85D891D8-DF69-42CF-98EC-358C5940CB22}">
      <dgm:prSet/>
      <dgm:spPr/>
      <dgm:t>
        <a:bodyPr/>
        <a:lstStyle/>
        <a:p>
          <a:endParaRPr lang="de-DE"/>
        </a:p>
      </dgm:t>
    </dgm:pt>
    <dgm:pt modelId="{60880AC7-BCB3-403E-AC35-2B4998269AC1}" type="sibTrans" cxnId="{85D891D8-DF69-42CF-98EC-358C5940CB22}">
      <dgm:prSet/>
      <dgm:spPr/>
      <dgm:t>
        <a:bodyPr/>
        <a:lstStyle/>
        <a:p>
          <a:endParaRPr lang="de-DE"/>
        </a:p>
      </dgm:t>
    </dgm:pt>
    <dgm:pt modelId="{6E17F180-1377-44E3-9802-A4AB326FB685}" type="pres">
      <dgm:prSet presAssocID="{CBA1CD5D-F2C2-4EAE-9359-A4C597C235C5}" presName="vert0" presStyleCnt="0">
        <dgm:presLayoutVars>
          <dgm:dir/>
          <dgm:animOne val="branch"/>
          <dgm:animLvl val="lvl"/>
        </dgm:presLayoutVars>
      </dgm:prSet>
      <dgm:spPr/>
    </dgm:pt>
    <dgm:pt modelId="{5DF60F55-F128-49CB-AD18-308D03CA7BFF}" type="pres">
      <dgm:prSet presAssocID="{3A1E9D46-9BFF-4EC1-8C4B-6AF26DFB27E9}" presName="thickLine" presStyleLbl="alignNode1" presStyleIdx="0" presStyleCnt="1"/>
      <dgm:spPr/>
    </dgm:pt>
    <dgm:pt modelId="{D004BBCC-0E43-41B3-BE36-C93D9E1D8BE9}" type="pres">
      <dgm:prSet presAssocID="{3A1E9D46-9BFF-4EC1-8C4B-6AF26DFB27E9}" presName="horz1" presStyleCnt="0"/>
      <dgm:spPr/>
    </dgm:pt>
    <dgm:pt modelId="{60300F75-571F-4A92-8CB6-63332EE5A904}" type="pres">
      <dgm:prSet presAssocID="{3A1E9D46-9BFF-4EC1-8C4B-6AF26DFB27E9}" presName="tx1" presStyleLbl="revTx" presStyleIdx="0" presStyleCnt="8" custScaleX="143576"/>
      <dgm:spPr/>
    </dgm:pt>
    <dgm:pt modelId="{BA196045-8582-4EE8-A13F-294011D0C063}" type="pres">
      <dgm:prSet presAssocID="{3A1E9D46-9BFF-4EC1-8C4B-6AF26DFB27E9}" presName="vert1" presStyleCnt="0"/>
      <dgm:spPr/>
    </dgm:pt>
    <dgm:pt modelId="{89341371-72A1-4353-9A19-59D78FB37592}" type="pres">
      <dgm:prSet presAssocID="{2D2F92B1-8C23-4EAD-81F0-53E1FCD4BEEA}" presName="vertSpace2a" presStyleCnt="0"/>
      <dgm:spPr/>
    </dgm:pt>
    <dgm:pt modelId="{4E511E55-EEEC-47E4-9177-2EEC5C111CA7}" type="pres">
      <dgm:prSet presAssocID="{2D2F92B1-8C23-4EAD-81F0-53E1FCD4BEEA}" presName="horz2" presStyleCnt="0"/>
      <dgm:spPr/>
    </dgm:pt>
    <dgm:pt modelId="{1C26A5B5-E7D9-40BE-B9BA-0AF40006AFA2}" type="pres">
      <dgm:prSet presAssocID="{2D2F92B1-8C23-4EAD-81F0-53E1FCD4BEEA}" presName="horzSpace2" presStyleCnt="0"/>
      <dgm:spPr/>
    </dgm:pt>
    <dgm:pt modelId="{09B40EDB-28EC-4E9B-9A47-3EA2F4928C8B}" type="pres">
      <dgm:prSet presAssocID="{2D2F92B1-8C23-4EAD-81F0-53E1FCD4BEEA}" presName="tx2" presStyleLbl="revTx" presStyleIdx="1" presStyleCnt="8"/>
      <dgm:spPr/>
    </dgm:pt>
    <dgm:pt modelId="{06DCBC84-734B-4212-9AE4-7A21A58DDF22}" type="pres">
      <dgm:prSet presAssocID="{2D2F92B1-8C23-4EAD-81F0-53E1FCD4BEEA}" presName="vert2" presStyleCnt="0"/>
      <dgm:spPr/>
    </dgm:pt>
    <dgm:pt modelId="{D5528436-B667-4AFA-B0CE-6BAF3E6A2009}" type="pres">
      <dgm:prSet presAssocID="{2D2F92B1-8C23-4EAD-81F0-53E1FCD4BEEA}" presName="thinLine2b" presStyleLbl="callout" presStyleIdx="0" presStyleCnt="7"/>
      <dgm:spPr/>
    </dgm:pt>
    <dgm:pt modelId="{8822C4B4-0BB4-4624-BAA6-7D0F280CA0EF}" type="pres">
      <dgm:prSet presAssocID="{2D2F92B1-8C23-4EAD-81F0-53E1FCD4BEEA}" presName="vertSpace2b" presStyleCnt="0"/>
      <dgm:spPr/>
    </dgm:pt>
    <dgm:pt modelId="{99E6CF66-26C6-4BC1-AEBF-630BD52086D6}" type="pres">
      <dgm:prSet presAssocID="{B3194253-3782-4907-9828-185F0DED62F1}" presName="horz2" presStyleCnt="0"/>
      <dgm:spPr/>
    </dgm:pt>
    <dgm:pt modelId="{EF83FF12-1C66-43F2-8FE1-2C62E682A033}" type="pres">
      <dgm:prSet presAssocID="{B3194253-3782-4907-9828-185F0DED62F1}" presName="horzSpace2" presStyleCnt="0"/>
      <dgm:spPr/>
    </dgm:pt>
    <dgm:pt modelId="{76F8C770-42D3-4179-815A-87ED4568ED52}" type="pres">
      <dgm:prSet presAssocID="{B3194253-3782-4907-9828-185F0DED62F1}" presName="tx2" presStyleLbl="revTx" presStyleIdx="2" presStyleCnt="8"/>
      <dgm:spPr/>
    </dgm:pt>
    <dgm:pt modelId="{4148827F-4062-45E3-A5A0-41EDB5213527}" type="pres">
      <dgm:prSet presAssocID="{B3194253-3782-4907-9828-185F0DED62F1}" presName="vert2" presStyleCnt="0"/>
      <dgm:spPr/>
    </dgm:pt>
    <dgm:pt modelId="{9FAB27A2-3089-4B73-BFE7-F9045FC90409}" type="pres">
      <dgm:prSet presAssocID="{B3194253-3782-4907-9828-185F0DED62F1}" presName="thinLine2b" presStyleLbl="callout" presStyleIdx="1" presStyleCnt="7"/>
      <dgm:spPr/>
    </dgm:pt>
    <dgm:pt modelId="{15708985-DFA8-4985-AA1F-4452E00A8538}" type="pres">
      <dgm:prSet presAssocID="{B3194253-3782-4907-9828-185F0DED62F1}" presName="vertSpace2b" presStyleCnt="0"/>
      <dgm:spPr/>
    </dgm:pt>
    <dgm:pt modelId="{C54C1E27-0A61-4F40-852E-9C56D6E77E7B}" type="pres">
      <dgm:prSet presAssocID="{C918AFEE-C919-46AC-8240-9475BBE15514}" presName="horz2" presStyleCnt="0"/>
      <dgm:spPr/>
    </dgm:pt>
    <dgm:pt modelId="{0F632AF2-6736-4DD0-9246-2EF224886F95}" type="pres">
      <dgm:prSet presAssocID="{C918AFEE-C919-46AC-8240-9475BBE15514}" presName="horzSpace2" presStyleCnt="0"/>
      <dgm:spPr/>
    </dgm:pt>
    <dgm:pt modelId="{CC9E8FC5-C2F9-4F83-95FF-8B0D4B9A187B}" type="pres">
      <dgm:prSet presAssocID="{C918AFEE-C919-46AC-8240-9475BBE15514}" presName="tx2" presStyleLbl="revTx" presStyleIdx="3" presStyleCnt="8"/>
      <dgm:spPr/>
    </dgm:pt>
    <dgm:pt modelId="{FD7B32AA-E860-4AC1-9DAA-19D00BDDAD9C}" type="pres">
      <dgm:prSet presAssocID="{C918AFEE-C919-46AC-8240-9475BBE15514}" presName="vert2" presStyleCnt="0"/>
      <dgm:spPr/>
    </dgm:pt>
    <dgm:pt modelId="{DFFF444A-61D6-4E9F-8EF4-95D6C42702ED}" type="pres">
      <dgm:prSet presAssocID="{C918AFEE-C919-46AC-8240-9475BBE15514}" presName="thinLine2b" presStyleLbl="callout" presStyleIdx="2" presStyleCnt="7"/>
      <dgm:spPr/>
    </dgm:pt>
    <dgm:pt modelId="{085FC4D1-DCCB-4426-B83B-F549B4B103C1}" type="pres">
      <dgm:prSet presAssocID="{C918AFEE-C919-46AC-8240-9475BBE15514}" presName="vertSpace2b" presStyleCnt="0"/>
      <dgm:spPr/>
    </dgm:pt>
    <dgm:pt modelId="{23830492-97E1-470D-A6D8-E35BEF8BB8C2}" type="pres">
      <dgm:prSet presAssocID="{8D8AC3E1-5ABB-4D12-87B5-92BD55498573}" presName="horz2" presStyleCnt="0"/>
      <dgm:spPr/>
    </dgm:pt>
    <dgm:pt modelId="{A340063E-A93D-4965-B4D3-A70C0021AA01}" type="pres">
      <dgm:prSet presAssocID="{8D8AC3E1-5ABB-4D12-87B5-92BD55498573}" presName="horzSpace2" presStyleCnt="0"/>
      <dgm:spPr/>
    </dgm:pt>
    <dgm:pt modelId="{D4194A2F-C480-4E02-8BE9-F6B196E0BECA}" type="pres">
      <dgm:prSet presAssocID="{8D8AC3E1-5ABB-4D12-87B5-92BD55498573}" presName="tx2" presStyleLbl="revTx" presStyleIdx="4" presStyleCnt="8"/>
      <dgm:spPr/>
    </dgm:pt>
    <dgm:pt modelId="{CBD1AA07-98BB-469D-8139-97F56BBC2E6F}" type="pres">
      <dgm:prSet presAssocID="{8D8AC3E1-5ABB-4D12-87B5-92BD55498573}" presName="vert2" presStyleCnt="0"/>
      <dgm:spPr/>
    </dgm:pt>
    <dgm:pt modelId="{9C3AF323-2896-49B6-876A-CA9A290D29E9}" type="pres">
      <dgm:prSet presAssocID="{8D8AC3E1-5ABB-4D12-87B5-92BD55498573}" presName="thinLine2b" presStyleLbl="callout" presStyleIdx="3" presStyleCnt="7"/>
      <dgm:spPr/>
    </dgm:pt>
    <dgm:pt modelId="{CE31C982-CC29-49B9-A81A-BF269F30964F}" type="pres">
      <dgm:prSet presAssocID="{8D8AC3E1-5ABB-4D12-87B5-92BD55498573}" presName="vertSpace2b" presStyleCnt="0"/>
      <dgm:spPr/>
    </dgm:pt>
    <dgm:pt modelId="{B3FF33C8-9B93-4183-ABCF-F68137EA43A4}" type="pres">
      <dgm:prSet presAssocID="{87A85693-CD1A-4E17-BC83-50C97A0F3FB0}" presName="horz2" presStyleCnt="0"/>
      <dgm:spPr/>
    </dgm:pt>
    <dgm:pt modelId="{E8F0F7EA-CFEE-466D-B58B-11EB85A32E62}" type="pres">
      <dgm:prSet presAssocID="{87A85693-CD1A-4E17-BC83-50C97A0F3FB0}" presName="horzSpace2" presStyleCnt="0"/>
      <dgm:spPr/>
    </dgm:pt>
    <dgm:pt modelId="{1E46E0F4-AEF7-44A2-96A9-9CAC66DBC035}" type="pres">
      <dgm:prSet presAssocID="{87A85693-CD1A-4E17-BC83-50C97A0F3FB0}" presName="tx2" presStyleLbl="revTx" presStyleIdx="5" presStyleCnt="8"/>
      <dgm:spPr/>
    </dgm:pt>
    <dgm:pt modelId="{2B6A3AC8-AEEE-483B-B8D9-B6BA47CF11AD}" type="pres">
      <dgm:prSet presAssocID="{87A85693-CD1A-4E17-BC83-50C97A0F3FB0}" presName="vert2" presStyleCnt="0"/>
      <dgm:spPr/>
    </dgm:pt>
    <dgm:pt modelId="{AAE67354-7BAB-4161-8FAA-5B1E74100169}" type="pres">
      <dgm:prSet presAssocID="{87A85693-CD1A-4E17-BC83-50C97A0F3FB0}" presName="thinLine2b" presStyleLbl="callout" presStyleIdx="4" presStyleCnt="7"/>
      <dgm:spPr/>
    </dgm:pt>
    <dgm:pt modelId="{792AD106-8FA9-4A1D-9866-5F334B2406FF}" type="pres">
      <dgm:prSet presAssocID="{87A85693-CD1A-4E17-BC83-50C97A0F3FB0}" presName="vertSpace2b" presStyleCnt="0"/>
      <dgm:spPr/>
    </dgm:pt>
    <dgm:pt modelId="{CE0914A7-4585-4D26-84CF-B8C255C90FF1}" type="pres">
      <dgm:prSet presAssocID="{5CBD541B-87C4-4D0C-BB52-92B942E51ADF}" presName="horz2" presStyleCnt="0"/>
      <dgm:spPr/>
    </dgm:pt>
    <dgm:pt modelId="{CD633028-CF87-474B-A5E5-C3C8BB26465B}" type="pres">
      <dgm:prSet presAssocID="{5CBD541B-87C4-4D0C-BB52-92B942E51ADF}" presName="horzSpace2" presStyleCnt="0"/>
      <dgm:spPr/>
    </dgm:pt>
    <dgm:pt modelId="{AFCD4339-888B-4152-BE45-E1B68A8888BD}" type="pres">
      <dgm:prSet presAssocID="{5CBD541B-87C4-4D0C-BB52-92B942E51ADF}" presName="tx2" presStyleLbl="revTx" presStyleIdx="6" presStyleCnt="8"/>
      <dgm:spPr/>
    </dgm:pt>
    <dgm:pt modelId="{84CA6715-AFD1-4FD3-93EC-21DF04F6D512}" type="pres">
      <dgm:prSet presAssocID="{5CBD541B-87C4-4D0C-BB52-92B942E51ADF}" presName="vert2" presStyleCnt="0"/>
      <dgm:spPr/>
    </dgm:pt>
    <dgm:pt modelId="{A82E64A8-9623-49AE-8EFE-6758BDF58FC0}" type="pres">
      <dgm:prSet presAssocID="{5CBD541B-87C4-4D0C-BB52-92B942E51ADF}" presName="thinLine2b" presStyleLbl="callout" presStyleIdx="5" presStyleCnt="7"/>
      <dgm:spPr/>
    </dgm:pt>
    <dgm:pt modelId="{1B20EC61-0438-48A6-B879-668AF6D6AE6C}" type="pres">
      <dgm:prSet presAssocID="{5CBD541B-87C4-4D0C-BB52-92B942E51ADF}" presName="vertSpace2b" presStyleCnt="0"/>
      <dgm:spPr/>
    </dgm:pt>
    <dgm:pt modelId="{4FE90431-976B-442B-A8BE-5F93B1F8CBC0}" type="pres">
      <dgm:prSet presAssocID="{8B80CEB0-4ACB-4F61-A7B0-DBC07A2E84AF}" presName="horz2" presStyleCnt="0"/>
      <dgm:spPr/>
    </dgm:pt>
    <dgm:pt modelId="{FCA36046-AD26-4E90-86BD-90B15FC0E33F}" type="pres">
      <dgm:prSet presAssocID="{8B80CEB0-4ACB-4F61-A7B0-DBC07A2E84AF}" presName="horzSpace2" presStyleCnt="0"/>
      <dgm:spPr/>
    </dgm:pt>
    <dgm:pt modelId="{3C487C57-D5E6-4526-971A-AF1CD81381A2}" type="pres">
      <dgm:prSet presAssocID="{8B80CEB0-4ACB-4F61-A7B0-DBC07A2E84AF}" presName="tx2" presStyleLbl="revTx" presStyleIdx="7" presStyleCnt="8"/>
      <dgm:spPr/>
    </dgm:pt>
    <dgm:pt modelId="{96CCA3EA-D8CE-4552-8A24-D3687CD0D903}" type="pres">
      <dgm:prSet presAssocID="{8B80CEB0-4ACB-4F61-A7B0-DBC07A2E84AF}" presName="vert2" presStyleCnt="0"/>
      <dgm:spPr/>
    </dgm:pt>
    <dgm:pt modelId="{0263BFE5-64DB-4AB4-8ECC-8EE7B8DB7BF6}" type="pres">
      <dgm:prSet presAssocID="{8B80CEB0-4ACB-4F61-A7B0-DBC07A2E84AF}" presName="thinLine2b" presStyleLbl="callout" presStyleIdx="6" presStyleCnt="7"/>
      <dgm:spPr/>
    </dgm:pt>
    <dgm:pt modelId="{8F3C515A-7DC8-402B-A64E-F90E97A0E3B8}" type="pres">
      <dgm:prSet presAssocID="{8B80CEB0-4ACB-4F61-A7B0-DBC07A2E84AF}" presName="vertSpace2b" presStyleCnt="0"/>
      <dgm:spPr/>
    </dgm:pt>
  </dgm:ptLst>
  <dgm:cxnLst>
    <dgm:cxn modelId="{BDD72F14-AC2B-4C16-8921-D12F047223FA}" srcId="{3A1E9D46-9BFF-4EC1-8C4B-6AF26DFB27E9}" destId="{B3194253-3782-4907-9828-185F0DED62F1}" srcOrd="1" destOrd="0" parTransId="{52EC370D-5F4A-434B-8379-F43D3431E1C9}" sibTransId="{830F73FE-1CED-4B58-BA98-2F85CC2A045C}"/>
    <dgm:cxn modelId="{4ABCBA17-52FC-4422-BE14-D8066D905C22}" type="presOf" srcId="{8D8AC3E1-5ABB-4D12-87B5-92BD55498573}" destId="{D4194A2F-C480-4E02-8BE9-F6B196E0BECA}" srcOrd="0" destOrd="0" presId="urn:microsoft.com/office/officeart/2008/layout/LinedList"/>
    <dgm:cxn modelId="{AA42A732-29EE-4548-9BBE-8D9F764E9913}" type="presOf" srcId="{87A85693-CD1A-4E17-BC83-50C97A0F3FB0}" destId="{1E46E0F4-AEF7-44A2-96A9-9CAC66DBC035}" srcOrd="0" destOrd="0" presId="urn:microsoft.com/office/officeart/2008/layout/LinedList"/>
    <dgm:cxn modelId="{2612985C-FCDF-479F-B93B-CB89F6CFF1C1}" type="presOf" srcId="{CBA1CD5D-F2C2-4EAE-9359-A4C597C235C5}" destId="{6E17F180-1377-44E3-9802-A4AB326FB685}" srcOrd="0" destOrd="0" presId="urn:microsoft.com/office/officeart/2008/layout/LinedList"/>
    <dgm:cxn modelId="{B8071262-86E2-45CE-BC8B-EED3710AC7F1}" srcId="{3A1E9D46-9BFF-4EC1-8C4B-6AF26DFB27E9}" destId="{2D2F92B1-8C23-4EAD-81F0-53E1FCD4BEEA}" srcOrd="0" destOrd="0" parTransId="{6B52CBD1-6BE4-45AE-9594-94CB8F345FAA}" sibTransId="{5E790B6B-1125-4EED-88D7-290AC7858F52}"/>
    <dgm:cxn modelId="{678C4544-7CDC-4523-AC64-AB4CE684312A}" srcId="{3A1E9D46-9BFF-4EC1-8C4B-6AF26DFB27E9}" destId="{C918AFEE-C919-46AC-8240-9475BBE15514}" srcOrd="2" destOrd="0" parTransId="{9A8F0DE6-4440-4EA2-B4F0-0BD38C82BDA6}" sibTransId="{B3F214A7-96C4-46A2-ABD6-B849ACD9ED9A}"/>
    <dgm:cxn modelId="{6FD7D58B-F696-43D1-80E6-2C75C697BA2F}" srcId="{3A1E9D46-9BFF-4EC1-8C4B-6AF26DFB27E9}" destId="{5CBD541B-87C4-4D0C-BB52-92B942E51ADF}" srcOrd="5" destOrd="0" parTransId="{B2D0E691-ABC1-4A75-AC45-34CDB135BE8F}" sibTransId="{2AA4F853-FB5D-4788-928E-B252E7734E98}"/>
    <dgm:cxn modelId="{8B7ACC8C-1710-431A-B0CB-3877215D26FE}" type="presOf" srcId="{5CBD541B-87C4-4D0C-BB52-92B942E51ADF}" destId="{AFCD4339-888B-4152-BE45-E1B68A8888BD}" srcOrd="0" destOrd="0" presId="urn:microsoft.com/office/officeart/2008/layout/LinedList"/>
    <dgm:cxn modelId="{D5F068B3-6CED-4ECC-B0CE-2C018A36B12A}" type="presOf" srcId="{8B80CEB0-4ACB-4F61-A7B0-DBC07A2E84AF}" destId="{3C487C57-D5E6-4526-971A-AF1CD81381A2}" srcOrd="0" destOrd="0" presId="urn:microsoft.com/office/officeart/2008/layout/LinedList"/>
    <dgm:cxn modelId="{2B97F8BD-DD38-4A6C-A08D-FCD8526F3982}" srcId="{3A1E9D46-9BFF-4EC1-8C4B-6AF26DFB27E9}" destId="{87A85693-CD1A-4E17-BC83-50C97A0F3FB0}" srcOrd="4" destOrd="0" parTransId="{6890FF7C-C551-447F-B669-2F701551F122}" sibTransId="{571A242B-E03C-4453-81BA-A04F5A2AD395}"/>
    <dgm:cxn modelId="{912226BF-95F8-49C1-8B54-9F7558A7C1C9}" type="presOf" srcId="{2D2F92B1-8C23-4EAD-81F0-53E1FCD4BEEA}" destId="{09B40EDB-28EC-4E9B-9A47-3EA2F4928C8B}" srcOrd="0" destOrd="0" presId="urn:microsoft.com/office/officeart/2008/layout/LinedList"/>
    <dgm:cxn modelId="{F2A98BCF-5B87-46B7-A34E-008EA2BF5221}" srcId="{CBA1CD5D-F2C2-4EAE-9359-A4C597C235C5}" destId="{3A1E9D46-9BFF-4EC1-8C4B-6AF26DFB27E9}" srcOrd="0" destOrd="0" parTransId="{B1AF8153-0544-46DF-848A-C2557BDB1229}" sibTransId="{C5C4DDA0-C195-474A-990D-68EC50D99558}"/>
    <dgm:cxn modelId="{85D891D8-DF69-42CF-98EC-358C5940CB22}" srcId="{3A1E9D46-9BFF-4EC1-8C4B-6AF26DFB27E9}" destId="{8B80CEB0-4ACB-4F61-A7B0-DBC07A2E84AF}" srcOrd="6" destOrd="0" parTransId="{2D00ADDD-4A98-44A5-8B89-A80BF350A62D}" sibTransId="{60880AC7-BCB3-403E-AC35-2B4998269AC1}"/>
    <dgm:cxn modelId="{FCA374EF-C472-4817-B308-11C475CBDC3E}" type="presOf" srcId="{3A1E9D46-9BFF-4EC1-8C4B-6AF26DFB27E9}" destId="{60300F75-571F-4A92-8CB6-63332EE5A904}" srcOrd="0" destOrd="0" presId="urn:microsoft.com/office/officeart/2008/layout/LinedList"/>
    <dgm:cxn modelId="{70A1D3F4-1B78-4508-B8C4-6E6E8335C2B1}" type="presOf" srcId="{B3194253-3782-4907-9828-185F0DED62F1}" destId="{76F8C770-42D3-4179-815A-87ED4568ED52}" srcOrd="0" destOrd="0" presId="urn:microsoft.com/office/officeart/2008/layout/LinedList"/>
    <dgm:cxn modelId="{D76ADEF7-C386-4CAB-AA6C-D26DD54FAE52}" srcId="{3A1E9D46-9BFF-4EC1-8C4B-6AF26DFB27E9}" destId="{8D8AC3E1-5ABB-4D12-87B5-92BD55498573}" srcOrd="3" destOrd="0" parTransId="{39F5CF54-7527-4C71-BAB3-9400F07BE0B9}" sibTransId="{FAA17015-EDB9-451B-8484-E4910A09C3C2}"/>
    <dgm:cxn modelId="{044EF3F7-CE08-49C3-A93C-BFA7A995B505}" type="presOf" srcId="{C918AFEE-C919-46AC-8240-9475BBE15514}" destId="{CC9E8FC5-C2F9-4F83-95FF-8B0D4B9A187B}" srcOrd="0" destOrd="0" presId="urn:microsoft.com/office/officeart/2008/layout/LinedList"/>
    <dgm:cxn modelId="{46683CB4-680A-439D-99CE-0325C017DC9C}" type="presParOf" srcId="{6E17F180-1377-44E3-9802-A4AB326FB685}" destId="{5DF60F55-F128-49CB-AD18-308D03CA7BFF}" srcOrd="0" destOrd="0" presId="urn:microsoft.com/office/officeart/2008/layout/LinedList"/>
    <dgm:cxn modelId="{6F65AC61-C3F3-431D-86BD-1A0E65819D51}" type="presParOf" srcId="{6E17F180-1377-44E3-9802-A4AB326FB685}" destId="{D004BBCC-0E43-41B3-BE36-C93D9E1D8BE9}" srcOrd="1" destOrd="0" presId="urn:microsoft.com/office/officeart/2008/layout/LinedList"/>
    <dgm:cxn modelId="{60949B3D-5F20-459C-A2A9-3EC805912C47}" type="presParOf" srcId="{D004BBCC-0E43-41B3-BE36-C93D9E1D8BE9}" destId="{60300F75-571F-4A92-8CB6-63332EE5A904}" srcOrd="0" destOrd="0" presId="urn:microsoft.com/office/officeart/2008/layout/LinedList"/>
    <dgm:cxn modelId="{F0DB8BF8-B27D-4087-B767-7D965368AB83}" type="presParOf" srcId="{D004BBCC-0E43-41B3-BE36-C93D9E1D8BE9}" destId="{BA196045-8582-4EE8-A13F-294011D0C063}" srcOrd="1" destOrd="0" presId="urn:microsoft.com/office/officeart/2008/layout/LinedList"/>
    <dgm:cxn modelId="{572D6F88-DC07-4923-8D6D-1381C0C08E1A}" type="presParOf" srcId="{BA196045-8582-4EE8-A13F-294011D0C063}" destId="{89341371-72A1-4353-9A19-59D78FB37592}" srcOrd="0" destOrd="0" presId="urn:microsoft.com/office/officeart/2008/layout/LinedList"/>
    <dgm:cxn modelId="{8495E898-A32B-4588-B0EA-1E4E0C8721B0}" type="presParOf" srcId="{BA196045-8582-4EE8-A13F-294011D0C063}" destId="{4E511E55-EEEC-47E4-9177-2EEC5C111CA7}" srcOrd="1" destOrd="0" presId="urn:microsoft.com/office/officeart/2008/layout/LinedList"/>
    <dgm:cxn modelId="{86EA5027-3B0A-426D-B16B-A9A2EC3C6B02}" type="presParOf" srcId="{4E511E55-EEEC-47E4-9177-2EEC5C111CA7}" destId="{1C26A5B5-E7D9-40BE-B9BA-0AF40006AFA2}" srcOrd="0" destOrd="0" presId="urn:microsoft.com/office/officeart/2008/layout/LinedList"/>
    <dgm:cxn modelId="{F1A13BB2-BEBA-424D-B248-F46CCC2F72C7}" type="presParOf" srcId="{4E511E55-EEEC-47E4-9177-2EEC5C111CA7}" destId="{09B40EDB-28EC-4E9B-9A47-3EA2F4928C8B}" srcOrd="1" destOrd="0" presId="urn:microsoft.com/office/officeart/2008/layout/LinedList"/>
    <dgm:cxn modelId="{C120624D-EC6E-48A2-937D-45719112798E}" type="presParOf" srcId="{4E511E55-EEEC-47E4-9177-2EEC5C111CA7}" destId="{06DCBC84-734B-4212-9AE4-7A21A58DDF22}" srcOrd="2" destOrd="0" presId="urn:microsoft.com/office/officeart/2008/layout/LinedList"/>
    <dgm:cxn modelId="{1010197F-2C0B-4E0A-A4E6-606C1CCF50EC}" type="presParOf" srcId="{BA196045-8582-4EE8-A13F-294011D0C063}" destId="{D5528436-B667-4AFA-B0CE-6BAF3E6A2009}" srcOrd="2" destOrd="0" presId="urn:microsoft.com/office/officeart/2008/layout/LinedList"/>
    <dgm:cxn modelId="{F253F3C9-F135-4876-8953-6BAEDED366B4}" type="presParOf" srcId="{BA196045-8582-4EE8-A13F-294011D0C063}" destId="{8822C4B4-0BB4-4624-BAA6-7D0F280CA0EF}" srcOrd="3" destOrd="0" presId="urn:microsoft.com/office/officeart/2008/layout/LinedList"/>
    <dgm:cxn modelId="{639A6317-C22B-460A-8E6A-82C7BDA6739E}" type="presParOf" srcId="{BA196045-8582-4EE8-A13F-294011D0C063}" destId="{99E6CF66-26C6-4BC1-AEBF-630BD52086D6}" srcOrd="4" destOrd="0" presId="urn:microsoft.com/office/officeart/2008/layout/LinedList"/>
    <dgm:cxn modelId="{4FE5C299-FCC7-45F0-8C5D-740FB70B72E5}" type="presParOf" srcId="{99E6CF66-26C6-4BC1-AEBF-630BD52086D6}" destId="{EF83FF12-1C66-43F2-8FE1-2C62E682A033}" srcOrd="0" destOrd="0" presId="urn:microsoft.com/office/officeart/2008/layout/LinedList"/>
    <dgm:cxn modelId="{5DA402EF-32D3-40FA-B5A1-9B279E0723D6}" type="presParOf" srcId="{99E6CF66-26C6-4BC1-AEBF-630BD52086D6}" destId="{76F8C770-42D3-4179-815A-87ED4568ED52}" srcOrd="1" destOrd="0" presId="urn:microsoft.com/office/officeart/2008/layout/LinedList"/>
    <dgm:cxn modelId="{E0556B6C-3B7F-415E-8BC4-980A9557BDF2}" type="presParOf" srcId="{99E6CF66-26C6-4BC1-AEBF-630BD52086D6}" destId="{4148827F-4062-45E3-A5A0-41EDB5213527}" srcOrd="2" destOrd="0" presId="urn:microsoft.com/office/officeart/2008/layout/LinedList"/>
    <dgm:cxn modelId="{8A0168AA-6817-4E68-9DBA-762C2637A458}" type="presParOf" srcId="{BA196045-8582-4EE8-A13F-294011D0C063}" destId="{9FAB27A2-3089-4B73-BFE7-F9045FC90409}" srcOrd="5" destOrd="0" presId="urn:microsoft.com/office/officeart/2008/layout/LinedList"/>
    <dgm:cxn modelId="{95F4D895-2B85-4ABF-A839-A6D0C7C83639}" type="presParOf" srcId="{BA196045-8582-4EE8-A13F-294011D0C063}" destId="{15708985-DFA8-4985-AA1F-4452E00A8538}" srcOrd="6" destOrd="0" presId="urn:microsoft.com/office/officeart/2008/layout/LinedList"/>
    <dgm:cxn modelId="{3340C134-F2DE-45E0-8F3F-E7F149D681CA}" type="presParOf" srcId="{BA196045-8582-4EE8-A13F-294011D0C063}" destId="{C54C1E27-0A61-4F40-852E-9C56D6E77E7B}" srcOrd="7" destOrd="0" presId="urn:microsoft.com/office/officeart/2008/layout/LinedList"/>
    <dgm:cxn modelId="{E36AA284-B1F9-49BE-ACD2-33806A222864}" type="presParOf" srcId="{C54C1E27-0A61-4F40-852E-9C56D6E77E7B}" destId="{0F632AF2-6736-4DD0-9246-2EF224886F95}" srcOrd="0" destOrd="0" presId="urn:microsoft.com/office/officeart/2008/layout/LinedList"/>
    <dgm:cxn modelId="{DD718188-E95B-47B9-A616-5706C7FB2242}" type="presParOf" srcId="{C54C1E27-0A61-4F40-852E-9C56D6E77E7B}" destId="{CC9E8FC5-C2F9-4F83-95FF-8B0D4B9A187B}" srcOrd="1" destOrd="0" presId="urn:microsoft.com/office/officeart/2008/layout/LinedList"/>
    <dgm:cxn modelId="{191FCF70-A3B3-4E3A-AED5-E782B571BF45}" type="presParOf" srcId="{C54C1E27-0A61-4F40-852E-9C56D6E77E7B}" destId="{FD7B32AA-E860-4AC1-9DAA-19D00BDDAD9C}" srcOrd="2" destOrd="0" presId="urn:microsoft.com/office/officeart/2008/layout/LinedList"/>
    <dgm:cxn modelId="{E49A6577-4F0C-4BB3-831D-6F30A29FDB04}" type="presParOf" srcId="{BA196045-8582-4EE8-A13F-294011D0C063}" destId="{DFFF444A-61D6-4E9F-8EF4-95D6C42702ED}" srcOrd="8" destOrd="0" presId="urn:microsoft.com/office/officeart/2008/layout/LinedList"/>
    <dgm:cxn modelId="{03F7CE2D-8427-41A9-BB87-3007EA6E8174}" type="presParOf" srcId="{BA196045-8582-4EE8-A13F-294011D0C063}" destId="{085FC4D1-DCCB-4426-B83B-F549B4B103C1}" srcOrd="9" destOrd="0" presId="urn:microsoft.com/office/officeart/2008/layout/LinedList"/>
    <dgm:cxn modelId="{B43AF11C-A2CA-4567-9C14-37DCB161DE84}" type="presParOf" srcId="{BA196045-8582-4EE8-A13F-294011D0C063}" destId="{23830492-97E1-470D-A6D8-E35BEF8BB8C2}" srcOrd="10" destOrd="0" presId="urn:microsoft.com/office/officeart/2008/layout/LinedList"/>
    <dgm:cxn modelId="{F0FE3710-8E6B-49EB-8400-8E3E694A8B9F}" type="presParOf" srcId="{23830492-97E1-470D-A6D8-E35BEF8BB8C2}" destId="{A340063E-A93D-4965-B4D3-A70C0021AA01}" srcOrd="0" destOrd="0" presId="urn:microsoft.com/office/officeart/2008/layout/LinedList"/>
    <dgm:cxn modelId="{B885C5EF-F41A-43BA-A306-6C4A9BC7B656}" type="presParOf" srcId="{23830492-97E1-470D-A6D8-E35BEF8BB8C2}" destId="{D4194A2F-C480-4E02-8BE9-F6B196E0BECA}" srcOrd="1" destOrd="0" presId="urn:microsoft.com/office/officeart/2008/layout/LinedList"/>
    <dgm:cxn modelId="{8C4C16B9-E133-4713-B368-6AD10458A70D}" type="presParOf" srcId="{23830492-97E1-470D-A6D8-E35BEF8BB8C2}" destId="{CBD1AA07-98BB-469D-8139-97F56BBC2E6F}" srcOrd="2" destOrd="0" presId="urn:microsoft.com/office/officeart/2008/layout/LinedList"/>
    <dgm:cxn modelId="{FF107C38-BCF7-49ED-8B22-40B23A4C1972}" type="presParOf" srcId="{BA196045-8582-4EE8-A13F-294011D0C063}" destId="{9C3AF323-2896-49B6-876A-CA9A290D29E9}" srcOrd="11" destOrd="0" presId="urn:microsoft.com/office/officeart/2008/layout/LinedList"/>
    <dgm:cxn modelId="{B555091F-AB76-4695-8F4C-959BD8E4E059}" type="presParOf" srcId="{BA196045-8582-4EE8-A13F-294011D0C063}" destId="{CE31C982-CC29-49B9-A81A-BF269F30964F}" srcOrd="12" destOrd="0" presId="urn:microsoft.com/office/officeart/2008/layout/LinedList"/>
    <dgm:cxn modelId="{68EE0638-DDCE-4110-B031-B0705440967E}" type="presParOf" srcId="{BA196045-8582-4EE8-A13F-294011D0C063}" destId="{B3FF33C8-9B93-4183-ABCF-F68137EA43A4}" srcOrd="13" destOrd="0" presId="urn:microsoft.com/office/officeart/2008/layout/LinedList"/>
    <dgm:cxn modelId="{E1687081-166B-4A6C-9CB6-BDD26084244D}" type="presParOf" srcId="{B3FF33C8-9B93-4183-ABCF-F68137EA43A4}" destId="{E8F0F7EA-CFEE-466D-B58B-11EB85A32E62}" srcOrd="0" destOrd="0" presId="urn:microsoft.com/office/officeart/2008/layout/LinedList"/>
    <dgm:cxn modelId="{29DFA5E6-3CAB-409A-9CB2-20D4783BAFD3}" type="presParOf" srcId="{B3FF33C8-9B93-4183-ABCF-F68137EA43A4}" destId="{1E46E0F4-AEF7-44A2-96A9-9CAC66DBC035}" srcOrd="1" destOrd="0" presId="urn:microsoft.com/office/officeart/2008/layout/LinedList"/>
    <dgm:cxn modelId="{DE76ACB0-0E15-48D6-B7E4-D2FF362A5141}" type="presParOf" srcId="{B3FF33C8-9B93-4183-ABCF-F68137EA43A4}" destId="{2B6A3AC8-AEEE-483B-B8D9-B6BA47CF11AD}" srcOrd="2" destOrd="0" presId="urn:microsoft.com/office/officeart/2008/layout/LinedList"/>
    <dgm:cxn modelId="{B6B91B29-8C36-4F28-B945-58CE52022194}" type="presParOf" srcId="{BA196045-8582-4EE8-A13F-294011D0C063}" destId="{AAE67354-7BAB-4161-8FAA-5B1E74100169}" srcOrd="14" destOrd="0" presId="urn:microsoft.com/office/officeart/2008/layout/LinedList"/>
    <dgm:cxn modelId="{F3011AE1-1F76-4F13-9E99-7300290FDC95}" type="presParOf" srcId="{BA196045-8582-4EE8-A13F-294011D0C063}" destId="{792AD106-8FA9-4A1D-9866-5F334B2406FF}" srcOrd="15" destOrd="0" presId="urn:microsoft.com/office/officeart/2008/layout/LinedList"/>
    <dgm:cxn modelId="{50383A91-5634-4DBC-9837-5336340E99BF}" type="presParOf" srcId="{BA196045-8582-4EE8-A13F-294011D0C063}" destId="{CE0914A7-4585-4D26-84CF-B8C255C90FF1}" srcOrd="16" destOrd="0" presId="urn:microsoft.com/office/officeart/2008/layout/LinedList"/>
    <dgm:cxn modelId="{9B5ADF55-52DB-4C75-9131-2E9F5D30D574}" type="presParOf" srcId="{CE0914A7-4585-4D26-84CF-B8C255C90FF1}" destId="{CD633028-CF87-474B-A5E5-C3C8BB26465B}" srcOrd="0" destOrd="0" presId="urn:microsoft.com/office/officeart/2008/layout/LinedList"/>
    <dgm:cxn modelId="{906C7D64-2126-4AF4-8910-AD16F827E9AF}" type="presParOf" srcId="{CE0914A7-4585-4D26-84CF-B8C255C90FF1}" destId="{AFCD4339-888B-4152-BE45-E1B68A8888BD}" srcOrd="1" destOrd="0" presId="urn:microsoft.com/office/officeart/2008/layout/LinedList"/>
    <dgm:cxn modelId="{E590BDE6-429F-4BC5-A49A-CC2F8978307B}" type="presParOf" srcId="{CE0914A7-4585-4D26-84CF-B8C255C90FF1}" destId="{84CA6715-AFD1-4FD3-93EC-21DF04F6D512}" srcOrd="2" destOrd="0" presId="urn:microsoft.com/office/officeart/2008/layout/LinedList"/>
    <dgm:cxn modelId="{0C0E3AB6-2E18-4C78-A1EB-A38ADEE8323C}" type="presParOf" srcId="{BA196045-8582-4EE8-A13F-294011D0C063}" destId="{A82E64A8-9623-49AE-8EFE-6758BDF58FC0}" srcOrd="17" destOrd="0" presId="urn:microsoft.com/office/officeart/2008/layout/LinedList"/>
    <dgm:cxn modelId="{273FEEF5-FDC9-425D-9006-A7BF7CD8EDA9}" type="presParOf" srcId="{BA196045-8582-4EE8-A13F-294011D0C063}" destId="{1B20EC61-0438-48A6-B879-668AF6D6AE6C}" srcOrd="18" destOrd="0" presId="urn:microsoft.com/office/officeart/2008/layout/LinedList"/>
    <dgm:cxn modelId="{08662DF0-E32B-4DA5-93D4-DEA364C11A7F}" type="presParOf" srcId="{BA196045-8582-4EE8-A13F-294011D0C063}" destId="{4FE90431-976B-442B-A8BE-5F93B1F8CBC0}" srcOrd="19" destOrd="0" presId="urn:microsoft.com/office/officeart/2008/layout/LinedList"/>
    <dgm:cxn modelId="{A59BE6B1-5B31-49BD-AD5A-9D02C88F1C0A}" type="presParOf" srcId="{4FE90431-976B-442B-A8BE-5F93B1F8CBC0}" destId="{FCA36046-AD26-4E90-86BD-90B15FC0E33F}" srcOrd="0" destOrd="0" presId="urn:microsoft.com/office/officeart/2008/layout/LinedList"/>
    <dgm:cxn modelId="{6DEA4F78-91D1-4640-BF08-AA4176F58911}" type="presParOf" srcId="{4FE90431-976B-442B-A8BE-5F93B1F8CBC0}" destId="{3C487C57-D5E6-4526-971A-AF1CD81381A2}" srcOrd="1" destOrd="0" presId="urn:microsoft.com/office/officeart/2008/layout/LinedList"/>
    <dgm:cxn modelId="{F1C70B56-D516-405A-BC28-00FA8066D274}" type="presParOf" srcId="{4FE90431-976B-442B-A8BE-5F93B1F8CBC0}" destId="{96CCA3EA-D8CE-4552-8A24-D3687CD0D903}" srcOrd="2" destOrd="0" presId="urn:microsoft.com/office/officeart/2008/layout/LinedList"/>
    <dgm:cxn modelId="{5B520045-E5D5-4422-85E0-3BAB8E280AEE}" type="presParOf" srcId="{BA196045-8582-4EE8-A13F-294011D0C063}" destId="{0263BFE5-64DB-4AB4-8ECC-8EE7B8DB7BF6}" srcOrd="20" destOrd="0" presId="urn:microsoft.com/office/officeart/2008/layout/LinedList"/>
    <dgm:cxn modelId="{2C1B7EDE-0E7F-4173-A7AA-DE023460EE4C}" type="presParOf" srcId="{BA196045-8582-4EE8-A13F-294011D0C063}" destId="{8F3C515A-7DC8-402B-A64E-F90E97A0E3B8}"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B03412-1185-490D-B8EE-8E9A528FC15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DE"/>
        </a:p>
      </dgm:t>
    </dgm:pt>
    <dgm:pt modelId="{F0748FD7-E96D-476B-B83A-585F05D45DE3}">
      <dgm:prSet phldrT="[Text]" custT="1"/>
      <dgm:spPr/>
      <dgm:t>
        <a:bodyPr/>
        <a:lstStyle/>
        <a:p>
          <a:pPr>
            <a:lnSpc>
              <a:spcPct val="150000"/>
            </a:lnSpc>
            <a:buAutoNum type="arabicPeriod"/>
          </a:pPr>
          <a:r>
            <a:rPr lang="de-DE" sz="1800" b="1" dirty="0"/>
            <a:t>Einzelarbeit: </a:t>
          </a:r>
          <a:r>
            <a:rPr lang="de-DE" sz="1800" dirty="0"/>
            <a:t>Überfliege deine Notizen zum Förderschwerpunkt.</a:t>
          </a:r>
        </a:p>
      </dgm:t>
    </dgm:pt>
    <dgm:pt modelId="{829F48C3-AC5A-4A54-861B-D27321C186DB}" type="parTrans" cxnId="{A7748030-9CF8-4727-9EA8-16F3E269BDEE}">
      <dgm:prSet/>
      <dgm:spPr/>
      <dgm:t>
        <a:bodyPr/>
        <a:lstStyle/>
        <a:p>
          <a:endParaRPr lang="de-DE"/>
        </a:p>
      </dgm:t>
    </dgm:pt>
    <dgm:pt modelId="{88C6879A-9CD2-40BF-8FC0-F99B5E2D6DEF}" type="sibTrans" cxnId="{A7748030-9CF8-4727-9EA8-16F3E269BDEE}">
      <dgm:prSet/>
      <dgm:spPr/>
      <dgm:t>
        <a:bodyPr/>
        <a:lstStyle/>
        <a:p>
          <a:endParaRPr lang="de-DE"/>
        </a:p>
      </dgm:t>
    </dgm:pt>
    <dgm:pt modelId="{900EC7E3-A555-4086-9C3F-93619C30AD8E}">
      <dgm:prSet phldrT="[Text]" custT="1"/>
      <dgm:spPr/>
      <dgm:t>
        <a:bodyPr/>
        <a:lstStyle/>
        <a:p>
          <a:pPr>
            <a:lnSpc>
              <a:spcPct val="150000"/>
            </a:lnSpc>
          </a:pPr>
          <a:r>
            <a:rPr lang="de-DE" sz="1600" b="1" dirty="0"/>
            <a:t>Stammgruppe: </a:t>
          </a:r>
          <a:r>
            <a:rPr lang="de-DE" sz="1600" dirty="0"/>
            <a:t>Tauscht euch in der Stammgruppe über die Förderschwerpunkte aus. </a:t>
          </a:r>
        </a:p>
        <a:p>
          <a:pPr>
            <a:lnSpc>
              <a:spcPct val="150000"/>
            </a:lnSpc>
          </a:pPr>
          <a:r>
            <a:rPr lang="de-DE" sz="1400" i="1" dirty="0"/>
            <a:t>Erläutert diese anhand konkreter Beispiele aus eurer Unterrichtspraxis.</a:t>
          </a:r>
        </a:p>
        <a:p>
          <a:pPr>
            <a:lnSpc>
              <a:spcPct val="150000"/>
            </a:lnSpc>
          </a:pPr>
          <a:r>
            <a:rPr lang="de-DE" sz="1400" i="1" dirty="0"/>
            <a:t>Erstellt einen Flyer zu eurem Förderschwerpunkt.</a:t>
          </a:r>
          <a:endParaRPr lang="de-DE" sz="1400" dirty="0"/>
        </a:p>
      </dgm:t>
    </dgm:pt>
    <dgm:pt modelId="{2EA7E542-C655-45CD-9BFA-BC4EC15ACA62}" type="parTrans" cxnId="{47A71667-FD33-474D-900E-3F698A5D6575}">
      <dgm:prSet/>
      <dgm:spPr/>
      <dgm:t>
        <a:bodyPr/>
        <a:lstStyle/>
        <a:p>
          <a:endParaRPr lang="de-DE"/>
        </a:p>
      </dgm:t>
    </dgm:pt>
    <dgm:pt modelId="{65EE2536-80E2-4C37-A0EF-DEF20F47478C}" type="sibTrans" cxnId="{47A71667-FD33-474D-900E-3F698A5D6575}">
      <dgm:prSet/>
      <dgm:spPr/>
      <dgm:t>
        <a:bodyPr/>
        <a:lstStyle/>
        <a:p>
          <a:endParaRPr lang="de-DE"/>
        </a:p>
      </dgm:t>
    </dgm:pt>
    <dgm:pt modelId="{32E2DD6D-ACE3-4C0F-B17E-02CB24DC0B37}">
      <dgm:prSet phldrT="[Text]" custT="1"/>
      <dgm:spPr/>
      <dgm:t>
        <a:bodyPr/>
        <a:lstStyle/>
        <a:p>
          <a:pPr>
            <a:lnSpc>
              <a:spcPct val="150000"/>
            </a:lnSpc>
            <a:buAutoNum type="arabicPeriod"/>
          </a:pPr>
          <a:r>
            <a:rPr lang="de-DE" sz="1600" b="1" dirty="0"/>
            <a:t>Expertengruppe: </a:t>
          </a:r>
          <a:r>
            <a:rPr lang="de-DE" sz="1600" dirty="0"/>
            <a:t>Präsentiert eure Handouts.</a:t>
          </a:r>
          <a:endParaRPr lang="de-DE" sz="1600" i="1" dirty="0"/>
        </a:p>
        <a:p>
          <a:pPr>
            <a:lnSpc>
              <a:spcPct val="150000"/>
            </a:lnSpc>
            <a:buAutoNum type="arabicPeriod"/>
          </a:pPr>
          <a:r>
            <a:rPr lang="de-DE" sz="1400" b="0" i="1" dirty="0"/>
            <a:t>Diskutiert die Herausforderungen und ggf. Erfolgserlebnisse im Umgang mit den Förderschwerpunkten in eurem Unterricht.</a:t>
          </a:r>
        </a:p>
      </dgm:t>
    </dgm:pt>
    <dgm:pt modelId="{3A656A5D-AD41-4A99-A922-BCCBB05752B8}" type="parTrans" cxnId="{FB4E00C0-9FB8-416F-8B12-49F55E937842}">
      <dgm:prSet/>
      <dgm:spPr/>
      <dgm:t>
        <a:bodyPr/>
        <a:lstStyle/>
        <a:p>
          <a:endParaRPr lang="de-DE"/>
        </a:p>
      </dgm:t>
    </dgm:pt>
    <dgm:pt modelId="{A67A4FB6-C194-4ADF-BC08-580D4A7887D5}" type="sibTrans" cxnId="{FB4E00C0-9FB8-416F-8B12-49F55E937842}">
      <dgm:prSet/>
      <dgm:spPr/>
      <dgm:t>
        <a:bodyPr/>
        <a:lstStyle/>
        <a:p>
          <a:endParaRPr lang="de-DE"/>
        </a:p>
      </dgm:t>
    </dgm:pt>
    <dgm:pt modelId="{97685638-7558-43A0-B979-B7360E90A0DF}" type="pres">
      <dgm:prSet presAssocID="{8BB03412-1185-490D-B8EE-8E9A528FC15F}" presName="linear" presStyleCnt="0">
        <dgm:presLayoutVars>
          <dgm:animLvl val="lvl"/>
          <dgm:resizeHandles val="exact"/>
        </dgm:presLayoutVars>
      </dgm:prSet>
      <dgm:spPr/>
    </dgm:pt>
    <dgm:pt modelId="{BA91EEC9-5B70-4B8A-A6D5-96EC147CE02D}" type="pres">
      <dgm:prSet presAssocID="{F0748FD7-E96D-476B-B83A-585F05D45DE3}" presName="parentText" presStyleLbl="node1" presStyleIdx="0" presStyleCnt="3" custScaleY="57127">
        <dgm:presLayoutVars>
          <dgm:chMax val="0"/>
          <dgm:bulletEnabled val="1"/>
        </dgm:presLayoutVars>
      </dgm:prSet>
      <dgm:spPr/>
    </dgm:pt>
    <dgm:pt modelId="{AC896EBD-A348-4004-A469-25EFEB26337A}" type="pres">
      <dgm:prSet presAssocID="{88C6879A-9CD2-40BF-8FC0-F99B5E2D6DEF}" presName="spacer" presStyleCnt="0"/>
      <dgm:spPr/>
    </dgm:pt>
    <dgm:pt modelId="{25CDF1AA-D00E-475D-931E-7695AF406311}" type="pres">
      <dgm:prSet presAssocID="{900EC7E3-A555-4086-9C3F-93619C30AD8E}" presName="parentText" presStyleLbl="node1" presStyleIdx="1" presStyleCnt="3">
        <dgm:presLayoutVars>
          <dgm:chMax val="0"/>
          <dgm:bulletEnabled val="1"/>
        </dgm:presLayoutVars>
      </dgm:prSet>
      <dgm:spPr/>
    </dgm:pt>
    <dgm:pt modelId="{263151CC-E415-4A5C-B6AC-10B56AF459BD}" type="pres">
      <dgm:prSet presAssocID="{65EE2536-80E2-4C37-A0EF-DEF20F47478C}" presName="spacer" presStyleCnt="0"/>
      <dgm:spPr/>
    </dgm:pt>
    <dgm:pt modelId="{6C6DCD3D-94FF-4C42-B52C-53F47A024F56}" type="pres">
      <dgm:prSet presAssocID="{32E2DD6D-ACE3-4C0F-B17E-02CB24DC0B37}" presName="parentText" presStyleLbl="node1" presStyleIdx="2" presStyleCnt="3" custLinFactNeighborX="97" custLinFactNeighborY="-1876">
        <dgm:presLayoutVars>
          <dgm:chMax val="0"/>
          <dgm:bulletEnabled val="1"/>
        </dgm:presLayoutVars>
      </dgm:prSet>
      <dgm:spPr/>
    </dgm:pt>
  </dgm:ptLst>
  <dgm:cxnLst>
    <dgm:cxn modelId="{37FA520C-8318-457D-9EAB-5D59B3AC8D8C}" type="presOf" srcId="{8BB03412-1185-490D-B8EE-8E9A528FC15F}" destId="{97685638-7558-43A0-B979-B7360E90A0DF}" srcOrd="0" destOrd="0" presId="urn:microsoft.com/office/officeart/2005/8/layout/vList2"/>
    <dgm:cxn modelId="{A7748030-9CF8-4727-9EA8-16F3E269BDEE}" srcId="{8BB03412-1185-490D-B8EE-8E9A528FC15F}" destId="{F0748FD7-E96D-476B-B83A-585F05D45DE3}" srcOrd="0" destOrd="0" parTransId="{829F48C3-AC5A-4A54-861B-D27321C186DB}" sibTransId="{88C6879A-9CD2-40BF-8FC0-F99B5E2D6DEF}"/>
    <dgm:cxn modelId="{48DE625C-E9A4-462B-B966-D7C5D6B57978}" type="presOf" srcId="{32E2DD6D-ACE3-4C0F-B17E-02CB24DC0B37}" destId="{6C6DCD3D-94FF-4C42-B52C-53F47A024F56}" srcOrd="0" destOrd="0" presId="urn:microsoft.com/office/officeart/2005/8/layout/vList2"/>
    <dgm:cxn modelId="{47A71667-FD33-474D-900E-3F698A5D6575}" srcId="{8BB03412-1185-490D-B8EE-8E9A528FC15F}" destId="{900EC7E3-A555-4086-9C3F-93619C30AD8E}" srcOrd="1" destOrd="0" parTransId="{2EA7E542-C655-45CD-9BFA-BC4EC15ACA62}" sibTransId="{65EE2536-80E2-4C37-A0EF-DEF20F47478C}"/>
    <dgm:cxn modelId="{887C0C71-C10C-411E-A856-B69ABEA8B11B}" type="presOf" srcId="{F0748FD7-E96D-476B-B83A-585F05D45DE3}" destId="{BA91EEC9-5B70-4B8A-A6D5-96EC147CE02D}" srcOrd="0" destOrd="0" presId="urn:microsoft.com/office/officeart/2005/8/layout/vList2"/>
    <dgm:cxn modelId="{FB4E00C0-9FB8-416F-8B12-49F55E937842}" srcId="{8BB03412-1185-490D-B8EE-8E9A528FC15F}" destId="{32E2DD6D-ACE3-4C0F-B17E-02CB24DC0B37}" srcOrd="2" destOrd="0" parTransId="{3A656A5D-AD41-4A99-A922-BCCBB05752B8}" sibTransId="{A67A4FB6-C194-4ADF-BC08-580D4A7887D5}"/>
    <dgm:cxn modelId="{6D3189F0-395E-423B-9F25-F79C3A37E406}" type="presOf" srcId="{900EC7E3-A555-4086-9C3F-93619C30AD8E}" destId="{25CDF1AA-D00E-475D-931E-7695AF406311}" srcOrd="0" destOrd="0" presId="urn:microsoft.com/office/officeart/2005/8/layout/vList2"/>
    <dgm:cxn modelId="{3EAB16AD-D12F-462E-AF19-EB7AA966C77E}" type="presParOf" srcId="{97685638-7558-43A0-B979-B7360E90A0DF}" destId="{BA91EEC9-5B70-4B8A-A6D5-96EC147CE02D}" srcOrd="0" destOrd="0" presId="urn:microsoft.com/office/officeart/2005/8/layout/vList2"/>
    <dgm:cxn modelId="{5DA95D61-34B8-4193-AEAC-12F38C133DF4}" type="presParOf" srcId="{97685638-7558-43A0-B979-B7360E90A0DF}" destId="{AC896EBD-A348-4004-A469-25EFEB26337A}" srcOrd="1" destOrd="0" presId="urn:microsoft.com/office/officeart/2005/8/layout/vList2"/>
    <dgm:cxn modelId="{E0055E4B-F34B-4751-86E6-0FE99DAA2935}" type="presParOf" srcId="{97685638-7558-43A0-B979-B7360E90A0DF}" destId="{25CDF1AA-D00E-475D-931E-7695AF406311}" srcOrd="2" destOrd="0" presId="urn:microsoft.com/office/officeart/2005/8/layout/vList2"/>
    <dgm:cxn modelId="{89C5CEA7-C4A7-4C99-911F-8CA8BD6A3FC0}" type="presParOf" srcId="{97685638-7558-43A0-B979-B7360E90A0DF}" destId="{263151CC-E415-4A5C-B6AC-10B56AF459BD}" srcOrd="3" destOrd="0" presId="urn:microsoft.com/office/officeart/2005/8/layout/vList2"/>
    <dgm:cxn modelId="{B3E4B870-8699-4A9B-A40A-D0EAB0AA21DD}" type="presParOf" srcId="{97685638-7558-43A0-B979-B7360E90A0DF}" destId="{6C6DCD3D-94FF-4C42-B52C-53F47A024F5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CC8AAD-FA51-D24E-8FD4-2B660ED09650}"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de-DE"/>
        </a:p>
      </dgm:t>
    </dgm:pt>
    <dgm:pt modelId="{EF61B766-635E-6B4F-989D-E9EFBA49D32B}">
      <dgm:prSet/>
      <dgm:spPr/>
      <dgm:t>
        <a:bodyPr/>
        <a:lstStyle/>
        <a:p>
          <a:r>
            <a:rPr lang="de-DE" dirty="0"/>
            <a:t>Findet eine mögliche These zu unserem Modulthema</a:t>
          </a:r>
        </a:p>
      </dgm:t>
    </dgm:pt>
    <dgm:pt modelId="{2BC5E2A6-9950-104E-A07C-74892EA5E644}" type="parTrans" cxnId="{FF616187-B958-704A-8E0D-83B6E3535F66}">
      <dgm:prSet/>
      <dgm:spPr/>
      <dgm:t>
        <a:bodyPr/>
        <a:lstStyle/>
        <a:p>
          <a:endParaRPr lang="de-DE"/>
        </a:p>
      </dgm:t>
    </dgm:pt>
    <dgm:pt modelId="{9C2200B9-178E-FA48-80DE-56611A007942}" type="sibTrans" cxnId="{FF616187-B958-704A-8E0D-83B6E3535F66}">
      <dgm:prSet/>
      <dgm:spPr/>
      <dgm:t>
        <a:bodyPr/>
        <a:lstStyle/>
        <a:p>
          <a:endParaRPr lang="de-DE"/>
        </a:p>
      </dgm:t>
    </dgm:pt>
    <dgm:pt modelId="{17DBECF6-64FC-C240-AB22-F708F3023E55}">
      <dgm:prSet/>
      <dgm:spPr/>
      <dgm:t>
        <a:bodyPr/>
        <a:lstStyle/>
        <a:p>
          <a:r>
            <a:rPr lang="de-DE" dirty="0"/>
            <a:t>Unterlegt diese mit möglichen Theorien, Studien, eigener Unterrichtserfahrung </a:t>
          </a:r>
          <a:r>
            <a:rPr lang="de-DE"/>
            <a:t>oder Ähnlichem</a:t>
          </a:r>
          <a:endParaRPr lang="de-DE" dirty="0"/>
        </a:p>
      </dgm:t>
    </dgm:pt>
    <dgm:pt modelId="{A72F7563-512E-B046-ACD7-B4CA2CCA284B}" type="parTrans" cxnId="{3132F912-C8C6-8F4E-BCCC-A49A33544486}">
      <dgm:prSet/>
      <dgm:spPr/>
      <dgm:t>
        <a:bodyPr/>
        <a:lstStyle/>
        <a:p>
          <a:endParaRPr lang="de-DE"/>
        </a:p>
      </dgm:t>
    </dgm:pt>
    <dgm:pt modelId="{E93BB5BD-1170-C04F-8E80-1278AF95475F}" type="sibTrans" cxnId="{3132F912-C8C6-8F4E-BCCC-A49A33544486}">
      <dgm:prSet/>
      <dgm:spPr/>
      <dgm:t>
        <a:bodyPr/>
        <a:lstStyle/>
        <a:p>
          <a:endParaRPr lang="de-DE"/>
        </a:p>
      </dgm:t>
    </dgm:pt>
    <dgm:pt modelId="{C04692CB-6E2B-8C4C-A49E-BC31397F119C}">
      <dgm:prSet/>
      <dgm:spPr/>
      <dgm:t>
        <a:bodyPr/>
        <a:lstStyle/>
        <a:p>
          <a:r>
            <a:rPr lang="de-DE" dirty="0"/>
            <a:t>Lasst mir diese These per E-Mail zukommen, damit wir sie in unseren </a:t>
          </a:r>
          <a:r>
            <a:rPr lang="de-DE" dirty="0" err="1"/>
            <a:t>Moodlekurs</a:t>
          </a:r>
          <a:r>
            <a:rPr lang="de-DE" dirty="0"/>
            <a:t> hinzufügen können</a:t>
          </a:r>
        </a:p>
      </dgm:t>
    </dgm:pt>
    <dgm:pt modelId="{385B040F-98C3-D347-82B0-D73383E3E517}" type="parTrans" cxnId="{F13023AC-D5C9-B841-BF60-BE6F1EEF15DE}">
      <dgm:prSet/>
      <dgm:spPr/>
      <dgm:t>
        <a:bodyPr/>
        <a:lstStyle/>
        <a:p>
          <a:endParaRPr lang="de-DE"/>
        </a:p>
      </dgm:t>
    </dgm:pt>
    <dgm:pt modelId="{14B38AEC-23EE-824F-A694-919643EB0762}" type="sibTrans" cxnId="{F13023AC-D5C9-B841-BF60-BE6F1EEF15DE}">
      <dgm:prSet/>
      <dgm:spPr/>
      <dgm:t>
        <a:bodyPr/>
        <a:lstStyle/>
        <a:p>
          <a:endParaRPr lang="de-DE"/>
        </a:p>
      </dgm:t>
    </dgm:pt>
    <dgm:pt modelId="{40BED46A-94DC-DC4D-8DE7-87A7C2B62FE1}" type="pres">
      <dgm:prSet presAssocID="{A7CC8AAD-FA51-D24E-8FD4-2B660ED09650}" presName="Name0" presStyleCnt="0">
        <dgm:presLayoutVars>
          <dgm:dir/>
          <dgm:animLvl val="lvl"/>
          <dgm:resizeHandles val="exact"/>
        </dgm:presLayoutVars>
      </dgm:prSet>
      <dgm:spPr/>
    </dgm:pt>
    <dgm:pt modelId="{6EF48203-E329-2149-81E9-28DB0F3250B5}" type="pres">
      <dgm:prSet presAssocID="{EF61B766-635E-6B4F-989D-E9EFBA49D32B}" presName="linNode" presStyleCnt="0"/>
      <dgm:spPr/>
    </dgm:pt>
    <dgm:pt modelId="{74D2CDA6-215B-8748-BE4B-05738ACFD988}" type="pres">
      <dgm:prSet presAssocID="{EF61B766-635E-6B4F-989D-E9EFBA49D32B}" presName="parentText" presStyleLbl="node1" presStyleIdx="0" presStyleCnt="3" custScaleX="144253">
        <dgm:presLayoutVars>
          <dgm:chMax val="1"/>
          <dgm:bulletEnabled val="1"/>
        </dgm:presLayoutVars>
      </dgm:prSet>
      <dgm:spPr/>
    </dgm:pt>
    <dgm:pt modelId="{C743E775-F7B1-7E43-B700-191BE8CADDEE}" type="pres">
      <dgm:prSet presAssocID="{9C2200B9-178E-FA48-80DE-56611A007942}" presName="sp" presStyleCnt="0"/>
      <dgm:spPr/>
    </dgm:pt>
    <dgm:pt modelId="{69CA13DB-7A61-7A4E-8799-96F0AF76159A}" type="pres">
      <dgm:prSet presAssocID="{17DBECF6-64FC-C240-AB22-F708F3023E55}" presName="linNode" presStyleCnt="0"/>
      <dgm:spPr/>
    </dgm:pt>
    <dgm:pt modelId="{83EAE403-6EB6-1B47-80D2-0E4EF95EA4C7}" type="pres">
      <dgm:prSet presAssocID="{17DBECF6-64FC-C240-AB22-F708F3023E55}" presName="parentText" presStyleLbl="node1" presStyleIdx="1" presStyleCnt="3" custScaleX="165622">
        <dgm:presLayoutVars>
          <dgm:chMax val="1"/>
          <dgm:bulletEnabled val="1"/>
        </dgm:presLayoutVars>
      </dgm:prSet>
      <dgm:spPr/>
    </dgm:pt>
    <dgm:pt modelId="{BB02D060-5586-654D-BCF1-CBEEDF0DF0A4}" type="pres">
      <dgm:prSet presAssocID="{E93BB5BD-1170-C04F-8E80-1278AF95475F}" presName="sp" presStyleCnt="0"/>
      <dgm:spPr/>
    </dgm:pt>
    <dgm:pt modelId="{7BA36378-26B4-FB45-957E-09BD3C71CB64}" type="pres">
      <dgm:prSet presAssocID="{C04692CB-6E2B-8C4C-A49E-BC31397F119C}" presName="linNode" presStyleCnt="0"/>
      <dgm:spPr/>
    </dgm:pt>
    <dgm:pt modelId="{20F9E228-82FF-244B-BF75-AF5D8073143B}" type="pres">
      <dgm:prSet presAssocID="{C04692CB-6E2B-8C4C-A49E-BC31397F119C}" presName="parentText" presStyleLbl="node1" presStyleIdx="2" presStyleCnt="3" custScaleX="229728">
        <dgm:presLayoutVars>
          <dgm:chMax val="1"/>
          <dgm:bulletEnabled val="1"/>
        </dgm:presLayoutVars>
      </dgm:prSet>
      <dgm:spPr/>
    </dgm:pt>
  </dgm:ptLst>
  <dgm:cxnLst>
    <dgm:cxn modelId="{3132F912-C8C6-8F4E-BCCC-A49A33544486}" srcId="{A7CC8AAD-FA51-D24E-8FD4-2B660ED09650}" destId="{17DBECF6-64FC-C240-AB22-F708F3023E55}" srcOrd="1" destOrd="0" parTransId="{A72F7563-512E-B046-ACD7-B4CA2CCA284B}" sibTransId="{E93BB5BD-1170-C04F-8E80-1278AF95475F}"/>
    <dgm:cxn modelId="{EAFFA82F-B100-2047-8CC2-EBA479641859}" type="presOf" srcId="{A7CC8AAD-FA51-D24E-8FD4-2B660ED09650}" destId="{40BED46A-94DC-DC4D-8DE7-87A7C2B62FE1}" srcOrd="0" destOrd="0" presId="urn:microsoft.com/office/officeart/2005/8/layout/vList5"/>
    <dgm:cxn modelId="{AC5B6431-B939-9F4F-8332-6988344B37B7}" type="presOf" srcId="{EF61B766-635E-6B4F-989D-E9EFBA49D32B}" destId="{74D2CDA6-215B-8748-BE4B-05738ACFD988}" srcOrd="0" destOrd="0" presId="urn:microsoft.com/office/officeart/2005/8/layout/vList5"/>
    <dgm:cxn modelId="{CA9FC34A-9C4A-6F43-9AF2-A661BAE8B19D}" type="presOf" srcId="{C04692CB-6E2B-8C4C-A49E-BC31397F119C}" destId="{20F9E228-82FF-244B-BF75-AF5D8073143B}" srcOrd="0" destOrd="0" presId="urn:microsoft.com/office/officeart/2005/8/layout/vList5"/>
    <dgm:cxn modelId="{FF616187-B958-704A-8E0D-83B6E3535F66}" srcId="{A7CC8AAD-FA51-D24E-8FD4-2B660ED09650}" destId="{EF61B766-635E-6B4F-989D-E9EFBA49D32B}" srcOrd="0" destOrd="0" parTransId="{2BC5E2A6-9950-104E-A07C-74892EA5E644}" sibTransId="{9C2200B9-178E-FA48-80DE-56611A007942}"/>
    <dgm:cxn modelId="{F13023AC-D5C9-B841-BF60-BE6F1EEF15DE}" srcId="{A7CC8AAD-FA51-D24E-8FD4-2B660ED09650}" destId="{C04692CB-6E2B-8C4C-A49E-BC31397F119C}" srcOrd="2" destOrd="0" parTransId="{385B040F-98C3-D347-82B0-D73383E3E517}" sibTransId="{14B38AEC-23EE-824F-A694-919643EB0762}"/>
    <dgm:cxn modelId="{210ADBBF-93EF-E247-ABE8-C0C8A2272D75}" type="presOf" srcId="{17DBECF6-64FC-C240-AB22-F708F3023E55}" destId="{83EAE403-6EB6-1B47-80D2-0E4EF95EA4C7}" srcOrd="0" destOrd="0" presId="urn:microsoft.com/office/officeart/2005/8/layout/vList5"/>
    <dgm:cxn modelId="{7CFECBAF-51D6-6843-AC61-734CCCFFFE11}" type="presParOf" srcId="{40BED46A-94DC-DC4D-8DE7-87A7C2B62FE1}" destId="{6EF48203-E329-2149-81E9-28DB0F3250B5}" srcOrd="0" destOrd="0" presId="urn:microsoft.com/office/officeart/2005/8/layout/vList5"/>
    <dgm:cxn modelId="{9DEB4602-09C7-804B-9FFF-BEB704650E5C}" type="presParOf" srcId="{6EF48203-E329-2149-81E9-28DB0F3250B5}" destId="{74D2CDA6-215B-8748-BE4B-05738ACFD988}" srcOrd="0" destOrd="0" presId="urn:microsoft.com/office/officeart/2005/8/layout/vList5"/>
    <dgm:cxn modelId="{EA6DA708-D545-5542-BA19-DA12A0B50012}" type="presParOf" srcId="{40BED46A-94DC-DC4D-8DE7-87A7C2B62FE1}" destId="{C743E775-F7B1-7E43-B700-191BE8CADDEE}" srcOrd="1" destOrd="0" presId="urn:microsoft.com/office/officeart/2005/8/layout/vList5"/>
    <dgm:cxn modelId="{ED54D145-64EB-7743-8F35-129708228B8A}" type="presParOf" srcId="{40BED46A-94DC-DC4D-8DE7-87A7C2B62FE1}" destId="{69CA13DB-7A61-7A4E-8799-96F0AF76159A}" srcOrd="2" destOrd="0" presId="urn:microsoft.com/office/officeart/2005/8/layout/vList5"/>
    <dgm:cxn modelId="{5D49CF09-E6B9-0A41-9308-DD42B4FBDF05}" type="presParOf" srcId="{69CA13DB-7A61-7A4E-8799-96F0AF76159A}" destId="{83EAE403-6EB6-1B47-80D2-0E4EF95EA4C7}" srcOrd="0" destOrd="0" presId="urn:microsoft.com/office/officeart/2005/8/layout/vList5"/>
    <dgm:cxn modelId="{8AAC7C59-EB41-154B-81D7-CBC0624F3020}" type="presParOf" srcId="{40BED46A-94DC-DC4D-8DE7-87A7C2B62FE1}" destId="{BB02D060-5586-654D-BCF1-CBEEDF0DF0A4}" srcOrd="3" destOrd="0" presId="urn:microsoft.com/office/officeart/2005/8/layout/vList5"/>
    <dgm:cxn modelId="{E61CF9FD-3333-7B4A-8CBE-A4B44E64FAA7}" type="presParOf" srcId="{40BED46A-94DC-DC4D-8DE7-87A7C2B62FE1}" destId="{7BA36378-26B4-FB45-957E-09BD3C71CB64}" srcOrd="4" destOrd="0" presId="urn:microsoft.com/office/officeart/2005/8/layout/vList5"/>
    <dgm:cxn modelId="{49144380-84E7-FF4E-A342-92AF984BE6B8}" type="presParOf" srcId="{7BA36378-26B4-FB45-957E-09BD3C71CB64}" destId="{20F9E228-82FF-244B-BF75-AF5D8073143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6E2C1-29BB-4250-89B9-EF505F2DE571}">
      <dsp:nvSpPr>
        <dsp:cNvPr id="0" name=""/>
        <dsp:cNvSpPr/>
      </dsp:nvSpPr>
      <dsp:spPr>
        <a:xfrm>
          <a:off x="3006092" y="2418"/>
          <a:ext cx="1140271" cy="7411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Bewegung ins Lernen bringen</a:t>
          </a:r>
        </a:p>
      </dsp:txBody>
      <dsp:txXfrm>
        <a:off x="3042273" y="38599"/>
        <a:ext cx="1067909" cy="668814"/>
      </dsp:txXfrm>
    </dsp:sp>
    <dsp:sp modelId="{C16791DF-FF03-4DF2-9871-C16E3A0CED91}">
      <dsp:nvSpPr>
        <dsp:cNvPr id="0" name=""/>
        <dsp:cNvSpPr/>
      </dsp:nvSpPr>
      <dsp:spPr>
        <a:xfrm>
          <a:off x="1460311" y="373006"/>
          <a:ext cx="4231832" cy="4231832"/>
        </a:xfrm>
        <a:custGeom>
          <a:avLst/>
          <a:gdLst/>
          <a:ahLst/>
          <a:cxnLst/>
          <a:rect l="0" t="0" r="0" b="0"/>
          <a:pathLst>
            <a:path>
              <a:moveTo>
                <a:pt x="2835457" y="126101"/>
              </a:moveTo>
              <a:arcTo wR="2115916" hR="2115916" stAng="17392836" swAng="77223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6EE06F-1CDB-4F70-A912-58B1A0C8E44F}">
      <dsp:nvSpPr>
        <dsp:cNvPr id="0" name=""/>
        <dsp:cNvSpPr/>
      </dsp:nvSpPr>
      <dsp:spPr>
        <a:xfrm>
          <a:off x="4660382" y="799082"/>
          <a:ext cx="1140271" cy="741176"/>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Orientierung schaffen</a:t>
          </a:r>
        </a:p>
      </dsp:txBody>
      <dsp:txXfrm>
        <a:off x="4696563" y="835263"/>
        <a:ext cx="1067909" cy="668814"/>
      </dsp:txXfrm>
    </dsp:sp>
    <dsp:sp modelId="{760622D4-24F3-4542-8570-C5900FF49223}">
      <dsp:nvSpPr>
        <dsp:cNvPr id="0" name=""/>
        <dsp:cNvSpPr/>
      </dsp:nvSpPr>
      <dsp:spPr>
        <a:xfrm>
          <a:off x="1460311" y="373006"/>
          <a:ext cx="4231832" cy="4231832"/>
        </a:xfrm>
        <a:custGeom>
          <a:avLst/>
          <a:gdLst/>
          <a:ahLst/>
          <a:cxnLst/>
          <a:rect l="0" t="0" r="0" b="0"/>
          <a:pathLst>
            <a:path>
              <a:moveTo>
                <a:pt x="4093522" y="1363469"/>
              </a:moveTo>
              <a:arcTo wR="2115916" hR="2115916" stAng="20350140" swAng="1064395"/>
            </a:path>
          </a:pathLst>
        </a:custGeom>
        <a:noFill/>
        <a:ln w="9525" cap="flat" cmpd="sng" algn="ctr">
          <a:solidFill>
            <a:schemeClr val="accent5">
              <a:hueOff val="-1655646"/>
              <a:satOff val="6635"/>
              <a:lumOff val="143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8004B7-81A7-4FFA-B307-9F3143EA1E44}">
      <dsp:nvSpPr>
        <dsp:cNvPr id="0" name=""/>
        <dsp:cNvSpPr/>
      </dsp:nvSpPr>
      <dsp:spPr>
        <a:xfrm>
          <a:off x="5068957" y="2589170"/>
          <a:ext cx="1140271" cy="741176"/>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Impulse setzen</a:t>
          </a:r>
        </a:p>
      </dsp:txBody>
      <dsp:txXfrm>
        <a:off x="5105138" y="2625351"/>
        <a:ext cx="1067909" cy="668814"/>
      </dsp:txXfrm>
    </dsp:sp>
    <dsp:sp modelId="{A37A2524-C0F6-42EC-952F-4626651223E5}">
      <dsp:nvSpPr>
        <dsp:cNvPr id="0" name=""/>
        <dsp:cNvSpPr/>
      </dsp:nvSpPr>
      <dsp:spPr>
        <a:xfrm>
          <a:off x="1460311" y="373006"/>
          <a:ext cx="4231832" cy="4231832"/>
        </a:xfrm>
        <a:custGeom>
          <a:avLst/>
          <a:gdLst/>
          <a:ahLst/>
          <a:cxnLst/>
          <a:rect l="0" t="0" r="0" b="0"/>
          <a:pathLst>
            <a:path>
              <a:moveTo>
                <a:pt x="3983777" y="3109997"/>
              </a:moveTo>
              <a:arcTo wR="2115916" hR="2115916" stAng="1681323" swAng="835542"/>
            </a:path>
          </a:pathLst>
        </a:custGeom>
        <a:noFill/>
        <a:ln w="9525" cap="flat" cmpd="sng" algn="ctr">
          <a:solidFill>
            <a:schemeClr val="accent5">
              <a:hueOff val="-3311292"/>
              <a:satOff val="13270"/>
              <a:lumOff val="287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167086-A027-4331-B3ED-8FF2790CE009}">
      <dsp:nvSpPr>
        <dsp:cNvPr id="0" name=""/>
        <dsp:cNvSpPr/>
      </dsp:nvSpPr>
      <dsp:spPr>
        <a:xfrm>
          <a:off x="3924153" y="4024709"/>
          <a:ext cx="1140271" cy="741176"/>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Klare Regeln schaffen / umsetzen</a:t>
          </a:r>
        </a:p>
      </dsp:txBody>
      <dsp:txXfrm>
        <a:off x="3960334" y="4060890"/>
        <a:ext cx="1067909" cy="668814"/>
      </dsp:txXfrm>
    </dsp:sp>
    <dsp:sp modelId="{ECD23F71-F25E-4BB9-8F09-C49C3A67CD5B}">
      <dsp:nvSpPr>
        <dsp:cNvPr id="0" name=""/>
        <dsp:cNvSpPr/>
      </dsp:nvSpPr>
      <dsp:spPr>
        <a:xfrm>
          <a:off x="1460311" y="373006"/>
          <a:ext cx="4231832" cy="4231832"/>
        </a:xfrm>
        <a:custGeom>
          <a:avLst/>
          <a:gdLst/>
          <a:ahLst/>
          <a:cxnLst/>
          <a:rect l="0" t="0" r="0" b="0"/>
          <a:pathLst>
            <a:path>
              <a:moveTo>
                <a:pt x="2325912" y="4221386"/>
              </a:moveTo>
              <a:arcTo wR="2115916" hR="2115916" stAng="5058254" swAng="683491"/>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38D091-28E9-4B91-BC43-71732A7F2F30}">
      <dsp:nvSpPr>
        <dsp:cNvPr id="0" name=""/>
        <dsp:cNvSpPr/>
      </dsp:nvSpPr>
      <dsp:spPr>
        <a:xfrm>
          <a:off x="2088030" y="4024709"/>
          <a:ext cx="1140271" cy="741176"/>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Individuelle Arbeit</a:t>
          </a:r>
        </a:p>
      </dsp:txBody>
      <dsp:txXfrm>
        <a:off x="2124211" y="4060890"/>
        <a:ext cx="1067909" cy="668814"/>
      </dsp:txXfrm>
    </dsp:sp>
    <dsp:sp modelId="{D8336674-DAE0-4807-8FCE-BF6DB960C21E}">
      <dsp:nvSpPr>
        <dsp:cNvPr id="0" name=""/>
        <dsp:cNvSpPr/>
      </dsp:nvSpPr>
      <dsp:spPr>
        <a:xfrm>
          <a:off x="1460311" y="373006"/>
          <a:ext cx="4231832" cy="4231832"/>
        </a:xfrm>
        <a:custGeom>
          <a:avLst/>
          <a:gdLst/>
          <a:ahLst/>
          <a:cxnLst/>
          <a:rect l="0" t="0" r="0" b="0"/>
          <a:pathLst>
            <a:path>
              <a:moveTo>
                <a:pt x="542193" y="3530306"/>
              </a:moveTo>
              <a:arcTo wR="2115916" hR="2115916" stAng="8283135" swAng="835542"/>
            </a:path>
          </a:pathLst>
        </a:custGeom>
        <a:noFill/>
        <a:ln w="9525" cap="flat" cmpd="sng" algn="ctr">
          <a:solidFill>
            <a:schemeClr val="accent5">
              <a:hueOff val="-6622584"/>
              <a:satOff val="26541"/>
              <a:lumOff val="575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E95857-37F9-4D24-AABA-8C04701C8930}">
      <dsp:nvSpPr>
        <dsp:cNvPr id="0" name=""/>
        <dsp:cNvSpPr/>
      </dsp:nvSpPr>
      <dsp:spPr>
        <a:xfrm>
          <a:off x="943226" y="2589170"/>
          <a:ext cx="1140271" cy="741176"/>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Persönliche Momente</a:t>
          </a:r>
        </a:p>
      </dsp:txBody>
      <dsp:txXfrm>
        <a:off x="979407" y="2625351"/>
        <a:ext cx="1067909" cy="668814"/>
      </dsp:txXfrm>
    </dsp:sp>
    <dsp:sp modelId="{A10798F1-1462-4627-86D0-C96B20A21919}">
      <dsp:nvSpPr>
        <dsp:cNvPr id="0" name=""/>
        <dsp:cNvSpPr/>
      </dsp:nvSpPr>
      <dsp:spPr>
        <a:xfrm>
          <a:off x="1460311" y="373006"/>
          <a:ext cx="4231832" cy="4231832"/>
        </a:xfrm>
        <a:custGeom>
          <a:avLst/>
          <a:gdLst/>
          <a:ahLst/>
          <a:cxnLst/>
          <a:rect l="0" t="0" r="0" b="0"/>
          <a:pathLst>
            <a:path>
              <a:moveTo>
                <a:pt x="3078" y="2001818"/>
              </a:moveTo>
              <a:arcTo wR="2115916" hR="2115916" stAng="10985465" swAng="1064395"/>
            </a:path>
          </a:pathLst>
        </a:custGeom>
        <a:noFill/>
        <a:ln w="9525" cap="flat" cmpd="sng" algn="ctr">
          <a:solidFill>
            <a:schemeClr val="accent5">
              <a:hueOff val="-8278230"/>
              <a:satOff val="33176"/>
              <a:lumOff val="719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082303-59DE-4EAD-9F45-A66ADC04D878}">
      <dsp:nvSpPr>
        <dsp:cNvPr id="0" name=""/>
        <dsp:cNvSpPr/>
      </dsp:nvSpPr>
      <dsp:spPr>
        <a:xfrm>
          <a:off x="1351802" y="799082"/>
          <a:ext cx="1140271" cy="74117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t>Herausfordernde Momente</a:t>
          </a:r>
        </a:p>
      </dsp:txBody>
      <dsp:txXfrm>
        <a:off x="1387983" y="835263"/>
        <a:ext cx="1067909" cy="668814"/>
      </dsp:txXfrm>
    </dsp:sp>
    <dsp:sp modelId="{7197D8EA-76D6-4DBD-B9DD-23982D8CC02A}">
      <dsp:nvSpPr>
        <dsp:cNvPr id="0" name=""/>
        <dsp:cNvSpPr/>
      </dsp:nvSpPr>
      <dsp:spPr>
        <a:xfrm>
          <a:off x="1460311" y="373006"/>
          <a:ext cx="4231832" cy="4231832"/>
        </a:xfrm>
        <a:custGeom>
          <a:avLst/>
          <a:gdLst/>
          <a:ahLst/>
          <a:cxnLst/>
          <a:rect l="0" t="0" r="0" b="0"/>
          <a:pathLst>
            <a:path>
              <a:moveTo>
                <a:pt x="971221" y="336372"/>
              </a:moveTo>
              <a:arcTo wR="2115916" hR="2115916" stAng="14234926" swAng="772238"/>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C4A9D-CE8B-44A0-B603-231128DAA47B}">
      <dsp:nvSpPr>
        <dsp:cNvPr id="0" name=""/>
        <dsp:cNvSpPr/>
      </dsp:nvSpPr>
      <dsp:spPr>
        <a:xfrm>
          <a:off x="2475" y="322169"/>
          <a:ext cx="2413393" cy="96535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t>Universelle Maßnahmen</a:t>
          </a:r>
        </a:p>
      </dsp:txBody>
      <dsp:txXfrm>
        <a:off x="2475" y="322169"/>
        <a:ext cx="2413393" cy="965357"/>
      </dsp:txXfrm>
    </dsp:sp>
    <dsp:sp modelId="{7A74DEA9-760D-4A91-A702-F1A16A6CF83F}">
      <dsp:nvSpPr>
        <dsp:cNvPr id="0" name=""/>
        <dsp:cNvSpPr/>
      </dsp:nvSpPr>
      <dsp:spPr>
        <a:xfrm>
          <a:off x="2475" y="1287526"/>
          <a:ext cx="2413393" cy="285480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b="0" kern="1200" dirty="0">
              <a:latin typeface="+mj-lt"/>
              <a:cs typeface="Calibri" panose="020F0502020204030204" pitchFamily="34" charset="0"/>
            </a:rPr>
            <a:t>Kognitive Aktivierung</a:t>
          </a:r>
        </a:p>
        <a:p>
          <a:pPr marL="114300" lvl="1" indent="-114300" algn="l" defTabSz="622300">
            <a:lnSpc>
              <a:spcPct val="90000"/>
            </a:lnSpc>
            <a:spcBef>
              <a:spcPct val="0"/>
            </a:spcBef>
            <a:spcAft>
              <a:spcPct val="15000"/>
            </a:spcAft>
            <a:buChar char="•"/>
          </a:pPr>
          <a:r>
            <a:rPr lang="de-DE" sz="1400" b="0" kern="1200" dirty="0">
              <a:latin typeface="+mj-lt"/>
              <a:cs typeface="Calibri" panose="020F0502020204030204" pitchFamily="34" charset="0"/>
            </a:rPr>
            <a:t>Konstruktive Unterstützung</a:t>
          </a:r>
        </a:p>
        <a:p>
          <a:pPr marL="114300" lvl="1" indent="-114300" algn="l" defTabSz="622300">
            <a:lnSpc>
              <a:spcPct val="90000"/>
            </a:lnSpc>
            <a:spcBef>
              <a:spcPct val="0"/>
            </a:spcBef>
            <a:spcAft>
              <a:spcPct val="15000"/>
            </a:spcAft>
            <a:buChar char="•"/>
          </a:pPr>
          <a:r>
            <a:rPr lang="de-DE" sz="1400" b="0" kern="1200" dirty="0" err="1">
              <a:latin typeface="+mj-lt"/>
              <a:cs typeface="Calibri" panose="020F0502020204030204" pitchFamily="34" charset="0"/>
            </a:rPr>
            <a:t>Classoom</a:t>
          </a:r>
          <a:r>
            <a:rPr lang="de-DE" sz="1400" b="0" kern="1200" dirty="0">
              <a:latin typeface="+mj-lt"/>
              <a:cs typeface="Calibri" panose="020F0502020204030204" pitchFamily="34" charset="0"/>
            </a:rPr>
            <a:t> Management (Prävention &amp; Intervention)</a:t>
          </a:r>
        </a:p>
        <a:p>
          <a:pPr marL="114300" lvl="1" indent="-114300" algn="l" defTabSz="622300">
            <a:lnSpc>
              <a:spcPct val="90000"/>
            </a:lnSpc>
            <a:spcBef>
              <a:spcPct val="0"/>
            </a:spcBef>
            <a:spcAft>
              <a:spcPct val="15000"/>
            </a:spcAft>
            <a:buChar char="•"/>
          </a:pPr>
          <a:r>
            <a:rPr lang="de-DE" sz="1400" b="0" kern="1200" dirty="0">
              <a:latin typeface="+mj-lt"/>
              <a:cs typeface="Calibri" panose="020F0502020204030204" pitchFamily="34" charset="0"/>
            </a:rPr>
            <a:t>Modellierung positiven Verhaltens</a:t>
          </a:r>
        </a:p>
        <a:p>
          <a:pPr marL="114300" lvl="1" indent="-114300" algn="l" defTabSz="622300">
            <a:lnSpc>
              <a:spcPct val="90000"/>
            </a:lnSpc>
            <a:spcBef>
              <a:spcPct val="0"/>
            </a:spcBef>
            <a:spcAft>
              <a:spcPct val="15000"/>
            </a:spcAft>
            <a:buChar char="•"/>
          </a:pPr>
          <a:r>
            <a:rPr lang="de-DE" sz="1400" b="0" kern="1200" dirty="0">
              <a:latin typeface="+mj-lt"/>
              <a:cs typeface="Calibri" panose="020F0502020204030204" pitchFamily="34" charset="0"/>
            </a:rPr>
            <a:t>Routinen</a:t>
          </a:r>
        </a:p>
      </dsp:txBody>
      <dsp:txXfrm>
        <a:off x="2475" y="1287526"/>
        <a:ext cx="2413393" cy="2854800"/>
      </dsp:txXfrm>
    </dsp:sp>
    <dsp:sp modelId="{66A5C2D3-95FD-4630-917D-78699F5D00FD}">
      <dsp:nvSpPr>
        <dsp:cNvPr id="0" name=""/>
        <dsp:cNvSpPr/>
      </dsp:nvSpPr>
      <dsp:spPr>
        <a:xfrm>
          <a:off x="2753743" y="322169"/>
          <a:ext cx="2413393" cy="965357"/>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t>Spezielle Hilfen</a:t>
          </a:r>
        </a:p>
      </dsp:txBody>
      <dsp:txXfrm>
        <a:off x="2753743" y="322169"/>
        <a:ext cx="2413393" cy="965357"/>
      </dsp:txXfrm>
    </dsp:sp>
    <dsp:sp modelId="{75263005-03EB-403B-A265-E1527213E41F}">
      <dsp:nvSpPr>
        <dsp:cNvPr id="0" name=""/>
        <dsp:cNvSpPr/>
      </dsp:nvSpPr>
      <dsp:spPr>
        <a:xfrm>
          <a:off x="2753743" y="1287526"/>
          <a:ext cx="2413393" cy="2854800"/>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latin typeface="+mj-lt"/>
            </a:rPr>
            <a:t>besondere Klarheit der Regeln</a:t>
          </a:r>
        </a:p>
        <a:p>
          <a:pPr marL="114300" lvl="1" indent="-114300" algn="l" defTabSz="622300">
            <a:lnSpc>
              <a:spcPct val="90000"/>
            </a:lnSpc>
            <a:spcBef>
              <a:spcPct val="0"/>
            </a:spcBef>
            <a:spcAft>
              <a:spcPct val="15000"/>
            </a:spcAft>
            <a:buChar char="•"/>
          </a:pPr>
          <a:r>
            <a:rPr lang="de-DE" sz="1400" kern="1200" dirty="0">
              <a:latin typeface="+mj-lt"/>
            </a:rPr>
            <a:t>Verhaltenskontrakte</a:t>
          </a:r>
        </a:p>
        <a:p>
          <a:pPr marL="114300" lvl="1" indent="-114300" algn="l" defTabSz="622300">
            <a:lnSpc>
              <a:spcPct val="90000"/>
            </a:lnSpc>
            <a:spcBef>
              <a:spcPct val="0"/>
            </a:spcBef>
            <a:spcAft>
              <a:spcPct val="15000"/>
            </a:spcAft>
            <a:buChar char="•"/>
          </a:pPr>
          <a:r>
            <a:rPr lang="de-DE" sz="1400" kern="1200" dirty="0">
              <a:latin typeface="+mj-lt"/>
            </a:rPr>
            <a:t>gezielte Förderprogramme</a:t>
          </a:r>
        </a:p>
        <a:p>
          <a:pPr marL="114300" lvl="1" indent="-114300" algn="l" defTabSz="622300">
            <a:lnSpc>
              <a:spcPct val="90000"/>
            </a:lnSpc>
            <a:spcBef>
              <a:spcPct val="0"/>
            </a:spcBef>
            <a:spcAft>
              <a:spcPct val="15000"/>
            </a:spcAft>
            <a:buChar char="•"/>
          </a:pPr>
          <a:r>
            <a:rPr lang="de-DE" sz="1400" kern="1200" dirty="0">
              <a:latin typeface="+mj-lt"/>
            </a:rPr>
            <a:t>systematisches Elterninformationssystem</a:t>
          </a:r>
        </a:p>
        <a:p>
          <a:pPr marL="114300" lvl="1" indent="-114300" algn="l" defTabSz="622300">
            <a:lnSpc>
              <a:spcPct val="90000"/>
            </a:lnSpc>
            <a:spcBef>
              <a:spcPct val="0"/>
            </a:spcBef>
            <a:spcAft>
              <a:spcPct val="15000"/>
            </a:spcAft>
            <a:buChar char="•"/>
          </a:pPr>
          <a:r>
            <a:rPr lang="de-DE" sz="1400" kern="1200" dirty="0">
              <a:latin typeface="+mj-lt"/>
            </a:rPr>
            <a:t>Förderpläne</a:t>
          </a:r>
        </a:p>
      </dsp:txBody>
      <dsp:txXfrm>
        <a:off x="2753743" y="1287526"/>
        <a:ext cx="2413393" cy="2854800"/>
      </dsp:txXfrm>
    </dsp:sp>
    <dsp:sp modelId="{5730B1A8-0177-453D-8BAA-90A279CF4BB1}">
      <dsp:nvSpPr>
        <dsp:cNvPr id="0" name=""/>
        <dsp:cNvSpPr/>
      </dsp:nvSpPr>
      <dsp:spPr>
        <a:xfrm>
          <a:off x="5505011" y="322169"/>
          <a:ext cx="2413393" cy="965357"/>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mj-lt"/>
            </a:rPr>
            <a:t>Spezielle Hilfen bei hohem Risiko</a:t>
          </a:r>
        </a:p>
      </dsp:txBody>
      <dsp:txXfrm>
        <a:off x="5505011" y="322169"/>
        <a:ext cx="2413393" cy="965357"/>
      </dsp:txXfrm>
    </dsp:sp>
    <dsp:sp modelId="{43F89ED2-8FEA-4678-910D-F9F7AA4F71E3}">
      <dsp:nvSpPr>
        <dsp:cNvPr id="0" name=""/>
        <dsp:cNvSpPr/>
      </dsp:nvSpPr>
      <dsp:spPr>
        <a:xfrm>
          <a:off x="5505011" y="1287526"/>
          <a:ext cx="2413393" cy="285480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a:latin typeface="+mj-lt"/>
            </a:rPr>
            <a:t>Selbst-Monitoring</a:t>
          </a:r>
        </a:p>
        <a:p>
          <a:pPr marL="114300" lvl="1" indent="-114300" algn="l" defTabSz="622300">
            <a:lnSpc>
              <a:spcPct val="90000"/>
            </a:lnSpc>
            <a:spcBef>
              <a:spcPct val="0"/>
            </a:spcBef>
            <a:spcAft>
              <a:spcPct val="15000"/>
            </a:spcAft>
            <a:buChar char="•"/>
          </a:pPr>
          <a:r>
            <a:rPr lang="de-DE" sz="1400" kern="1200" dirty="0">
              <a:latin typeface="+mj-lt"/>
            </a:rPr>
            <a:t>individualisierte Förderprogramme</a:t>
          </a:r>
        </a:p>
        <a:p>
          <a:pPr marL="114300" lvl="1" indent="-114300" algn="l" defTabSz="622300">
            <a:lnSpc>
              <a:spcPct val="90000"/>
            </a:lnSpc>
            <a:spcBef>
              <a:spcPct val="0"/>
            </a:spcBef>
            <a:spcAft>
              <a:spcPct val="15000"/>
            </a:spcAft>
            <a:buChar char="•"/>
          </a:pPr>
          <a:r>
            <a:rPr lang="de-DE" sz="1400" kern="1200" dirty="0">
              <a:latin typeface="+mj-lt"/>
            </a:rPr>
            <a:t>Krisen- und Interventionsplan</a:t>
          </a:r>
        </a:p>
        <a:p>
          <a:pPr marL="114300" lvl="1" indent="-114300" algn="l" defTabSz="622300">
            <a:lnSpc>
              <a:spcPct val="90000"/>
            </a:lnSpc>
            <a:spcBef>
              <a:spcPct val="0"/>
            </a:spcBef>
            <a:spcAft>
              <a:spcPct val="15000"/>
            </a:spcAft>
            <a:buChar char="•"/>
          </a:pPr>
          <a:r>
            <a:rPr lang="de-DE" sz="1400" kern="1200" dirty="0">
              <a:latin typeface="+mj-lt"/>
            </a:rPr>
            <a:t>gezielte Instruktion</a:t>
          </a:r>
        </a:p>
      </dsp:txBody>
      <dsp:txXfrm>
        <a:off x="5505011" y="1287526"/>
        <a:ext cx="2413393"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67C7E-22EB-604B-A20A-5657EA60CDC3}">
      <dsp:nvSpPr>
        <dsp:cNvPr id="0" name=""/>
        <dsp:cNvSpPr/>
      </dsp:nvSpPr>
      <dsp:spPr>
        <a:xfrm>
          <a:off x="1841534" y="2164"/>
          <a:ext cx="1798707" cy="71948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e-DE" sz="900" b="1" i="0" kern="1200" baseline="0"/>
            <a:t>I) Verhaltensaufbau (ca. 80% der Lehrerenergie)</a:t>
          </a:r>
          <a:endParaRPr lang="de-DE" sz="900" kern="1200"/>
        </a:p>
      </dsp:txBody>
      <dsp:txXfrm>
        <a:off x="2201276" y="2164"/>
        <a:ext cx="1079224" cy="719483"/>
      </dsp:txXfrm>
    </dsp:sp>
    <dsp:sp modelId="{0B6E76A6-CA0F-0148-AEC1-87EF6DDDB43C}">
      <dsp:nvSpPr>
        <dsp:cNvPr id="0" name=""/>
        <dsp:cNvSpPr/>
      </dsp:nvSpPr>
      <dsp:spPr>
        <a:xfrm>
          <a:off x="1841534" y="822375"/>
          <a:ext cx="1798707" cy="71948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e-DE" sz="900" b="1" i="0" kern="1200" baseline="0" dirty="0"/>
            <a:t>II) Emotionen</a:t>
          </a:r>
          <a:endParaRPr lang="de-DE" sz="900" kern="1200" dirty="0"/>
        </a:p>
      </dsp:txBody>
      <dsp:txXfrm>
        <a:off x="2201276" y="822375"/>
        <a:ext cx="1079224" cy="719483"/>
      </dsp:txXfrm>
    </dsp:sp>
    <dsp:sp modelId="{2D1F2F1F-9DE0-B64A-ACB1-CA220E15FE94}">
      <dsp:nvSpPr>
        <dsp:cNvPr id="0" name=""/>
        <dsp:cNvSpPr/>
      </dsp:nvSpPr>
      <dsp:spPr>
        <a:xfrm>
          <a:off x="1841534" y="1642586"/>
          <a:ext cx="1798707" cy="71948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e-DE" sz="900" b="1" i="0" kern="1200" baseline="0"/>
            <a:t>III) Beziehungsaufbau</a:t>
          </a:r>
          <a:endParaRPr lang="de-DE" sz="900" kern="1200"/>
        </a:p>
      </dsp:txBody>
      <dsp:txXfrm>
        <a:off x="2201276" y="1642586"/>
        <a:ext cx="1079224" cy="719483"/>
      </dsp:txXfrm>
    </dsp:sp>
    <dsp:sp modelId="{4C5B807A-8C20-0E48-B182-2289EAD8A721}">
      <dsp:nvSpPr>
        <dsp:cNvPr id="0" name=""/>
        <dsp:cNvSpPr/>
      </dsp:nvSpPr>
      <dsp:spPr>
        <a:xfrm>
          <a:off x="1841534" y="2462797"/>
          <a:ext cx="1798707" cy="71948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e-DE" sz="900" b="1" i="0" kern="1200" baseline="0"/>
            <a:t>IV) Starke Strukturen im Unterricht</a:t>
          </a:r>
          <a:endParaRPr lang="de-DE" sz="900" kern="1200"/>
        </a:p>
      </dsp:txBody>
      <dsp:txXfrm>
        <a:off x="2201276" y="2462797"/>
        <a:ext cx="1079224" cy="719483"/>
      </dsp:txXfrm>
    </dsp:sp>
    <dsp:sp modelId="{90270201-1812-E24D-BB76-B0C4740542F8}">
      <dsp:nvSpPr>
        <dsp:cNvPr id="0" name=""/>
        <dsp:cNvSpPr/>
      </dsp:nvSpPr>
      <dsp:spPr>
        <a:xfrm>
          <a:off x="1841534" y="3283007"/>
          <a:ext cx="1798707" cy="71948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de-DE" sz="900" b="1" i="0" kern="1200" baseline="0"/>
            <a:t>V)Specials&amp;Extras</a:t>
          </a:r>
          <a:endParaRPr lang="de-DE" sz="900" kern="1200"/>
        </a:p>
      </dsp:txBody>
      <dsp:txXfrm>
        <a:off x="2201276" y="3283007"/>
        <a:ext cx="1079224" cy="719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8D339-FD21-4ACA-8D82-A2C9D46EDC68}">
      <dsp:nvSpPr>
        <dsp:cNvPr id="0" name=""/>
        <dsp:cNvSpPr/>
      </dsp:nvSpPr>
      <dsp:spPr>
        <a:xfrm>
          <a:off x="3377417" y="2113333"/>
          <a:ext cx="2582963" cy="2582963"/>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b="1" kern="1200" dirty="0"/>
            <a:t>Schwache Lerner</a:t>
          </a:r>
        </a:p>
      </dsp:txBody>
      <dsp:txXfrm>
        <a:off x="3896707" y="2718380"/>
        <a:ext cx="1544383" cy="1327696"/>
      </dsp:txXfrm>
    </dsp:sp>
    <dsp:sp modelId="{3313EE08-E94E-49FB-B7F7-631F98FC02E9}">
      <dsp:nvSpPr>
        <dsp:cNvPr id="0" name=""/>
        <dsp:cNvSpPr/>
      </dsp:nvSpPr>
      <dsp:spPr>
        <a:xfrm>
          <a:off x="1874602" y="1502815"/>
          <a:ext cx="1878518" cy="1878518"/>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DE" sz="1050" b="1" kern="1200" dirty="0"/>
            <a:t>Lernverhalten</a:t>
          </a:r>
        </a:p>
      </dsp:txBody>
      <dsp:txXfrm>
        <a:off x="2347525" y="1978596"/>
        <a:ext cx="932672" cy="926956"/>
      </dsp:txXfrm>
    </dsp:sp>
    <dsp:sp modelId="{1E9B91C2-F1BA-4316-86F8-942F44771960}">
      <dsp:nvSpPr>
        <dsp:cNvPr id="0" name=""/>
        <dsp:cNvSpPr/>
      </dsp:nvSpPr>
      <dsp:spPr>
        <a:xfrm rot="20700000">
          <a:off x="2926764" y="206828"/>
          <a:ext cx="1840565" cy="1840565"/>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t>Inklusion</a:t>
          </a:r>
        </a:p>
      </dsp:txBody>
      <dsp:txXfrm rot="-20700000">
        <a:off x="3330454" y="610518"/>
        <a:ext cx="1033185" cy="1033185"/>
      </dsp:txXfrm>
    </dsp:sp>
    <dsp:sp modelId="{F6E5B724-D363-4666-8667-79AF2CD52A62}">
      <dsp:nvSpPr>
        <dsp:cNvPr id="0" name=""/>
        <dsp:cNvSpPr/>
      </dsp:nvSpPr>
      <dsp:spPr>
        <a:xfrm>
          <a:off x="3184351" y="1720407"/>
          <a:ext cx="3306193" cy="3306193"/>
        </a:xfrm>
        <a:prstGeom prst="circularArrow">
          <a:avLst>
            <a:gd name="adj1" fmla="val 4688"/>
            <a:gd name="adj2" fmla="val 299029"/>
            <a:gd name="adj3" fmla="val 2526980"/>
            <a:gd name="adj4" fmla="val 1583817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66060-0266-4DA9-B727-C135AE0DEEDC}">
      <dsp:nvSpPr>
        <dsp:cNvPr id="0" name=""/>
        <dsp:cNvSpPr/>
      </dsp:nvSpPr>
      <dsp:spPr>
        <a:xfrm>
          <a:off x="1541920" y="1085015"/>
          <a:ext cx="2402155" cy="2402155"/>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6C204A-7139-4926-B3CA-1B773E3ADF82}">
      <dsp:nvSpPr>
        <dsp:cNvPr id="0" name=""/>
        <dsp:cNvSpPr/>
      </dsp:nvSpPr>
      <dsp:spPr>
        <a:xfrm>
          <a:off x="2501022" y="-198478"/>
          <a:ext cx="2590007" cy="2590007"/>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60F55-F128-49CB-AD18-308D03CA7BFF}">
      <dsp:nvSpPr>
        <dsp:cNvPr id="0" name=""/>
        <dsp:cNvSpPr/>
      </dsp:nvSpPr>
      <dsp:spPr>
        <a:xfrm>
          <a:off x="0" y="0"/>
          <a:ext cx="771093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00F75-571F-4A92-8CB6-63332EE5A904}">
      <dsp:nvSpPr>
        <dsp:cNvPr id="0" name=""/>
        <dsp:cNvSpPr/>
      </dsp:nvSpPr>
      <dsp:spPr>
        <a:xfrm>
          <a:off x="0" y="0"/>
          <a:ext cx="2034737" cy="4220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b="1" kern="1200" dirty="0"/>
            <a:t>Lernschwache SuS</a:t>
          </a:r>
        </a:p>
      </dsp:txBody>
      <dsp:txXfrm>
        <a:off x="0" y="0"/>
        <a:ext cx="2034737" cy="4220046"/>
      </dsp:txXfrm>
    </dsp:sp>
    <dsp:sp modelId="{09B40EDB-28EC-4E9B-9A47-3EA2F4928C8B}">
      <dsp:nvSpPr>
        <dsp:cNvPr id="0" name=""/>
        <dsp:cNvSpPr/>
      </dsp:nvSpPr>
      <dsp:spPr>
        <a:xfrm>
          <a:off x="2141026" y="28487"/>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verwenden weniger Zeit auf die </a:t>
          </a:r>
          <a:r>
            <a:rPr lang="de-DE" sz="1300" b="1" kern="1200" dirty="0"/>
            <a:t>aktive Verarbeitung der Aufgabenstellung</a:t>
          </a:r>
        </a:p>
      </dsp:txBody>
      <dsp:txXfrm>
        <a:off x="2141026" y="28487"/>
        <a:ext cx="5562451" cy="569747"/>
      </dsp:txXfrm>
    </dsp:sp>
    <dsp:sp modelId="{D5528436-B667-4AFA-B0CE-6BAF3E6A2009}">
      <dsp:nvSpPr>
        <dsp:cNvPr id="0" name=""/>
        <dsp:cNvSpPr/>
      </dsp:nvSpPr>
      <dsp:spPr>
        <a:xfrm>
          <a:off x="2034737" y="598234"/>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8C770-42D3-4179-815A-87ED4568ED52}">
      <dsp:nvSpPr>
        <dsp:cNvPr id="0" name=""/>
        <dsp:cNvSpPr/>
      </dsp:nvSpPr>
      <dsp:spPr>
        <a:xfrm>
          <a:off x="2141026" y="626722"/>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fragen </a:t>
          </a:r>
          <a:r>
            <a:rPr lang="de-DE" sz="1300" b="1" kern="1200" dirty="0"/>
            <a:t>vorhandenes Wissen </a:t>
          </a:r>
          <a:r>
            <a:rPr lang="de-DE" sz="1300" kern="1200" dirty="0"/>
            <a:t>in geringerem Maße ab</a:t>
          </a:r>
        </a:p>
      </dsp:txBody>
      <dsp:txXfrm>
        <a:off x="2141026" y="626722"/>
        <a:ext cx="5562451" cy="569747"/>
      </dsp:txXfrm>
    </dsp:sp>
    <dsp:sp modelId="{9FAB27A2-3089-4B73-BFE7-F9045FC90409}">
      <dsp:nvSpPr>
        <dsp:cNvPr id="0" name=""/>
        <dsp:cNvSpPr/>
      </dsp:nvSpPr>
      <dsp:spPr>
        <a:xfrm>
          <a:off x="2034737" y="1196469"/>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9E8FC5-C2F9-4F83-95FF-8B0D4B9A187B}">
      <dsp:nvSpPr>
        <dsp:cNvPr id="0" name=""/>
        <dsp:cNvSpPr/>
      </dsp:nvSpPr>
      <dsp:spPr>
        <a:xfrm>
          <a:off x="2141026" y="1224956"/>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greifen seltener auf regelhafte Vorgehensweisen zurück</a:t>
          </a:r>
        </a:p>
      </dsp:txBody>
      <dsp:txXfrm>
        <a:off x="2141026" y="1224956"/>
        <a:ext cx="5562451" cy="569747"/>
      </dsp:txXfrm>
    </dsp:sp>
    <dsp:sp modelId="{DFFF444A-61D6-4E9F-8EF4-95D6C42702ED}">
      <dsp:nvSpPr>
        <dsp:cNvPr id="0" name=""/>
        <dsp:cNvSpPr/>
      </dsp:nvSpPr>
      <dsp:spPr>
        <a:xfrm>
          <a:off x="2034737" y="1794704"/>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194A2F-C480-4E02-8BE9-F6B196E0BECA}">
      <dsp:nvSpPr>
        <dsp:cNvPr id="0" name=""/>
        <dsp:cNvSpPr/>
      </dsp:nvSpPr>
      <dsp:spPr>
        <a:xfrm>
          <a:off x="2141026" y="1823191"/>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bilden seltener eine Aufgabe aktiv ab, bzw. </a:t>
          </a:r>
          <a:r>
            <a:rPr lang="de-DE" sz="1300" b="1" kern="1200" dirty="0"/>
            <a:t>formulieren das Lernproblem in eigenen Worten</a:t>
          </a:r>
        </a:p>
      </dsp:txBody>
      <dsp:txXfrm>
        <a:off x="2141026" y="1823191"/>
        <a:ext cx="5562451" cy="569747"/>
      </dsp:txXfrm>
    </dsp:sp>
    <dsp:sp modelId="{9C3AF323-2896-49B6-876A-CA9A290D29E9}">
      <dsp:nvSpPr>
        <dsp:cNvPr id="0" name=""/>
        <dsp:cNvSpPr/>
      </dsp:nvSpPr>
      <dsp:spPr>
        <a:xfrm>
          <a:off x="2034737" y="2392939"/>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46E0F4-AEF7-44A2-96A9-9CAC66DBC035}">
      <dsp:nvSpPr>
        <dsp:cNvPr id="0" name=""/>
        <dsp:cNvSpPr/>
      </dsp:nvSpPr>
      <dsp:spPr>
        <a:xfrm>
          <a:off x="2141026" y="2421426"/>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formulieren seltener ein verbindliches Ziel</a:t>
          </a:r>
        </a:p>
      </dsp:txBody>
      <dsp:txXfrm>
        <a:off x="2141026" y="2421426"/>
        <a:ext cx="5562451" cy="569747"/>
      </dsp:txXfrm>
    </dsp:sp>
    <dsp:sp modelId="{AAE67354-7BAB-4161-8FAA-5B1E74100169}">
      <dsp:nvSpPr>
        <dsp:cNvPr id="0" name=""/>
        <dsp:cNvSpPr/>
      </dsp:nvSpPr>
      <dsp:spPr>
        <a:xfrm>
          <a:off x="2034737" y="2991173"/>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D4339-888B-4152-BE45-E1B68A8888BD}">
      <dsp:nvSpPr>
        <dsp:cNvPr id="0" name=""/>
        <dsp:cNvSpPr/>
      </dsp:nvSpPr>
      <dsp:spPr>
        <a:xfrm>
          <a:off x="2141026" y="3019661"/>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üben weniger </a:t>
          </a:r>
          <a:r>
            <a:rPr lang="de-DE" sz="1300" b="1" kern="1200" dirty="0"/>
            <a:t>handlungsbegleitende Kontrolle </a:t>
          </a:r>
          <a:r>
            <a:rPr lang="de-DE" sz="1300" kern="1200" dirty="0"/>
            <a:t>über ihre Lerntätigkeit aus und korrigieren ihren Lernweg seltener, wenn er nicht zum Erfolg führt.</a:t>
          </a:r>
        </a:p>
      </dsp:txBody>
      <dsp:txXfrm>
        <a:off x="2141026" y="3019661"/>
        <a:ext cx="5562451" cy="569747"/>
      </dsp:txXfrm>
    </dsp:sp>
    <dsp:sp modelId="{A82E64A8-9623-49AE-8EFE-6758BDF58FC0}">
      <dsp:nvSpPr>
        <dsp:cNvPr id="0" name=""/>
        <dsp:cNvSpPr/>
      </dsp:nvSpPr>
      <dsp:spPr>
        <a:xfrm>
          <a:off x="2034737" y="3589408"/>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87C57-D5E6-4526-971A-AF1CD81381A2}">
      <dsp:nvSpPr>
        <dsp:cNvPr id="0" name=""/>
        <dsp:cNvSpPr/>
      </dsp:nvSpPr>
      <dsp:spPr>
        <a:xfrm>
          <a:off x="2141026" y="3617896"/>
          <a:ext cx="5562451" cy="56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dirty="0"/>
            <a:t>zeigen geringere Kompetenzen bezogen auf die Ausführungsfertigkeiten</a:t>
          </a:r>
        </a:p>
      </dsp:txBody>
      <dsp:txXfrm>
        <a:off x="2141026" y="3617896"/>
        <a:ext cx="5562451" cy="569747"/>
      </dsp:txXfrm>
    </dsp:sp>
    <dsp:sp modelId="{0263BFE5-64DB-4AB4-8ECC-8EE7B8DB7BF6}">
      <dsp:nvSpPr>
        <dsp:cNvPr id="0" name=""/>
        <dsp:cNvSpPr/>
      </dsp:nvSpPr>
      <dsp:spPr>
        <a:xfrm>
          <a:off x="2034737" y="4187643"/>
          <a:ext cx="566874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EEC9-5B70-4B8A-A6D5-96EC147CE02D}">
      <dsp:nvSpPr>
        <dsp:cNvPr id="0" name=""/>
        <dsp:cNvSpPr/>
      </dsp:nvSpPr>
      <dsp:spPr>
        <a:xfrm>
          <a:off x="0" y="6096"/>
          <a:ext cx="7518915" cy="9858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de-DE" sz="1800" b="1" kern="1200" dirty="0"/>
            <a:t>Einzelarbeit: </a:t>
          </a:r>
          <a:r>
            <a:rPr lang="de-DE" sz="1800" kern="1200" dirty="0"/>
            <a:t>Überfliege deine Notizen zum Förderschwerpunkt.</a:t>
          </a:r>
        </a:p>
      </dsp:txBody>
      <dsp:txXfrm>
        <a:off x="48126" y="54222"/>
        <a:ext cx="7422663" cy="889617"/>
      </dsp:txXfrm>
    </dsp:sp>
    <dsp:sp modelId="{25CDF1AA-D00E-475D-931E-7695AF406311}">
      <dsp:nvSpPr>
        <dsp:cNvPr id="0" name=""/>
        <dsp:cNvSpPr/>
      </dsp:nvSpPr>
      <dsp:spPr>
        <a:xfrm>
          <a:off x="0" y="1135965"/>
          <a:ext cx="7518915" cy="172575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50000"/>
            </a:lnSpc>
            <a:spcBef>
              <a:spcPct val="0"/>
            </a:spcBef>
            <a:spcAft>
              <a:spcPct val="35000"/>
            </a:spcAft>
            <a:buNone/>
          </a:pPr>
          <a:r>
            <a:rPr lang="de-DE" sz="1600" b="1" kern="1200" dirty="0"/>
            <a:t>Stammgruppe: </a:t>
          </a:r>
          <a:r>
            <a:rPr lang="de-DE" sz="1600" kern="1200" dirty="0"/>
            <a:t>Tauscht euch in der Stammgruppe über die Förderschwerpunkte aus. </a:t>
          </a:r>
        </a:p>
        <a:p>
          <a:pPr marL="0" lvl="0" indent="0" algn="l" defTabSz="711200">
            <a:lnSpc>
              <a:spcPct val="150000"/>
            </a:lnSpc>
            <a:spcBef>
              <a:spcPct val="0"/>
            </a:spcBef>
            <a:spcAft>
              <a:spcPct val="35000"/>
            </a:spcAft>
            <a:buNone/>
          </a:pPr>
          <a:r>
            <a:rPr lang="de-DE" sz="1400" i="1" kern="1200" dirty="0"/>
            <a:t>Erläutert diese anhand konkreter Beispiele aus eurer Unterrichtspraxis.</a:t>
          </a:r>
        </a:p>
        <a:p>
          <a:pPr marL="0" lvl="0" indent="0" algn="l" defTabSz="711200">
            <a:lnSpc>
              <a:spcPct val="150000"/>
            </a:lnSpc>
            <a:spcBef>
              <a:spcPct val="0"/>
            </a:spcBef>
            <a:spcAft>
              <a:spcPct val="35000"/>
            </a:spcAft>
            <a:buNone/>
          </a:pPr>
          <a:r>
            <a:rPr lang="de-DE" sz="1400" i="1" kern="1200" dirty="0"/>
            <a:t>Erstellt einen Flyer zu eurem Förderschwerpunkt.</a:t>
          </a:r>
          <a:endParaRPr lang="de-DE" sz="1400" kern="1200" dirty="0"/>
        </a:p>
      </dsp:txBody>
      <dsp:txXfrm>
        <a:off x="84244" y="1220209"/>
        <a:ext cx="7350427" cy="1557262"/>
      </dsp:txXfrm>
    </dsp:sp>
    <dsp:sp modelId="{6C6DCD3D-94FF-4C42-B52C-53F47A024F56}">
      <dsp:nvSpPr>
        <dsp:cNvPr id="0" name=""/>
        <dsp:cNvSpPr/>
      </dsp:nvSpPr>
      <dsp:spPr>
        <a:xfrm>
          <a:off x="0" y="3003014"/>
          <a:ext cx="7518915" cy="17257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50000"/>
            </a:lnSpc>
            <a:spcBef>
              <a:spcPct val="0"/>
            </a:spcBef>
            <a:spcAft>
              <a:spcPct val="35000"/>
            </a:spcAft>
            <a:buNone/>
          </a:pPr>
          <a:r>
            <a:rPr lang="de-DE" sz="1600" b="1" kern="1200" dirty="0"/>
            <a:t>Expertengruppe: </a:t>
          </a:r>
          <a:r>
            <a:rPr lang="de-DE" sz="1600" kern="1200" dirty="0"/>
            <a:t>Präsentiert eure Handouts.</a:t>
          </a:r>
          <a:endParaRPr lang="de-DE" sz="1600" i="1" kern="1200" dirty="0"/>
        </a:p>
        <a:p>
          <a:pPr marL="0" lvl="0" indent="0" algn="l" defTabSz="711200">
            <a:lnSpc>
              <a:spcPct val="150000"/>
            </a:lnSpc>
            <a:spcBef>
              <a:spcPct val="0"/>
            </a:spcBef>
            <a:spcAft>
              <a:spcPct val="35000"/>
            </a:spcAft>
            <a:buNone/>
          </a:pPr>
          <a:r>
            <a:rPr lang="de-DE" sz="1400" b="0" i="1" kern="1200" dirty="0"/>
            <a:t>Diskutiert die Herausforderungen und ggf. Erfolgserlebnisse im Umgang mit den Förderschwerpunkten in eurem Unterricht.</a:t>
          </a:r>
        </a:p>
      </dsp:txBody>
      <dsp:txXfrm>
        <a:off x="84244" y="3087258"/>
        <a:ext cx="7350427" cy="1557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2CDA6-215B-8748-BE4B-05738ACFD988}">
      <dsp:nvSpPr>
        <dsp:cNvPr id="0" name=""/>
        <dsp:cNvSpPr/>
      </dsp:nvSpPr>
      <dsp:spPr>
        <a:xfrm>
          <a:off x="647671" y="2039"/>
          <a:ext cx="3888825" cy="134593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kern="1200" dirty="0"/>
            <a:t>Findet eine mögliche These zu unserem Modulthema</a:t>
          </a:r>
        </a:p>
      </dsp:txBody>
      <dsp:txXfrm>
        <a:off x="713374" y="67742"/>
        <a:ext cx="3757419" cy="1214524"/>
      </dsp:txXfrm>
    </dsp:sp>
    <dsp:sp modelId="{83EAE403-6EB6-1B47-80D2-0E4EF95EA4C7}">
      <dsp:nvSpPr>
        <dsp:cNvPr id="0" name=""/>
        <dsp:cNvSpPr/>
      </dsp:nvSpPr>
      <dsp:spPr>
        <a:xfrm>
          <a:off x="647671" y="1415266"/>
          <a:ext cx="4464899" cy="1345930"/>
        </a:xfrm>
        <a:prstGeom prst="round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de-DE" sz="1900" kern="1200" dirty="0"/>
            <a:t>Unterlegt diese mit möglichen Theorien, Studien, eigener Unterrichtserfahrung </a:t>
          </a:r>
          <a:r>
            <a:rPr lang="de-DE" sz="1900" kern="1200"/>
            <a:t>oder Ähnlichem</a:t>
          </a:r>
          <a:endParaRPr lang="de-DE" sz="1900" kern="1200" dirty="0"/>
        </a:p>
      </dsp:txBody>
      <dsp:txXfrm>
        <a:off x="713374" y="1480969"/>
        <a:ext cx="4333493" cy="1214524"/>
      </dsp:txXfrm>
    </dsp:sp>
    <dsp:sp modelId="{20F9E228-82FF-244B-BF75-AF5D8073143B}">
      <dsp:nvSpPr>
        <dsp:cNvPr id="0" name=""/>
        <dsp:cNvSpPr/>
      </dsp:nvSpPr>
      <dsp:spPr>
        <a:xfrm>
          <a:off x="647671" y="2828493"/>
          <a:ext cx="6193092" cy="1345930"/>
        </a:xfrm>
        <a:prstGeom prst="round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Lasst mir diese These per E-Mail zukommen, damit wir sie in unseren </a:t>
          </a:r>
          <a:r>
            <a:rPr lang="de-DE" sz="1800" kern="1200" dirty="0" err="1"/>
            <a:t>Moodlekurs</a:t>
          </a:r>
          <a:r>
            <a:rPr lang="de-DE" sz="1800" kern="1200" dirty="0"/>
            <a:t> hinzufügen können</a:t>
          </a:r>
        </a:p>
      </dsp:txBody>
      <dsp:txXfrm>
        <a:off x="713374" y="2894196"/>
        <a:ext cx="6061686" cy="121452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a:extLst>
              <a:ext uri="{FF2B5EF4-FFF2-40B4-BE49-F238E27FC236}">
                <a16:creationId xmlns:a16="http://schemas.microsoft.com/office/drawing/2014/main" id="{57511211-1320-AD60-8809-55CA9E0B6B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07" name="Rectangle 2">
            <a:extLst>
              <a:ext uri="{FF2B5EF4-FFF2-40B4-BE49-F238E27FC236}">
                <a16:creationId xmlns:a16="http://schemas.microsoft.com/office/drawing/2014/main" id="{68642371-6A3D-5149-4E18-EE8C8A172DC5}"/>
              </a:ext>
            </a:extLst>
          </p:cNvPr>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3">
            <a:extLst>
              <a:ext uri="{FF2B5EF4-FFF2-40B4-BE49-F238E27FC236}">
                <a16:creationId xmlns:a16="http://schemas.microsoft.com/office/drawing/2014/main" id="{7701C3D1-080A-7201-EDBF-5FA8B447B139}"/>
              </a:ext>
            </a:extLst>
          </p:cNvPr>
          <p:cNvSpPr>
            <a:spLocks noGrp="1" noChangeArrowheads="1"/>
          </p:cNvSpPr>
          <p:nvPr>
            <p:ph type="body"/>
          </p:nvPr>
        </p:nvSpPr>
        <p:spPr bwMode="auto">
          <a:xfrm>
            <a:off x="755650" y="5078413"/>
            <a:ext cx="6045200" cy="480853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5124" name="Rectangle 4">
            <a:extLst>
              <a:ext uri="{FF2B5EF4-FFF2-40B4-BE49-F238E27FC236}">
                <a16:creationId xmlns:a16="http://schemas.microsoft.com/office/drawing/2014/main" id="{12685377-7093-6AF8-7898-3B59DB0F08F0}"/>
              </a:ext>
            </a:extLst>
          </p:cNvPr>
          <p:cNvSpPr>
            <a:spLocks noGrp="1" noChangeArrowheads="1"/>
          </p:cNvSpPr>
          <p:nvPr>
            <p:ph type="hdr"/>
          </p:nvPr>
        </p:nvSpPr>
        <p:spPr bwMode="auto">
          <a:xfrm>
            <a:off x="0" y="0"/>
            <a:ext cx="3278188"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5" name="Rectangle 5">
            <a:extLst>
              <a:ext uri="{FF2B5EF4-FFF2-40B4-BE49-F238E27FC236}">
                <a16:creationId xmlns:a16="http://schemas.microsoft.com/office/drawing/2014/main" id="{6ED1A508-2661-5C08-1BD9-62BBE6E8BC70}"/>
              </a:ext>
            </a:extLst>
          </p:cNvPr>
          <p:cNvSpPr>
            <a:spLocks noGrp="1" noChangeArrowheads="1"/>
          </p:cNvSpPr>
          <p:nvPr>
            <p:ph type="dt"/>
          </p:nvPr>
        </p:nvSpPr>
        <p:spPr bwMode="auto">
          <a:xfrm>
            <a:off x="4278313" y="0"/>
            <a:ext cx="3278187"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6" name="Rectangle 6">
            <a:extLst>
              <a:ext uri="{FF2B5EF4-FFF2-40B4-BE49-F238E27FC236}">
                <a16:creationId xmlns:a16="http://schemas.microsoft.com/office/drawing/2014/main" id="{7B2E98E0-FEE8-22F5-11AA-28EB903086E3}"/>
              </a:ext>
            </a:extLst>
          </p:cNvPr>
          <p:cNvSpPr>
            <a:spLocks noGrp="1" noChangeArrowheads="1"/>
          </p:cNvSpPr>
          <p:nvPr>
            <p:ph type="ftr"/>
          </p:nvPr>
        </p:nvSpPr>
        <p:spPr bwMode="auto">
          <a:xfrm>
            <a:off x="0" y="10156825"/>
            <a:ext cx="3278188"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7" name="Rectangle 7">
            <a:extLst>
              <a:ext uri="{FF2B5EF4-FFF2-40B4-BE49-F238E27FC236}">
                <a16:creationId xmlns:a16="http://schemas.microsoft.com/office/drawing/2014/main" id="{25C22A0F-C62F-EB09-DE79-68DF3565EAE3}"/>
              </a:ext>
            </a:extLst>
          </p:cNvPr>
          <p:cNvSpPr>
            <a:spLocks noGrp="1" noChangeArrowheads="1"/>
          </p:cNvSpPr>
          <p:nvPr>
            <p:ph type="sldNum"/>
          </p:nvPr>
        </p:nvSpPr>
        <p:spPr bwMode="auto">
          <a:xfrm>
            <a:off x="4278313" y="10156825"/>
            <a:ext cx="3278187"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charset="0"/>
              </a:defRPr>
            </a:lvl1pPr>
          </a:lstStyle>
          <a:p>
            <a:pPr>
              <a:defRPr/>
            </a:pPr>
            <a:fld id="{08408501-AF1C-406F-8EC7-017714C9A4B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43B1600-EC0F-AEE2-35E2-070EEBA0AFA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D7D7541-D8D6-45CB-A49F-37915F487A91}" type="slidenum">
              <a:rPr lang="de-DE" altLang="de-DE" sz="1400" smtClean="0"/>
              <a:pPr>
                <a:spcBef>
                  <a:spcPct val="0"/>
                </a:spcBef>
                <a:buClrTx/>
                <a:buFontTx/>
                <a:buNone/>
              </a:pPr>
              <a:t>1</a:t>
            </a:fld>
            <a:endParaRPr lang="de-DE" altLang="de-DE" sz="1400"/>
          </a:p>
        </p:txBody>
      </p:sp>
      <p:sp>
        <p:nvSpPr>
          <p:cNvPr id="23555" name="Rectangle 1">
            <a:extLst>
              <a:ext uri="{FF2B5EF4-FFF2-40B4-BE49-F238E27FC236}">
                <a16:creationId xmlns:a16="http://schemas.microsoft.com/office/drawing/2014/main" id="{5B30587E-BA73-CF99-F71B-BC3902DD0E8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3556" name="Rectangle 2">
            <a:extLst>
              <a:ext uri="{FF2B5EF4-FFF2-40B4-BE49-F238E27FC236}">
                <a16:creationId xmlns:a16="http://schemas.microsoft.com/office/drawing/2014/main" id="{43D240C2-4B2E-31BD-AE80-9591C39FE029}"/>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3</a:t>
            </a:fld>
            <a:endParaRPr lang="de-DE" altLang="de-DE"/>
          </a:p>
        </p:txBody>
      </p:sp>
    </p:spTree>
    <p:extLst>
      <p:ext uri="{BB962C8B-B14F-4D97-AF65-F5344CB8AC3E}">
        <p14:creationId xmlns:p14="http://schemas.microsoft.com/office/powerpoint/2010/main" val="250143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5</a:t>
            </a:fld>
            <a:endParaRPr lang="de-DE" altLang="de-DE"/>
          </a:p>
        </p:txBody>
      </p:sp>
    </p:spTree>
    <p:extLst>
      <p:ext uri="{BB962C8B-B14F-4D97-AF65-F5344CB8AC3E}">
        <p14:creationId xmlns:p14="http://schemas.microsoft.com/office/powerpoint/2010/main" val="19899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12</a:t>
            </a:fld>
            <a:endParaRPr lang="de-DE" altLang="de-DE"/>
          </a:p>
        </p:txBody>
      </p:sp>
    </p:spTree>
    <p:extLst>
      <p:ext uri="{BB962C8B-B14F-4D97-AF65-F5344CB8AC3E}">
        <p14:creationId xmlns:p14="http://schemas.microsoft.com/office/powerpoint/2010/main" val="300728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5504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11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7813" y="273050"/>
            <a:ext cx="2055812" cy="5854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3050"/>
            <a:ext cx="6018213" cy="58547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51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6425" cy="1141413"/>
          </a:xfrm>
        </p:spPr>
        <p:txBody>
          <a:bodyPr/>
          <a:lstStyle/>
          <a:p>
            <a:r>
              <a:rPr lang="de-DE"/>
              <a:t>Titelmasterformat durch Klicken bearbeiten</a:t>
            </a:r>
          </a:p>
        </p:txBody>
      </p:sp>
    </p:spTree>
    <p:extLst>
      <p:ext uri="{BB962C8B-B14F-4D97-AF65-F5344CB8AC3E}">
        <p14:creationId xmlns:p14="http://schemas.microsoft.com/office/powerpoint/2010/main" val="250587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A1703D0-515B-3B14-2257-62BADF659EAA}"/>
              </a:ext>
            </a:extLst>
          </p:cNvPr>
          <p:cNvGrpSpPr>
            <a:grpSpLocks/>
          </p:cNvGrpSpPr>
          <p:nvPr userDrawn="1"/>
        </p:nvGrpSpPr>
        <p:grpSpPr bwMode="auto">
          <a:xfrm>
            <a:off x="-7938" y="0"/>
            <a:ext cx="9159876" cy="6102350"/>
            <a:chOff x="-7557" y="0"/>
            <a:chExt cx="9159907" cy="6102449"/>
          </a:xfrm>
        </p:grpSpPr>
        <p:sp>
          <p:nvSpPr>
            <p:cNvPr id="3" name="Freihandform 7">
              <a:extLst>
                <a:ext uri="{FF2B5EF4-FFF2-40B4-BE49-F238E27FC236}">
                  <a16:creationId xmlns:a16="http://schemas.microsoft.com/office/drawing/2014/main" id="{3E4768D4-A06E-813B-00BA-E9F2156E90AC}"/>
                </a:ext>
              </a:extLst>
            </p:cNvPr>
            <p:cNvSpPr>
              <a:spLocks noChangeAspect="1"/>
            </p:cNvSpPr>
            <p:nvPr/>
          </p:nvSpPr>
          <p:spPr>
            <a:xfrm>
              <a:off x="-7557" y="0"/>
              <a:ext cx="9159907" cy="587225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 name="Grafik 3">
              <a:extLst>
                <a:ext uri="{FF2B5EF4-FFF2-40B4-BE49-F238E27FC236}">
                  <a16:creationId xmlns:a16="http://schemas.microsoft.com/office/drawing/2014/main" id="{AE25F8C4-7CD7-9B12-F9A8-4AAB6668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45224"/>
              <a:ext cx="204597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feld 4">
            <a:extLst>
              <a:ext uri="{FF2B5EF4-FFF2-40B4-BE49-F238E27FC236}">
                <a16:creationId xmlns:a16="http://schemas.microsoft.com/office/drawing/2014/main" id="{DA1FA749-DB31-B4DE-878B-DE8DA542BBA0}"/>
              </a:ext>
            </a:extLst>
          </p:cNvPr>
          <p:cNvSpPr txBox="1">
            <a:spLocks noChangeArrowheads="1"/>
          </p:cNvSpPr>
          <p:nvPr userDrawn="1"/>
        </p:nvSpPr>
        <p:spPr bwMode="auto">
          <a:xfrm>
            <a:off x="323850" y="6492875"/>
            <a:ext cx="293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sz="1200" b="1">
                <a:solidFill>
                  <a:srgbClr val="003064"/>
                </a:solidFill>
                <a:cs typeface="Arial" panose="020B0604020202020204" pitchFamily="34" charset="0"/>
              </a:rPr>
              <a:t>Schleswig-Holstein.</a:t>
            </a:r>
            <a:r>
              <a:rPr lang="de-DE" altLang="de-DE" sz="1200">
                <a:solidFill>
                  <a:srgbClr val="003064"/>
                </a:solidFill>
                <a:cs typeface="Arial" panose="020B0604020202020204" pitchFamily="34" charset="0"/>
              </a:rPr>
              <a:t> Der echte Norden.</a:t>
            </a:r>
          </a:p>
        </p:txBody>
      </p:sp>
    </p:spTree>
    <p:extLst>
      <p:ext uri="{BB962C8B-B14F-4D97-AF65-F5344CB8AC3E}">
        <p14:creationId xmlns:p14="http://schemas.microsoft.com/office/powerpoint/2010/main" val="404589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überschrift">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B5AA6EFC-B7B3-0F80-0AFE-1A93D4D89B00}"/>
              </a:ext>
            </a:extLst>
          </p:cNvPr>
          <p:cNvSpPr>
            <a:spLocks noChangeAspect="1"/>
          </p:cNvSpPr>
          <p:nvPr userDrawn="1"/>
        </p:nvSpPr>
        <p:spPr>
          <a:xfrm>
            <a:off x="-7938" y="0"/>
            <a:ext cx="9159876" cy="5872163"/>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 name="Grafik 2">
            <a:extLst>
              <a:ext uri="{FF2B5EF4-FFF2-40B4-BE49-F238E27FC236}">
                <a16:creationId xmlns:a16="http://schemas.microsoft.com/office/drawing/2014/main" id="{BEB8F754-3A44-4BF4-DB99-F9303AEDF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788" y="5445125"/>
            <a:ext cx="20447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93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layou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8036B43-A86F-C949-038E-1D9456BAD8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6688" y="539750"/>
            <a:ext cx="20462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5FD3B38D-5213-48C0-E0B1-5918632B30EF}"/>
              </a:ext>
            </a:extLst>
          </p:cNvPr>
          <p:cNvSpPr/>
          <p:nvPr userDrawn="1"/>
        </p:nvSpPr>
        <p:spPr>
          <a:xfrm>
            <a:off x="0" y="1484313"/>
            <a:ext cx="9144000" cy="490855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Rectangle 19">
            <a:extLst>
              <a:ext uri="{FF2B5EF4-FFF2-40B4-BE49-F238E27FC236}">
                <a16:creationId xmlns:a16="http://schemas.microsoft.com/office/drawing/2014/main" id="{4BB818BB-E6BF-566C-B320-3A895853590D}"/>
              </a:ext>
            </a:extLst>
          </p:cNvPr>
          <p:cNvSpPr>
            <a:spLocks noGrp="1" noChangeArrowheads="1"/>
          </p:cNvSpPr>
          <p:nvPr>
            <p:ph type="ftr" sz="quarter" idx="10"/>
          </p:nvPr>
        </p:nvSpPr>
        <p:spPr>
          <a:xfrm>
            <a:off x="179388" y="6453188"/>
            <a:ext cx="7848600" cy="476250"/>
          </a:xfrm>
          <a:prstGeom prst="rect">
            <a:avLst/>
          </a:prstGeom>
        </p:spPr>
        <p:txBody>
          <a:bodyPr/>
          <a:lstStyle>
            <a:lvl1pPr>
              <a:defRPr sz="1400">
                <a:latin typeface="Arial"/>
                <a:cs typeface="Arial"/>
              </a:defRPr>
            </a:lvl1pPr>
          </a:lstStyle>
          <a:p>
            <a:pPr>
              <a:defRPr/>
            </a:pPr>
            <a:r>
              <a:rPr lang="de-DE"/>
              <a:t>Schulrecht Gym/GemS, Sebastian Marcks, Kronshagen, 9.11.2016</a:t>
            </a:r>
            <a:endParaRPr lang="de-DE" dirty="0"/>
          </a:p>
        </p:txBody>
      </p:sp>
    </p:spTree>
    <p:extLst>
      <p:ext uri="{BB962C8B-B14F-4D97-AF65-F5344CB8AC3E}">
        <p14:creationId xmlns:p14="http://schemas.microsoft.com/office/powerpoint/2010/main" val="187153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es Layou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34142A-409F-E214-F920-049B8895A8E2}"/>
              </a:ext>
            </a:extLst>
          </p:cNvPr>
          <p:cNvSpPr/>
          <p:nvPr userDrawn="1"/>
        </p:nvSpPr>
        <p:spPr>
          <a:xfrm>
            <a:off x="0" y="0"/>
            <a:ext cx="9144000" cy="685800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92040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2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52217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37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63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2108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5537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75252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E63C0ED8-5E34-3563-8854-2F2C6152193F}"/>
              </a:ext>
            </a:extLst>
          </p:cNvPr>
          <p:cNvGrpSpPr>
            <a:grpSpLocks/>
          </p:cNvGrpSpPr>
          <p:nvPr/>
        </p:nvGrpSpPr>
        <p:grpSpPr bwMode="auto">
          <a:xfrm>
            <a:off x="-7938" y="0"/>
            <a:ext cx="9156701" cy="6099175"/>
            <a:chOff x="-5" y="0"/>
            <a:chExt cx="5768" cy="3842"/>
          </a:xfrm>
        </p:grpSpPr>
        <p:sp>
          <p:nvSpPr>
            <p:cNvPr id="1030" name="Freeform 2">
              <a:extLst>
                <a:ext uri="{FF2B5EF4-FFF2-40B4-BE49-F238E27FC236}">
                  <a16:creationId xmlns:a16="http://schemas.microsoft.com/office/drawing/2014/main" id="{0E7EE20B-3078-DBDD-E300-71F832A0863E}"/>
                </a:ext>
              </a:extLst>
            </p:cNvPr>
            <p:cNvSpPr>
              <a:spLocks/>
            </p:cNvSpPr>
            <p:nvPr/>
          </p:nvSpPr>
          <p:spPr bwMode="auto">
            <a:xfrm>
              <a:off x="-5" y="0"/>
              <a:ext cx="5768" cy="3697"/>
            </a:xfrm>
            <a:custGeom>
              <a:avLst/>
              <a:gdLst>
                <a:gd name="T0" fmla="*/ 0 w 9151557"/>
                <a:gd name="T1" fmla="*/ 0 h 5871808"/>
                <a:gd name="T2" fmla="*/ 0 w 9151557"/>
                <a:gd name="T3" fmla="*/ 0 h 5871808"/>
                <a:gd name="T4" fmla="*/ 0 w 9151557"/>
                <a:gd name="T5" fmla="*/ 0 h 5871808"/>
                <a:gd name="T6" fmla="*/ 0 w 9151557"/>
                <a:gd name="T7" fmla="*/ 0 h 5871808"/>
                <a:gd name="T8" fmla="*/ 0 w 9151557"/>
                <a:gd name="T9" fmla="*/ 0 h 5871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1557" h="5871808">
                  <a:moveTo>
                    <a:pt x="0" y="0"/>
                  </a:moveTo>
                  <a:lnTo>
                    <a:pt x="9151557" y="0"/>
                  </a:lnTo>
                  <a:lnTo>
                    <a:pt x="9144000" y="4269719"/>
                  </a:lnTo>
                  <a:lnTo>
                    <a:pt x="7557" y="5871808"/>
                  </a:lnTo>
                  <a:lnTo>
                    <a:pt x="0" y="0"/>
                  </a:lnTo>
                  <a:close/>
                </a:path>
              </a:pathLst>
            </a:custGeom>
            <a:solidFill>
              <a:srgbClr val="008CCF"/>
            </a:solidFill>
            <a:ln>
              <a:noFill/>
            </a:ln>
            <a:extLs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de-DE"/>
            </a:p>
          </p:txBody>
        </p:sp>
        <p:pic>
          <p:nvPicPr>
            <p:cNvPr id="1031" name="Picture 3">
              <a:extLst>
                <a:ext uri="{FF2B5EF4-FFF2-40B4-BE49-F238E27FC236}">
                  <a16:creationId xmlns:a16="http://schemas.microsoft.com/office/drawing/2014/main" id="{66BEF052-B914-BB47-0844-A1FF7BEA1B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9" y="3430"/>
              <a:ext cx="128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27" name="Rectangle 4">
            <a:extLst>
              <a:ext uri="{FF2B5EF4-FFF2-40B4-BE49-F238E27FC236}">
                <a16:creationId xmlns:a16="http://schemas.microsoft.com/office/drawing/2014/main" id="{29CCFD6D-A278-758B-AFA5-064C38E43327}"/>
              </a:ext>
            </a:extLst>
          </p:cNvPr>
          <p:cNvSpPr>
            <a:spLocks noChangeArrowheads="1"/>
          </p:cNvSpPr>
          <p:nvPr/>
        </p:nvSpPr>
        <p:spPr bwMode="auto">
          <a:xfrm>
            <a:off x="331788" y="6494463"/>
            <a:ext cx="2919412" cy="273050"/>
          </a:xfrm>
          <a:prstGeom prst="rect">
            <a:avLst/>
          </a:prstGeom>
          <a:noFill/>
          <a:ln>
            <a:noFill/>
          </a:ln>
        </p:spPr>
        <p:txBody>
          <a:bodyPr wrap="none"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defRPr/>
            </a:pPr>
            <a:r>
              <a:rPr lang="de-DE" altLang="de-DE" sz="1200" b="1">
                <a:solidFill>
                  <a:srgbClr val="003064"/>
                </a:solidFill>
              </a:rPr>
              <a:t>Schleswig-Holstein.</a:t>
            </a:r>
            <a:r>
              <a:rPr lang="de-DE" altLang="de-DE" sz="1200">
                <a:solidFill>
                  <a:srgbClr val="003064"/>
                </a:solidFill>
              </a:rPr>
              <a:t> Der echte Norden.</a:t>
            </a:r>
          </a:p>
        </p:txBody>
      </p:sp>
      <p:sp>
        <p:nvSpPr>
          <p:cNvPr id="1028" name="Rectangle 5">
            <a:extLst>
              <a:ext uri="{FF2B5EF4-FFF2-40B4-BE49-F238E27FC236}">
                <a16:creationId xmlns:a16="http://schemas.microsoft.com/office/drawing/2014/main" id="{6DE2A43A-7842-7288-0D9F-83F03873ADB3}"/>
              </a:ext>
            </a:extLst>
          </p:cNvPr>
          <p:cNvSpPr>
            <a:spLocks noGrp="1" noChangeArrowheads="1"/>
          </p:cNvSpPr>
          <p:nvPr>
            <p:ph type="title"/>
          </p:nvPr>
        </p:nvSpPr>
        <p:spPr bwMode="auto">
          <a:xfrm>
            <a:off x="457200" y="273050"/>
            <a:ext cx="82264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9" name="Rectangle 6">
            <a:extLst>
              <a:ext uri="{FF2B5EF4-FFF2-40B4-BE49-F238E27FC236}">
                <a16:creationId xmlns:a16="http://schemas.microsoft.com/office/drawing/2014/main" id="{17DC2565-AE3E-510A-DFC4-82BC2CEE4F87}"/>
              </a:ext>
            </a:extLst>
          </p:cNvPr>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Tree>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 id="2147485210" r:id="rId10"/>
    <p:sldLayoutId id="2147485211" r:id="rId11"/>
    <p:sldLayoutId id="214748521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3064"/>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400">
          <a:solidFill>
            <a:srgbClr val="003064"/>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000">
          <a:solidFill>
            <a:srgbClr val="003064"/>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3064"/>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3064"/>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0.svg"/><Relationship Id="rId4" Type="http://schemas.openxmlformats.org/officeDocument/2006/relationships/diagramQuickStyle" Target="../diagrams/quickStyle7.xml"/><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YmXi2pN6YVE?feature=shared"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sv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03AA6DE-2082-F330-7C83-FFC33A6B2064}"/>
              </a:ext>
            </a:extLst>
          </p:cNvPr>
          <p:cNvSpPr>
            <a:spLocks noChangeArrowheads="1"/>
          </p:cNvSpPr>
          <p:nvPr/>
        </p:nvSpPr>
        <p:spPr bwMode="auto">
          <a:xfrm>
            <a:off x="395536" y="509210"/>
            <a:ext cx="7805737" cy="329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93000"/>
              </a:lnSpc>
              <a:spcAft>
                <a:spcPts val="142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3200">
                <a:solidFill>
                  <a:srgbClr val="003064"/>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400">
                <a:solidFill>
                  <a:srgbClr val="003064"/>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buClrTx/>
              <a:buFontTx/>
              <a:buNone/>
            </a:pPr>
            <a:r>
              <a:rPr lang="de-DE" b="1" dirty="0">
                <a:solidFill>
                  <a:schemeClr val="accent3"/>
                </a:solidFill>
              </a:rPr>
              <a:t>Lernende mit sonderpädagogischen Förderschwerpunkten unterstützen</a:t>
            </a:r>
            <a:endParaRPr lang="de-DE" altLang="de-DE" sz="1600" b="1" dirty="0">
              <a:solidFill>
                <a:schemeClr val="accent3"/>
              </a:solidFill>
            </a:endParaRPr>
          </a:p>
          <a:p>
            <a:pPr eaLnBrk="1" hangingPunct="1">
              <a:lnSpc>
                <a:spcPct val="100000"/>
              </a:lnSpc>
              <a:spcAft>
                <a:spcPct val="0"/>
              </a:spcAft>
              <a:buClrTx/>
              <a:buFontTx/>
              <a:buNone/>
            </a:pPr>
            <a:endParaRPr lang="de-DE" altLang="de-DE" sz="2400" dirty="0">
              <a:solidFill>
                <a:schemeClr val="bg1"/>
              </a:solidFill>
            </a:endParaRPr>
          </a:p>
          <a:p>
            <a:pPr eaLnBrk="1" hangingPunct="1">
              <a:lnSpc>
                <a:spcPct val="100000"/>
              </a:lnSpc>
              <a:spcAft>
                <a:spcPct val="0"/>
              </a:spcAft>
              <a:buClrTx/>
              <a:buFontTx/>
              <a:buNone/>
            </a:pPr>
            <a:endParaRPr lang="de-DE" altLang="de-DE" sz="2400" dirty="0">
              <a:solidFill>
                <a:schemeClr val="bg1"/>
              </a:solidFill>
            </a:endParaRPr>
          </a:p>
          <a:p>
            <a:pPr eaLnBrk="1" hangingPunct="1">
              <a:lnSpc>
                <a:spcPct val="100000"/>
              </a:lnSpc>
              <a:spcAft>
                <a:spcPct val="0"/>
              </a:spcAft>
              <a:buClrTx/>
              <a:buFontTx/>
              <a:buNone/>
            </a:pPr>
            <a:r>
              <a:rPr lang="de-DE" altLang="de-DE" sz="2400" dirty="0">
                <a:solidFill>
                  <a:schemeClr val="bg1"/>
                </a:solidFill>
              </a:rPr>
              <a:t>Pädagogik – </a:t>
            </a:r>
          </a:p>
          <a:p>
            <a:pPr eaLnBrk="1" hangingPunct="1">
              <a:lnSpc>
                <a:spcPct val="100000"/>
              </a:lnSpc>
              <a:spcAft>
                <a:spcPct val="0"/>
              </a:spcAft>
              <a:buClrTx/>
              <a:buFontTx/>
              <a:buNone/>
            </a:pPr>
            <a:r>
              <a:rPr lang="de-DE" altLang="de-DE" sz="2400" dirty="0">
                <a:solidFill>
                  <a:schemeClr val="bg1"/>
                </a:solidFill>
              </a:rPr>
              <a:t>Schultalbers</a:t>
            </a:r>
          </a:p>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endParaRPr lang="de-DE" altLang="de-DE" sz="2400" b="1" dirty="0">
              <a:solidFill>
                <a:schemeClr val="bg1"/>
              </a:solidFill>
            </a:endParaRPr>
          </a:p>
        </p:txBody>
      </p:sp>
      <p:pic>
        <p:nvPicPr>
          <p:cNvPr id="2052" name="Picture 4" descr="5. Deutsche Diversity-Tag: LamaPoll engagiert sich für mehr Vielfalt ...">
            <a:extLst>
              <a:ext uri="{FF2B5EF4-FFF2-40B4-BE49-F238E27FC236}">
                <a16:creationId xmlns:a16="http://schemas.microsoft.com/office/drawing/2014/main" id="{0E2BDF39-031D-4D7B-ADD4-415CA06EE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115" y="2132856"/>
            <a:ext cx="5581349" cy="2791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B43F3A4-82EA-6B4F-68A7-8878858FE132}"/>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4" name="Textfeld 3">
            <a:extLst>
              <a:ext uri="{FF2B5EF4-FFF2-40B4-BE49-F238E27FC236}">
                <a16:creationId xmlns:a16="http://schemas.microsoft.com/office/drawing/2014/main" id="{48787E97-91D4-CF2C-3479-99A40CC24DD2}"/>
              </a:ext>
            </a:extLst>
          </p:cNvPr>
          <p:cNvSpPr txBox="1"/>
          <p:nvPr/>
        </p:nvSpPr>
        <p:spPr>
          <a:xfrm>
            <a:off x="2286000" y="3145840"/>
            <a:ext cx="4572000" cy="646331"/>
          </a:xfrm>
          <a:prstGeom prst="rect">
            <a:avLst/>
          </a:prstGeom>
          <a:noFill/>
        </p:spPr>
        <p:txBody>
          <a:bodyPr wrap="square">
            <a:spAutoFit/>
          </a:bodyPr>
          <a:lstStyle/>
          <a:p>
            <a:br>
              <a:rPr lang="de-DE" dirty="0"/>
            </a:br>
            <a:endParaRPr lang="de-DE" dirty="0"/>
          </a:p>
        </p:txBody>
      </p:sp>
      <p:pic>
        <p:nvPicPr>
          <p:cNvPr id="5" name="Grafik 4">
            <a:extLst>
              <a:ext uri="{FF2B5EF4-FFF2-40B4-BE49-F238E27FC236}">
                <a16:creationId xmlns:a16="http://schemas.microsoft.com/office/drawing/2014/main" id="{5DD4C71B-C136-7C64-178E-A790643729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7125" y="1863358"/>
            <a:ext cx="4733925" cy="3857625"/>
          </a:xfrm>
          <a:prstGeom prst="rect">
            <a:avLst/>
          </a:prstGeom>
          <a:noFill/>
          <a:ln>
            <a:noFill/>
          </a:ln>
        </p:spPr>
      </p:pic>
      <p:sp>
        <p:nvSpPr>
          <p:cNvPr id="6" name="Textfeld 5">
            <a:extLst>
              <a:ext uri="{FF2B5EF4-FFF2-40B4-BE49-F238E27FC236}">
                <a16:creationId xmlns:a16="http://schemas.microsoft.com/office/drawing/2014/main" id="{CCAA2C17-F1BA-98D8-8A90-2E17F9ED3CE3}"/>
              </a:ext>
            </a:extLst>
          </p:cNvPr>
          <p:cNvSpPr txBox="1"/>
          <p:nvPr/>
        </p:nvSpPr>
        <p:spPr>
          <a:xfrm>
            <a:off x="251520" y="500512"/>
            <a:ext cx="5481776" cy="523220"/>
          </a:xfrm>
          <a:prstGeom prst="rect">
            <a:avLst/>
          </a:prstGeom>
          <a:noFill/>
        </p:spPr>
        <p:txBody>
          <a:bodyPr wrap="square" rtlCol="0">
            <a:spAutoFit/>
          </a:bodyPr>
          <a:lstStyle/>
          <a:p>
            <a:r>
              <a:rPr lang="de-DE" sz="2800" b="1" dirty="0">
                <a:solidFill>
                  <a:schemeClr val="tx1"/>
                </a:solidFill>
              </a:rPr>
              <a:t>Positive </a:t>
            </a:r>
            <a:r>
              <a:rPr lang="de-DE" sz="2800" b="1" dirty="0" err="1">
                <a:solidFill>
                  <a:schemeClr val="tx1"/>
                </a:solidFill>
              </a:rPr>
              <a:t>Behaviour</a:t>
            </a:r>
            <a:r>
              <a:rPr lang="de-DE" sz="2800" b="1" dirty="0">
                <a:solidFill>
                  <a:schemeClr val="tx1"/>
                </a:solidFill>
              </a:rPr>
              <a:t> Support</a:t>
            </a:r>
          </a:p>
        </p:txBody>
      </p:sp>
      <p:graphicFrame>
        <p:nvGraphicFramePr>
          <p:cNvPr id="13" name="Diagramm 12">
            <a:extLst>
              <a:ext uri="{FF2B5EF4-FFF2-40B4-BE49-F238E27FC236}">
                <a16:creationId xmlns:a16="http://schemas.microsoft.com/office/drawing/2014/main" id="{0702FC34-3E87-3F1A-BF72-40F134AA4AC8}"/>
              </a:ext>
            </a:extLst>
          </p:cNvPr>
          <p:cNvGraphicFramePr/>
          <p:nvPr/>
        </p:nvGraphicFramePr>
        <p:xfrm>
          <a:off x="-1327938" y="1863358"/>
          <a:ext cx="5481776" cy="40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6">
            <a:extLst>
              <a:ext uri="{FF2B5EF4-FFF2-40B4-BE49-F238E27FC236}">
                <a16:creationId xmlns:a16="http://schemas.microsoft.com/office/drawing/2014/main" id="{6FC68B07-BAD9-2F1E-77FD-7148774142BE}"/>
              </a:ext>
            </a:extLst>
          </p:cNvPr>
          <p:cNvSpPr>
            <a:spLocks noChangeArrowheads="1"/>
          </p:cNvSpPr>
          <p:nvPr/>
        </p:nvSpPr>
        <p:spPr bwMode="auto">
          <a:xfrm>
            <a:off x="26328" y="7145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Gisha" panose="020B0502040204020203" pitchFamily="34" charset="-79"/>
              </a:rPr>
              <a:t>V) Specials &amp; Extras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874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53002-913F-12B6-B1B5-E7EBBD7EC003}"/>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9C2E9A4-DB3B-8BCE-E6EF-E1186B55FD14}"/>
              </a:ext>
            </a:extLst>
          </p:cNvPr>
          <p:cNvSpPr>
            <a:spLocks noGrp="1"/>
          </p:cNvSpPr>
          <p:nvPr>
            <p:ph type="ftr" sz="quarter" idx="10"/>
          </p:nvPr>
        </p:nvSpPr>
        <p:spPr/>
        <p:txBody>
          <a:bodyPr/>
          <a:lstStyle/>
          <a:p>
            <a:pPr>
              <a:defRPr/>
            </a:pPr>
            <a:r>
              <a:rPr lang="de-DE" dirty="0"/>
              <a:t>Schulrecht </a:t>
            </a:r>
            <a:r>
              <a:rPr lang="de-DE" dirty="0" err="1"/>
              <a:t>Gym</a:t>
            </a:r>
            <a:r>
              <a:rPr lang="de-DE" dirty="0"/>
              <a:t>/</a:t>
            </a:r>
            <a:r>
              <a:rPr lang="de-DE" dirty="0" err="1"/>
              <a:t>GemS</a:t>
            </a:r>
            <a:r>
              <a:rPr lang="de-DE" dirty="0"/>
              <a:t>, Sebastian Marcks, Kronshagen, 9.11.2016</a:t>
            </a:r>
          </a:p>
        </p:txBody>
      </p:sp>
      <p:graphicFrame>
        <p:nvGraphicFramePr>
          <p:cNvPr id="3" name="Diagramm 2">
            <a:extLst>
              <a:ext uri="{FF2B5EF4-FFF2-40B4-BE49-F238E27FC236}">
                <a16:creationId xmlns:a16="http://schemas.microsoft.com/office/drawing/2014/main" id="{C57CA580-07AC-CB4A-530E-86CE104B5B7C}"/>
              </a:ext>
            </a:extLst>
          </p:cNvPr>
          <p:cNvGraphicFramePr/>
          <p:nvPr>
            <p:extLst>
              <p:ext uri="{D42A27DB-BD31-4B8C-83A1-F6EECF244321}">
                <p14:modId xmlns:p14="http://schemas.microsoft.com/office/powerpoint/2010/main" val="3276654120"/>
              </p:ext>
            </p:extLst>
          </p:nvPr>
        </p:nvGraphicFramePr>
        <p:xfrm>
          <a:off x="3444110" y="2735064"/>
          <a:ext cx="3720178" cy="144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a:extLst>
              <a:ext uri="{FF2B5EF4-FFF2-40B4-BE49-F238E27FC236}">
                <a16:creationId xmlns:a16="http://schemas.microsoft.com/office/drawing/2014/main" id="{4D0C43A1-7B13-F8EC-1006-A4C6BFADC2AD}"/>
              </a:ext>
            </a:extLst>
          </p:cNvPr>
          <p:cNvSpPr txBox="1"/>
          <p:nvPr/>
        </p:nvSpPr>
        <p:spPr>
          <a:xfrm>
            <a:off x="707806" y="294246"/>
            <a:ext cx="4896544" cy="707886"/>
          </a:xfrm>
          <a:prstGeom prst="rect">
            <a:avLst/>
          </a:prstGeom>
          <a:noFill/>
        </p:spPr>
        <p:txBody>
          <a:bodyPr wrap="square" rtlCol="0">
            <a:spAutoFit/>
          </a:bodyPr>
          <a:lstStyle/>
          <a:p>
            <a:r>
              <a:rPr lang="de-DE" sz="2000" b="1" dirty="0">
                <a:solidFill>
                  <a:schemeClr val="tx1"/>
                </a:solidFill>
              </a:rPr>
              <a:t>Hospitation</a:t>
            </a:r>
          </a:p>
          <a:p>
            <a:r>
              <a:rPr lang="de-DE" sz="2000" dirty="0">
                <a:solidFill>
                  <a:schemeClr val="tx1"/>
                </a:solidFill>
              </a:rPr>
              <a:t>Lillie-Nielsen-Schule</a:t>
            </a:r>
          </a:p>
        </p:txBody>
      </p:sp>
      <p:pic>
        <p:nvPicPr>
          <p:cNvPr id="5" name="Grafik 4" descr="Verbindungen">
            <a:extLst>
              <a:ext uri="{FF2B5EF4-FFF2-40B4-BE49-F238E27FC236}">
                <a16:creationId xmlns:a16="http://schemas.microsoft.com/office/drawing/2014/main" id="{431043CA-C9A7-8F39-D8BC-1B3CA19868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4288" y="5140253"/>
            <a:ext cx="1080120" cy="1080120"/>
          </a:xfrm>
          <a:prstGeom prst="rect">
            <a:avLst/>
          </a:prstGeom>
        </p:spPr>
      </p:pic>
      <p:sp>
        <p:nvSpPr>
          <p:cNvPr id="10" name="Textfeld 9">
            <a:extLst>
              <a:ext uri="{FF2B5EF4-FFF2-40B4-BE49-F238E27FC236}">
                <a16:creationId xmlns:a16="http://schemas.microsoft.com/office/drawing/2014/main" id="{F58F656B-8DBD-CA16-77C5-3C119C4B45E9}"/>
              </a:ext>
            </a:extLst>
          </p:cNvPr>
          <p:cNvSpPr txBox="1"/>
          <p:nvPr/>
        </p:nvSpPr>
        <p:spPr>
          <a:xfrm>
            <a:off x="707806" y="2444856"/>
            <a:ext cx="7248570" cy="1938992"/>
          </a:xfrm>
          <a:prstGeom prst="rect">
            <a:avLst/>
          </a:prstGeom>
          <a:noFill/>
        </p:spPr>
        <p:txBody>
          <a:bodyPr wrap="square" rtlCol="0">
            <a:spAutoFit/>
          </a:bodyPr>
          <a:lstStyle/>
          <a:p>
            <a:r>
              <a:rPr lang="de-DE" sz="2000" dirty="0">
                <a:solidFill>
                  <a:schemeClr val="tx1"/>
                </a:solidFill>
              </a:rPr>
              <a:t>Welche Unterschiede &amp; welche Gemeinsamkeiten erkennst du zu deinem Unterricht?</a:t>
            </a:r>
          </a:p>
          <a:p>
            <a:endParaRPr lang="de-DE" sz="2000" dirty="0">
              <a:solidFill>
                <a:schemeClr val="tx1"/>
              </a:solidFill>
            </a:endParaRPr>
          </a:p>
          <a:p>
            <a:r>
              <a:rPr lang="de-DE" sz="2000" dirty="0">
                <a:solidFill>
                  <a:schemeClr val="tx1"/>
                </a:solidFill>
              </a:rPr>
              <a:t>Wie wird der Unterricht individualisiert/differenziert?</a:t>
            </a:r>
          </a:p>
          <a:p>
            <a:endParaRPr lang="de-DE" sz="2000" dirty="0">
              <a:solidFill>
                <a:schemeClr val="tx1"/>
              </a:solidFill>
            </a:endParaRPr>
          </a:p>
          <a:p>
            <a:r>
              <a:rPr lang="de-DE" sz="2000" dirty="0">
                <a:solidFill>
                  <a:schemeClr val="tx1"/>
                </a:solidFill>
              </a:rPr>
              <a:t>Welche Fragen hast du an Frau Liebig?</a:t>
            </a:r>
          </a:p>
        </p:txBody>
      </p:sp>
    </p:spTree>
    <p:extLst>
      <p:ext uri="{BB962C8B-B14F-4D97-AF65-F5344CB8AC3E}">
        <p14:creationId xmlns:p14="http://schemas.microsoft.com/office/powerpoint/2010/main" val="276549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BED14A-57F5-46DF-B7C7-63E08D5B3728}"/>
              </a:ext>
            </a:extLst>
          </p:cNvPr>
          <p:cNvSpPr txBox="1"/>
          <p:nvPr/>
        </p:nvSpPr>
        <p:spPr>
          <a:xfrm>
            <a:off x="291880" y="548680"/>
            <a:ext cx="6224336" cy="677108"/>
          </a:xfrm>
          <a:prstGeom prst="rect">
            <a:avLst/>
          </a:prstGeom>
          <a:noFill/>
        </p:spPr>
        <p:txBody>
          <a:bodyPr wrap="square" rtlCol="0">
            <a:spAutoFit/>
          </a:bodyPr>
          <a:lstStyle/>
          <a:p>
            <a:r>
              <a:rPr lang="de-DE" sz="2000" b="1" dirty="0">
                <a:solidFill>
                  <a:schemeClr val="tx1"/>
                </a:solidFill>
              </a:rPr>
              <a:t>Nach der Mittagspause – </a:t>
            </a:r>
            <a:endParaRPr lang="de-DE" sz="2000" dirty="0">
              <a:solidFill>
                <a:schemeClr val="tx1"/>
              </a:solidFill>
            </a:endParaRPr>
          </a:p>
          <a:p>
            <a:r>
              <a:rPr lang="de-DE" i="1" dirty="0">
                <a:solidFill>
                  <a:schemeClr val="tx1"/>
                </a:solidFill>
              </a:rPr>
              <a:t>Alle die schon einmal…</a:t>
            </a:r>
          </a:p>
        </p:txBody>
      </p:sp>
      <mc:AlternateContent xmlns:mc="http://schemas.openxmlformats.org/markup-compatibility/2006">
        <mc:Choice xmlns:am3d="http://schemas.microsoft.com/office/drawing/2017/model3d" Requires="am3d">
          <p:graphicFrame>
            <p:nvGraphicFramePr>
              <p:cNvPr id="5" name="3D-Modell 4" descr="Klappstuhl aus Holz">
                <a:extLst>
                  <a:ext uri="{FF2B5EF4-FFF2-40B4-BE49-F238E27FC236}">
                    <a16:creationId xmlns:a16="http://schemas.microsoft.com/office/drawing/2014/main" id="{7A987118-A688-F547-A0E7-DB3E3100E7BA}"/>
                  </a:ext>
                </a:extLst>
              </p:cNvPr>
              <p:cNvGraphicFramePr>
                <a:graphicFrameLocks noChangeAspect="1"/>
              </p:cNvGraphicFramePr>
              <p:nvPr>
                <p:extLst>
                  <p:ext uri="{D42A27DB-BD31-4B8C-83A1-F6EECF244321}">
                    <p14:modId xmlns:p14="http://schemas.microsoft.com/office/powerpoint/2010/main" val="866944942"/>
                  </p:ext>
                </p:extLst>
              </p:nvPr>
            </p:nvGraphicFramePr>
            <p:xfrm>
              <a:off x="3131840" y="2132856"/>
              <a:ext cx="2419116" cy="3812324"/>
            </p:xfrm>
            <a:graphic>
              <a:graphicData uri="http://schemas.microsoft.com/office/drawing/2017/model3d">
                <am3d:model3d r:embed="rId3">
                  <am3d:spPr>
                    <a:xfrm>
                      <a:off x="0" y="0"/>
                      <a:ext cx="2419116" cy="3812324"/>
                    </a:xfrm>
                    <a:prstGeom prst="rect">
                      <a:avLst/>
                    </a:prstGeom>
                  </am3d:spPr>
                  <am3d:camera>
                    <am3d:pos x="0" y="0" z="61457686"/>
                    <am3d:up dx="0" dy="36000000" dz="0"/>
                    <am3d:lookAt x="0" y="0" z="0"/>
                    <am3d:perspective fov="2700000"/>
                  </am3d:camera>
                  <am3d:trans>
                    <am3d:meterPerModelUnit n="1234567" d="1000000"/>
                    <am3d:preTrans dx="0" dy="-18000000" dz="0"/>
                    <am3d:scale>
                      <am3d:sx n="1000000" d="1000000"/>
                      <am3d:sy n="1000000" d="1000000"/>
                      <am3d:sz n="1000000" d="1000000"/>
                    </am3d:scale>
                    <am3d:rot ax="2260059" ay="2264283" az="1517432"/>
                    <am3d:postTrans dx="0" dy="0" dz="0"/>
                  </am3d:trans>
                  <am3d:raster rName="Office3DRenderer" rVer="16.0.8326">
                    <am3d:blip r:embed="rId4"/>
                  </am3d:raster>
                  <am3d:objViewport viewportSz="400934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Modell 4" descr="Klappstuhl aus Holz">
                <a:extLst>
                  <a:ext uri="{FF2B5EF4-FFF2-40B4-BE49-F238E27FC236}">
                    <a16:creationId xmlns:a16="http://schemas.microsoft.com/office/drawing/2014/main" id="{7A987118-A688-F547-A0E7-DB3E3100E7BA}"/>
                  </a:ext>
                </a:extLst>
              </p:cNvPr>
              <p:cNvPicPr>
                <a:picLocks noGrp="1" noRot="1" noChangeAspect="1" noMove="1" noResize="1" noEditPoints="1" noAdjustHandles="1" noChangeArrowheads="1" noChangeShapeType="1" noCrop="1"/>
              </p:cNvPicPr>
              <p:nvPr/>
            </p:nvPicPr>
            <p:blipFill>
              <a:blip r:embed="rId4"/>
              <a:stretch>
                <a:fillRect/>
              </a:stretch>
            </p:blipFill>
            <p:spPr>
              <a:xfrm>
                <a:off x="3131840" y="2132856"/>
                <a:ext cx="2419116" cy="3812324"/>
              </a:xfrm>
              <a:prstGeom prst="rect">
                <a:avLst/>
              </a:prstGeom>
            </p:spPr>
          </p:pic>
        </mc:Fallback>
      </mc:AlternateContent>
    </p:spTree>
    <p:extLst>
      <p:ext uri="{BB962C8B-B14F-4D97-AF65-F5344CB8AC3E}">
        <p14:creationId xmlns:p14="http://schemas.microsoft.com/office/powerpoint/2010/main" val="52079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6244E39-C115-4910-9964-761E88B9995C}"/>
              </a:ext>
            </a:extLst>
          </p:cNvPr>
          <p:cNvSpPr txBox="1"/>
          <p:nvPr/>
        </p:nvSpPr>
        <p:spPr>
          <a:xfrm>
            <a:off x="395536" y="263879"/>
            <a:ext cx="5832648" cy="1138773"/>
          </a:xfrm>
          <a:prstGeom prst="rect">
            <a:avLst/>
          </a:prstGeom>
          <a:noFill/>
        </p:spPr>
        <p:txBody>
          <a:bodyPr wrap="square" rtlCol="0">
            <a:spAutoFit/>
          </a:bodyPr>
          <a:lstStyle/>
          <a:p>
            <a:r>
              <a:rPr lang="de-DE" sz="2000" b="1" dirty="0">
                <a:solidFill>
                  <a:schemeClr val="tx1"/>
                </a:solidFill>
              </a:rPr>
              <a:t>Unterrichten in inklusiven Settings</a:t>
            </a:r>
          </a:p>
          <a:p>
            <a:r>
              <a:rPr lang="de-DE" sz="1600" dirty="0">
                <a:solidFill>
                  <a:schemeClr val="tx1"/>
                </a:solidFill>
              </a:rPr>
              <a:t>Was unterscheidet </a:t>
            </a:r>
            <a:r>
              <a:rPr lang="de-DE" sz="1600" b="1" dirty="0">
                <a:solidFill>
                  <a:schemeClr val="tx1"/>
                </a:solidFill>
              </a:rPr>
              <a:t>gute</a:t>
            </a:r>
            <a:r>
              <a:rPr lang="de-DE" sz="1600" dirty="0">
                <a:solidFill>
                  <a:schemeClr val="tx1"/>
                </a:solidFill>
              </a:rPr>
              <a:t> von </a:t>
            </a:r>
            <a:r>
              <a:rPr lang="de-DE" sz="1600" b="1" dirty="0">
                <a:solidFill>
                  <a:schemeClr val="tx1"/>
                </a:solidFill>
              </a:rPr>
              <a:t>weniger guten </a:t>
            </a:r>
            <a:r>
              <a:rPr lang="de-DE" sz="1600" dirty="0">
                <a:solidFill>
                  <a:schemeClr val="tx1"/>
                </a:solidFill>
              </a:rPr>
              <a:t>Lernern?</a:t>
            </a:r>
          </a:p>
          <a:p>
            <a:endParaRPr lang="de-DE" sz="1600" dirty="0">
              <a:solidFill>
                <a:schemeClr val="tx1"/>
              </a:solidFill>
            </a:endParaRPr>
          </a:p>
          <a:p>
            <a:r>
              <a:rPr lang="de-DE" sz="1600" dirty="0">
                <a:solidFill>
                  <a:schemeClr val="tx1"/>
                </a:solidFill>
              </a:rPr>
              <a:t>.. oder:</a:t>
            </a:r>
            <a:r>
              <a:rPr lang="de-DE" sz="1600" i="1" dirty="0">
                <a:solidFill>
                  <a:schemeClr val="tx1"/>
                </a:solidFill>
              </a:rPr>
              <a:t> An welchen Rädchen können wir drehen?</a:t>
            </a:r>
          </a:p>
        </p:txBody>
      </p:sp>
      <p:sp>
        <p:nvSpPr>
          <p:cNvPr id="25" name="Textfeld 24">
            <a:extLst>
              <a:ext uri="{FF2B5EF4-FFF2-40B4-BE49-F238E27FC236}">
                <a16:creationId xmlns:a16="http://schemas.microsoft.com/office/drawing/2014/main" id="{5A333E64-57D4-4B9C-9019-3C7C4E19334C}"/>
              </a:ext>
            </a:extLst>
          </p:cNvPr>
          <p:cNvSpPr txBox="1"/>
          <p:nvPr/>
        </p:nvSpPr>
        <p:spPr>
          <a:xfrm>
            <a:off x="179388" y="6509431"/>
            <a:ext cx="4824536" cy="261610"/>
          </a:xfrm>
          <a:prstGeom prst="rect">
            <a:avLst/>
          </a:prstGeom>
          <a:noFill/>
        </p:spPr>
        <p:txBody>
          <a:bodyPr wrap="square" rtlCol="0">
            <a:spAutoFit/>
          </a:bodyPr>
          <a:lstStyle/>
          <a:p>
            <a:r>
              <a:rPr lang="de-DE" sz="1100" dirty="0">
                <a:solidFill>
                  <a:schemeClr val="tx1"/>
                </a:solidFill>
              </a:rPr>
              <a:t>vgl. WSOP, IQSH 2015, S. 36 ff.</a:t>
            </a:r>
          </a:p>
        </p:txBody>
      </p:sp>
      <p:graphicFrame>
        <p:nvGraphicFramePr>
          <p:cNvPr id="3" name="Diagramm 2">
            <a:extLst>
              <a:ext uri="{FF2B5EF4-FFF2-40B4-BE49-F238E27FC236}">
                <a16:creationId xmlns:a16="http://schemas.microsoft.com/office/drawing/2014/main" id="{8DF63171-D963-4DAA-8DE4-5C43AE26418C}"/>
              </a:ext>
            </a:extLst>
          </p:cNvPr>
          <p:cNvGraphicFramePr/>
          <p:nvPr>
            <p:extLst>
              <p:ext uri="{D42A27DB-BD31-4B8C-83A1-F6EECF244321}">
                <p14:modId xmlns:p14="http://schemas.microsoft.com/office/powerpoint/2010/main" val="206897370"/>
              </p:ext>
            </p:extLst>
          </p:nvPr>
        </p:nvGraphicFramePr>
        <p:xfrm>
          <a:off x="1524000" y="1396999"/>
          <a:ext cx="7224464" cy="469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91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6244E39-C115-4910-9964-761E88B9995C}"/>
              </a:ext>
            </a:extLst>
          </p:cNvPr>
          <p:cNvSpPr txBox="1"/>
          <p:nvPr/>
        </p:nvSpPr>
        <p:spPr>
          <a:xfrm>
            <a:off x="179512" y="476672"/>
            <a:ext cx="5832648" cy="646331"/>
          </a:xfrm>
          <a:prstGeom prst="rect">
            <a:avLst/>
          </a:prstGeom>
          <a:noFill/>
        </p:spPr>
        <p:txBody>
          <a:bodyPr wrap="square" rtlCol="0">
            <a:spAutoFit/>
          </a:bodyPr>
          <a:lstStyle/>
          <a:p>
            <a:r>
              <a:rPr lang="de-DE" sz="2000" b="1" dirty="0">
                <a:solidFill>
                  <a:schemeClr val="tx1"/>
                </a:solidFill>
              </a:rPr>
              <a:t>Unterrichten in inklusiven Settings</a:t>
            </a:r>
          </a:p>
          <a:p>
            <a:r>
              <a:rPr lang="de-DE" sz="1600" dirty="0">
                <a:solidFill>
                  <a:schemeClr val="tx1"/>
                </a:solidFill>
              </a:rPr>
              <a:t>Was unterscheidet </a:t>
            </a:r>
            <a:r>
              <a:rPr lang="de-DE" sz="1600" b="1" dirty="0">
                <a:solidFill>
                  <a:schemeClr val="tx1"/>
                </a:solidFill>
              </a:rPr>
              <a:t>gute</a:t>
            </a:r>
            <a:r>
              <a:rPr lang="de-DE" sz="1600" dirty="0">
                <a:solidFill>
                  <a:schemeClr val="tx1"/>
                </a:solidFill>
              </a:rPr>
              <a:t> von </a:t>
            </a:r>
            <a:r>
              <a:rPr lang="de-DE" sz="1600" b="1" dirty="0">
                <a:solidFill>
                  <a:schemeClr val="tx1"/>
                </a:solidFill>
              </a:rPr>
              <a:t>weniger guten </a:t>
            </a:r>
            <a:r>
              <a:rPr lang="de-DE" sz="1600" dirty="0">
                <a:solidFill>
                  <a:schemeClr val="tx1"/>
                </a:solidFill>
              </a:rPr>
              <a:t>Lernern?</a:t>
            </a:r>
          </a:p>
        </p:txBody>
      </p:sp>
      <p:sp>
        <p:nvSpPr>
          <p:cNvPr id="5" name="Textfeld 4">
            <a:extLst>
              <a:ext uri="{FF2B5EF4-FFF2-40B4-BE49-F238E27FC236}">
                <a16:creationId xmlns:a16="http://schemas.microsoft.com/office/drawing/2014/main" id="{7FF74C49-004D-4643-9F40-A7277D5A59C8}"/>
              </a:ext>
            </a:extLst>
          </p:cNvPr>
          <p:cNvSpPr txBox="1"/>
          <p:nvPr/>
        </p:nvSpPr>
        <p:spPr>
          <a:xfrm>
            <a:off x="5220072" y="2058780"/>
            <a:ext cx="3096344" cy="1815882"/>
          </a:xfrm>
          <a:prstGeom prst="rect">
            <a:avLst/>
          </a:prstGeom>
          <a:noFill/>
        </p:spPr>
        <p:txBody>
          <a:bodyPr wrap="square" rtlCol="0">
            <a:spAutoFit/>
          </a:bodyPr>
          <a:lstStyle/>
          <a:p>
            <a:pPr marL="457200" indent="-457200">
              <a:buAutoNum type="arabicPeriod"/>
            </a:pPr>
            <a:r>
              <a:rPr lang="de-DE" sz="1600" b="1" dirty="0">
                <a:solidFill>
                  <a:schemeClr val="tx1"/>
                </a:solidFill>
              </a:rPr>
              <a:t>Versuche in 30 Sekunden so viele Begriffe wie möglich zu behalten.</a:t>
            </a:r>
          </a:p>
          <a:p>
            <a:pPr marL="457200" indent="-457200">
              <a:buAutoNum type="arabicPeriod"/>
            </a:pPr>
            <a:endParaRPr lang="de-DE" sz="1600" b="1" dirty="0">
              <a:solidFill>
                <a:schemeClr val="tx1"/>
              </a:solidFill>
            </a:endParaRPr>
          </a:p>
          <a:p>
            <a:pPr marL="457200" indent="-457200">
              <a:buAutoNum type="arabicPeriod"/>
            </a:pPr>
            <a:endParaRPr lang="de-DE" sz="1600" b="1" dirty="0">
              <a:solidFill>
                <a:schemeClr val="tx1"/>
              </a:solidFill>
            </a:endParaRPr>
          </a:p>
          <a:p>
            <a:pPr marL="457200" indent="-457200">
              <a:buAutoNum type="arabicPeriod"/>
            </a:pPr>
            <a:r>
              <a:rPr lang="de-DE" sz="1600" b="1" dirty="0">
                <a:solidFill>
                  <a:schemeClr val="tx1"/>
                </a:solidFill>
              </a:rPr>
              <a:t>Notiere so viele Begriffe wie möglich.</a:t>
            </a:r>
          </a:p>
        </p:txBody>
      </p:sp>
      <p:sp>
        <p:nvSpPr>
          <p:cNvPr id="6" name="Denkblase: wolkenförmig 5">
            <a:extLst>
              <a:ext uri="{FF2B5EF4-FFF2-40B4-BE49-F238E27FC236}">
                <a16:creationId xmlns:a16="http://schemas.microsoft.com/office/drawing/2014/main" id="{05075CFB-8892-4EEF-A893-A160251A2E93}"/>
              </a:ext>
            </a:extLst>
          </p:cNvPr>
          <p:cNvSpPr/>
          <p:nvPr/>
        </p:nvSpPr>
        <p:spPr>
          <a:xfrm>
            <a:off x="5452313" y="4212959"/>
            <a:ext cx="3416896" cy="1512168"/>
          </a:xfrm>
          <a:prstGeom prst="cloudCallout">
            <a:avLst>
              <a:gd name="adj1" fmla="val 37312"/>
              <a:gd name="adj2" fmla="val 7343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Welche </a:t>
            </a:r>
            <a:r>
              <a:rPr lang="de-DE" sz="1600" b="1" dirty="0"/>
              <a:t>Strategien</a:t>
            </a:r>
            <a:r>
              <a:rPr lang="de-DE" sz="1600" dirty="0"/>
              <a:t> habt ihr angewendet?</a:t>
            </a:r>
          </a:p>
        </p:txBody>
      </p:sp>
      <p:sp>
        <p:nvSpPr>
          <p:cNvPr id="7" name="Textfeld 6">
            <a:extLst>
              <a:ext uri="{FF2B5EF4-FFF2-40B4-BE49-F238E27FC236}">
                <a16:creationId xmlns:a16="http://schemas.microsoft.com/office/drawing/2014/main" id="{C8F97BC3-D9D5-48FB-9E8F-9A92EE4D6DCA}"/>
              </a:ext>
            </a:extLst>
          </p:cNvPr>
          <p:cNvSpPr txBox="1"/>
          <p:nvPr/>
        </p:nvSpPr>
        <p:spPr>
          <a:xfrm>
            <a:off x="244048" y="1593161"/>
            <a:ext cx="1521808" cy="284433"/>
          </a:xfrm>
          <a:prstGeom prst="rect">
            <a:avLst/>
          </a:prstGeom>
          <a:noFill/>
        </p:spPr>
        <p:txBody>
          <a:bodyPr wrap="square" rtlCol="0">
            <a:spAutoFit/>
          </a:bodyPr>
          <a:lstStyle/>
          <a:p>
            <a:r>
              <a:rPr lang="de-DE" sz="1200" b="1" dirty="0">
                <a:solidFill>
                  <a:schemeClr val="tx1"/>
                </a:solidFill>
              </a:rPr>
              <a:t>nach Bernd Ebert</a:t>
            </a:r>
          </a:p>
        </p:txBody>
      </p:sp>
      <p:sp>
        <p:nvSpPr>
          <p:cNvPr id="9" name="Textfeld 8">
            <a:extLst>
              <a:ext uri="{FF2B5EF4-FFF2-40B4-BE49-F238E27FC236}">
                <a16:creationId xmlns:a16="http://schemas.microsoft.com/office/drawing/2014/main" id="{8DDE37E3-50CA-4C81-B8F4-D76F70CC5F6D}"/>
              </a:ext>
            </a:extLst>
          </p:cNvPr>
          <p:cNvSpPr txBox="1"/>
          <p:nvPr/>
        </p:nvSpPr>
        <p:spPr>
          <a:xfrm>
            <a:off x="323528" y="2420650"/>
            <a:ext cx="1008112" cy="400110"/>
          </a:xfrm>
          <a:prstGeom prst="rect">
            <a:avLst/>
          </a:prstGeom>
          <a:noFill/>
        </p:spPr>
        <p:txBody>
          <a:bodyPr wrap="square" rtlCol="0">
            <a:spAutoFit/>
          </a:bodyPr>
          <a:lstStyle/>
          <a:p>
            <a:r>
              <a:rPr lang="de-DE" sz="2000" b="1" dirty="0">
                <a:solidFill>
                  <a:schemeClr val="tx1"/>
                </a:solidFill>
              </a:rPr>
              <a:t>Apfel</a:t>
            </a:r>
            <a:endParaRPr lang="de-DE" sz="1200" b="1" dirty="0">
              <a:solidFill>
                <a:schemeClr val="tx1"/>
              </a:solidFill>
            </a:endParaRPr>
          </a:p>
        </p:txBody>
      </p:sp>
      <p:sp>
        <p:nvSpPr>
          <p:cNvPr id="10" name="Textfeld 9">
            <a:extLst>
              <a:ext uri="{FF2B5EF4-FFF2-40B4-BE49-F238E27FC236}">
                <a16:creationId xmlns:a16="http://schemas.microsoft.com/office/drawing/2014/main" id="{63487CB4-F4DB-423A-A8CC-38ED286675D3}"/>
              </a:ext>
            </a:extLst>
          </p:cNvPr>
          <p:cNvSpPr txBox="1"/>
          <p:nvPr/>
        </p:nvSpPr>
        <p:spPr>
          <a:xfrm>
            <a:off x="1297186" y="2848265"/>
            <a:ext cx="1372683" cy="400110"/>
          </a:xfrm>
          <a:prstGeom prst="rect">
            <a:avLst/>
          </a:prstGeom>
          <a:noFill/>
        </p:spPr>
        <p:txBody>
          <a:bodyPr wrap="square" rtlCol="0">
            <a:spAutoFit/>
          </a:bodyPr>
          <a:lstStyle/>
          <a:p>
            <a:r>
              <a:rPr lang="de-DE" sz="2000" b="1" dirty="0">
                <a:solidFill>
                  <a:schemeClr val="tx1"/>
                </a:solidFill>
              </a:rPr>
              <a:t>Autobus</a:t>
            </a:r>
            <a:endParaRPr lang="de-DE" sz="1200" b="1" dirty="0">
              <a:solidFill>
                <a:schemeClr val="tx1"/>
              </a:solidFill>
            </a:endParaRPr>
          </a:p>
        </p:txBody>
      </p:sp>
      <p:sp>
        <p:nvSpPr>
          <p:cNvPr id="11" name="Textfeld 10">
            <a:extLst>
              <a:ext uri="{FF2B5EF4-FFF2-40B4-BE49-F238E27FC236}">
                <a16:creationId xmlns:a16="http://schemas.microsoft.com/office/drawing/2014/main" id="{948E8328-6D2E-4A6A-B391-7E5099F2D4D1}"/>
              </a:ext>
            </a:extLst>
          </p:cNvPr>
          <p:cNvSpPr txBox="1"/>
          <p:nvPr/>
        </p:nvSpPr>
        <p:spPr>
          <a:xfrm>
            <a:off x="2530882" y="2276872"/>
            <a:ext cx="1372683" cy="400110"/>
          </a:xfrm>
          <a:prstGeom prst="rect">
            <a:avLst/>
          </a:prstGeom>
          <a:noFill/>
        </p:spPr>
        <p:txBody>
          <a:bodyPr wrap="square" rtlCol="0">
            <a:spAutoFit/>
          </a:bodyPr>
          <a:lstStyle/>
          <a:p>
            <a:r>
              <a:rPr lang="de-DE" sz="2000" b="1" dirty="0">
                <a:solidFill>
                  <a:schemeClr val="tx1"/>
                </a:solidFill>
              </a:rPr>
              <a:t>Hammer</a:t>
            </a:r>
            <a:endParaRPr lang="de-DE" sz="1200" b="1" dirty="0">
              <a:solidFill>
                <a:schemeClr val="tx1"/>
              </a:solidFill>
            </a:endParaRPr>
          </a:p>
        </p:txBody>
      </p:sp>
      <p:sp>
        <p:nvSpPr>
          <p:cNvPr id="12" name="Textfeld 11">
            <a:extLst>
              <a:ext uri="{FF2B5EF4-FFF2-40B4-BE49-F238E27FC236}">
                <a16:creationId xmlns:a16="http://schemas.microsoft.com/office/drawing/2014/main" id="{0ACD144C-8178-4E1C-9485-C55830F3ABE7}"/>
              </a:ext>
            </a:extLst>
          </p:cNvPr>
          <p:cNvSpPr txBox="1"/>
          <p:nvPr/>
        </p:nvSpPr>
        <p:spPr>
          <a:xfrm>
            <a:off x="395536" y="3340637"/>
            <a:ext cx="1372683" cy="400110"/>
          </a:xfrm>
          <a:prstGeom prst="rect">
            <a:avLst/>
          </a:prstGeom>
          <a:noFill/>
        </p:spPr>
        <p:txBody>
          <a:bodyPr wrap="square" rtlCol="0">
            <a:spAutoFit/>
          </a:bodyPr>
          <a:lstStyle/>
          <a:p>
            <a:r>
              <a:rPr lang="de-DE" sz="2000" b="1" dirty="0">
                <a:solidFill>
                  <a:schemeClr val="tx1"/>
                </a:solidFill>
              </a:rPr>
              <a:t>Säge</a:t>
            </a:r>
            <a:endParaRPr lang="de-DE" sz="1200" b="1" dirty="0">
              <a:solidFill>
                <a:schemeClr val="tx1"/>
              </a:solidFill>
            </a:endParaRPr>
          </a:p>
        </p:txBody>
      </p:sp>
      <p:sp>
        <p:nvSpPr>
          <p:cNvPr id="13" name="Textfeld 12">
            <a:extLst>
              <a:ext uri="{FF2B5EF4-FFF2-40B4-BE49-F238E27FC236}">
                <a16:creationId xmlns:a16="http://schemas.microsoft.com/office/drawing/2014/main" id="{D72BDC02-DBFB-4EC0-9344-26101B0BDA6C}"/>
              </a:ext>
            </a:extLst>
          </p:cNvPr>
          <p:cNvSpPr txBox="1"/>
          <p:nvPr/>
        </p:nvSpPr>
        <p:spPr>
          <a:xfrm>
            <a:off x="358795" y="3872945"/>
            <a:ext cx="1372683" cy="400110"/>
          </a:xfrm>
          <a:prstGeom prst="rect">
            <a:avLst/>
          </a:prstGeom>
          <a:noFill/>
        </p:spPr>
        <p:txBody>
          <a:bodyPr wrap="square" rtlCol="0">
            <a:spAutoFit/>
          </a:bodyPr>
          <a:lstStyle/>
          <a:p>
            <a:r>
              <a:rPr lang="de-DE" sz="2000" b="1" dirty="0">
                <a:solidFill>
                  <a:schemeClr val="tx1"/>
                </a:solidFill>
              </a:rPr>
              <a:t>Pulli</a:t>
            </a:r>
            <a:endParaRPr lang="de-DE" sz="1200" b="1" dirty="0">
              <a:solidFill>
                <a:schemeClr val="tx1"/>
              </a:solidFill>
            </a:endParaRPr>
          </a:p>
        </p:txBody>
      </p:sp>
      <p:sp>
        <p:nvSpPr>
          <p:cNvPr id="14" name="Textfeld 13">
            <a:extLst>
              <a:ext uri="{FF2B5EF4-FFF2-40B4-BE49-F238E27FC236}">
                <a16:creationId xmlns:a16="http://schemas.microsoft.com/office/drawing/2014/main" id="{E9DEB849-B6A6-47BE-A78E-55CFF3B89681}"/>
              </a:ext>
            </a:extLst>
          </p:cNvPr>
          <p:cNvSpPr txBox="1"/>
          <p:nvPr/>
        </p:nvSpPr>
        <p:spPr>
          <a:xfrm>
            <a:off x="2374246" y="3265029"/>
            <a:ext cx="1372683" cy="400110"/>
          </a:xfrm>
          <a:prstGeom prst="rect">
            <a:avLst/>
          </a:prstGeom>
          <a:noFill/>
        </p:spPr>
        <p:txBody>
          <a:bodyPr wrap="square" rtlCol="0">
            <a:spAutoFit/>
          </a:bodyPr>
          <a:lstStyle/>
          <a:p>
            <a:r>
              <a:rPr lang="de-DE" sz="2000" b="1" dirty="0">
                <a:solidFill>
                  <a:schemeClr val="tx1"/>
                </a:solidFill>
              </a:rPr>
              <a:t>Schaufel</a:t>
            </a:r>
            <a:endParaRPr lang="de-DE" sz="1200" b="1" dirty="0">
              <a:solidFill>
                <a:schemeClr val="tx1"/>
              </a:solidFill>
            </a:endParaRPr>
          </a:p>
        </p:txBody>
      </p:sp>
      <p:sp>
        <p:nvSpPr>
          <p:cNvPr id="15" name="Textfeld 14">
            <a:extLst>
              <a:ext uri="{FF2B5EF4-FFF2-40B4-BE49-F238E27FC236}">
                <a16:creationId xmlns:a16="http://schemas.microsoft.com/office/drawing/2014/main" id="{37C79667-808B-410E-8DB0-63BBB2FD3D07}"/>
              </a:ext>
            </a:extLst>
          </p:cNvPr>
          <p:cNvSpPr txBox="1"/>
          <p:nvPr/>
        </p:nvSpPr>
        <p:spPr>
          <a:xfrm>
            <a:off x="1979592" y="3757645"/>
            <a:ext cx="1372683" cy="400110"/>
          </a:xfrm>
          <a:prstGeom prst="rect">
            <a:avLst/>
          </a:prstGeom>
          <a:noFill/>
        </p:spPr>
        <p:txBody>
          <a:bodyPr wrap="square" rtlCol="0">
            <a:spAutoFit/>
          </a:bodyPr>
          <a:lstStyle/>
          <a:p>
            <a:r>
              <a:rPr lang="de-DE" sz="2000" b="1" dirty="0">
                <a:solidFill>
                  <a:schemeClr val="tx1"/>
                </a:solidFill>
              </a:rPr>
              <a:t>Nüsse</a:t>
            </a:r>
            <a:endParaRPr lang="de-DE" sz="1200" b="1" dirty="0">
              <a:solidFill>
                <a:schemeClr val="tx1"/>
              </a:solidFill>
            </a:endParaRPr>
          </a:p>
        </p:txBody>
      </p:sp>
      <p:sp>
        <p:nvSpPr>
          <p:cNvPr id="16" name="Textfeld 15">
            <a:extLst>
              <a:ext uri="{FF2B5EF4-FFF2-40B4-BE49-F238E27FC236}">
                <a16:creationId xmlns:a16="http://schemas.microsoft.com/office/drawing/2014/main" id="{20614B32-1596-4FD3-8C42-95017AEA4260}"/>
              </a:ext>
            </a:extLst>
          </p:cNvPr>
          <p:cNvSpPr txBox="1"/>
          <p:nvPr/>
        </p:nvSpPr>
        <p:spPr>
          <a:xfrm>
            <a:off x="2358613" y="4134409"/>
            <a:ext cx="1651129" cy="400110"/>
          </a:xfrm>
          <a:prstGeom prst="rect">
            <a:avLst/>
          </a:prstGeom>
          <a:noFill/>
        </p:spPr>
        <p:txBody>
          <a:bodyPr wrap="square" rtlCol="0">
            <a:spAutoFit/>
          </a:bodyPr>
          <a:lstStyle/>
          <a:p>
            <a:r>
              <a:rPr lang="de-DE" sz="2000" b="1" dirty="0">
                <a:solidFill>
                  <a:schemeClr val="tx1"/>
                </a:solidFill>
              </a:rPr>
              <a:t>Lastwagen</a:t>
            </a:r>
            <a:endParaRPr lang="de-DE" sz="1200" b="1" dirty="0">
              <a:solidFill>
                <a:schemeClr val="tx1"/>
              </a:solidFill>
            </a:endParaRPr>
          </a:p>
        </p:txBody>
      </p:sp>
      <p:sp>
        <p:nvSpPr>
          <p:cNvPr id="17" name="Textfeld 16">
            <a:extLst>
              <a:ext uri="{FF2B5EF4-FFF2-40B4-BE49-F238E27FC236}">
                <a16:creationId xmlns:a16="http://schemas.microsoft.com/office/drawing/2014/main" id="{8D93F406-EB67-4882-9A23-80C96E3B1108}"/>
              </a:ext>
            </a:extLst>
          </p:cNvPr>
          <p:cNvSpPr txBox="1"/>
          <p:nvPr/>
        </p:nvSpPr>
        <p:spPr>
          <a:xfrm>
            <a:off x="737816" y="4460679"/>
            <a:ext cx="1651129" cy="400110"/>
          </a:xfrm>
          <a:prstGeom prst="rect">
            <a:avLst/>
          </a:prstGeom>
          <a:noFill/>
        </p:spPr>
        <p:txBody>
          <a:bodyPr wrap="square" rtlCol="0">
            <a:spAutoFit/>
          </a:bodyPr>
          <a:lstStyle/>
          <a:p>
            <a:r>
              <a:rPr lang="de-DE" sz="2000" b="1" dirty="0">
                <a:solidFill>
                  <a:schemeClr val="tx1"/>
                </a:solidFill>
              </a:rPr>
              <a:t>Jacke</a:t>
            </a:r>
            <a:endParaRPr lang="de-DE" sz="1200" b="1" dirty="0">
              <a:solidFill>
                <a:schemeClr val="tx1"/>
              </a:solidFill>
            </a:endParaRPr>
          </a:p>
        </p:txBody>
      </p:sp>
      <p:sp>
        <p:nvSpPr>
          <p:cNvPr id="18" name="Textfeld 17">
            <a:extLst>
              <a:ext uri="{FF2B5EF4-FFF2-40B4-BE49-F238E27FC236}">
                <a16:creationId xmlns:a16="http://schemas.microsoft.com/office/drawing/2014/main" id="{88C093F3-B52F-4594-AC1F-79851C8D146C}"/>
              </a:ext>
            </a:extLst>
          </p:cNvPr>
          <p:cNvSpPr txBox="1"/>
          <p:nvPr/>
        </p:nvSpPr>
        <p:spPr>
          <a:xfrm>
            <a:off x="506075" y="4919861"/>
            <a:ext cx="1651129" cy="400110"/>
          </a:xfrm>
          <a:prstGeom prst="rect">
            <a:avLst/>
          </a:prstGeom>
          <a:noFill/>
        </p:spPr>
        <p:txBody>
          <a:bodyPr wrap="square" rtlCol="0">
            <a:spAutoFit/>
          </a:bodyPr>
          <a:lstStyle/>
          <a:p>
            <a:r>
              <a:rPr lang="de-DE" sz="2000" b="1" dirty="0">
                <a:solidFill>
                  <a:schemeClr val="tx1"/>
                </a:solidFill>
              </a:rPr>
              <a:t>Zug</a:t>
            </a:r>
            <a:endParaRPr lang="de-DE" sz="1200" b="1" dirty="0">
              <a:solidFill>
                <a:schemeClr val="tx1"/>
              </a:solidFill>
            </a:endParaRPr>
          </a:p>
        </p:txBody>
      </p:sp>
      <p:sp>
        <p:nvSpPr>
          <p:cNvPr id="19" name="Textfeld 18">
            <a:extLst>
              <a:ext uri="{FF2B5EF4-FFF2-40B4-BE49-F238E27FC236}">
                <a16:creationId xmlns:a16="http://schemas.microsoft.com/office/drawing/2014/main" id="{1276E74A-9040-495E-ABC5-82FF926B0157}"/>
              </a:ext>
            </a:extLst>
          </p:cNvPr>
          <p:cNvSpPr txBox="1"/>
          <p:nvPr/>
        </p:nvSpPr>
        <p:spPr>
          <a:xfrm>
            <a:off x="687082" y="5435554"/>
            <a:ext cx="1651129" cy="400110"/>
          </a:xfrm>
          <a:prstGeom prst="rect">
            <a:avLst/>
          </a:prstGeom>
          <a:noFill/>
        </p:spPr>
        <p:txBody>
          <a:bodyPr wrap="square" rtlCol="0">
            <a:spAutoFit/>
          </a:bodyPr>
          <a:lstStyle/>
          <a:p>
            <a:r>
              <a:rPr lang="de-DE" sz="2000" b="1" dirty="0">
                <a:solidFill>
                  <a:schemeClr val="tx1"/>
                </a:solidFill>
              </a:rPr>
              <a:t>Melone</a:t>
            </a:r>
            <a:endParaRPr lang="de-DE" sz="1200" b="1" dirty="0">
              <a:solidFill>
                <a:schemeClr val="tx1"/>
              </a:solidFill>
            </a:endParaRPr>
          </a:p>
        </p:txBody>
      </p:sp>
      <p:sp>
        <p:nvSpPr>
          <p:cNvPr id="20" name="Textfeld 19">
            <a:extLst>
              <a:ext uri="{FF2B5EF4-FFF2-40B4-BE49-F238E27FC236}">
                <a16:creationId xmlns:a16="http://schemas.microsoft.com/office/drawing/2014/main" id="{C7D6EA13-64AF-408F-88B6-367C3E3695DD}"/>
              </a:ext>
            </a:extLst>
          </p:cNvPr>
          <p:cNvSpPr txBox="1"/>
          <p:nvPr/>
        </p:nvSpPr>
        <p:spPr>
          <a:xfrm>
            <a:off x="940292" y="5832166"/>
            <a:ext cx="1651129" cy="400110"/>
          </a:xfrm>
          <a:prstGeom prst="rect">
            <a:avLst/>
          </a:prstGeom>
          <a:noFill/>
        </p:spPr>
        <p:txBody>
          <a:bodyPr wrap="square" rtlCol="0">
            <a:spAutoFit/>
          </a:bodyPr>
          <a:lstStyle/>
          <a:p>
            <a:r>
              <a:rPr lang="de-DE" sz="2000" b="1" dirty="0">
                <a:solidFill>
                  <a:schemeClr val="tx1"/>
                </a:solidFill>
              </a:rPr>
              <a:t>Flugzeug</a:t>
            </a:r>
            <a:endParaRPr lang="de-DE" sz="1200" b="1" dirty="0">
              <a:solidFill>
                <a:schemeClr val="tx1"/>
              </a:solidFill>
            </a:endParaRPr>
          </a:p>
        </p:txBody>
      </p:sp>
      <p:sp>
        <p:nvSpPr>
          <p:cNvPr id="21" name="Textfeld 20">
            <a:extLst>
              <a:ext uri="{FF2B5EF4-FFF2-40B4-BE49-F238E27FC236}">
                <a16:creationId xmlns:a16="http://schemas.microsoft.com/office/drawing/2014/main" id="{676E5FA9-385D-4D39-926F-4573E8A553C0}"/>
              </a:ext>
            </a:extLst>
          </p:cNvPr>
          <p:cNvSpPr txBox="1"/>
          <p:nvPr/>
        </p:nvSpPr>
        <p:spPr>
          <a:xfrm>
            <a:off x="2420041" y="4768988"/>
            <a:ext cx="1651129" cy="400110"/>
          </a:xfrm>
          <a:prstGeom prst="rect">
            <a:avLst/>
          </a:prstGeom>
          <a:noFill/>
        </p:spPr>
        <p:txBody>
          <a:bodyPr wrap="square" rtlCol="0">
            <a:spAutoFit/>
          </a:bodyPr>
          <a:lstStyle/>
          <a:p>
            <a:r>
              <a:rPr lang="de-DE" sz="2000" b="1" dirty="0">
                <a:solidFill>
                  <a:schemeClr val="tx1"/>
                </a:solidFill>
              </a:rPr>
              <a:t>Schal</a:t>
            </a:r>
            <a:endParaRPr lang="de-DE" sz="1200" b="1" dirty="0">
              <a:solidFill>
                <a:schemeClr val="tx1"/>
              </a:solidFill>
            </a:endParaRPr>
          </a:p>
        </p:txBody>
      </p:sp>
      <p:sp>
        <p:nvSpPr>
          <p:cNvPr id="22" name="Textfeld 21">
            <a:extLst>
              <a:ext uri="{FF2B5EF4-FFF2-40B4-BE49-F238E27FC236}">
                <a16:creationId xmlns:a16="http://schemas.microsoft.com/office/drawing/2014/main" id="{35676190-B5A6-420C-800B-0B4584CBCE9B}"/>
              </a:ext>
            </a:extLst>
          </p:cNvPr>
          <p:cNvSpPr txBox="1"/>
          <p:nvPr/>
        </p:nvSpPr>
        <p:spPr>
          <a:xfrm>
            <a:off x="2244133" y="5229966"/>
            <a:ext cx="1651129" cy="400110"/>
          </a:xfrm>
          <a:prstGeom prst="rect">
            <a:avLst/>
          </a:prstGeom>
          <a:noFill/>
        </p:spPr>
        <p:txBody>
          <a:bodyPr wrap="square" rtlCol="0">
            <a:spAutoFit/>
          </a:bodyPr>
          <a:lstStyle/>
          <a:p>
            <a:r>
              <a:rPr lang="de-DE" sz="2000" b="1" dirty="0">
                <a:solidFill>
                  <a:schemeClr val="tx1"/>
                </a:solidFill>
              </a:rPr>
              <a:t>Socken</a:t>
            </a:r>
            <a:endParaRPr lang="de-DE" sz="1200" b="1" dirty="0">
              <a:solidFill>
                <a:schemeClr val="tx1"/>
              </a:solidFill>
            </a:endParaRPr>
          </a:p>
        </p:txBody>
      </p:sp>
      <p:sp>
        <p:nvSpPr>
          <p:cNvPr id="23" name="Textfeld 22">
            <a:extLst>
              <a:ext uri="{FF2B5EF4-FFF2-40B4-BE49-F238E27FC236}">
                <a16:creationId xmlns:a16="http://schemas.microsoft.com/office/drawing/2014/main" id="{E8F252C0-19B3-49FF-AAD2-4A0FA7C88241}"/>
              </a:ext>
            </a:extLst>
          </p:cNvPr>
          <p:cNvSpPr txBox="1"/>
          <p:nvPr/>
        </p:nvSpPr>
        <p:spPr>
          <a:xfrm>
            <a:off x="3113041" y="5649623"/>
            <a:ext cx="1651129" cy="400110"/>
          </a:xfrm>
          <a:prstGeom prst="rect">
            <a:avLst/>
          </a:prstGeom>
          <a:noFill/>
        </p:spPr>
        <p:txBody>
          <a:bodyPr wrap="square" rtlCol="0">
            <a:spAutoFit/>
          </a:bodyPr>
          <a:lstStyle/>
          <a:p>
            <a:r>
              <a:rPr lang="de-DE" sz="2000" b="1" dirty="0">
                <a:solidFill>
                  <a:schemeClr val="tx1"/>
                </a:solidFill>
              </a:rPr>
              <a:t>Schere</a:t>
            </a:r>
            <a:endParaRPr lang="de-DE" sz="1200" b="1" dirty="0">
              <a:solidFill>
                <a:schemeClr val="tx1"/>
              </a:solidFill>
            </a:endParaRPr>
          </a:p>
        </p:txBody>
      </p:sp>
      <p:sp>
        <p:nvSpPr>
          <p:cNvPr id="24" name="Rechteck 23">
            <a:extLst>
              <a:ext uri="{FF2B5EF4-FFF2-40B4-BE49-F238E27FC236}">
                <a16:creationId xmlns:a16="http://schemas.microsoft.com/office/drawing/2014/main" id="{E9F8C850-7CF4-4850-8215-05926C4DC3CB}"/>
              </a:ext>
            </a:extLst>
          </p:cNvPr>
          <p:cNvSpPr/>
          <p:nvPr/>
        </p:nvSpPr>
        <p:spPr>
          <a:xfrm>
            <a:off x="274790" y="2058780"/>
            <a:ext cx="4081185" cy="425054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de-DE"/>
          </a:p>
        </p:txBody>
      </p:sp>
      <p:sp>
        <p:nvSpPr>
          <p:cNvPr id="2" name="Rechteck 1">
            <a:extLst>
              <a:ext uri="{FF2B5EF4-FFF2-40B4-BE49-F238E27FC236}">
                <a16:creationId xmlns:a16="http://schemas.microsoft.com/office/drawing/2014/main" id="{67997860-BF88-4B9F-AF25-01F5483A79BF}"/>
              </a:ext>
            </a:extLst>
          </p:cNvPr>
          <p:cNvSpPr/>
          <p:nvPr/>
        </p:nvSpPr>
        <p:spPr>
          <a:xfrm>
            <a:off x="228705" y="1985184"/>
            <a:ext cx="4320480" cy="457574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874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738AA9A-A9C7-4A18-A882-5C824636B3D0}"/>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4" name="Textfeld 3">
            <a:extLst>
              <a:ext uri="{FF2B5EF4-FFF2-40B4-BE49-F238E27FC236}">
                <a16:creationId xmlns:a16="http://schemas.microsoft.com/office/drawing/2014/main" id="{16244E39-C115-4910-9964-761E88B9995C}"/>
              </a:ext>
            </a:extLst>
          </p:cNvPr>
          <p:cNvSpPr txBox="1"/>
          <p:nvPr/>
        </p:nvSpPr>
        <p:spPr>
          <a:xfrm>
            <a:off x="179512" y="476672"/>
            <a:ext cx="5832648" cy="646331"/>
          </a:xfrm>
          <a:prstGeom prst="rect">
            <a:avLst/>
          </a:prstGeom>
          <a:noFill/>
        </p:spPr>
        <p:txBody>
          <a:bodyPr wrap="square" rtlCol="0">
            <a:spAutoFit/>
          </a:bodyPr>
          <a:lstStyle/>
          <a:p>
            <a:r>
              <a:rPr lang="de-DE" sz="2000" b="1" dirty="0">
                <a:solidFill>
                  <a:schemeClr val="tx1"/>
                </a:solidFill>
              </a:rPr>
              <a:t>Unterrichten in inklusiven Settings</a:t>
            </a:r>
          </a:p>
          <a:p>
            <a:r>
              <a:rPr lang="de-DE" sz="1600" dirty="0">
                <a:solidFill>
                  <a:schemeClr val="tx1"/>
                </a:solidFill>
              </a:rPr>
              <a:t>Was unterscheidet </a:t>
            </a:r>
            <a:r>
              <a:rPr lang="de-DE" sz="1600" b="1" dirty="0">
                <a:solidFill>
                  <a:schemeClr val="tx1"/>
                </a:solidFill>
              </a:rPr>
              <a:t>gute</a:t>
            </a:r>
            <a:r>
              <a:rPr lang="de-DE" sz="1600" dirty="0">
                <a:solidFill>
                  <a:schemeClr val="tx1"/>
                </a:solidFill>
              </a:rPr>
              <a:t> von </a:t>
            </a:r>
            <a:r>
              <a:rPr lang="de-DE" sz="1600" b="1" dirty="0">
                <a:solidFill>
                  <a:schemeClr val="tx1"/>
                </a:solidFill>
              </a:rPr>
              <a:t>weniger guten </a:t>
            </a:r>
            <a:r>
              <a:rPr lang="de-DE" sz="1600" dirty="0">
                <a:solidFill>
                  <a:schemeClr val="tx1"/>
                </a:solidFill>
              </a:rPr>
              <a:t>Lernern?</a:t>
            </a:r>
          </a:p>
        </p:txBody>
      </p:sp>
      <p:sp>
        <p:nvSpPr>
          <p:cNvPr id="7" name="Rechteck 6">
            <a:extLst>
              <a:ext uri="{FF2B5EF4-FFF2-40B4-BE49-F238E27FC236}">
                <a16:creationId xmlns:a16="http://schemas.microsoft.com/office/drawing/2014/main" id="{EFE47BE0-D0D5-4166-8D4D-9ED835C51985}"/>
              </a:ext>
            </a:extLst>
          </p:cNvPr>
          <p:cNvSpPr/>
          <p:nvPr/>
        </p:nvSpPr>
        <p:spPr>
          <a:xfrm>
            <a:off x="395536" y="1772816"/>
            <a:ext cx="7848600" cy="4253537"/>
          </a:xfrm>
          <a:prstGeom prst="rect">
            <a:avLst/>
          </a:prstGeom>
        </p:spPr>
        <p:txBody>
          <a:bodyPr wrap="square">
            <a:spAutoFit/>
          </a:bodyPr>
          <a:lstStyle/>
          <a:p>
            <a:pPr algn="just"/>
            <a:r>
              <a:rPr lang="de-DE" sz="1400" b="1" dirty="0">
                <a:solidFill>
                  <a:schemeClr val="tx1"/>
                </a:solidFill>
              </a:rPr>
              <a:t>In der Auseinandersetzung um das Phänomen „Lernbehinderung“ rückt LAUTH (2000) das Lernverhalten selbst in den Mittelpunkt. </a:t>
            </a:r>
          </a:p>
          <a:p>
            <a:pPr algn="just"/>
            <a:endParaRPr lang="de-DE" sz="1400" dirty="0">
              <a:solidFill>
                <a:schemeClr val="tx1"/>
              </a:solidFill>
            </a:endParaRPr>
          </a:p>
          <a:p>
            <a:pPr algn="just"/>
            <a:r>
              <a:rPr lang="de-DE" sz="1400" dirty="0">
                <a:solidFill>
                  <a:schemeClr val="tx1"/>
                </a:solidFill>
              </a:rPr>
              <a:t>Weniger gute Lerner unterscheiden sich von guten Lernern auffällig in ihren Strategien hinsichtlich der Informationsaufnahme und </a:t>
            </a:r>
          </a:p>
          <a:p>
            <a:pPr algn="just"/>
            <a:endParaRPr lang="de-DE" sz="1400" dirty="0">
              <a:solidFill>
                <a:schemeClr val="tx1"/>
              </a:solidFill>
            </a:endParaRPr>
          </a:p>
          <a:p>
            <a:pPr marL="285750" indent="-285750" algn="just">
              <a:lnSpc>
                <a:spcPct val="150000"/>
              </a:lnSpc>
              <a:buFont typeface="Arial" panose="020B0604020202020204" pitchFamily="34" charset="0"/>
              <a:buChar char="•"/>
            </a:pPr>
            <a:r>
              <a:rPr lang="de-DE" sz="1400" dirty="0">
                <a:solidFill>
                  <a:schemeClr val="tx1"/>
                </a:solidFill>
              </a:rPr>
              <a:t>der </a:t>
            </a:r>
            <a:r>
              <a:rPr lang="de-DE" sz="1400" b="1" dirty="0">
                <a:solidFill>
                  <a:schemeClr val="tx1"/>
                </a:solidFill>
              </a:rPr>
              <a:t>Informationsverarbeitung</a:t>
            </a:r>
            <a:r>
              <a:rPr lang="de-DE" sz="1400" dirty="0">
                <a:solidFill>
                  <a:schemeClr val="tx1"/>
                </a:solidFill>
              </a:rPr>
              <a:t> (Bilden von Bedeutungsassoziationen, Rückgriff auf Vorerfahrungen, ...), </a:t>
            </a:r>
          </a:p>
          <a:p>
            <a:pPr marL="285750" indent="-285750" algn="just">
              <a:lnSpc>
                <a:spcPct val="150000"/>
              </a:lnSpc>
              <a:buFont typeface="Arial" panose="020B0604020202020204" pitchFamily="34" charset="0"/>
              <a:buChar char="•"/>
            </a:pPr>
            <a:r>
              <a:rPr lang="de-DE" sz="1400" dirty="0">
                <a:solidFill>
                  <a:schemeClr val="tx1"/>
                </a:solidFill>
              </a:rPr>
              <a:t>der </a:t>
            </a:r>
            <a:r>
              <a:rPr lang="de-DE" sz="1400" b="1" dirty="0">
                <a:solidFill>
                  <a:schemeClr val="tx1"/>
                </a:solidFill>
              </a:rPr>
              <a:t>Handlungsorganisation</a:t>
            </a:r>
            <a:r>
              <a:rPr lang="de-DE" sz="1400" dirty="0">
                <a:solidFill>
                  <a:schemeClr val="tx1"/>
                </a:solidFill>
              </a:rPr>
              <a:t> (Lernverlauf planen, Schwierigkeiten vorwegnehmen, ...), </a:t>
            </a:r>
          </a:p>
          <a:p>
            <a:pPr marL="285750" indent="-285750" algn="just">
              <a:lnSpc>
                <a:spcPct val="150000"/>
              </a:lnSpc>
              <a:buFont typeface="Arial" panose="020B0604020202020204" pitchFamily="34" charset="0"/>
              <a:buChar char="•"/>
            </a:pPr>
            <a:r>
              <a:rPr lang="de-DE" sz="1400" dirty="0">
                <a:solidFill>
                  <a:schemeClr val="tx1"/>
                </a:solidFill>
              </a:rPr>
              <a:t>der </a:t>
            </a:r>
            <a:r>
              <a:rPr lang="de-DE" sz="1400" b="1" dirty="0">
                <a:solidFill>
                  <a:schemeClr val="tx1"/>
                </a:solidFill>
              </a:rPr>
              <a:t>Selbstanleitung </a:t>
            </a:r>
            <a:r>
              <a:rPr lang="de-DE" sz="1400" dirty="0">
                <a:solidFill>
                  <a:schemeClr val="tx1"/>
                </a:solidFill>
              </a:rPr>
              <a:t>(das eigene Vorgehen sprachlich steuern, an sich selbst gerichtete Fragen formulieren, ...), </a:t>
            </a:r>
          </a:p>
          <a:p>
            <a:pPr marL="285750" indent="-285750" algn="just">
              <a:lnSpc>
                <a:spcPct val="150000"/>
              </a:lnSpc>
              <a:buFont typeface="Arial" panose="020B0604020202020204" pitchFamily="34" charset="0"/>
              <a:buChar char="•"/>
            </a:pPr>
            <a:r>
              <a:rPr lang="de-DE" sz="1400" dirty="0">
                <a:solidFill>
                  <a:schemeClr val="tx1"/>
                </a:solidFill>
              </a:rPr>
              <a:t>der </a:t>
            </a:r>
            <a:r>
              <a:rPr lang="de-DE" sz="1400" b="1" dirty="0">
                <a:solidFill>
                  <a:schemeClr val="tx1"/>
                </a:solidFill>
              </a:rPr>
              <a:t>Selbstüberprüfung</a:t>
            </a:r>
            <a:r>
              <a:rPr lang="de-DE" sz="1400" dirty="0">
                <a:solidFill>
                  <a:schemeClr val="tx1"/>
                </a:solidFill>
              </a:rPr>
              <a:t> (den Handlungsablauf überwachen, emotionale und motivationale Selbststeuerung ausüben, ...) </a:t>
            </a:r>
          </a:p>
          <a:p>
            <a:pPr marL="285750" indent="-285750" algn="just">
              <a:lnSpc>
                <a:spcPct val="150000"/>
              </a:lnSpc>
              <a:buFont typeface="Arial" panose="020B0604020202020204" pitchFamily="34" charset="0"/>
              <a:buChar char="•"/>
            </a:pPr>
            <a:r>
              <a:rPr lang="de-DE" sz="1400" dirty="0">
                <a:solidFill>
                  <a:schemeClr val="tx1"/>
                </a:solidFill>
              </a:rPr>
              <a:t>sowie der </a:t>
            </a:r>
            <a:r>
              <a:rPr lang="de-DE" sz="1400" b="1" dirty="0">
                <a:solidFill>
                  <a:schemeClr val="tx1"/>
                </a:solidFill>
              </a:rPr>
              <a:t>raschen Orientierung </a:t>
            </a:r>
            <a:r>
              <a:rPr lang="de-DE" sz="1400" dirty="0">
                <a:solidFill>
                  <a:schemeClr val="tx1"/>
                </a:solidFill>
              </a:rPr>
              <a:t>(neue Informationen kategorisieren, Bedeutungssysteme bilden, neue Informationen aktiv einordnen).</a:t>
            </a:r>
          </a:p>
        </p:txBody>
      </p:sp>
      <p:sp>
        <p:nvSpPr>
          <p:cNvPr id="9" name="Textfeld 8">
            <a:extLst>
              <a:ext uri="{FF2B5EF4-FFF2-40B4-BE49-F238E27FC236}">
                <a16:creationId xmlns:a16="http://schemas.microsoft.com/office/drawing/2014/main" id="{531A1E7F-2D5F-4E3D-835C-D92D7673C35A}"/>
              </a:ext>
            </a:extLst>
          </p:cNvPr>
          <p:cNvSpPr txBox="1"/>
          <p:nvPr/>
        </p:nvSpPr>
        <p:spPr>
          <a:xfrm>
            <a:off x="179388" y="6509431"/>
            <a:ext cx="4824536" cy="261610"/>
          </a:xfrm>
          <a:prstGeom prst="rect">
            <a:avLst/>
          </a:prstGeom>
          <a:noFill/>
        </p:spPr>
        <p:txBody>
          <a:bodyPr wrap="square" rtlCol="0">
            <a:spAutoFit/>
          </a:bodyPr>
          <a:lstStyle/>
          <a:p>
            <a:r>
              <a:rPr lang="de-DE" sz="1100" dirty="0">
                <a:solidFill>
                  <a:schemeClr val="tx1"/>
                </a:solidFill>
              </a:rPr>
              <a:t>vgl. WSOP, IQSH 2015, S. 36 ff.</a:t>
            </a:r>
          </a:p>
        </p:txBody>
      </p:sp>
    </p:spTree>
    <p:extLst>
      <p:ext uri="{BB962C8B-B14F-4D97-AF65-F5344CB8AC3E}">
        <p14:creationId xmlns:p14="http://schemas.microsoft.com/office/powerpoint/2010/main" val="416425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738AA9A-A9C7-4A18-A882-5C824636B3D0}"/>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4" name="Textfeld 3">
            <a:extLst>
              <a:ext uri="{FF2B5EF4-FFF2-40B4-BE49-F238E27FC236}">
                <a16:creationId xmlns:a16="http://schemas.microsoft.com/office/drawing/2014/main" id="{16244E39-C115-4910-9964-761E88B9995C}"/>
              </a:ext>
            </a:extLst>
          </p:cNvPr>
          <p:cNvSpPr txBox="1"/>
          <p:nvPr/>
        </p:nvSpPr>
        <p:spPr>
          <a:xfrm>
            <a:off x="179512" y="476672"/>
            <a:ext cx="5832648" cy="646331"/>
          </a:xfrm>
          <a:prstGeom prst="rect">
            <a:avLst/>
          </a:prstGeom>
          <a:noFill/>
        </p:spPr>
        <p:txBody>
          <a:bodyPr wrap="square" rtlCol="0">
            <a:spAutoFit/>
          </a:bodyPr>
          <a:lstStyle/>
          <a:p>
            <a:r>
              <a:rPr lang="de-DE" sz="2000" b="1" dirty="0">
                <a:solidFill>
                  <a:schemeClr val="tx1"/>
                </a:solidFill>
              </a:rPr>
              <a:t>Unterrichten in inklusiven Settings</a:t>
            </a:r>
          </a:p>
          <a:p>
            <a:r>
              <a:rPr lang="de-DE" sz="1600" dirty="0">
                <a:solidFill>
                  <a:schemeClr val="tx1"/>
                </a:solidFill>
              </a:rPr>
              <a:t>Was unterscheidet </a:t>
            </a:r>
            <a:r>
              <a:rPr lang="de-DE" sz="1600" b="1" dirty="0">
                <a:solidFill>
                  <a:schemeClr val="tx1"/>
                </a:solidFill>
              </a:rPr>
              <a:t>gute</a:t>
            </a:r>
            <a:r>
              <a:rPr lang="de-DE" sz="1600" dirty="0">
                <a:solidFill>
                  <a:schemeClr val="tx1"/>
                </a:solidFill>
              </a:rPr>
              <a:t> von </a:t>
            </a:r>
            <a:r>
              <a:rPr lang="de-DE" sz="1600" b="1" dirty="0">
                <a:solidFill>
                  <a:schemeClr val="tx1"/>
                </a:solidFill>
              </a:rPr>
              <a:t>weniger guten </a:t>
            </a:r>
            <a:r>
              <a:rPr lang="de-DE" sz="1600" dirty="0">
                <a:solidFill>
                  <a:schemeClr val="tx1"/>
                </a:solidFill>
              </a:rPr>
              <a:t>Lernern?</a:t>
            </a:r>
          </a:p>
        </p:txBody>
      </p:sp>
      <p:graphicFrame>
        <p:nvGraphicFramePr>
          <p:cNvPr id="3" name="Diagramm 2">
            <a:extLst>
              <a:ext uri="{FF2B5EF4-FFF2-40B4-BE49-F238E27FC236}">
                <a16:creationId xmlns:a16="http://schemas.microsoft.com/office/drawing/2014/main" id="{18367D38-CB6C-4B85-95C7-3352A430ECE4}"/>
              </a:ext>
            </a:extLst>
          </p:cNvPr>
          <p:cNvGraphicFramePr/>
          <p:nvPr>
            <p:extLst>
              <p:ext uri="{D42A27DB-BD31-4B8C-83A1-F6EECF244321}">
                <p14:modId xmlns:p14="http://schemas.microsoft.com/office/powerpoint/2010/main" val="1785208895"/>
              </p:ext>
            </p:extLst>
          </p:nvPr>
        </p:nvGraphicFramePr>
        <p:xfrm>
          <a:off x="716533" y="1916832"/>
          <a:ext cx="7710933" cy="4220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a:extLst>
              <a:ext uri="{FF2B5EF4-FFF2-40B4-BE49-F238E27FC236}">
                <a16:creationId xmlns:a16="http://schemas.microsoft.com/office/drawing/2014/main" id="{44F5BABE-E560-48DC-9228-D76FE763BC8D}"/>
              </a:ext>
            </a:extLst>
          </p:cNvPr>
          <p:cNvSpPr txBox="1"/>
          <p:nvPr/>
        </p:nvSpPr>
        <p:spPr>
          <a:xfrm>
            <a:off x="179388" y="6509431"/>
            <a:ext cx="4824536" cy="261610"/>
          </a:xfrm>
          <a:prstGeom prst="rect">
            <a:avLst/>
          </a:prstGeom>
          <a:noFill/>
        </p:spPr>
        <p:txBody>
          <a:bodyPr wrap="square" rtlCol="0">
            <a:spAutoFit/>
          </a:bodyPr>
          <a:lstStyle/>
          <a:p>
            <a:r>
              <a:rPr lang="de-DE" sz="1100" dirty="0">
                <a:solidFill>
                  <a:schemeClr val="tx1"/>
                </a:solidFill>
              </a:rPr>
              <a:t>vgl. WSOP, IQSH 2015, S. 36 ff.</a:t>
            </a:r>
          </a:p>
        </p:txBody>
      </p:sp>
    </p:spTree>
    <p:extLst>
      <p:ext uri="{BB962C8B-B14F-4D97-AF65-F5344CB8AC3E}">
        <p14:creationId xmlns:p14="http://schemas.microsoft.com/office/powerpoint/2010/main" val="387301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44FD0DB-AE74-46E7-8973-54880803601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88E07DE1-418C-4045-BC17-101514CEBE06}"/>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Unterrichten in inklusiven Settings</a:t>
            </a:r>
          </a:p>
          <a:p>
            <a:r>
              <a:rPr lang="de-DE" sz="2000" dirty="0">
                <a:solidFill>
                  <a:schemeClr val="tx1"/>
                </a:solidFill>
              </a:rPr>
              <a:t>Aufgabenstellungen, die funktionieren …</a:t>
            </a:r>
          </a:p>
        </p:txBody>
      </p:sp>
      <p:pic>
        <p:nvPicPr>
          <p:cNvPr id="5" name="Grafik 4" descr="Kopf mit Zahnrädern">
            <a:extLst>
              <a:ext uri="{FF2B5EF4-FFF2-40B4-BE49-F238E27FC236}">
                <a16:creationId xmlns:a16="http://schemas.microsoft.com/office/drawing/2014/main" id="{FEA3A92E-C471-4D9E-994E-B7B488E7AD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528" y="3497809"/>
            <a:ext cx="3193504" cy="3193504"/>
          </a:xfrm>
          <a:prstGeom prst="rect">
            <a:avLst/>
          </a:prstGeom>
        </p:spPr>
      </p:pic>
      <p:sp>
        <p:nvSpPr>
          <p:cNvPr id="6" name="Denkblase: wolkenförmig 5">
            <a:extLst>
              <a:ext uri="{FF2B5EF4-FFF2-40B4-BE49-F238E27FC236}">
                <a16:creationId xmlns:a16="http://schemas.microsoft.com/office/drawing/2014/main" id="{043816B3-5E3B-42FE-B514-0F7F892BC6FA}"/>
              </a:ext>
            </a:extLst>
          </p:cNvPr>
          <p:cNvSpPr/>
          <p:nvPr/>
        </p:nvSpPr>
        <p:spPr>
          <a:xfrm>
            <a:off x="3505271" y="1675855"/>
            <a:ext cx="4824536" cy="2376264"/>
          </a:xfrm>
          <a:prstGeom prst="cloudCallout">
            <a:avLst>
              <a:gd name="adj1" fmla="val -55810"/>
              <a:gd name="adj2" fmla="val 5830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Beschreibe die Auswirkungen, auf unsere Aufgabenstellungen in einem </a:t>
            </a:r>
            <a:r>
              <a:rPr lang="de-DE" b="1" dirty="0"/>
              <a:t>inklusiven Klassenraum</a:t>
            </a:r>
            <a:r>
              <a:rPr lang="de-DE" dirty="0"/>
              <a:t>.</a:t>
            </a:r>
          </a:p>
        </p:txBody>
      </p:sp>
    </p:spTree>
    <p:extLst>
      <p:ext uri="{BB962C8B-B14F-4D97-AF65-F5344CB8AC3E}">
        <p14:creationId xmlns:p14="http://schemas.microsoft.com/office/powerpoint/2010/main" val="369566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353EB31-1EF7-4F6E-9D7A-B03ADDD00658}"/>
              </a:ext>
            </a:extLst>
          </p:cNvPr>
          <p:cNvSpPr txBox="1"/>
          <p:nvPr/>
        </p:nvSpPr>
        <p:spPr>
          <a:xfrm>
            <a:off x="280913" y="362032"/>
            <a:ext cx="5904780" cy="769441"/>
          </a:xfrm>
          <a:prstGeom prst="rect">
            <a:avLst/>
          </a:prstGeom>
          <a:noFill/>
        </p:spPr>
        <p:txBody>
          <a:bodyPr wrap="square" rtlCol="0">
            <a:spAutoFit/>
          </a:bodyPr>
          <a:lstStyle/>
          <a:p>
            <a:r>
              <a:rPr lang="de-DE" sz="2400" b="1" dirty="0">
                <a:solidFill>
                  <a:schemeClr val="tx1"/>
                </a:solidFill>
              </a:rPr>
              <a:t>Kollegiale Fallberatung</a:t>
            </a:r>
          </a:p>
          <a:p>
            <a:r>
              <a:rPr lang="de-DE" sz="2000" dirty="0">
                <a:solidFill>
                  <a:schemeClr val="tx1"/>
                </a:solidFill>
              </a:rPr>
              <a:t>Ein schwieriger Fall …</a:t>
            </a:r>
          </a:p>
        </p:txBody>
      </p:sp>
      <p:pic>
        <p:nvPicPr>
          <p:cNvPr id="14" name="Grafik 13" descr="Verbindungen">
            <a:extLst>
              <a:ext uri="{FF2B5EF4-FFF2-40B4-BE49-F238E27FC236}">
                <a16:creationId xmlns:a16="http://schemas.microsoft.com/office/drawing/2014/main" id="{8B04EBB1-FA54-4ABF-9322-D2FF79C43E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920" y="312044"/>
            <a:ext cx="1039571" cy="1039571"/>
          </a:xfrm>
          <a:prstGeom prst="rect">
            <a:avLst/>
          </a:prstGeom>
        </p:spPr>
      </p:pic>
      <p:pic>
        <p:nvPicPr>
          <p:cNvPr id="2" name="Grafik 1">
            <a:extLst>
              <a:ext uri="{FF2B5EF4-FFF2-40B4-BE49-F238E27FC236}">
                <a16:creationId xmlns:a16="http://schemas.microsoft.com/office/drawing/2014/main" id="{7D97EE53-7C2E-433E-B021-9025EA61BDDB}"/>
              </a:ext>
            </a:extLst>
          </p:cNvPr>
          <p:cNvPicPr>
            <a:picLocks noChangeAspect="1"/>
          </p:cNvPicPr>
          <p:nvPr/>
        </p:nvPicPr>
        <p:blipFill>
          <a:blip r:embed="rId4"/>
          <a:stretch>
            <a:fillRect/>
          </a:stretch>
        </p:blipFill>
        <p:spPr>
          <a:xfrm>
            <a:off x="683568" y="1700808"/>
            <a:ext cx="4896544" cy="4488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045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353EB31-1EF7-4F6E-9D7A-B03ADDD00658}"/>
              </a:ext>
            </a:extLst>
          </p:cNvPr>
          <p:cNvSpPr txBox="1"/>
          <p:nvPr/>
        </p:nvSpPr>
        <p:spPr>
          <a:xfrm>
            <a:off x="280913" y="362032"/>
            <a:ext cx="5904780" cy="769441"/>
          </a:xfrm>
          <a:prstGeom prst="rect">
            <a:avLst/>
          </a:prstGeom>
          <a:noFill/>
        </p:spPr>
        <p:txBody>
          <a:bodyPr wrap="square" rtlCol="0">
            <a:spAutoFit/>
          </a:bodyPr>
          <a:lstStyle/>
          <a:p>
            <a:r>
              <a:rPr lang="de-DE" sz="2400" b="1" dirty="0">
                <a:solidFill>
                  <a:schemeClr val="tx1"/>
                </a:solidFill>
              </a:rPr>
              <a:t>Kollegiale Fallberatung</a:t>
            </a:r>
          </a:p>
          <a:p>
            <a:r>
              <a:rPr lang="de-DE" sz="2000" dirty="0">
                <a:solidFill>
                  <a:schemeClr val="tx1"/>
                </a:solidFill>
              </a:rPr>
              <a:t>Ein schwieriger Fall …</a:t>
            </a:r>
          </a:p>
        </p:txBody>
      </p:sp>
      <p:pic>
        <p:nvPicPr>
          <p:cNvPr id="14" name="Grafik 13" descr="Verbindungen">
            <a:extLst>
              <a:ext uri="{FF2B5EF4-FFF2-40B4-BE49-F238E27FC236}">
                <a16:creationId xmlns:a16="http://schemas.microsoft.com/office/drawing/2014/main" id="{8B04EBB1-FA54-4ABF-9322-D2FF79C43E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920" y="312044"/>
            <a:ext cx="1039571" cy="1039571"/>
          </a:xfrm>
          <a:prstGeom prst="rect">
            <a:avLst/>
          </a:prstGeom>
        </p:spPr>
      </p:pic>
      <p:sp>
        <p:nvSpPr>
          <p:cNvPr id="4" name="Rechteck 3">
            <a:extLst>
              <a:ext uri="{FF2B5EF4-FFF2-40B4-BE49-F238E27FC236}">
                <a16:creationId xmlns:a16="http://schemas.microsoft.com/office/drawing/2014/main" id="{3A03E9CC-FE38-4792-925C-49091B4AB2DD}"/>
              </a:ext>
            </a:extLst>
          </p:cNvPr>
          <p:cNvSpPr/>
          <p:nvPr/>
        </p:nvSpPr>
        <p:spPr>
          <a:xfrm>
            <a:off x="20501" y="1628800"/>
            <a:ext cx="8784478" cy="4675575"/>
          </a:xfrm>
          <a:prstGeom prst="rect">
            <a:avLst/>
          </a:prstGeom>
        </p:spPr>
        <p:txBody>
          <a:bodyPr wrap="square">
            <a:spAutoFit/>
          </a:bodyPr>
          <a:lstStyle/>
          <a:p>
            <a:pPr marL="457200" lvl="1" indent="0" algn="just">
              <a:lnSpc>
                <a:spcPct val="115000"/>
              </a:lnSpc>
              <a:spcAft>
                <a:spcPts val="0"/>
              </a:spcAft>
            </a:pPr>
            <a:r>
              <a:rPr lang="de-DE" sz="1200" b="1" dirty="0">
                <a:solidFill>
                  <a:schemeClr val="tx1"/>
                </a:solidFill>
                <a:latin typeface="+mn-lt"/>
                <a:ea typeface="Calibri" panose="020F0502020204030204" pitchFamily="34" charset="0"/>
                <a:cs typeface="Calibri" panose="020F0502020204030204" pitchFamily="34" charset="0"/>
              </a:rPr>
              <a:t>Jenny ist Schülerin einer 6. Gemeinschaftsschulklasse. Sie hat weder ADHS noch einen Migrationshintergrund und arbeitet auf ESA-Niveau. </a:t>
            </a:r>
          </a:p>
          <a:p>
            <a:pPr marL="457200" lvl="1" indent="0" algn="just">
              <a:lnSpc>
                <a:spcPct val="115000"/>
              </a:lnSpc>
              <a:spcAft>
                <a:spcPts val="0"/>
              </a:spcAft>
            </a:pPr>
            <a:endParaRPr lang="de-DE" sz="1200" dirty="0">
              <a:solidFill>
                <a:schemeClr val="tx1"/>
              </a:solidFill>
              <a:latin typeface="+mn-lt"/>
              <a:ea typeface="Calibri" panose="020F0502020204030204" pitchFamily="34" charset="0"/>
              <a:cs typeface="Times New Roman" panose="02020603050405020304" pitchFamily="18" charset="0"/>
            </a:endParaRPr>
          </a:p>
          <a:p>
            <a:pPr marL="457200" lvl="1" indent="0" algn="just">
              <a:lnSpc>
                <a:spcPct val="115000"/>
              </a:lnSpc>
              <a:spcAft>
                <a:spcPts val="0"/>
              </a:spcAft>
            </a:pPr>
            <a:r>
              <a:rPr lang="de-DE" sz="1200" b="1" dirty="0">
                <a:solidFill>
                  <a:schemeClr val="tx1"/>
                </a:solidFill>
                <a:latin typeface="+mn-lt"/>
                <a:ea typeface="Calibri" panose="020F0502020204030204" pitchFamily="34" charset="0"/>
                <a:cs typeface="Calibri" panose="020F0502020204030204" pitchFamily="34" charset="0"/>
              </a:rPr>
              <a:t>Folgende Unterrichtssituation: </a:t>
            </a:r>
            <a:r>
              <a:rPr lang="de-DE" sz="1200" dirty="0">
                <a:solidFill>
                  <a:schemeClr val="tx1"/>
                </a:solidFill>
                <a:latin typeface="+mn-lt"/>
                <a:ea typeface="Calibri" panose="020F0502020204030204" pitchFamily="34" charset="0"/>
                <a:cs typeface="Calibri" panose="020F0502020204030204" pitchFamily="34" charset="0"/>
              </a:rPr>
              <a:t>Nachdem die LK der Klasse die Aufgabe gestellt hat, fängt Jenny an, ihre Federtasche aufzuräumen und Bleistifte anzuspitzen. Nach ca. 5 Min. fordert die LK Jenny auf, mit der Aufgabe zu beginnen. Angestrengt sieht diese daraufhin auf das Aufgabenblatt und beginnt mit ihrer Sitznachbarin ein Gespräch. Verärgert vergibt die LK daraufhin beiden die rote Karte für das störende Verhalten.</a:t>
            </a:r>
          </a:p>
          <a:p>
            <a:pPr marL="457200" lvl="1" indent="0" algn="just">
              <a:lnSpc>
                <a:spcPct val="115000"/>
              </a:lnSpc>
              <a:spcAft>
                <a:spcPts val="0"/>
              </a:spcAft>
            </a:pPr>
            <a:endParaRPr lang="de-DE" sz="1200" dirty="0">
              <a:solidFill>
                <a:schemeClr val="tx1"/>
              </a:solidFill>
              <a:latin typeface="+mn-lt"/>
              <a:ea typeface="Calibri" panose="020F0502020204030204" pitchFamily="34" charset="0"/>
              <a:cs typeface="Calibri" panose="020F0502020204030204" pitchFamily="34" charset="0"/>
            </a:endParaRPr>
          </a:p>
          <a:p>
            <a:pPr marL="457200" lvl="1" indent="0" algn="just">
              <a:lnSpc>
                <a:spcPct val="115000"/>
              </a:lnSpc>
              <a:spcAft>
                <a:spcPts val="0"/>
              </a:spcAft>
            </a:pPr>
            <a:r>
              <a:rPr lang="de-DE" sz="1200" dirty="0">
                <a:solidFill>
                  <a:schemeClr val="tx1"/>
                </a:solidFill>
                <a:latin typeface="+mn-lt"/>
                <a:ea typeface="Calibri" panose="020F0502020204030204" pitchFamily="34" charset="0"/>
                <a:cs typeface="Calibri" panose="020F0502020204030204" pitchFamily="34" charset="0"/>
              </a:rPr>
              <a:t>Nun beginnt Jenny, die Ergebnisse ihrer Nachbarin abzuschreiben. Aber bereits nach wenigen Minuten lässt sie den Stift fallen, um eine Möwe auf dem Schulhof zu beobachten. Daraufhin greift sich die LK das Aufgabenblatt und stellt fest, dass die Aufgabe völlig zusammenhanglos in Ansätzen beantwortet worden ist.</a:t>
            </a:r>
          </a:p>
          <a:p>
            <a:pPr marL="457200" lvl="1" indent="0" algn="just">
              <a:lnSpc>
                <a:spcPct val="115000"/>
              </a:lnSpc>
              <a:spcAft>
                <a:spcPts val="0"/>
              </a:spcAft>
            </a:pPr>
            <a:endParaRPr lang="de-DE" sz="1200" dirty="0">
              <a:solidFill>
                <a:schemeClr val="tx1"/>
              </a:solidFill>
              <a:latin typeface="+mn-lt"/>
              <a:ea typeface="Calibri" panose="020F0502020204030204" pitchFamily="34" charset="0"/>
              <a:cs typeface="Calibri" panose="020F0502020204030204" pitchFamily="34" charset="0"/>
            </a:endParaRPr>
          </a:p>
          <a:p>
            <a:pPr marL="457200" lvl="1" indent="0" algn="just">
              <a:lnSpc>
                <a:spcPct val="115000"/>
              </a:lnSpc>
              <a:spcAft>
                <a:spcPts val="0"/>
              </a:spcAft>
            </a:pPr>
            <a:r>
              <a:rPr lang="de-DE" sz="2000" b="1" dirty="0">
                <a:solidFill>
                  <a:schemeClr val="tx1"/>
                </a:solidFill>
                <a:latin typeface="+mn-lt"/>
                <a:ea typeface="Calibri" panose="020F0502020204030204" pitchFamily="34" charset="0"/>
                <a:cs typeface="Calibri" panose="020F0502020204030204" pitchFamily="34" charset="0"/>
              </a:rPr>
              <a:t>Leitfragen für die Beratung:</a:t>
            </a:r>
            <a:endParaRPr lang="de-DE" sz="2000" b="1" dirty="0">
              <a:solidFill>
                <a:schemeClr val="tx1"/>
              </a:solidFill>
              <a:latin typeface="+mn-lt"/>
              <a:ea typeface="Calibri" panose="020F0502020204030204" pitchFamily="34" charset="0"/>
              <a:cs typeface="Times New Roman" panose="02020603050405020304" pitchFamily="18" charset="0"/>
            </a:endParaRPr>
          </a:p>
          <a:p>
            <a:pPr marL="914400" algn="just">
              <a:lnSpc>
                <a:spcPct val="115000"/>
              </a:lnSpc>
              <a:spcAft>
                <a:spcPts val="0"/>
              </a:spcAft>
            </a:pPr>
            <a:r>
              <a:rPr lang="de-DE" sz="1200" b="1" dirty="0">
                <a:solidFill>
                  <a:schemeClr val="tx1"/>
                </a:solidFill>
                <a:latin typeface="+mn-lt"/>
                <a:ea typeface="Calibri" panose="020F0502020204030204" pitchFamily="34" charset="0"/>
                <a:cs typeface="Calibri" panose="020F0502020204030204" pitchFamily="34" charset="0"/>
              </a:rPr>
              <a:t> </a:t>
            </a:r>
            <a:endParaRPr lang="de-DE" sz="1200" b="1" dirty="0">
              <a:solidFill>
                <a:schemeClr val="tx1"/>
              </a:solidFill>
              <a:latin typeface="+mn-lt"/>
              <a:ea typeface="Calibri" panose="020F0502020204030204" pitchFamily="34" charset="0"/>
              <a:cs typeface="Times New Roman" panose="02020603050405020304" pitchFamily="18" charset="0"/>
            </a:endParaRPr>
          </a:p>
          <a:p>
            <a:pPr lvl="1" algn="just">
              <a:lnSpc>
                <a:spcPct val="115000"/>
              </a:lnSpc>
              <a:spcAft>
                <a:spcPts val="0"/>
              </a:spcAft>
              <a:buFont typeface="+mj-lt"/>
              <a:buAutoNum type="alphaLcPeriod"/>
            </a:pPr>
            <a:r>
              <a:rPr lang="de-DE" sz="1200" b="1" dirty="0">
                <a:solidFill>
                  <a:schemeClr val="tx1"/>
                </a:solidFill>
                <a:latin typeface="+mn-lt"/>
                <a:ea typeface="Calibri" panose="020F0502020204030204" pitchFamily="34" charset="0"/>
                <a:cs typeface="Calibri" panose="020F0502020204030204" pitchFamily="34" charset="0"/>
              </a:rPr>
              <a:t>Welche positiven Ansätze sind bei Jenny erkennbar?</a:t>
            </a:r>
            <a:endParaRPr lang="de-DE" sz="1200" b="1" dirty="0">
              <a:solidFill>
                <a:schemeClr val="tx1"/>
              </a:solidFill>
              <a:latin typeface="+mn-lt"/>
              <a:ea typeface="Calibri" panose="020F0502020204030204" pitchFamily="34" charset="0"/>
              <a:cs typeface="Times New Roman" panose="02020603050405020304" pitchFamily="18" charset="0"/>
            </a:endParaRPr>
          </a:p>
          <a:p>
            <a:pPr lvl="1" algn="just">
              <a:lnSpc>
                <a:spcPct val="115000"/>
              </a:lnSpc>
              <a:spcAft>
                <a:spcPts val="0"/>
              </a:spcAft>
              <a:buFont typeface="+mj-lt"/>
              <a:buAutoNum type="alphaLcPeriod"/>
            </a:pPr>
            <a:r>
              <a:rPr lang="de-DE" sz="1200" b="1" dirty="0">
                <a:solidFill>
                  <a:schemeClr val="tx1"/>
                </a:solidFill>
                <a:latin typeface="+mn-lt"/>
                <a:ea typeface="Calibri" panose="020F0502020204030204" pitchFamily="34" charset="0"/>
                <a:cs typeface="Calibri" panose="020F0502020204030204" pitchFamily="34" charset="0"/>
              </a:rPr>
              <a:t>Welche Strategien fehlen Jenny?</a:t>
            </a:r>
            <a:endParaRPr lang="de-DE" sz="1200" b="1" dirty="0">
              <a:solidFill>
                <a:schemeClr val="tx1"/>
              </a:solidFill>
              <a:latin typeface="+mn-lt"/>
              <a:ea typeface="Calibri" panose="020F0502020204030204" pitchFamily="34" charset="0"/>
              <a:cs typeface="Times New Roman" panose="02020603050405020304" pitchFamily="18" charset="0"/>
            </a:endParaRPr>
          </a:p>
          <a:p>
            <a:pPr lvl="1" algn="just">
              <a:lnSpc>
                <a:spcPct val="115000"/>
              </a:lnSpc>
              <a:spcAft>
                <a:spcPts val="0"/>
              </a:spcAft>
              <a:buFont typeface="+mj-lt"/>
              <a:buAutoNum type="alphaLcPeriod"/>
            </a:pPr>
            <a:r>
              <a:rPr lang="de-DE" sz="1200" b="1" dirty="0">
                <a:solidFill>
                  <a:schemeClr val="tx1"/>
                </a:solidFill>
                <a:latin typeface="+mn-lt"/>
                <a:ea typeface="Calibri" panose="020F0502020204030204" pitchFamily="34" charset="0"/>
                <a:cs typeface="Calibri" panose="020F0502020204030204" pitchFamily="34" charset="0"/>
              </a:rPr>
              <a:t>Welche Unterstützungsmaßnahmen sind notwendig, um Jennys Lernverhalten zu optimieren?</a:t>
            </a:r>
            <a:endParaRPr lang="de-DE" sz="1200" b="1" dirty="0">
              <a:solidFill>
                <a:schemeClr val="tx1"/>
              </a:solidFill>
              <a:latin typeface="+mn-lt"/>
              <a:ea typeface="Calibri" panose="020F0502020204030204" pitchFamily="34" charset="0"/>
              <a:cs typeface="Times New Roman" panose="02020603050405020304" pitchFamily="18" charset="0"/>
            </a:endParaRPr>
          </a:p>
          <a:p>
            <a:pPr lvl="1" algn="just">
              <a:lnSpc>
                <a:spcPct val="115000"/>
              </a:lnSpc>
              <a:spcAft>
                <a:spcPts val="0"/>
              </a:spcAft>
              <a:buFont typeface="+mj-lt"/>
              <a:buAutoNum type="alphaLcPeriod"/>
            </a:pPr>
            <a:r>
              <a:rPr lang="de-DE" sz="1200" b="1" dirty="0">
                <a:solidFill>
                  <a:schemeClr val="tx1"/>
                </a:solidFill>
                <a:latin typeface="+mn-lt"/>
                <a:ea typeface="Calibri" panose="020F0502020204030204" pitchFamily="34" charset="0"/>
                <a:cs typeface="Calibri" panose="020F0502020204030204" pitchFamily="34" charset="0"/>
              </a:rPr>
              <a:t>Woran würden Sie zunächst mit Jenny arbeiten?</a:t>
            </a:r>
            <a:endParaRPr lang="de-DE" sz="1200" b="1" dirty="0">
              <a:solidFill>
                <a:schemeClr val="tx1"/>
              </a:solidFill>
              <a:latin typeface="+mn-lt"/>
              <a:ea typeface="Calibri" panose="020F0502020204030204" pitchFamily="34" charset="0"/>
              <a:cs typeface="Times New Roman" panose="02020603050405020304" pitchFamily="18" charset="0"/>
            </a:endParaRPr>
          </a:p>
          <a:p>
            <a:pPr lvl="1" algn="just">
              <a:lnSpc>
                <a:spcPct val="115000"/>
              </a:lnSpc>
              <a:spcAft>
                <a:spcPts val="0"/>
              </a:spcAft>
              <a:buFont typeface="+mj-lt"/>
              <a:buAutoNum type="alphaLcPeriod"/>
            </a:pPr>
            <a:r>
              <a:rPr lang="de-DE" sz="1200" b="1" dirty="0">
                <a:solidFill>
                  <a:schemeClr val="tx1"/>
                </a:solidFill>
                <a:latin typeface="+mn-lt"/>
                <a:ea typeface="Calibri" panose="020F0502020204030204" pitchFamily="34" charset="0"/>
                <a:cs typeface="Calibri" panose="020F0502020204030204" pitchFamily="34" charset="0"/>
              </a:rPr>
              <a:t>Welche Rückschlüsse ziehen Sie im Umgang mit weniger guten Lernen in Bezug auf die Ausgestaltung der Phasen Einführung/Orientierung- Erarbeitung/Aneignung- Sicherung/Reflexion?  in Ihren Unterrichtsfächern?</a:t>
            </a:r>
            <a:endParaRPr lang="de-DE" sz="1200" b="1" dirty="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4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11354C-85DB-E9C7-5D2F-9F507921998F}"/>
              </a:ext>
            </a:extLst>
          </p:cNvPr>
          <p:cNvSpPr txBox="1"/>
          <p:nvPr/>
        </p:nvSpPr>
        <p:spPr>
          <a:xfrm>
            <a:off x="539552" y="563488"/>
            <a:ext cx="4896544" cy="707886"/>
          </a:xfrm>
          <a:prstGeom prst="rect">
            <a:avLst/>
          </a:prstGeom>
          <a:noFill/>
        </p:spPr>
        <p:txBody>
          <a:bodyPr wrap="square" rtlCol="0">
            <a:spAutoFit/>
          </a:bodyPr>
          <a:lstStyle/>
          <a:p>
            <a:r>
              <a:rPr lang="de-DE" sz="4000" b="1" dirty="0">
                <a:solidFill>
                  <a:schemeClr val="tx1"/>
                </a:solidFill>
              </a:rPr>
              <a:t>Plan </a:t>
            </a:r>
            <a:r>
              <a:rPr lang="de-DE" sz="4000" b="1" dirty="0" err="1">
                <a:solidFill>
                  <a:schemeClr val="tx1"/>
                </a:solidFill>
              </a:rPr>
              <a:t>for</a:t>
            </a:r>
            <a:r>
              <a:rPr lang="de-DE" sz="4000" b="1" dirty="0">
                <a:solidFill>
                  <a:schemeClr val="tx1"/>
                </a:solidFill>
              </a:rPr>
              <a:t> </a:t>
            </a:r>
            <a:r>
              <a:rPr lang="de-DE" sz="4000" b="1" dirty="0" err="1">
                <a:solidFill>
                  <a:schemeClr val="tx1"/>
                </a:solidFill>
              </a:rPr>
              <a:t>today</a:t>
            </a:r>
            <a:endParaRPr lang="de-DE" sz="4000" b="1" dirty="0">
              <a:solidFill>
                <a:schemeClr val="tx1"/>
              </a:solidFill>
            </a:endParaRPr>
          </a:p>
        </p:txBody>
      </p:sp>
      <p:pic>
        <p:nvPicPr>
          <p:cNvPr id="7" name="Grafik 6" descr="Prüfliste mit einfarbiger Füllung">
            <a:extLst>
              <a:ext uri="{FF2B5EF4-FFF2-40B4-BE49-F238E27FC236}">
                <a16:creationId xmlns:a16="http://schemas.microsoft.com/office/drawing/2014/main" id="{9F1974C1-9D69-C60E-2B6C-A27F8CA5DF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7588" y="3969720"/>
            <a:ext cx="2376412" cy="2376412"/>
          </a:xfrm>
          <a:prstGeom prst="rect">
            <a:avLst/>
          </a:prstGeom>
        </p:spPr>
      </p:pic>
      <p:sp>
        <p:nvSpPr>
          <p:cNvPr id="3" name="Textfeld 2">
            <a:extLst>
              <a:ext uri="{FF2B5EF4-FFF2-40B4-BE49-F238E27FC236}">
                <a16:creationId xmlns:a16="http://schemas.microsoft.com/office/drawing/2014/main" id="{51E11D4D-FD1A-452B-8C92-8D8FA8774C1C}"/>
              </a:ext>
            </a:extLst>
          </p:cNvPr>
          <p:cNvSpPr txBox="1"/>
          <p:nvPr/>
        </p:nvSpPr>
        <p:spPr>
          <a:xfrm>
            <a:off x="683568" y="1727535"/>
            <a:ext cx="6552728" cy="41612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400" b="1" dirty="0" err="1">
                <a:solidFill>
                  <a:schemeClr val="tx2"/>
                </a:solidFill>
              </a:rPr>
              <a:t>Sonne-und</a:t>
            </a:r>
            <a:r>
              <a:rPr lang="de-DE" sz="1400" b="1" dirty="0">
                <a:solidFill>
                  <a:schemeClr val="tx2"/>
                </a:solidFill>
              </a:rPr>
              <a:t> Wolkenrunde</a:t>
            </a:r>
          </a:p>
          <a:p>
            <a:pPr marL="285750" indent="-285750">
              <a:lnSpc>
                <a:spcPct val="150000"/>
              </a:lnSpc>
              <a:buFont typeface="Arial" panose="020B0604020202020204" pitchFamily="34" charset="0"/>
              <a:buChar char="•"/>
            </a:pPr>
            <a:r>
              <a:rPr lang="de-DE" sz="1400" b="1" dirty="0">
                <a:solidFill>
                  <a:schemeClr val="tx2"/>
                </a:solidFill>
              </a:rPr>
              <a:t>Input: </a:t>
            </a:r>
            <a:r>
              <a:rPr lang="de-DE" sz="1400" dirty="0">
                <a:solidFill>
                  <a:schemeClr val="tx2"/>
                </a:solidFill>
              </a:rPr>
              <a:t>Unterrichten in inklusiven </a:t>
            </a:r>
            <a:r>
              <a:rPr lang="de-DE" sz="1400" dirty="0" err="1">
                <a:solidFill>
                  <a:schemeClr val="tx2"/>
                </a:solidFill>
              </a:rPr>
              <a:t>Settings</a:t>
            </a:r>
            <a:r>
              <a:rPr lang="de-DE" sz="1400" i="1" dirty="0" err="1">
                <a:solidFill>
                  <a:schemeClr val="tx2"/>
                </a:solidFill>
              </a:rPr>
              <a:t>I</a:t>
            </a:r>
            <a:endParaRPr lang="de-DE" sz="1400" i="1" dirty="0">
              <a:solidFill>
                <a:schemeClr val="tx2"/>
              </a:solidFill>
            </a:endParaRPr>
          </a:p>
          <a:p>
            <a:pPr marL="1028700" lvl="1">
              <a:lnSpc>
                <a:spcPct val="150000"/>
              </a:lnSpc>
              <a:buFont typeface="Arial" panose="020B0604020202020204" pitchFamily="34" charset="0"/>
              <a:buChar char="•"/>
            </a:pPr>
            <a:r>
              <a:rPr lang="de-DE" sz="1400" i="1" dirty="0">
                <a:solidFill>
                  <a:schemeClr val="tx2"/>
                </a:solidFill>
              </a:rPr>
              <a:t>Integration vs. Inklusion</a:t>
            </a:r>
          </a:p>
          <a:p>
            <a:pPr marL="1028700" lvl="1">
              <a:lnSpc>
                <a:spcPct val="150000"/>
              </a:lnSpc>
              <a:buFont typeface="Arial" panose="020B0604020202020204" pitchFamily="34" charset="0"/>
              <a:buChar char="•"/>
            </a:pPr>
            <a:r>
              <a:rPr lang="de-DE" sz="1400" i="1" dirty="0">
                <a:solidFill>
                  <a:schemeClr val="tx2"/>
                </a:solidFill>
              </a:rPr>
              <a:t>7 Elemente inklusiven Lernens</a:t>
            </a:r>
            <a:endParaRPr lang="de-DE" sz="1400" dirty="0">
              <a:solidFill>
                <a:schemeClr val="tx2"/>
              </a:solidFill>
            </a:endParaRPr>
          </a:p>
          <a:p>
            <a:pPr marL="285750" indent="-285750">
              <a:lnSpc>
                <a:spcPct val="150000"/>
              </a:lnSpc>
              <a:buFont typeface="Arial" panose="020B0604020202020204" pitchFamily="34" charset="0"/>
              <a:buChar char="•"/>
            </a:pPr>
            <a:r>
              <a:rPr lang="de-DE" sz="1400" b="1" dirty="0">
                <a:solidFill>
                  <a:schemeClr val="tx2"/>
                </a:solidFill>
              </a:rPr>
              <a:t>Hospitation &amp; Führung &amp; Fragen</a:t>
            </a:r>
          </a:p>
          <a:p>
            <a:pPr marL="285750" indent="-285750">
              <a:lnSpc>
                <a:spcPct val="150000"/>
              </a:lnSpc>
              <a:buFont typeface="Arial" panose="020B0604020202020204" pitchFamily="34" charset="0"/>
              <a:buChar char="•"/>
            </a:pPr>
            <a:r>
              <a:rPr lang="de-DE" sz="1400" b="1" dirty="0">
                <a:solidFill>
                  <a:schemeClr val="tx2"/>
                </a:solidFill>
              </a:rPr>
              <a:t>Input:</a:t>
            </a:r>
            <a:endParaRPr lang="de-DE" sz="1200" b="1" dirty="0">
              <a:solidFill>
                <a:schemeClr val="tx2"/>
              </a:solidFill>
            </a:endParaRPr>
          </a:p>
          <a:p>
            <a:pPr marL="1028700" lvl="1">
              <a:lnSpc>
                <a:spcPct val="150000"/>
              </a:lnSpc>
              <a:buFont typeface="Arial" panose="020B0604020202020204" pitchFamily="34" charset="0"/>
              <a:buChar char="•"/>
            </a:pPr>
            <a:r>
              <a:rPr lang="de-DE" sz="1200" i="1" dirty="0">
                <a:solidFill>
                  <a:schemeClr val="tx2"/>
                </a:solidFill>
              </a:rPr>
              <a:t>Universelle Maßnahmen &amp; spezielle Hilfe (Positive </a:t>
            </a:r>
            <a:r>
              <a:rPr lang="de-DE" sz="1200" i="1" dirty="0" err="1">
                <a:solidFill>
                  <a:schemeClr val="tx2"/>
                </a:solidFill>
              </a:rPr>
              <a:t>Behaviour</a:t>
            </a:r>
            <a:r>
              <a:rPr lang="de-DE" sz="1200" i="1" dirty="0">
                <a:solidFill>
                  <a:schemeClr val="tx2"/>
                </a:solidFill>
              </a:rPr>
              <a:t> Support)</a:t>
            </a:r>
          </a:p>
          <a:p>
            <a:pPr marL="1028700" lvl="1">
              <a:lnSpc>
                <a:spcPct val="150000"/>
              </a:lnSpc>
              <a:buFont typeface="Arial" panose="020B0604020202020204" pitchFamily="34" charset="0"/>
              <a:buChar char="•"/>
            </a:pPr>
            <a:r>
              <a:rPr lang="de-DE" sz="1200" i="1" dirty="0">
                <a:solidFill>
                  <a:schemeClr val="tx2"/>
                </a:solidFill>
              </a:rPr>
              <a:t>Was unterscheidet </a:t>
            </a:r>
            <a:r>
              <a:rPr lang="de-DE" sz="1200" b="1" i="1" dirty="0">
                <a:solidFill>
                  <a:schemeClr val="tx2"/>
                </a:solidFill>
              </a:rPr>
              <a:t>gute Lerner </a:t>
            </a:r>
            <a:r>
              <a:rPr lang="de-DE" sz="1200" i="1" dirty="0">
                <a:solidFill>
                  <a:schemeClr val="tx2"/>
                </a:solidFill>
              </a:rPr>
              <a:t>von weniger </a:t>
            </a:r>
            <a:r>
              <a:rPr lang="de-DE" sz="1200" b="1" i="1" dirty="0">
                <a:solidFill>
                  <a:schemeClr val="tx2"/>
                </a:solidFill>
              </a:rPr>
              <a:t>guten Lernern</a:t>
            </a:r>
            <a:r>
              <a:rPr lang="de-DE" sz="1200" i="1" dirty="0">
                <a:solidFill>
                  <a:schemeClr val="tx2"/>
                </a:solidFill>
              </a:rPr>
              <a:t>?</a:t>
            </a:r>
          </a:p>
          <a:p>
            <a:pPr marL="285750" indent="-285750">
              <a:lnSpc>
                <a:spcPct val="150000"/>
              </a:lnSpc>
              <a:buFont typeface="Arial" panose="020B0604020202020204" pitchFamily="34" charset="0"/>
              <a:buChar char="•"/>
            </a:pPr>
            <a:r>
              <a:rPr lang="de-DE" sz="1400" b="1" dirty="0">
                <a:solidFill>
                  <a:schemeClr val="tx2"/>
                </a:solidFill>
              </a:rPr>
              <a:t>Mittagspause</a:t>
            </a:r>
          </a:p>
          <a:p>
            <a:pPr marL="285750" indent="-285750">
              <a:lnSpc>
                <a:spcPct val="150000"/>
              </a:lnSpc>
              <a:buFont typeface="Arial" panose="020B0604020202020204" pitchFamily="34" charset="0"/>
              <a:buChar char="•"/>
            </a:pPr>
            <a:r>
              <a:rPr lang="de-DE" sz="1400" b="1" dirty="0">
                <a:solidFill>
                  <a:schemeClr val="tx2"/>
                </a:solidFill>
              </a:rPr>
              <a:t>Kollegiale Fallberatung: </a:t>
            </a:r>
            <a:r>
              <a:rPr lang="de-DE" sz="1400" dirty="0">
                <a:solidFill>
                  <a:schemeClr val="tx2"/>
                </a:solidFill>
              </a:rPr>
              <a:t>Jenny</a:t>
            </a:r>
            <a:endParaRPr lang="de-DE" sz="1400" b="1" dirty="0">
              <a:solidFill>
                <a:schemeClr val="tx2"/>
              </a:solidFill>
            </a:endParaRPr>
          </a:p>
          <a:p>
            <a:pPr marL="285750" indent="-285750">
              <a:lnSpc>
                <a:spcPct val="150000"/>
              </a:lnSpc>
              <a:buFont typeface="Arial" panose="020B0604020202020204" pitchFamily="34" charset="0"/>
              <a:buChar char="•"/>
            </a:pPr>
            <a:r>
              <a:rPr lang="de-DE" sz="1400" b="1" dirty="0">
                <a:solidFill>
                  <a:schemeClr val="tx2"/>
                </a:solidFill>
              </a:rPr>
              <a:t>Output: </a:t>
            </a:r>
            <a:r>
              <a:rPr lang="de-DE" sz="1400" dirty="0">
                <a:solidFill>
                  <a:schemeClr val="tx2"/>
                </a:solidFill>
              </a:rPr>
              <a:t>Förderschwerpunkte Gruppenpuzzle</a:t>
            </a:r>
          </a:p>
          <a:p>
            <a:pPr marL="285750" indent="-285750">
              <a:lnSpc>
                <a:spcPct val="150000"/>
              </a:lnSpc>
              <a:buFont typeface="Arial" panose="020B0604020202020204" pitchFamily="34" charset="0"/>
              <a:buChar char="•"/>
            </a:pPr>
            <a:r>
              <a:rPr lang="de-DE" sz="1400" b="1" dirty="0">
                <a:solidFill>
                  <a:schemeClr val="tx2"/>
                </a:solidFill>
              </a:rPr>
              <a:t>Lernkarten &amp; Thesen</a:t>
            </a:r>
            <a:endParaRPr lang="de-DE" sz="1200" b="1" dirty="0">
              <a:solidFill>
                <a:schemeClr val="tx2"/>
              </a:solidFill>
            </a:endParaRPr>
          </a:p>
          <a:p>
            <a:pPr marL="285750" indent="-285750">
              <a:lnSpc>
                <a:spcPct val="150000"/>
              </a:lnSpc>
              <a:buFont typeface="Arial" panose="020B0604020202020204" pitchFamily="34" charset="0"/>
              <a:buChar char="•"/>
            </a:pPr>
            <a:endParaRPr lang="de-DE" sz="1400" dirty="0">
              <a:solidFill>
                <a:schemeClr val="tx2"/>
              </a:solidFill>
            </a:endParaRPr>
          </a:p>
        </p:txBody>
      </p:sp>
    </p:spTree>
    <p:extLst>
      <p:ext uri="{BB962C8B-B14F-4D97-AF65-F5344CB8AC3E}">
        <p14:creationId xmlns:p14="http://schemas.microsoft.com/office/powerpoint/2010/main" val="328205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715695A-033F-4492-ECA0-D105C03235E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pic>
        <p:nvPicPr>
          <p:cNvPr id="4" name="Grafik 3" descr="Kaffee Silhouette">
            <a:extLst>
              <a:ext uri="{FF2B5EF4-FFF2-40B4-BE49-F238E27FC236}">
                <a16:creationId xmlns:a16="http://schemas.microsoft.com/office/drawing/2014/main" id="{2A51B904-EA67-8CEB-23F2-BB418E79E6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5576" y="260648"/>
            <a:ext cx="944302" cy="944302"/>
          </a:xfrm>
          <a:prstGeom prst="rect">
            <a:avLst/>
          </a:prstGeom>
        </p:spPr>
      </p:pic>
    </p:spTree>
    <p:extLst>
      <p:ext uri="{BB962C8B-B14F-4D97-AF65-F5344CB8AC3E}">
        <p14:creationId xmlns:p14="http://schemas.microsoft.com/office/powerpoint/2010/main" val="127193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711354C-85DB-E9C7-5D2F-9F507921998F}"/>
              </a:ext>
            </a:extLst>
          </p:cNvPr>
          <p:cNvSpPr txBox="1"/>
          <p:nvPr/>
        </p:nvSpPr>
        <p:spPr>
          <a:xfrm>
            <a:off x="539552" y="692696"/>
            <a:ext cx="4896544" cy="461665"/>
          </a:xfrm>
          <a:prstGeom prst="rect">
            <a:avLst/>
          </a:prstGeom>
          <a:noFill/>
        </p:spPr>
        <p:txBody>
          <a:bodyPr wrap="square" rtlCol="0">
            <a:spAutoFit/>
          </a:bodyPr>
          <a:lstStyle/>
          <a:p>
            <a:r>
              <a:rPr lang="de-DE" sz="2400" b="1" dirty="0">
                <a:solidFill>
                  <a:schemeClr val="tx1"/>
                </a:solidFill>
              </a:rPr>
              <a:t>Best </a:t>
            </a:r>
            <a:r>
              <a:rPr lang="de-DE" sz="2400" b="1" dirty="0" err="1">
                <a:solidFill>
                  <a:schemeClr val="tx1"/>
                </a:solidFill>
              </a:rPr>
              <a:t>of</a:t>
            </a:r>
            <a:r>
              <a:rPr lang="de-DE" sz="2400" b="1" dirty="0">
                <a:solidFill>
                  <a:schemeClr val="tx1"/>
                </a:solidFill>
              </a:rPr>
              <a:t> Ausbildungsberatungen</a:t>
            </a:r>
          </a:p>
        </p:txBody>
      </p:sp>
      <p:pic>
        <p:nvPicPr>
          <p:cNvPr id="5" name="Grafik 4" descr="Volltreffer">
            <a:extLst>
              <a:ext uri="{FF2B5EF4-FFF2-40B4-BE49-F238E27FC236}">
                <a16:creationId xmlns:a16="http://schemas.microsoft.com/office/drawing/2014/main" id="{153F4C52-AE5B-4914-8878-57E387186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1251" y="4221088"/>
            <a:ext cx="2232248" cy="2232248"/>
          </a:xfrm>
          <a:prstGeom prst="rect">
            <a:avLst/>
          </a:prstGeom>
        </p:spPr>
      </p:pic>
      <p:sp>
        <p:nvSpPr>
          <p:cNvPr id="8" name="Textfeld 7">
            <a:extLst>
              <a:ext uri="{FF2B5EF4-FFF2-40B4-BE49-F238E27FC236}">
                <a16:creationId xmlns:a16="http://schemas.microsoft.com/office/drawing/2014/main" id="{F83AC431-2176-4D78-87C8-F040381B5B00}"/>
              </a:ext>
            </a:extLst>
          </p:cNvPr>
          <p:cNvSpPr txBox="1"/>
          <p:nvPr/>
        </p:nvSpPr>
        <p:spPr>
          <a:xfrm>
            <a:off x="250344" y="1844824"/>
            <a:ext cx="8208912" cy="1815882"/>
          </a:xfrm>
          <a:prstGeom prst="rect">
            <a:avLst/>
          </a:prstGeom>
          <a:noFill/>
        </p:spPr>
        <p:txBody>
          <a:bodyPr wrap="square" rtlCol="0">
            <a:spAutoFit/>
          </a:bodyPr>
          <a:lstStyle/>
          <a:p>
            <a:r>
              <a:rPr lang="de-DE" sz="1600" b="1" dirty="0">
                <a:solidFill>
                  <a:schemeClr val="tx1"/>
                </a:solidFill>
              </a:rPr>
              <a:t>Am Ende der Stunde fragt die Lehrkraft ihre Lerner: </a:t>
            </a:r>
            <a:r>
              <a:rPr lang="de-DE" sz="1600" dirty="0">
                <a:solidFill>
                  <a:schemeClr val="tx1"/>
                </a:solidFill>
              </a:rPr>
              <a:t>„</a:t>
            </a:r>
            <a:r>
              <a:rPr lang="de-DE" sz="1600" i="1" dirty="0">
                <a:solidFill>
                  <a:schemeClr val="tx1"/>
                </a:solidFill>
              </a:rPr>
              <a:t>Was habt ihr heute gelernt</a:t>
            </a:r>
            <a:r>
              <a:rPr lang="de-DE" sz="1600" dirty="0">
                <a:solidFill>
                  <a:schemeClr val="tx1"/>
                </a:solidFill>
              </a:rPr>
              <a:t>?“ </a:t>
            </a:r>
          </a:p>
          <a:p>
            <a:r>
              <a:rPr lang="de-DE" sz="1600" dirty="0">
                <a:solidFill>
                  <a:schemeClr val="tx1"/>
                </a:solidFill>
              </a:rPr>
              <a:t>Ein Schüler antwortet: „</a:t>
            </a:r>
            <a:r>
              <a:rPr lang="de-DE" sz="1600" i="1" dirty="0">
                <a:solidFill>
                  <a:schemeClr val="tx1"/>
                </a:solidFill>
              </a:rPr>
              <a:t>Nichts.</a:t>
            </a:r>
            <a:r>
              <a:rPr lang="de-DE" sz="1600" dirty="0">
                <a:solidFill>
                  <a:schemeClr val="tx1"/>
                </a:solidFill>
              </a:rPr>
              <a:t>“ </a:t>
            </a:r>
          </a:p>
          <a:p>
            <a:r>
              <a:rPr lang="de-DE" sz="1600" dirty="0">
                <a:solidFill>
                  <a:schemeClr val="tx1"/>
                </a:solidFill>
              </a:rPr>
              <a:t>Eine zweite Lernerin sagt: „</a:t>
            </a:r>
            <a:r>
              <a:rPr lang="de-DE" sz="1600" i="1" dirty="0">
                <a:solidFill>
                  <a:schemeClr val="tx1"/>
                </a:solidFill>
              </a:rPr>
              <a:t>Mathe</a:t>
            </a:r>
            <a:r>
              <a:rPr lang="de-DE" sz="1600" dirty="0">
                <a:solidFill>
                  <a:schemeClr val="tx1"/>
                </a:solidFill>
              </a:rPr>
              <a:t>.“ </a:t>
            </a:r>
          </a:p>
          <a:p>
            <a:r>
              <a:rPr lang="de-DE" sz="1600" dirty="0">
                <a:solidFill>
                  <a:schemeClr val="tx1"/>
                </a:solidFill>
              </a:rPr>
              <a:t>Die ganze Klasse lacht. </a:t>
            </a:r>
          </a:p>
          <a:p>
            <a:endParaRPr lang="de-DE" sz="1600" dirty="0">
              <a:solidFill>
                <a:schemeClr val="tx1"/>
              </a:solidFill>
            </a:endParaRPr>
          </a:p>
          <a:p>
            <a:endParaRPr lang="de-DE" sz="1600" b="1" dirty="0">
              <a:solidFill>
                <a:schemeClr val="tx1"/>
              </a:solidFill>
            </a:endParaRPr>
          </a:p>
          <a:p>
            <a:r>
              <a:rPr lang="de-DE" sz="1600" b="1" dirty="0">
                <a:solidFill>
                  <a:schemeClr val="tx1"/>
                </a:solidFill>
              </a:rPr>
              <a:t>Feedback ist wichtig! Aber wie holt man sich gutes Feedback ab?</a:t>
            </a:r>
          </a:p>
        </p:txBody>
      </p:sp>
      <p:sp>
        <p:nvSpPr>
          <p:cNvPr id="9" name="Textfeld 8">
            <a:extLst>
              <a:ext uri="{FF2B5EF4-FFF2-40B4-BE49-F238E27FC236}">
                <a16:creationId xmlns:a16="http://schemas.microsoft.com/office/drawing/2014/main" id="{E6FAE948-85A2-4D7F-9D61-5AA1A48DEFF3}"/>
              </a:ext>
            </a:extLst>
          </p:cNvPr>
          <p:cNvSpPr txBox="1"/>
          <p:nvPr/>
        </p:nvSpPr>
        <p:spPr>
          <a:xfrm>
            <a:off x="323528" y="3856980"/>
            <a:ext cx="8208912" cy="2308324"/>
          </a:xfrm>
          <a:prstGeom prst="rect">
            <a:avLst/>
          </a:prstGeom>
          <a:noFill/>
        </p:spPr>
        <p:txBody>
          <a:bodyPr wrap="square" rtlCol="0">
            <a:spAutoFit/>
          </a:bodyPr>
          <a:lstStyle/>
          <a:p>
            <a:r>
              <a:rPr lang="de-DE" sz="1600" b="1" dirty="0">
                <a:solidFill>
                  <a:schemeClr val="tx1"/>
                </a:solidFill>
              </a:rPr>
              <a:t>Stolpersteine: </a:t>
            </a:r>
          </a:p>
          <a:p>
            <a:endParaRPr lang="de-DE" sz="1600" b="1" dirty="0">
              <a:solidFill>
                <a:schemeClr val="tx1"/>
              </a:solidFill>
            </a:endParaRPr>
          </a:p>
          <a:p>
            <a:r>
              <a:rPr lang="de-DE" sz="1600" b="1" dirty="0">
                <a:solidFill>
                  <a:schemeClr val="tx1"/>
                </a:solidFill>
              </a:rPr>
              <a:t>Feedback ist …</a:t>
            </a:r>
          </a:p>
          <a:p>
            <a:endParaRPr lang="de-DE" sz="1600" b="1" dirty="0">
              <a:solidFill>
                <a:schemeClr val="tx1"/>
              </a:solidFill>
            </a:endParaRPr>
          </a:p>
          <a:p>
            <a:r>
              <a:rPr lang="de-DE" sz="1600" b="1" dirty="0">
                <a:solidFill>
                  <a:schemeClr val="tx1"/>
                </a:solidFill>
              </a:rPr>
              <a:t>		… zu unspezifisch.</a:t>
            </a:r>
          </a:p>
          <a:p>
            <a:r>
              <a:rPr lang="de-DE" sz="1600" b="1" dirty="0">
                <a:solidFill>
                  <a:schemeClr val="tx1"/>
                </a:solidFill>
              </a:rPr>
              <a:t>		… zu negativ.</a:t>
            </a:r>
          </a:p>
          <a:p>
            <a:r>
              <a:rPr lang="de-DE" sz="1600" b="1" dirty="0">
                <a:solidFill>
                  <a:schemeClr val="tx1"/>
                </a:solidFill>
              </a:rPr>
              <a:t>		… nicht kriteriengeleitet.</a:t>
            </a:r>
          </a:p>
          <a:p>
            <a:r>
              <a:rPr lang="de-DE" sz="1600" b="1" dirty="0">
                <a:solidFill>
                  <a:schemeClr val="tx1"/>
                </a:solidFill>
              </a:rPr>
              <a:t>		… nicht zielführend.</a:t>
            </a:r>
          </a:p>
          <a:p>
            <a:r>
              <a:rPr lang="de-DE" sz="1600" b="1" dirty="0">
                <a:solidFill>
                  <a:schemeClr val="tx1"/>
                </a:solidFill>
              </a:rPr>
              <a:t>		… nicht eingeübt.</a:t>
            </a:r>
          </a:p>
        </p:txBody>
      </p:sp>
      <p:sp>
        <p:nvSpPr>
          <p:cNvPr id="10" name="Rechteck: abgerundete Ecken 9">
            <a:extLst>
              <a:ext uri="{FF2B5EF4-FFF2-40B4-BE49-F238E27FC236}">
                <a16:creationId xmlns:a16="http://schemas.microsoft.com/office/drawing/2014/main" id="{6BFA4A4F-A0B6-492D-91D7-0325E1169825}"/>
              </a:ext>
            </a:extLst>
          </p:cNvPr>
          <p:cNvSpPr/>
          <p:nvPr/>
        </p:nvSpPr>
        <p:spPr>
          <a:xfrm>
            <a:off x="250344" y="3789040"/>
            <a:ext cx="3817600" cy="2376264"/>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840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C5D2CCBC-2A86-4E2C-BD5B-B0A6ED667CA1}"/>
              </a:ext>
            </a:extLst>
          </p:cNvPr>
          <p:cNvSpPr/>
          <p:nvPr/>
        </p:nvSpPr>
        <p:spPr>
          <a:xfrm>
            <a:off x="250344" y="1628800"/>
            <a:ext cx="7778040" cy="86409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711354C-85DB-E9C7-5D2F-9F507921998F}"/>
              </a:ext>
            </a:extLst>
          </p:cNvPr>
          <p:cNvSpPr txBox="1"/>
          <p:nvPr/>
        </p:nvSpPr>
        <p:spPr>
          <a:xfrm>
            <a:off x="250344" y="498163"/>
            <a:ext cx="6120680" cy="615553"/>
          </a:xfrm>
          <a:prstGeom prst="rect">
            <a:avLst/>
          </a:prstGeom>
          <a:noFill/>
        </p:spPr>
        <p:txBody>
          <a:bodyPr wrap="square" rtlCol="0">
            <a:spAutoFit/>
          </a:bodyPr>
          <a:lstStyle/>
          <a:p>
            <a:r>
              <a:rPr lang="de-DE" b="1" dirty="0">
                <a:solidFill>
                  <a:schemeClr val="tx1"/>
                </a:solidFill>
              </a:rPr>
              <a:t>Eine Lernhandlung vervollständigen</a:t>
            </a:r>
          </a:p>
          <a:p>
            <a:r>
              <a:rPr lang="de-DE" sz="1600" i="1" dirty="0">
                <a:solidFill>
                  <a:schemeClr val="tx1"/>
                </a:solidFill>
              </a:rPr>
              <a:t>… und dabei sozial-emotionales Lernen in jedem Fach fördern…</a:t>
            </a:r>
          </a:p>
        </p:txBody>
      </p:sp>
      <p:pic>
        <p:nvPicPr>
          <p:cNvPr id="5" name="Grafik 4" descr="Volltreffer">
            <a:extLst>
              <a:ext uri="{FF2B5EF4-FFF2-40B4-BE49-F238E27FC236}">
                <a16:creationId xmlns:a16="http://schemas.microsoft.com/office/drawing/2014/main" id="{153F4C52-AE5B-4914-8878-57E387186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1251" y="4221088"/>
            <a:ext cx="2232248" cy="2232248"/>
          </a:xfrm>
          <a:prstGeom prst="rect">
            <a:avLst/>
          </a:prstGeom>
        </p:spPr>
      </p:pic>
      <p:sp>
        <p:nvSpPr>
          <p:cNvPr id="8" name="Textfeld 7">
            <a:extLst>
              <a:ext uri="{FF2B5EF4-FFF2-40B4-BE49-F238E27FC236}">
                <a16:creationId xmlns:a16="http://schemas.microsoft.com/office/drawing/2014/main" id="{F83AC431-2176-4D78-87C8-F040381B5B00}"/>
              </a:ext>
            </a:extLst>
          </p:cNvPr>
          <p:cNvSpPr txBox="1"/>
          <p:nvPr/>
        </p:nvSpPr>
        <p:spPr>
          <a:xfrm>
            <a:off x="250344" y="1844824"/>
            <a:ext cx="8208912" cy="3785652"/>
          </a:xfrm>
          <a:prstGeom prst="rect">
            <a:avLst/>
          </a:prstGeom>
          <a:noFill/>
        </p:spPr>
        <p:txBody>
          <a:bodyPr wrap="square" rtlCol="0">
            <a:spAutoFit/>
          </a:bodyPr>
          <a:lstStyle/>
          <a:p>
            <a:r>
              <a:rPr lang="de-DE" sz="1600" b="1" dirty="0">
                <a:solidFill>
                  <a:schemeClr val="tx1"/>
                </a:solidFill>
              </a:rPr>
              <a:t>Das Ziel: </a:t>
            </a:r>
            <a:r>
              <a:rPr lang="de-DE" sz="1600" dirty="0">
                <a:solidFill>
                  <a:schemeClr val="tx1"/>
                </a:solidFill>
              </a:rPr>
              <a:t>Die Gruppe soll in einem Gruppenpuzzle einen kurzen Überblick über alle Förderschwerpunkte erhalten. </a:t>
            </a:r>
          </a:p>
          <a:p>
            <a:pPr>
              <a:lnSpc>
                <a:spcPct val="150000"/>
              </a:lnSpc>
            </a:pPr>
            <a:endParaRPr lang="de-DE" sz="1600" dirty="0">
              <a:solidFill>
                <a:schemeClr val="tx1"/>
              </a:solidFill>
            </a:endParaRPr>
          </a:p>
          <a:p>
            <a:pPr>
              <a:lnSpc>
                <a:spcPct val="150000"/>
              </a:lnSpc>
            </a:pPr>
            <a:r>
              <a:rPr lang="de-DE" sz="1400" b="1" dirty="0">
                <a:solidFill>
                  <a:schemeClr val="tx1"/>
                </a:solidFill>
              </a:rPr>
              <a:t>Planen &amp; reflektieren auf der Sachebene (das Lernziel):</a:t>
            </a:r>
          </a:p>
          <a:p>
            <a:pPr marL="285750" indent="-285750">
              <a:lnSpc>
                <a:spcPct val="150000"/>
              </a:lnSpc>
              <a:buFont typeface="Arial" panose="020B0604020202020204" pitchFamily="34" charset="0"/>
              <a:buChar char="•"/>
            </a:pPr>
            <a:r>
              <a:rPr lang="de-DE" sz="1400" b="1" dirty="0">
                <a:solidFill>
                  <a:schemeClr val="tx1"/>
                </a:solidFill>
              </a:rPr>
              <a:t>Wozu </a:t>
            </a:r>
            <a:r>
              <a:rPr lang="de-DE" sz="1400" dirty="0">
                <a:solidFill>
                  <a:schemeClr val="tx1"/>
                </a:solidFill>
              </a:rPr>
              <a:t>verfolgen wir dieses Ziel?</a:t>
            </a:r>
          </a:p>
          <a:p>
            <a:pPr marL="285750" indent="-285750">
              <a:lnSpc>
                <a:spcPct val="150000"/>
              </a:lnSpc>
              <a:buFont typeface="Arial" panose="020B0604020202020204" pitchFamily="34" charset="0"/>
              <a:buChar char="•"/>
            </a:pPr>
            <a:r>
              <a:rPr lang="de-DE" sz="1400" b="1" dirty="0">
                <a:solidFill>
                  <a:schemeClr val="tx1"/>
                </a:solidFill>
              </a:rPr>
              <a:t>Was</a:t>
            </a:r>
            <a:r>
              <a:rPr lang="de-DE" sz="1400" dirty="0">
                <a:solidFill>
                  <a:schemeClr val="tx1"/>
                </a:solidFill>
              </a:rPr>
              <a:t> muss passieren, damit wir am Ende erfolgreich gewesen sind?</a:t>
            </a:r>
          </a:p>
          <a:p>
            <a:pPr marL="285750" indent="-285750">
              <a:lnSpc>
                <a:spcPct val="150000"/>
              </a:lnSpc>
              <a:buFont typeface="Arial" panose="020B0604020202020204" pitchFamily="34" charset="0"/>
              <a:buChar char="•"/>
            </a:pPr>
            <a:r>
              <a:rPr lang="de-DE" sz="1400" b="1" dirty="0">
                <a:solidFill>
                  <a:schemeClr val="tx1"/>
                </a:solidFill>
              </a:rPr>
              <a:t>Welche Unterstützungen und Hilfen</a:t>
            </a:r>
            <a:r>
              <a:rPr lang="de-DE" sz="1400" dirty="0">
                <a:solidFill>
                  <a:schemeClr val="tx1"/>
                </a:solidFill>
              </a:rPr>
              <a:t> braucht ihr heute?</a:t>
            </a:r>
          </a:p>
          <a:p>
            <a:pPr>
              <a:lnSpc>
                <a:spcPct val="150000"/>
              </a:lnSpc>
            </a:pPr>
            <a:endParaRPr lang="de-DE" sz="1400" dirty="0">
              <a:solidFill>
                <a:schemeClr val="tx1"/>
              </a:solidFill>
            </a:endParaRPr>
          </a:p>
          <a:p>
            <a:pPr>
              <a:lnSpc>
                <a:spcPct val="150000"/>
              </a:lnSpc>
            </a:pPr>
            <a:r>
              <a:rPr lang="de-DE" sz="1400" b="1" dirty="0">
                <a:solidFill>
                  <a:schemeClr val="tx1"/>
                </a:solidFill>
              </a:rPr>
              <a:t>Planen &amp; reflektieren hinsichtlich sozial-emotionaler Lernvoraussetzungen:</a:t>
            </a:r>
          </a:p>
          <a:p>
            <a:pPr marL="285750" indent="-285750">
              <a:lnSpc>
                <a:spcPct val="150000"/>
              </a:lnSpc>
              <a:buFont typeface="Arial" panose="020B0604020202020204" pitchFamily="34" charset="0"/>
              <a:buChar char="•"/>
            </a:pPr>
            <a:r>
              <a:rPr lang="de-DE" sz="1400" b="1" dirty="0">
                <a:solidFill>
                  <a:schemeClr val="tx1"/>
                </a:solidFill>
              </a:rPr>
              <a:t>Was braucht </a:t>
            </a:r>
            <a:r>
              <a:rPr lang="de-DE" sz="1400" dirty="0">
                <a:solidFill>
                  <a:schemeClr val="tx1"/>
                </a:solidFill>
              </a:rPr>
              <a:t>ihr in dieser Phase, damit ihr gut arbeiten könnt?</a:t>
            </a:r>
          </a:p>
          <a:p>
            <a:pPr marL="285750" indent="-285750">
              <a:lnSpc>
                <a:spcPct val="150000"/>
              </a:lnSpc>
              <a:buFont typeface="Arial" panose="020B0604020202020204" pitchFamily="34" charset="0"/>
              <a:buChar char="•"/>
            </a:pPr>
            <a:r>
              <a:rPr lang="de-DE" sz="1400" i="1" dirty="0">
                <a:solidFill>
                  <a:schemeClr val="tx1"/>
                </a:solidFill>
              </a:rPr>
              <a:t>Wie? Wie lange? Wer? Mit wem?</a:t>
            </a:r>
          </a:p>
          <a:p>
            <a:endParaRPr lang="de-DE" sz="1600" dirty="0">
              <a:solidFill>
                <a:schemeClr val="tx1"/>
              </a:solidFill>
            </a:endParaRPr>
          </a:p>
        </p:txBody>
      </p:sp>
    </p:spTree>
    <p:extLst>
      <p:ext uri="{BB962C8B-B14F-4D97-AF65-F5344CB8AC3E}">
        <p14:creationId xmlns:p14="http://schemas.microsoft.com/office/powerpoint/2010/main" val="341906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353EB31-1EF7-4F6E-9D7A-B03ADDD00658}"/>
              </a:ext>
            </a:extLst>
          </p:cNvPr>
          <p:cNvSpPr txBox="1"/>
          <p:nvPr/>
        </p:nvSpPr>
        <p:spPr>
          <a:xfrm>
            <a:off x="280913" y="362032"/>
            <a:ext cx="5904780" cy="769441"/>
          </a:xfrm>
          <a:prstGeom prst="rect">
            <a:avLst/>
          </a:prstGeom>
          <a:noFill/>
        </p:spPr>
        <p:txBody>
          <a:bodyPr wrap="square" rtlCol="0">
            <a:spAutoFit/>
          </a:bodyPr>
          <a:lstStyle/>
          <a:p>
            <a:r>
              <a:rPr lang="de-DE" sz="2400" b="1" dirty="0">
                <a:solidFill>
                  <a:schemeClr val="tx1"/>
                </a:solidFill>
              </a:rPr>
              <a:t>Förderschwerpunkte</a:t>
            </a:r>
          </a:p>
          <a:p>
            <a:r>
              <a:rPr lang="de-DE" sz="2000" dirty="0">
                <a:solidFill>
                  <a:schemeClr val="tx1"/>
                </a:solidFill>
              </a:rPr>
              <a:t>Gruppenpuzzle</a:t>
            </a:r>
          </a:p>
        </p:txBody>
      </p:sp>
      <p:graphicFrame>
        <p:nvGraphicFramePr>
          <p:cNvPr id="5" name="Diagramm 4">
            <a:extLst>
              <a:ext uri="{FF2B5EF4-FFF2-40B4-BE49-F238E27FC236}">
                <a16:creationId xmlns:a16="http://schemas.microsoft.com/office/drawing/2014/main" id="{C7570245-97A6-42DE-A566-C54992BD7C85}"/>
              </a:ext>
            </a:extLst>
          </p:cNvPr>
          <p:cNvGraphicFramePr/>
          <p:nvPr>
            <p:extLst>
              <p:ext uri="{D42A27DB-BD31-4B8C-83A1-F6EECF244321}">
                <p14:modId xmlns:p14="http://schemas.microsoft.com/office/powerpoint/2010/main" val="1903630364"/>
              </p:ext>
            </p:extLst>
          </p:nvPr>
        </p:nvGraphicFramePr>
        <p:xfrm>
          <a:off x="1229549" y="1571758"/>
          <a:ext cx="7518915" cy="473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descr="Stoppuhr">
            <a:extLst>
              <a:ext uri="{FF2B5EF4-FFF2-40B4-BE49-F238E27FC236}">
                <a16:creationId xmlns:a16="http://schemas.microsoft.com/office/drawing/2014/main" id="{3720A749-B718-4966-8AD6-E6D3EF2B3D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55348">
            <a:off x="256503" y="1849549"/>
            <a:ext cx="529208" cy="529208"/>
          </a:xfrm>
          <a:prstGeom prst="rect">
            <a:avLst/>
          </a:prstGeom>
        </p:spPr>
      </p:pic>
      <p:sp>
        <p:nvSpPr>
          <p:cNvPr id="8" name="Textfeld 7">
            <a:extLst>
              <a:ext uri="{FF2B5EF4-FFF2-40B4-BE49-F238E27FC236}">
                <a16:creationId xmlns:a16="http://schemas.microsoft.com/office/drawing/2014/main" id="{412FC840-C74A-4E03-8F1F-02CD67503BD2}"/>
              </a:ext>
            </a:extLst>
          </p:cNvPr>
          <p:cNvSpPr txBox="1"/>
          <p:nvPr/>
        </p:nvSpPr>
        <p:spPr>
          <a:xfrm>
            <a:off x="324350" y="2306197"/>
            <a:ext cx="948636" cy="369332"/>
          </a:xfrm>
          <a:prstGeom prst="rect">
            <a:avLst/>
          </a:prstGeom>
          <a:noFill/>
        </p:spPr>
        <p:txBody>
          <a:bodyPr wrap="square" rtlCol="0">
            <a:spAutoFit/>
          </a:bodyPr>
          <a:lstStyle/>
          <a:p>
            <a:r>
              <a:rPr lang="de-DE" dirty="0">
                <a:solidFill>
                  <a:schemeClr val="tx1"/>
                </a:solidFill>
              </a:rPr>
              <a:t>10 min</a:t>
            </a:r>
          </a:p>
        </p:txBody>
      </p:sp>
      <p:pic>
        <p:nvPicPr>
          <p:cNvPr id="9" name="Grafik 8" descr="Stoppuhr">
            <a:extLst>
              <a:ext uri="{FF2B5EF4-FFF2-40B4-BE49-F238E27FC236}">
                <a16:creationId xmlns:a16="http://schemas.microsoft.com/office/drawing/2014/main" id="{2A400166-5672-4E77-B114-E4A96E5DAD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55348">
            <a:off x="256504" y="3308216"/>
            <a:ext cx="529208" cy="529208"/>
          </a:xfrm>
          <a:prstGeom prst="rect">
            <a:avLst/>
          </a:prstGeom>
        </p:spPr>
      </p:pic>
      <p:sp>
        <p:nvSpPr>
          <p:cNvPr id="10" name="Textfeld 9">
            <a:extLst>
              <a:ext uri="{FF2B5EF4-FFF2-40B4-BE49-F238E27FC236}">
                <a16:creationId xmlns:a16="http://schemas.microsoft.com/office/drawing/2014/main" id="{B79C2804-2589-47A9-8C10-605089EC72C1}"/>
              </a:ext>
            </a:extLst>
          </p:cNvPr>
          <p:cNvSpPr txBox="1"/>
          <p:nvPr/>
        </p:nvSpPr>
        <p:spPr>
          <a:xfrm>
            <a:off x="294269" y="3783675"/>
            <a:ext cx="948637" cy="369332"/>
          </a:xfrm>
          <a:prstGeom prst="rect">
            <a:avLst/>
          </a:prstGeom>
          <a:noFill/>
        </p:spPr>
        <p:txBody>
          <a:bodyPr wrap="square" rtlCol="0">
            <a:spAutoFit/>
          </a:bodyPr>
          <a:lstStyle/>
          <a:p>
            <a:r>
              <a:rPr lang="de-DE" dirty="0">
                <a:solidFill>
                  <a:schemeClr val="tx1"/>
                </a:solidFill>
              </a:rPr>
              <a:t>20 min</a:t>
            </a:r>
          </a:p>
        </p:txBody>
      </p:sp>
      <p:pic>
        <p:nvPicPr>
          <p:cNvPr id="11" name="Grafik 10" descr="Stoppuhr">
            <a:extLst>
              <a:ext uri="{FF2B5EF4-FFF2-40B4-BE49-F238E27FC236}">
                <a16:creationId xmlns:a16="http://schemas.microsoft.com/office/drawing/2014/main" id="{F843481A-5F56-4107-ABD7-48BF17EA6C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55348">
            <a:off x="256503" y="4928767"/>
            <a:ext cx="529208" cy="529208"/>
          </a:xfrm>
          <a:prstGeom prst="rect">
            <a:avLst/>
          </a:prstGeom>
        </p:spPr>
      </p:pic>
      <p:sp>
        <p:nvSpPr>
          <p:cNvPr id="12" name="Textfeld 11">
            <a:extLst>
              <a:ext uri="{FF2B5EF4-FFF2-40B4-BE49-F238E27FC236}">
                <a16:creationId xmlns:a16="http://schemas.microsoft.com/office/drawing/2014/main" id="{CE674983-7B06-43FD-9ACD-155B380C59EC}"/>
              </a:ext>
            </a:extLst>
          </p:cNvPr>
          <p:cNvSpPr txBox="1"/>
          <p:nvPr/>
        </p:nvSpPr>
        <p:spPr>
          <a:xfrm>
            <a:off x="280913" y="5415480"/>
            <a:ext cx="948636" cy="369332"/>
          </a:xfrm>
          <a:prstGeom prst="rect">
            <a:avLst/>
          </a:prstGeom>
          <a:noFill/>
        </p:spPr>
        <p:txBody>
          <a:bodyPr wrap="square" rtlCol="0">
            <a:spAutoFit/>
          </a:bodyPr>
          <a:lstStyle/>
          <a:p>
            <a:r>
              <a:rPr lang="de-DE" dirty="0">
                <a:solidFill>
                  <a:schemeClr val="tx1"/>
                </a:solidFill>
              </a:rPr>
              <a:t>20 min</a:t>
            </a:r>
          </a:p>
        </p:txBody>
      </p:sp>
      <p:pic>
        <p:nvPicPr>
          <p:cNvPr id="14" name="Grafik 13" descr="Verbindungen">
            <a:extLst>
              <a:ext uri="{FF2B5EF4-FFF2-40B4-BE49-F238E27FC236}">
                <a16:creationId xmlns:a16="http://schemas.microsoft.com/office/drawing/2014/main" id="{8B04EBB1-FA54-4ABF-9322-D2FF79C43E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83902" y="341926"/>
            <a:ext cx="1039571" cy="1039571"/>
          </a:xfrm>
          <a:prstGeom prst="rect">
            <a:avLst/>
          </a:prstGeom>
        </p:spPr>
      </p:pic>
    </p:spTree>
    <p:extLst>
      <p:ext uri="{BB962C8B-B14F-4D97-AF65-F5344CB8AC3E}">
        <p14:creationId xmlns:p14="http://schemas.microsoft.com/office/powerpoint/2010/main" val="294583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76FE2E9-033A-449C-A317-9AE9E0C84D92}"/>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E444C729-919E-4DA9-9C99-69C494D158E9}"/>
              </a:ext>
            </a:extLst>
          </p:cNvPr>
          <p:cNvSpPr txBox="1"/>
          <p:nvPr/>
        </p:nvSpPr>
        <p:spPr>
          <a:xfrm>
            <a:off x="207133" y="404664"/>
            <a:ext cx="5832648" cy="677108"/>
          </a:xfrm>
          <a:prstGeom prst="rect">
            <a:avLst/>
          </a:prstGeom>
          <a:noFill/>
        </p:spPr>
        <p:txBody>
          <a:bodyPr wrap="square" rtlCol="0">
            <a:spAutoFit/>
          </a:bodyPr>
          <a:lstStyle/>
          <a:p>
            <a:r>
              <a:rPr lang="de-DE" sz="2000" b="1" dirty="0" err="1">
                <a:solidFill>
                  <a:schemeClr val="tx1"/>
                </a:solidFill>
              </a:rPr>
              <a:t>Stop</a:t>
            </a:r>
            <a:r>
              <a:rPr lang="de-DE" sz="2000" b="1" dirty="0">
                <a:solidFill>
                  <a:schemeClr val="tx1"/>
                </a:solidFill>
              </a:rPr>
              <a:t> &amp; Swap Cards – </a:t>
            </a:r>
          </a:p>
          <a:p>
            <a:r>
              <a:rPr lang="de-DE" i="1" dirty="0">
                <a:solidFill>
                  <a:schemeClr val="tx1"/>
                </a:solidFill>
              </a:rPr>
              <a:t>Wiederholungen helfen beim Lernen</a:t>
            </a:r>
          </a:p>
        </p:txBody>
      </p:sp>
      <p:pic>
        <p:nvPicPr>
          <p:cNvPr id="4" name="Grafik 3">
            <a:extLst>
              <a:ext uri="{FF2B5EF4-FFF2-40B4-BE49-F238E27FC236}">
                <a16:creationId xmlns:a16="http://schemas.microsoft.com/office/drawing/2014/main" id="{F5378371-8E76-45CE-BE5A-07933B27FEA6}"/>
              </a:ext>
            </a:extLst>
          </p:cNvPr>
          <p:cNvPicPr>
            <a:picLocks noChangeAspect="1"/>
          </p:cNvPicPr>
          <p:nvPr/>
        </p:nvPicPr>
        <p:blipFill>
          <a:blip r:embed="rId2"/>
          <a:stretch>
            <a:fillRect/>
          </a:stretch>
        </p:blipFill>
        <p:spPr>
          <a:xfrm>
            <a:off x="6156176" y="1493793"/>
            <a:ext cx="2808312" cy="2032827"/>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EF0FE6CA-FE37-43BA-9146-A65C19182A74}"/>
              </a:ext>
            </a:extLst>
          </p:cNvPr>
          <p:cNvPicPr>
            <a:picLocks noChangeAspect="1"/>
          </p:cNvPicPr>
          <p:nvPr/>
        </p:nvPicPr>
        <p:blipFill>
          <a:blip r:embed="rId3"/>
          <a:stretch>
            <a:fillRect/>
          </a:stretch>
        </p:blipFill>
        <p:spPr>
          <a:xfrm>
            <a:off x="572336" y="2590542"/>
            <a:ext cx="5178043" cy="2835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46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E79C2FF-DE4F-708F-4E4C-1815B3E292A2}"/>
              </a:ext>
            </a:extLst>
          </p:cNvPr>
          <p:cNvSpPr>
            <a:spLocks noGrp="1"/>
          </p:cNvSpPr>
          <p:nvPr>
            <p:ph type="ftr" sz="quarter" idx="10"/>
          </p:nvPr>
        </p:nvSpPr>
        <p:spPr>
          <a:prstGeom prst="rect">
            <a:avLst/>
          </a:prstGeom>
        </p:spPr>
        <p:txBody>
          <a:bodyPr/>
          <a:lstStyle/>
          <a:p>
            <a:pPr>
              <a:defRPr/>
            </a:pPr>
            <a:r>
              <a:rPr lang="de-DE"/>
              <a:t>Schulrecht Gym/GemS, Sebastian Marcks, Kronshagen, 9.11.2016</a:t>
            </a:r>
            <a:endParaRPr lang="de-DE" dirty="0"/>
          </a:p>
        </p:txBody>
      </p:sp>
      <p:sp>
        <p:nvSpPr>
          <p:cNvPr id="6" name="Textfeld 5">
            <a:extLst>
              <a:ext uri="{FF2B5EF4-FFF2-40B4-BE49-F238E27FC236}">
                <a16:creationId xmlns:a16="http://schemas.microsoft.com/office/drawing/2014/main" id="{2529FB4F-D8C8-2122-8AB1-832CD0567E3C}"/>
              </a:ext>
            </a:extLst>
          </p:cNvPr>
          <p:cNvSpPr txBox="1"/>
          <p:nvPr/>
        </p:nvSpPr>
        <p:spPr>
          <a:xfrm>
            <a:off x="179388" y="404664"/>
            <a:ext cx="4320604" cy="769441"/>
          </a:xfrm>
          <a:prstGeom prst="rect">
            <a:avLst/>
          </a:prstGeom>
          <a:noFill/>
        </p:spPr>
        <p:txBody>
          <a:bodyPr wrap="square" rtlCol="0">
            <a:spAutoFit/>
          </a:bodyPr>
          <a:lstStyle/>
          <a:p>
            <a:r>
              <a:rPr lang="de-DE" sz="2400" b="1" dirty="0">
                <a:solidFill>
                  <a:schemeClr val="tx1"/>
                </a:solidFill>
              </a:rPr>
              <a:t>Thesenbildung</a:t>
            </a:r>
          </a:p>
          <a:p>
            <a:r>
              <a:rPr lang="de-DE" sz="2000" i="1" dirty="0">
                <a:solidFill>
                  <a:schemeClr val="tx1"/>
                </a:solidFill>
              </a:rPr>
              <a:t>Prüfungsvorbereitung</a:t>
            </a:r>
          </a:p>
        </p:txBody>
      </p:sp>
      <p:graphicFrame>
        <p:nvGraphicFramePr>
          <p:cNvPr id="8" name="Diagramm 7">
            <a:extLst>
              <a:ext uri="{FF2B5EF4-FFF2-40B4-BE49-F238E27FC236}">
                <a16:creationId xmlns:a16="http://schemas.microsoft.com/office/drawing/2014/main" id="{29E9D4AC-6A7F-E205-772B-A3EAB2DAD0CC}"/>
              </a:ext>
            </a:extLst>
          </p:cNvPr>
          <p:cNvGraphicFramePr/>
          <p:nvPr/>
        </p:nvGraphicFramePr>
        <p:xfrm>
          <a:off x="539552" y="1988840"/>
          <a:ext cx="748843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4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D15B0C3-05EC-474C-B649-2BC66EF0FA3A}"/>
              </a:ext>
            </a:extLst>
          </p:cNvPr>
          <p:cNvSpPr>
            <a:spLocks noGrp="1"/>
          </p:cNvSpPr>
          <p:nvPr>
            <p:ph type="ftr" sz="quarter" idx="10"/>
          </p:nvPr>
        </p:nvSpPr>
        <p:spPr/>
        <p:txBody>
          <a:bodyPr/>
          <a:lstStyle/>
          <a:p>
            <a:pPr>
              <a:defRPr/>
            </a:pPr>
            <a:r>
              <a:rPr lang="de-DE"/>
              <a:t>Schulrecht Gym/GemS, Sebastian Marcks, Kronshagen, 9.11.2016</a:t>
            </a:r>
            <a:endParaRPr lang="de-DE" dirty="0"/>
          </a:p>
        </p:txBody>
      </p:sp>
      <p:pic>
        <p:nvPicPr>
          <p:cNvPr id="3" name="Picture 4" descr="Bildergebnis für Cartoon Sketching">
            <a:extLst>
              <a:ext uri="{FF2B5EF4-FFF2-40B4-BE49-F238E27FC236}">
                <a16:creationId xmlns:a16="http://schemas.microsoft.com/office/drawing/2014/main" id="{110C52BC-F7AE-42B0-B285-9C80EBEED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79136"/>
            <a:ext cx="2549548" cy="3530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3ED0E7E7-44FD-4551-A8BE-AF7F3E1E7540}"/>
              </a:ext>
            </a:extLst>
          </p:cNvPr>
          <p:cNvSpPr txBox="1"/>
          <p:nvPr/>
        </p:nvSpPr>
        <p:spPr>
          <a:xfrm>
            <a:off x="323528" y="476672"/>
            <a:ext cx="5832648" cy="707886"/>
          </a:xfrm>
          <a:prstGeom prst="rect">
            <a:avLst/>
          </a:prstGeom>
          <a:noFill/>
        </p:spPr>
        <p:txBody>
          <a:bodyPr wrap="square" rtlCol="0">
            <a:spAutoFit/>
          </a:bodyPr>
          <a:lstStyle/>
          <a:p>
            <a:r>
              <a:rPr lang="de-DE" sz="2000" b="1" dirty="0">
                <a:solidFill>
                  <a:schemeClr val="tx1"/>
                </a:solidFill>
              </a:rPr>
              <a:t>Warm </a:t>
            </a:r>
            <a:r>
              <a:rPr lang="de-DE" sz="2000" b="1" dirty="0" err="1">
                <a:solidFill>
                  <a:schemeClr val="tx1"/>
                </a:solidFill>
              </a:rPr>
              <a:t>up</a:t>
            </a:r>
            <a:r>
              <a:rPr lang="de-DE" sz="2000" b="1" dirty="0">
                <a:solidFill>
                  <a:schemeClr val="tx1"/>
                </a:solidFill>
              </a:rPr>
              <a:t>!</a:t>
            </a:r>
          </a:p>
          <a:p>
            <a:r>
              <a:rPr lang="de-DE" sz="2000" dirty="0">
                <a:solidFill>
                  <a:schemeClr val="tx1"/>
                </a:solidFill>
              </a:rPr>
              <a:t>Zeichne deinen Partner.</a:t>
            </a:r>
          </a:p>
        </p:txBody>
      </p:sp>
      <p:sp>
        <p:nvSpPr>
          <p:cNvPr id="5" name="Textfeld 4">
            <a:extLst>
              <a:ext uri="{FF2B5EF4-FFF2-40B4-BE49-F238E27FC236}">
                <a16:creationId xmlns:a16="http://schemas.microsoft.com/office/drawing/2014/main" id="{B4913DD7-CC30-4108-8A4E-1FF8F3BB3BA1}"/>
              </a:ext>
            </a:extLst>
          </p:cNvPr>
          <p:cNvSpPr txBox="1"/>
          <p:nvPr/>
        </p:nvSpPr>
        <p:spPr>
          <a:xfrm>
            <a:off x="294260" y="1979136"/>
            <a:ext cx="5832648" cy="1631216"/>
          </a:xfrm>
          <a:prstGeom prst="rect">
            <a:avLst/>
          </a:prstGeom>
          <a:noFill/>
        </p:spPr>
        <p:txBody>
          <a:bodyPr wrap="square" rtlCol="0">
            <a:spAutoFit/>
          </a:bodyPr>
          <a:lstStyle/>
          <a:p>
            <a:r>
              <a:rPr lang="de-DE" sz="2000" b="1" dirty="0">
                <a:solidFill>
                  <a:schemeClr val="tx1"/>
                </a:solidFill>
              </a:rPr>
              <a:t>1. Suche dir einen Partner in der Gruppe.</a:t>
            </a:r>
          </a:p>
          <a:p>
            <a:endParaRPr lang="de-DE" sz="2000" b="1" dirty="0">
              <a:solidFill>
                <a:schemeClr val="tx1"/>
              </a:solidFill>
            </a:endParaRPr>
          </a:p>
          <a:p>
            <a:r>
              <a:rPr lang="de-DE" sz="2000" b="1" dirty="0">
                <a:solidFill>
                  <a:schemeClr val="tx1"/>
                </a:solidFill>
              </a:rPr>
              <a:t>2. Zeichnet euch gegenseitig in 10 Minuten.</a:t>
            </a:r>
          </a:p>
          <a:p>
            <a:endParaRPr lang="de-DE" sz="2000" dirty="0">
              <a:solidFill>
                <a:schemeClr val="tx1"/>
              </a:solidFill>
            </a:endParaRPr>
          </a:p>
          <a:p>
            <a:endParaRPr lang="de-DE" sz="2000" dirty="0">
              <a:solidFill>
                <a:schemeClr val="tx1"/>
              </a:solidFill>
            </a:endParaRPr>
          </a:p>
        </p:txBody>
      </p:sp>
      <p:sp>
        <p:nvSpPr>
          <p:cNvPr id="6" name="Rechteck: abgerundete Ecken 5">
            <a:extLst>
              <a:ext uri="{FF2B5EF4-FFF2-40B4-BE49-F238E27FC236}">
                <a16:creationId xmlns:a16="http://schemas.microsoft.com/office/drawing/2014/main" id="{40A6C936-A9C6-46D7-86F1-D6EF95DAA6E6}"/>
              </a:ext>
            </a:extLst>
          </p:cNvPr>
          <p:cNvSpPr/>
          <p:nvPr/>
        </p:nvSpPr>
        <p:spPr>
          <a:xfrm>
            <a:off x="222252" y="3429000"/>
            <a:ext cx="5645892" cy="244812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2 Regeln:</a:t>
            </a:r>
          </a:p>
          <a:p>
            <a:pPr algn="ctr"/>
            <a:endParaRPr lang="de-DE" dirty="0"/>
          </a:p>
          <a:p>
            <a:pPr algn="ctr"/>
            <a:r>
              <a:rPr lang="de-DE" sz="1600" b="1" dirty="0"/>
              <a:t>Ihr dürft überall arbeiten, nur nicht an einem Tisch.</a:t>
            </a:r>
          </a:p>
          <a:p>
            <a:pPr algn="ctr"/>
            <a:endParaRPr lang="de-DE" sz="1600" b="1" dirty="0"/>
          </a:p>
          <a:p>
            <a:pPr algn="ctr"/>
            <a:r>
              <a:rPr lang="de-DE" sz="1600" b="1" dirty="0"/>
              <a:t>Ihr müsst euch beim zeichnen unterhalten, alles andere ist unhöflich … Wie läuft‘s in der Schule?</a:t>
            </a:r>
          </a:p>
        </p:txBody>
      </p:sp>
    </p:spTree>
    <p:extLst>
      <p:ext uri="{BB962C8B-B14F-4D97-AF65-F5344CB8AC3E}">
        <p14:creationId xmlns:p14="http://schemas.microsoft.com/office/powerpoint/2010/main" val="23719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401C51A-5B7D-DFE9-3839-5FE157E81858}"/>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200789C-00A4-222F-E09A-89FE1458139B}"/>
              </a:ext>
            </a:extLst>
          </p:cNvPr>
          <p:cNvSpPr txBox="1"/>
          <p:nvPr/>
        </p:nvSpPr>
        <p:spPr>
          <a:xfrm>
            <a:off x="179388" y="332656"/>
            <a:ext cx="5688756" cy="646331"/>
          </a:xfrm>
          <a:prstGeom prst="rect">
            <a:avLst/>
          </a:prstGeom>
          <a:noFill/>
        </p:spPr>
        <p:txBody>
          <a:bodyPr wrap="square" rtlCol="0">
            <a:spAutoFit/>
          </a:bodyPr>
          <a:lstStyle/>
          <a:p>
            <a:r>
              <a:rPr lang="de-DE" sz="3600" b="1" dirty="0">
                <a:solidFill>
                  <a:schemeClr val="tx1"/>
                </a:solidFill>
              </a:rPr>
              <a:t>Sonne-und Wolkenrunde</a:t>
            </a:r>
          </a:p>
        </p:txBody>
      </p:sp>
      <p:sp>
        <p:nvSpPr>
          <p:cNvPr id="4" name="Sonne 3">
            <a:extLst>
              <a:ext uri="{FF2B5EF4-FFF2-40B4-BE49-F238E27FC236}">
                <a16:creationId xmlns:a16="http://schemas.microsoft.com/office/drawing/2014/main" id="{16D8000D-F3B9-7B49-3792-02D9200D43B2}"/>
              </a:ext>
            </a:extLst>
          </p:cNvPr>
          <p:cNvSpPr/>
          <p:nvPr/>
        </p:nvSpPr>
        <p:spPr>
          <a:xfrm>
            <a:off x="503548" y="1833133"/>
            <a:ext cx="1368152" cy="1368152"/>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2">
                  <a:lumMod val="10000"/>
                  <a:lumOff val="90000"/>
                </a:schemeClr>
              </a:solidFill>
            </a:endParaRPr>
          </a:p>
        </p:txBody>
      </p:sp>
      <p:sp>
        <p:nvSpPr>
          <p:cNvPr id="5" name="Wolke 4">
            <a:extLst>
              <a:ext uri="{FF2B5EF4-FFF2-40B4-BE49-F238E27FC236}">
                <a16:creationId xmlns:a16="http://schemas.microsoft.com/office/drawing/2014/main" id="{4F01BD3F-3279-06DD-8660-7C5A78E52E44}"/>
              </a:ext>
            </a:extLst>
          </p:cNvPr>
          <p:cNvSpPr/>
          <p:nvPr/>
        </p:nvSpPr>
        <p:spPr>
          <a:xfrm>
            <a:off x="179388" y="4568676"/>
            <a:ext cx="1728192" cy="1008112"/>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922BCCC-DE59-0DC6-9D08-167063B3E328}"/>
              </a:ext>
            </a:extLst>
          </p:cNvPr>
          <p:cNvSpPr txBox="1"/>
          <p:nvPr/>
        </p:nvSpPr>
        <p:spPr>
          <a:xfrm>
            <a:off x="2051720" y="1913627"/>
            <a:ext cx="6120680" cy="1323439"/>
          </a:xfrm>
          <a:prstGeom prst="rect">
            <a:avLst/>
          </a:prstGeom>
          <a:noFill/>
        </p:spPr>
        <p:txBody>
          <a:bodyPr wrap="square" rtlCol="0">
            <a:spAutoFit/>
          </a:bodyPr>
          <a:lstStyle/>
          <a:p>
            <a:r>
              <a:rPr lang="de-DE" sz="2000" dirty="0">
                <a:solidFill>
                  <a:schemeClr val="tx1"/>
                </a:solidFill>
              </a:rPr>
              <a:t>Welcher Tipp hat mir bisher am meisten geholfen?</a:t>
            </a:r>
          </a:p>
          <a:p>
            <a:endParaRPr lang="de-DE" sz="2000" dirty="0">
              <a:solidFill>
                <a:schemeClr val="tx1"/>
              </a:solidFill>
            </a:endParaRPr>
          </a:p>
          <a:p>
            <a:r>
              <a:rPr lang="de-DE" sz="2000" dirty="0">
                <a:solidFill>
                  <a:schemeClr val="tx1"/>
                </a:solidFill>
              </a:rPr>
              <a:t>Wenn ich mich mit dem 1. Modul und jetzt vergleiche, wie habe ich mich verändert?</a:t>
            </a:r>
          </a:p>
        </p:txBody>
      </p:sp>
      <p:sp>
        <p:nvSpPr>
          <p:cNvPr id="8" name="Textfeld 7">
            <a:extLst>
              <a:ext uri="{FF2B5EF4-FFF2-40B4-BE49-F238E27FC236}">
                <a16:creationId xmlns:a16="http://schemas.microsoft.com/office/drawing/2014/main" id="{15296247-90A9-E85F-DBE4-2C164C26B94C}"/>
              </a:ext>
            </a:extLst>
          </p:cNvPr>
          <p:cNvSpPr txBox="1"/>
          <p:nvPr/>
        </p:nvSpPr>
        <p:spPr>
          <a:xfrm>
            <a:off x="2051720" y="4257124"/>
            <a:ext cx="5400600" cy="1631216"/>
          </a:xfrm>
          <a:prstGeom prst="rect">
            <a:avLst/>
          </a:prstGeom>
          <a:noFill/>
        </p:spPr>
        <p:txBody>
          <a:bodyPr wrap="square" rtlCol="0">
            <a:spAutoFit/>
          </a:bodyPr>
          <a:lstStyle/>
          <a:p>
            <a:r>
              <a:rPr lang="de-DE" sz="2000" dirty="0">
                <a:solidFill>
                  <a:schemeClr val="tx1"/>
                </a:solidFill>
              </a:rPr>
              <a:t>Was steht als nächstes an?</a:t>
            </a:r>
          </a:p>
          <a:p>
            <a:r>
              <a:rPr lang="de-DE" sz="2000" dirty="0">
                <a:solidFill>
                  <a:schemeClr val="tx1"/>
                </a:solidFill>
              </a:rPr>
              <a:t> </a:t>
            </a:r>
            <a:br>
              <a:rPr lang="de-DE" sz="2000" dirty="0">
                <a:solidFill>
                  <a:schemeClr val="tx1"/>
                </a:solidFill>
              </a:rPr>
            </a:br>
            <a:r>
              <a:rPr lang="de-DE" sz="2000" dirty="0">
                <a:solidFill>
                  <a:schemeClr val="tx1"/>
                </a:solidFill>
              </a:rPr>
              <a:t>An welchem Punkt bin ich noch unsicher?</a:t>
            </a:r>
          </a:p>
          <a:p>
            <a:endParaRPr lang="de-DE" sz="2000" dirty="0">
              <a:solidFill>
                <a:schemeClr val="tx1"/>
              </a:solidFill>
            </a:endParaRPr>
          </a:p>
          <a:p>
            <a:r>
              <a:rPr lang="de-DE" sz="2000" b="1" dirty="0">
                <a:solidFill>
                  <a:schemeClr val="tx1"/>
                </a:solidFill>
              </a:rPr>
              <a:t>Welches Modul kann ich übernehmen?</a:t>
            </a:r>
          </a:p>
        </p:txBody>
      </p:sp>
    </p:spTree>
    <p:extLst>
      <p:ext uri="{BB962C8B-B14F-4D97-AF65-F5344CB8AC3E}">
        <p14:creationId xmlns:p14="http://schemas.microsoft.com/office/powerpoint/2010/main" val="114066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0F27102-98D8-419F-921F-27352D710D4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4" name="Textfeld 3">
            <a:extLst>
              <a:ext uri="{FF2B5EF4-FFF2-40B4-BE49-F238E27FC236}">
                <a16:creationId xmlns:a16="http://schemas.microsoft.com/office/drawing/2014/main" id="{9326CA6B-774A-4015-AC6C-ED073E65FBCB}"/>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Unterrichten in inklusiven Settings</a:t>
            </a:r>
          </a:p>
          <a:p>
            <a:r>
              <a:rPr lang="de-DE" sz="2000" dirty="0">
                <a:solidFill>
                  <a:schemeClr val="tx1"/>
                </a:solidFill>
              </a:rPr>
              <a:t>Was sich bewährt hat …</a:t>
            </a:r>
          </a:p>
        </p:txBody>
      </p:sp>
      <p:pic>
        <p:nvPicPr>
          <p:cNvPr id="3074" name="Picture 2" descr="Unterrichtsbesuche im Referendariat | Lehrer cartoon, Lehrersprüche ...">
            <a:extLst>
              <a:ext uri="{FF2B5EF4-FFF2-40B4-BE49-F238E27FC236}">
                <a16:creationId xmlns:a16="http://schemas.microsoft.com/office/drawing/2014/main" id="{726E58B1-99E0-4D17-9664-F121B3952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916832"/>
            <a:ext cx="5698211" cy="4097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8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B9CC526-B8AA-9674-1511-E85076A1FDD2}"/>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4" name="Textfeld 3">
            <a:extLst>
              <a:ext uri="{FF2B5EF4-FFF2-40B4-BE49-F238E27FC236}">
                <a16:creationId xmlns:a16="http://schemas.microsoft.com/office/drawing/2014/main" id="{5019A75B-9E47-6015-699C-EBC99D4772C1}"/>
              </a:ext>
            </a:extLst>
          </p:cNvPr>
          <p:cNvSpPr txBox="1"/>
          <p:nvPr/>
        </p:nvSpPr>
        <p:spPr>
          <a:xfrm>
            <a:off x="1619672" y="3145840"/>
            <a:ext cx="5832648" cy="646331"/>
          </a:xfrm>
          <a:prstGeom prst="rect">
            <a:avLst/>
          </a:prstGeom>
          <a:noFill/>
        </p:spPr>
        <p:txBody>
          <a:bodyPr wrap="square">
            <a:spAutoFit/>
          </a:bodyPr>
          <a:lstStyle/>
          <a:p>
            <a:r>
              <a:rPr lang="de-DE" b="1" dirty="0">
                <a:solidFill>
                  <a:schemeClr val="tx1"/>
                </a:solidFill>
                <a:hlinkClick r:id="rId2"/>
              </a:rPr>
              <a:t>https://youtu.be/YmXi2pN6YVE?feature=shared</a:t>
            </a:r>
            <a:endParaRPr lang="de-DE" b="1" dirty="0">
              <a:solidFill>
                <a:schemeClr val="tx1"/>
              </a:solidFill>
            </a:endParaRPr>
          </a:p>
          <a:p>
            <a:endParaRPr lang="de-DE" b="1" dirty="0">
              <a:solidFill>
                <a:schemeClr val="tx1"/>
              </a:solidFill>
            </a:endParaRPr>
          </a:p>
        </p:txBody>
      </p:sp>
      <p:sp>
        <p:nvSpPr>
          <p:cNvPr id="6" name="Textfeld 5">
            <a:extLst>
              <a:ext uri="{FF2B5EF4-FFF2-40B4-BE49-F238E27FC236}">
                <a16:creationId xmlns:a16="http://schemas.microsoft.com/office/drawing/2014/main" id="{8A620AC7-2328-1C66-0DA5-854B09981B64}"/>
              </a:ext>
            </a:extLst>
          </p:cNvPr>
          <p:cNvSpPr txBox="1"/>
          <p:nvPr/>
        </p:nvSpPr>
        <p:spPr>
          <a:xfrm>
            <a:off x="899592" y="404664"/>
            <a:ext cx="4608512" cy="523220"/>
          </a:xfrm>
          <a:prstGeom prst="rect">
            <a:avLst/>
          </a:prstGeom>
          <a:noFill/>
        </p:spPr>
        <p:txBody>
          <a:bodyPr wrap="square" rtlCol="0">
            <a:spAutoFit/>
          </a:bodyPr>
          <a:lstStyle/>
          <a:p>
            <a:r>
              <a:rPr lang="de-DE" sz="2800" b="1" dirty="0">
                <a:solidFill>
                  <a:schemeClr val="tx1"/>
                </a:solidFill>
              </a:rPr>
              <a:t>Wir sind alle Helden..</a:t>
            </a:r>
          </a:p>
        </p:txBody>
      </p:sp>
    </p:spTree>
    <p:extLst>
      <p:ext uri="{BB962C8B-B14F-4D97-AF65-F5344CB8AC3E}">
        <p14:creationId xmlns:p14="http://schemas.microsoft.com/office/powerpoint/2010/main" val="377209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BED14A-57F5-46DF-B7C7-63E08D5B3728}"/>
              </a:ext>
            </a:extLst>
          </p:cNvPr>
          <p:cNvSpPr txBox="1"/>
          <p:nvPr/>
        </p:nvSpPr>
        <p:spPr>
          <a:xfrm>
            <a:off x="179512" y="476672"/>
            <a:ext cx="5832648" cy="677108"/>
          </a:xfrm>
          <a:prstGeom prst="rect">
            <a:avLst/>
          </a:prstGeom>
          <a:noFill/>
        </p:spPr>
        <p:txBody>
          <a:bodyPr wrap="square" rtlCol="0">
            <a:spAutoFit/>
          </a:bodyPr>
          <a:lstStyle/>
          <a:p>
            <a:r>
              <a:rPr lang="de-DE" sz="2000" b="1" dirty="0">
                <a:solidFill>
                  <a:schemeClr val="tx1"/>
                </a:solidFill>
              </a:rPr>
              <a:t>Inklusion – </a:t>
            </a:r>
          </a:p>
          <a:p>
            <a:r>
              <a:rPr lang="de-DE" i="1" dirty="0">
                <a:solidFill>
                  <a:schemeClr val="tx1"/>
                </a:solidFill>
              </a:rPr>
              <a:t>Eine Begriffsbestimmung</a:t>
            </a:r>
          </a:p>
        </p:txBody>
      </p:sp>
      <p:pic>
        <p:nvPicPr>
          <p:cNvPr id="2" name="Picture 2" descr="Was ist Inklusion?">
            <a:extLst>
              <a:ext uri="{FF2B5EF4-FFF2-40B4-BE49-F238E27FC236}">
                <a16:creationId xmlns:a16="http://schemas.microsoft.com/office/drawing/2014/main" id="{76998C6A-0DDE-4B23-9960-CE97B70AA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0611"/>
            <a:ext cx="7099126" cy="4213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7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7DE0C6A-DC17-4DBC-885F-079653A895A4}"/>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4105DA2-CDA4-4117-9DF9-4C472FDD2F88}"/>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Unterrichten in inklusiven Settings</a:t>
            </a:r>
          </a:p>
          <a:p>
            <a:r>
              <a:rPr lang="de-DE" sz="2000" dirty="0">
                <a:solidFill>
                  <a:schemeClr val="tx1"/>
                </a:solidFill>
              </a:rPr>
              <a:t>7 Elemente inklusiven Lernens</a:t>
            </a:r>
          </a:p>
        </p:txBody>
      </p:sp>
      <p:sp>
        <p:nvSpPr>
          <p:cNvPr id="4" name="Textfeld 3">
            <a:extLst>
              <a:ext uri="{FF2B5EF4-FFF2-40B4-BE49-F238E27FC236}">
                <a16:creationId xmlns:a16="http://schemas.microsoft.com/office/drawing/2014/main" id="{8A68CDA4-03FC-4D67-9ECE-5340496B3F34}"/>
              </a:ext>
            </a:extLst>
          </p:cNvPr>
          <p:cNvSpPr txBox="1"/>
          <p:nvPr/>
        </p:nvSpPr>
        <p:spPr>
          <a:xfrm>
            <a:off x="251520" y="2889982"/>
            <a:ext cx="2952328" cy="2677656"/>
          </a:xfrm>
          <a:prstGeom prst="rect">
            <a:avLst/>
          </a:prstGeom>
          <a:noFill/>
        </p:spPr>
        <p:txBody>
          <a:bodyPr wrap="square" rtlCol="0">
            <a:spAutoFit/>
          </a:bodyPr>
          <a:lstStyle/>
          <a:p>
            <a:pPr algn="just"/>
            <a:r>
              <a:rPr lang="de-DE" sz="1400" b="1" dirty="0" err="1">
                <a:solidFill>
                  <a:schemeClr val="tx1"/>
                </a:solidFill>
              </a:rPr>
              <a:t>Mingling</a:t>
            </a:r>
            <a:r>
              <a:rPr lang="de-DE" sz="1400" b="1" dirty="0">
                <a:solidFill>
                  <a:schemeClr val="tx1"/>
                </a:solidFill>
              </a:rPr>
              <a:t>: </a:t>
            </a:r>
          </a:p>
          <a:p>
            <a:pPr algn="just"/>
            <a:endParaRPr lang="de-DE" sz="1400" b="1" dirty="0">
              <a:solidFill>
                <a:schemeClr val="tx1"/>
              </a:solidFill>
            </a:endParaRPr>
          </a:p>
          <a:p>
            <a:r>
              <a:rPr lang="de-DE" sz="1400" dirty="0">
                <a:solidFill>
                  <a:schemeClr val="tx1"/>
                </a:solidFill>
              </a:rPr>
              <a:t>Bewege dich im Raum. </a:t>
            </a:r>
          </a:p>
          <a:p>
            <a:endParaRPr lang="de-DE" sz="1400" dirty="0">
              <a:solidFill>
                <a:schemeClr val="tx1"/>
              </a:solidFill>
            </a:endParaRPr>
          </a:p>
          <a:p>
            <a:r>
              <a:rPr lang="de-DE" sz="1400" b="1" dirty="0">
                <a:solidFill>
                  <a:schemeClr val="tx1"/>
                </a:solidFill>
              </a:rPr>
              <a:t>Wenn eine Zahl genannt wird, finde einen Partner und tausche dich zu dem jeweiligen Unterpunkt aus. </a:t>
            </a:r>
          </a:p>
          <a:p>
            <a:pPr algn="just"/>
            <a:endParaRPr lang="de-DE" sz="1400" dirty="0">
              <a:solidFill>
                <a:schemeClr val="tx1"/>
              </a:solidFill>
            </a:endParaRPr>
          </a:p>
          <a:p>
            <a:pPr marL="285750" indent="-285750">
              <a:buFont typeface="Arial" panose="020B0604020202020204" pitchFamily="34" charset="0"/>
              <a:buChar char="•"/>
            </a:pPr>
            <a:r>
              <a:rPr lang="de-DE" sz="1400" i="1" dirty="0">
                <a:solidFill>
                  <a:schemeClr val="tx1"/>
                </a:solidFill>
              </a:rPr>
              <a:t>Inwiefern setzt du die Aspekte in deiner Praxis schon um? Wie können diese helfen?</a:t>
            </a:r>
          </a:p>
        </p:txBody>
      </p:sp>
      <p:pic>
        <p:nvPicPr>
          <p:cNvPr id="6" name="Grafik 5" descr="Verbindungen">
            <a:extLst>
              <a:ext uri="{FF2B5EF4-FFF2-40B4-BE49-F238E27FC236}">
                <a16:creationId xmlns:a16="http://schemas.microsoft.com/office/drawing/2014/main" id="{3D4AAD24-0E94-41FF-AF55-87AA98FB76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1835368"/>
            <a:ext cx="1008236" cy="1008236"/>
          </a:xfrm>
          <a:prstGeom prst="rect">
            <a:avLst/>
          </a:prstGeom>
        </p:spPr>
      </p:pic>
      <p:graphicFrame>
        <p:nvGraphicFramePr>
          <p:cNvPr id="7" name="Diagramm 6">
            <a:extLst>
              <a:ext uri="{FF2B5EF4-FFF2-40B4-BE49-F238E27FC236}">
                <a16:creationId xmlns:a16="http://schemas.microsoft.com/office/drawing/2014/main" id="{ABE020A1-1AD2-4284-864E-4918DE13DE7E}"/>
              </a:ext>
            </a:extLst>
          </p:cNvPr>
          <p:cNvGraphicFramePr/>
          <p:nvPr>
            <p:extLst>
              <p:ext uri="{D42A27DB-BD31-4B8C-83A1-F6EECF244321}">
                <p14:modId xmlns:p14="http://schemas.microsoft.com/office/powerpoint/2010/main" val="1890573327"/>
              </p:ext>
            </p:extLst>
          </p:nvPr>
        </p:nvGraphicFramePr>
        <p:xfrm>
          <a:off x="2699792" y="1412776"/>
          <a:ext cx="7152456"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966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BED14A-57F5-46DF-B7C7-63E08D5B3728}"/>
              </a:ext>
            </a:extLst>
          </p:cNvPr>
          <p:cNvSpPr txBox="1"/>
          <p:nvPr/>
        </p:nvSpPr>
        <p:spPr>
          <a:xfrm>
            <a:off x="179512" y="476672"/>
            <a:ext cx="5832648" cy="707886"/>
          </a:xfrm>
          <a:prstGeom prst="rect">
            <a:avLst/>
          </a:prstGeom>
          <a:noFill/>
        </p:spPr>
        <p:txBody>
          <a:bodyPr wrap="square" rtlCol="0">
            <a:spAutoFit/>
          </a:bodyPr>
          <a:lstStyle/>
          <a:p>
            <a:r>
              <a:rPr lang="de-DE" sz="2000" b="1" dirty="0">
                <a:solidFill>
                  <a:schemeClr val="tx1"/>
                </a:solidFill>
              </a:rPr>
              <a:t>Unterrichten in inklusiven Settings</a:t>
            </a:r>
          </a:p>
          <a:p>
            <a:r>
              <a:rPr lang="de-DE" sz="2000" dirty="0">
                <a:solidFill>
                  <a:schemeClr val="tx1"/>
                </a:solidFill>
              </a:rPr>
              <a:t>Grundlagen, die funktionieren …</a:t>
            </a:r>
          </a:p>
        </p:txBody>
      </p:sp>
      <p:graphicFrame>
        <p:nvGraphicFramePr>
          <p:cNvPr id="4" name="Diagramm 3">
            <a:extLst>
              <a:ext uri="{FF2B5EF4-FFF2-40B4-BE49-F238E27FC236}">
                <a16:creationId xmlns:a16="http://schemas.microsoft.com/office/drawing/2014/main" id="{74EB80E6-310C-4F8E-A49D-315DD3DE602E}"/>
              </a:ext>
            </a:extLst>
          </p:cNvPr>
          <p:cNvGraphicFramePr/>
          <p:nvPr>
            <p:extLst>
              <p:ext uri="{D42A27DB-BD31-4B8C-83A1-F6EECF244321}">
                <p14:modId xmlns:p14="http://schemas.microsoft.com/office/powerpoint/2010/main" val="3545216856"/>
              </p:ext>
            </p:extLst>
          </p:nvPr>
        </p:nvGraphicFramePr>
        <p:xfrm>
          <a:off x="611560" y="1556792"/>
          <a:ext cx="79208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a:extLst>
              <a:ext uri="{FF2B5EF4-FFF2-40B4-BE49-F238E27FC236}">
                <a16:creationId xmlns:a16="http://schemas.microsoft.com/office/drawing/2014/main" id="{8F4F9D47-F296-41CD-9809-A6EA657D4990}"/>
              </a:ext>
            </a:extLst>
          </p:cNvPr>
          <p:cNvSpPr/>
          <p:nvPr/>
        </p:nvSpPr>
        <p:spPr>
          <a:xfrm>
            <a:off x="873905" y="4293096"/>
            <a:ext cx="5112568" cy="136815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Im besten Fall werden alle Maßnahmen in multiprofessionellen Teams geplant und durchgeführt.</a:t>
            </a:r>
          </a:p>
        </p:txBody>
      </p:sp>
      <p:sp>
        <p:nvSpPr>
          <p:cNvPr id="9" name="Rechteck: abgerundete Ecken 8">
            <a:extLst>
              <a:ext uri="{FF2B5EF4-FFF2-40B4-BE49-F238E27FC236}">
                <a16:creationId xmlns:a16="http://schemas.microsoft.com/office/drawing/2014/main" id="{F8A03228-A887-427D-940A-A56EEBDEFDD9}"/>
              </a:ext>
            </a:extLst>
          </p:cNvPr>
          <p:cNvSpPr/>
          <p:nvPr/>
        </p:nvSpPr>
        <p:spPr>
          <a:xfrm>
            <a:off x="6123584" y="4521515"/>
            <a:ext cx="2664295" cy="227946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200" i="1" dirty="0"/>
              <a:t>Klassenteam</a:t>
            </a:r>
            <a:br>
              <a:rPr lang="de-DE" sz="1200" i="1" dirty="0"/>
            </a:br>
            <a:r>
              <a:rPr lang="de-DE" sz="1200" i="1" dirty="0"/>
              <a:t>Förderlehrkräfte</a:t>
            </a:r>
          </a:p>
          <a:p>
            <a:pPr marL="285750" indent="-285750">
              <a:buFont typeface="Arial" panose="020B0604020202020204" pitchFamily="34" charset="0"/>
              <a:buChar char="•"/>
            </a:pPr>
            <a:r>
              <a:rPr lang="de-DE" sz="1200" i="1" dirty="0"/>
              <a:t>Schulleitung</a:t>
            </a:r>
          </a:p>
          <a:p>
            <a:pPr marL="285750" indent="-285750">
              <a:buFont typeface="Arial" panose="020B0604020202020204" pitchFamily="34" charset="0"/>
              <a:buChar char="•"/>
            </a:pPr>
            <a:r>
              <a:rPr lang="de-DE" sz="1200" i="1" dirty="0"/>
              <a:t>Schulbegleitungen</a:t>
            </a:r>
          </a:p>
          <a:p>
            <a:pPr marL="285750" indent="-285750">
              <a:buFont typeface="Arial" panose="020B0604020202020204" pitchFamily="34" charset="0"/>
              <a:buChar char="•"/>
            </a:pPr>
            <a:r>
              <a:rPr lang="de-DE" sz="1200" i="1" dirty="0"/>
              <a:t>Schulische Erziehungshilfe</a:t>
            </a:r>
          </a:p>
          <a:p>
            <a:pPr marL="285750" indent="-285750">
              <a:buFont typeface="Arial" panose="020B0604020202020204" pitchFamily="34" charset="0"/>
              <a:buChar char="•"/>
            </a:pPr>
            <a:r>
              <a:rPr lang="de-DE" sz="1200" i="1" dirty="0"/>
              <a:t>Schulsozialarbeit</a:t>
            </a:r>
          </a:p>
          <a:p>
            <a:pPr marL="285750" indent="-285750">
              <a:buFont typeface="Arial" panose="020B0604020202020204" pitchFamily="34" charset="0"/>
              <a:buChar char="•"/>
            </a:pPr>
            <a:r>
              <a:rPr lang="de-DE" sz="1200" i="1" dirty="0"/>
              <a:t>Mediziner</a:t>
            </a:r>
          </a:p>
          <a:p>
            <a:pPr marL="285750" indent="-285750">
              <a:buFont typeface="Arial" panose="020B0604020202020204" pitchFamily="34" charset="0"/>
              <a:buChar char="•"/>
            </a:pPr>
            <a:r>
              <a:rPr lang="de-DE" sz="1200" i="1" dirty="0"/>
              <a:t>Jugendamt</a:t>
            </a:r>
          </a:p>
          <a:p>
            <a:pPr marL="285750" indent="-285750">
              <a:buFont typeface="Arial" panose="020B0604020202020204" pitchFamily="34" charset="0"/>
              <a:buChar char="•"/>
            </a:pPr>
            <a:r>
              <a:rPr lang="de-DE" sz="1200" i="1" dirty="0"/>
              <a:t>Erziehungsberechtigte</a:t>
            </a:r>
          </a:p>
          <a:p>
            <a:pPr marL="285750" indent="-285750">
              <a:buFont typeface="Arial" panose="020B0604020202020204" pitchFamily="34" charset="0"/>
              <a:buChar char="•"/>
            </a:pPr>
            <a:r>
              <a:rPr lang="de-DE" sz="1200" i="1" dirty="0"/>
              <a:t>…</a:t>
            </a:r>
            <a:endParaRPr lang="de-DE" sz="1400" i="1" dirty="0"/>
          </a:p>
        </p:txBody>
      </p:sp>
    </p:spTree>
    <p:extLst>
      <p:ext uri="{BB962C8B-B14F-4D97-AF65-F5344CB8AC3E}">
        <p14:creationId xmlns:p14="http://schemas.microsoft.com/office/powerpoint/2010/main" val="6794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IQSH">
      <a:dk1>
        <a:srgbClr val="003064"/>
      </a:dk1>
      <a:lt1>
        <a:sysClr val="window" lastClr="FFFFFF"/>
      </a:lt1>
      <a:dk2>
        <a:srgbClr val="00306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QS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1432</Words>
  <Application>Microsoft Office PowerPoint</Application>
  <PresentationFormat>Bildschirmpräsentation (4:3)</PresentationFormat>
  <Paragraphs>242</Paragraphs>
  <Slides>25</Slides>
  <Notes>4</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25</vt:i4>
      </vt:variant>
    </vt:vector>
  </HeadingPairs>
  <TitlesOfParts>
    <vt:vector size="29" baseType="lpstr">
      <vt:lpstr>Arial</vt:lpstr>
      <vt:lpstr>Times New Roman</vt:lpstr>
      <vt:lpstr>Larissa-Design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dc:creator>
  <cp:lastModifiedBy>Thomas Schultalbers</cp:lastModifiedBy>
  <cp:revision>458</cp:revision>
  <cp:lastPrinted>1601-01-01T00:00:00Z</cp:lastPrinted>
  <dcterms:created xsi:type="dcterms:W3CDTF">1601-01-01T00:00:00Z</dcterms:created>
  <dcterms:modified xsi:type="dcterms:W3CDTF">2026-01-27T15:59:41Z</dcterms:modified>
</cp:coreProperties>
</file>