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Default Extension="tiff" ContentType="image/tif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22"/>
  </p:notesMasterIdLst>
  <p:sldIdLst>
    <p:sldId id="256" r:id="rId2"/>
    <p:sldId id="260" r:id="rId3"/>
    <p:sldId id="261" r:id="rId4"/>
    <p:sldId id="262" r:id="rId5"/>
    <p:sldId id="263" r:id="rId6"/>
    <p:sldId id="264" r:id="rId7"/>
    <p:sldId id="265" r:id="rId8"/>
    <p:sldId id="266" r:id="rId9"/>
    <p:sldId id="278" r:id="rId10"/>
    <p:sldId id="267" r:id="rId11"/>
    <p:sldId id="268" r:id="rId12"/>
    <p:sldId id="269" r:id="rId13"/>
    <p:sldId id="270" r:id="rId14"/>
    <p:sldId id="271" r:id="rId15"/>
    <p:sldId id="272" r:id="rId16"/>
    <p:sldId id="273" r:id="rId17"/>
    <p:sldId id="274" r:id="rId18"/>
    <p:sldId id="275" r:id="rId19"/>
    <p:sldId id="276" r:id="rId20"/>
    <p:sldId id="277" r:id="rId21"/>
  </p:sldIdLst>
  <p:sldSz cx="9144000" cy="6858000" type="screen4x3"/>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0CB3D"/>
    <a:srgbClr val="CCE9F2"/>
    <a:srgbClr val="45A8D9"/>
    <a:srgbClr val="A4ADB6"/>
    <a:srgbClr val="BBB2AB"/>
    <a:srgbClr val="008CCF"/>
    <a:srgbClr val="006DA2"/>
    <a:srgbClr val="3AB7D5"/>
    <a:srgbClr val="008BCE"/>
    <a:srgbClr val="405B8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9666" autoAdjust="0"/>
    <p:restoredTop sz="87253" autoAdjust="0"/>
  </p:normalViewPr>
  <p:slideViewPr>
    <p:cSldViewPr snapToGrid="0" showGuides="1">
      <p:cViewPr varScale="1">
        <p:scale>
          <a:sx n="67" d="100"/>
          <a:sy n="67" d="100"/>
        </p:scale>
        <p:origin x="-1112" y="-96"/>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notesMaster" Target="notesMasters/notesMaster1.xml"/><Relationship Id="rId23" Type="http://schemas.openxmlformats.org/officeDocument/2006/relationships/printerSettings" Target="printerSettings/printerSettings1.bin"/><Relationship Id="rId24" Type="http://schemas.openxmlformats.org/officeDocument/2006/relationships/presProps" Target="presProps.xml"/><Relationship Id="rId25" Type="http://schemas.openxmlformats.org/officeDocument/2006/relationships/viewProps" Target="viewProps.xml"/><Relationship Id="rId26" Type="http://schemas.openxmlformats.org/officeDocument/2006/relationships/theme" Target="theme/theme1.xml"/><Relationship Id="rId27"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2F3CE6E-2B66-4BBF-AA5F-C610821FA37B}" type="datetimeFigureOut">
              <a:rPr lang="de-DE" smtClean="0"/>
              <a:t>02.12.22</a:t>
            </a:fld>
            <a:endParaRPr lang="de-DE"/>
          </a:p>
        </p:txBody>
      </p:sp>
      <p:sp>
        <p:nvSpPr>
          <p:cNvPr id="4" name="Folienbildplatzhalt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6" name="Fußzeilenplatzhalt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E61B259-718E-41BC-9A97-1627054B1256}" type="slidenum">
              <a:rPr lang="de-DE" smtClean="0"/>
              <a:t>‹Nr.›</a:t>
            </a:fld>
            <a:endParaRPr lang="de-DE"/>
          </a:p>
        </p:txBody>
      </p:sp>
    </p:spTree>
    <p:extLst>
      <p:ext uri="{BB962C8B-B14F-4D97-AF65-F5344CB8AC3E}">
        <p14:creationId xmlns:p14="http://schemas.microsoft.com/office/powerpoint/2010/main" val="9987731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smtClean="0"/>
              <a:t>Fortsetzung nächste Seite</a:t>
            </a:r>
            <a:endParaRPr lang="de-DE" dirty="0"/>
          </a:p>
        </p:txBody>
      </p:sp>
      <p:sp>
        <p:nvSpPr>
          <p:cNvPr id="4" name="Foliennummernplatzhalter 3"/>
          <p:cNvSpPr>
            <a:spLocks noGrp="1"/>
          </p:cNvSpPr>
          <p:nvPr>
            <p:ph type="sldNum" sz="quarter" idx="10"/>
          </p:nvPr>
        </p:nvSpPr>
        <p:spPr/>
        <p:txBody>
          <a:bodyPr/>
          <a:lstStyle/>
          <a:p>
            <a:fld id="{8E61B259-718E-41BC-9A97-1627054B1256}" type="slidenum">
              <a:rPr lang="de-DE" smtClean="0"/>
              <a:t>8</a:t>
            </a:fld>
            <a:endParaRPr lang="de-DE"/>
          </a:p>
        </p:txBody>
      </p:sp>
    </p:spTree>
    <p:extLst>
      <p:ext uri="{BB962C8B-B14F-4D97-AF65-F5344CB8AC3E}">
        <p14:creationId xmlns:p14="http://schemas.microsoft.com/office/powerpoint/2010/main" val="170812998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folie">
    <p:spTree>
      <p:nvGrpSpPr>
        <p:cNvPr id="1" name=""/>
        <p:cNvGrpSpPr/>
        <p:nvPr/>
      </p:nvGrpSpPr>
      <p:grpSpPr>
        <a:xfrm>
          <a:off x="0" y="0"/>
          <a:ext cx="0" cy="0"/>
          <a:chOff x="0" y="0"/>
          <a:chExt cx="0" cy="0"/>
        </a:xfrm>
      </p:grpSpPr>
      <p:sp>
        <p:nvSpPr>
          <p:cNvPr id="15" name="Rechteck 14"/>
          <p:cNvSpPr/>
          <p:nvPr userDrawn="1"/>
        </p:nvSpPr>
        <p:spPr>
          <a:xfrm>
            <a:off x="-1" y="3907144"/>
            <a:ext cx="9144001" cy="2202109"/>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de-DE" sz="1800"/>
          </a:p>
        </p:txBody>
      </p:sp>
      <p:sp>
        <p:nvSpPr>
          <p:cNvPr id="8" name="Freihandform 7"/>
          <p:cNvSpPr>
            <a:spLocks noChangeAspect="1"/>
          </p:cNvSpPr>
          <p:nvPr/>
        </p:nvSpPr>
        <p:spPr>
          <a:xfrm>
            <a:off x="-7556" y="0"/>
            <a:ext cx="9159907" cy="5871808"/>
          </a:xfrm>
          <a:custGeom>
            <a:avLst/>
            <a:gdLst>
              <a:gd name="connsiteX0" fmla="*/ 0 w 9151557"/>
              <a:gd name="connsiteY0" fmla="*/ 0 h 5871808"/>
              <a:gd name="connsiteX1" fmla="*/ 9151557 w 9151557"/>
              <a:gd name="connsiteY1" fmla="*/ 0 h 5871808"/>
              <a:gd name="connsiteX2" fmla="*/ 9144000 w 9151557"/>
              <a:gd name="connsiteY2" fmla="*/ 4269719 h 5871808"/>
              <a:gd name="connsiteX3" fmla="*/ 7557 w 9151557"/>
              <a:gd name="connsiteY3" fmla="*/ 5871808 h 5871808"/>
              <a:gd name="connsiteX4" fmla="*/ 0 w 9151557"/>
              <a:gd name="connsiteY4" fmla="*/ 0 h 587180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51557" h="5871808">
                <a:moveTo>
                  <a:pt x="0" y="0"/>
                </a:moveTo>
                <a:lnTo>
                  <a:pt x="9151557" y="0"/>
                </a:lnTo>
                <a:lnTo>
                  <a:pt x="9144000" y="4269719"/>
                </a:lnTo>
                <a:lnTo>
                  <a:pt x="7557" y="5871808"/>
                </a:lnTo>
                <a:lnTo>
                  <a:pt x="0" y="0"/>
                </a:lnTo>
                <a:close/>
              </a:path>
            </a:pathLst>
          </a:custGeom>
          <a:solidFill>
            <a:srgbClr val="006DA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800" dirty="0">
              <a:latin typeface="Arial" panose="020B0604020202020204" pitchFamily="34" charset="0"/>
              <a:cs typeface="Arial" panose="020B0604020202020204" pitchFamily="34" charset="0"/>
            </a:endParaRPr>
          </a:p>
        </p:txBody>
      </p:sp>
      <p:sp>
        <p:nvSpPr>
          <p:cNvPr id="10" name="Textfeld 9"/>
          <p:cNvSpPr txBox="1"/>
          <p:nvPr userDrawn="1"/>
        </p:nvSpPr>
        <p:spPr>
          <a:xfrm>
            <a:off x="6206978" y="134683"/>
            <a:ext cx="2937022" cy="276999"/>
          </a:xfrm>
          <a:prstGeom prst="rect">
            <a:avLst/>
          </a:prstGeom>
          <a:noFill/>
        </p:spPr>
        <p:txBody>
          <a:bodyPr wrap="none" rtlCol="0" anchor="ctr" anchorCtr="0">
            <a:spAutoFit/>
          </a:bodyPr>
          <a:lstStyle/>
          <a:p>
            <a:pPr algn="l"/>
            <a:r>
              <a:rPr lang="de-DE" sz="1200" b="1" dirty="0" smtClean="0">
                <a:solidFill>
                  <a:srgbClr val="003064"/>
                </a:solidFill>
                <a:latin typeface="Arial" panose="020B0604020202020204" pitchFamily="34" charset="0"/>
                <a:cs typeface="Arial" panose="020B0604020202020204" pitchFamily="34" charset="0"/>
              </a:rPr>
              <a:t>Schleswig-Holstein.</a:t>
            </a:r>
            <a:r>
              <a:rPr lang="de-DE" sz="1200" dirty="0" smtClean="0">
                <a:solidFill>
                  <a:srgbClr val="003064"/>
                </a:solidFill>
                <a:latin typeface="Arial" panose="020B0604020202020204" pitchFamily="34" charset="0"/>
                <a:cs typeface="Arial" panose="020B0604020202020204" pitchFamily="34" charset="0"/>
              </a:rPr>
              <a:t> Der echte Norden.</a:t>
            </a:r>
            <a:endParaRPr lang="de-DE" sz="1200" dirty="0">
              <a:solidFill>
                <a:srgbClr val="003064"/>
              </a:solidFill>
              <a:latin typeface="Arial" panose="020B0604020202020204" pitchFamily="34" charset="0"/>
              <a:cs typeface="Arial" panose="020B0604020202020204" pitchFamily="34" charset="0"/>
            </a:endParaRPr>
          </a:p>
        </p:txBody>
      </p:sp>
      <p:sp>
        <p:nvSpPr>
          <p:cNvPr id="2" name="Title 1"/>
          <p:cNvSpPr>
            <a:spLocks noGrp="1"/>
          </p:cNvSpPr>
          <p:nvPr>
            <p:ph type="ctrTitle"/>
          </p:nvPr>
        </p:nvSpPr>
        <p:spPr>
          <a:xfrm>
            <a:off x="685800" y="722286"/>
            <a:ext cx="7772400" cy="2000512"/>
          </a:xfrm>
          <a:prstGeom prst="rect">
            <a:avLst/>
          </a:prstGeom>
        </p:spPr>
        <p:txBody>
          <a:bodyPr anchor="ctr">
            <a:normAutofit/>
          </a:bodyPr>
          <a:lstStyle>
            <a:lvl1pPr algn="l">
              <a:defRPr sz="5400">
                <a:solidFill>
                  <a:schemeClr val="bg1"/>
                </a:solidFill>
              </a:defRPr>
            </a:lvl1pPr>
          </a:lstStyle>
          <a:p>
            <a:r>
              <a:rPr lang="de-DE" dirty="0" smtClean="0"/>
              <a:t>Titelmasterformat durch Klicken bearbeiten</a:t>
            </a:r>
            <a:endParaRPr lang="en-US" dirty="0"/>
          </a:p>
        </p:txBody>
      </p:sp>
      <p:sp>
        <p:nvSpPr>
          <p:cNvPr id="3" name="Subtitle 2"/>
          <p:cNvSpPr>
            <a:spLocks noGrp="1"/>
          </p:cNvSpPr>
          <p:nvPr>
            <p:ph type="subTitle" idx="1"/>
          </p:nvPr>
        </p:nvSpPr>
        <p:spPr>
          <a:xfrm>
            <a:off x="685800" y="2786603"/>
            <a:ext cx="7772400" cy="1537723"/>
          </a:xfrm>
          <a:prstGeom prst="rect">
            <a:avLst/>
          </a:prstGeom>
        </p:spPr>
        <p:txBody>
          <a:bodyPr/>
          <a:lstStyle>
            <a:lvl1pPr marL="0" indent="0" algn="l">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dirty="0" smtClean="0"/>
              <a:t>Formatvorlage des Untertitelmasters durch Klicken bearbeiten</a:t>
            </a:r>
            <a:endParaRPr lang="en-US" dirty="0"/>
          </a:p>
        </p:txBody>
      </p:sp>
      <p:sp>
        <p:nvSpPr>
          <p:cNvPr id="12" name="Textplatzhalter 11"/>
          <p:cNvSpPr>
            <a:spLocks noGrp="1"/>
          </p:cNvSpPr>
          <p:nvPr>
            <p:ph type="body" sz="quarter" idx="13" hasCustomPrompt="1"/>
          </p:nvPr>
        </p:nvSpPr>
        <p:spPr>
          <a:xfrm>
            <a:off x="182137" y="6173054"/>
            <a:ext cx="3600000" cy="288000"/>
          </a:xfrm>
          <a:prstGeom prst="rect">
            <a:avLst/>
          </a:prstGeom>
        </p:spPr>
        <p:txBody>
          <a:bodyPr anchor="ctr"/>
          <a:lstStyle>
            <a:lvl1pPr marL="0" indent="0">
              <a:buNone/>
              <a:defRPr lang="de-DE" sz="1200" b="0" kern="1200" dirty="0" smtClean="0">
                <a:solidFill>
                  <a:srgbClr val="002F63"/>
                </a:solidFill>
                <a:latin typeface="Arial" panose="020B0604020202020204" pitchFamily="34" charset="0"/>
                <a:ea typeface="+mn-ea"/>
                <a:cs typeface="Arial" panose="020B0604020202020204" pitchFamily="34" charset="0"/>
              </a:defRPr>
            </a:lvl1pPr>
            <a:lvl2pPr>
              <a:defRPr lang="de-DE" sz="1200" b="1" kern="1200" dirty="0" smtClean="0">
                <a:solidFill>
                  <a:srgbClr val="003064"/>
                </a:solidFill>
                <a:latin typeface="Arial" panose="020B0604020202020204" pitchFamily="34" charset="0"/>
                <a:ea typeface="+mn-ea"/>
                <a:cs typeface="Arial" panose="020B0604020202020204" pitchFamily="34" charset="0"/>
              </a:defRPr>
            </a:lvl2pPr>
            <a:lvl3pPr>
              <a:defRPr lang="de-DE" sz="1200" b="1" kern="1200" dirty="0" smtClean="0">
                <a:solidFill>
                  <a:srgbClr val="003064"/>
                </a:solidFill>
                <a:latin typeface="Arial" panose="020B0604020202020204" pitchFamily="34" charset="0"/>
                <a:ea typeface="+mn-ea"/>
                <a:cs typeface="Arial" panose="020B0604020202020204" pitchFamily="34" charset="0"/>
              </a:defRPr>
            </a:lvl3pPr>
            <a:lvl4pPr>
              <a:defRPr lang="de-DE" sz="1200" b="1" kern="1200" dirty="0" smtClean="0">
                <a:solidFill>
                  <a:srgbClr val="003064"/>
                </a:solidFill>
                <a:latin typeface="Arial" panose="020B0604020202020204" pitchFamily="34" charset="0"/>
                <a:ea typeface="+mn-ea"/>
                <a:cs typeface="Arial" panose="020B0604020202020204" pitchFamily="34" charset="0"/>
              </a:defRPr>
            </a:lvl4pPr>
            <a:lvl5pPr>
              <a:defRPr lang="de-DE" sz="1200" b="1" kern="1200" dirty="0" smtClean="0">
                <a:solidFill>
                  <a:srgbClr val="003064"/>
                </a:solidFill>
                <a:latin typeface="Arial" panose="020B0604020202020204" pitchFamily="34" charset="0"/>
                <a:ea typeface="+mn-ea"/>
                <a:cs typeface="Arial" panose="020B0604020202020204" pitchFamily="34" charset="0"/>
              </a:defRPr>
            </a:lvl5pPr>
          </a:lstStyle>
          <a:p>
            <a:pPr lvl="0"/>
            <a:r>
              <a:rPr lang="de-DE" dirty="0" smtClean="0"/>
              <a:t>Platzhalter Name</a:t>
            </a:r>
          </a:p>
        </p:txBody>
      </p:sp>
      <p:sp>
        <p:nvSpPr>
          <p:cNvPr id="13" name="Textplatzhalter 11"/>
          <p:cNvSpPr>
            <a:spLocks noGrp="1"/>
          </p:cNvSpPr>
          <p:nvPr>
            <p:ph type="body" sz="quarter" idx="14" hasCustomPrompt="1"/>
          </p:nvPr>
        </p:nvSpPr>
        <p:spPr>
          <a:xfrm>
            <a:off x="182137" y="6464163"/>
            <a:ext cx="2880000" cy="286813"/>
          </a:xfrm>
          <a:prstGeom prst="rect">
            <a:avLst/>
          </a:prstGeom>
        </p:spPr>
        <p:txBody>
          <a:bodyPr anchor="ctr"/>
          <a:lstStyle>
            <a:lvl1pPr marL="0" indent="0">
              <a:buNone/>
              <a:defRPr lang="de-DE" sz="1200" b="0" kern="1200" dirty="0" smtClean="0">
                <a:solidFill>
                  <a:srgbClr val="002F63"/>
                </a:solidFill>
                <a:latin typeface="Arial" panose="020B0604020202020204" pitchFamily="34" charset="0"/>
                <a:ea typeface="+mn-ea"/>
                <a:cs typeface="Arial" panose="020B0604020202020204" pitchFamily="34" charset="0"/>
              </a:defRPr>
            </a:lvl1pPr>
            <a:lvl2pPr>
              <a:defRPr lang="de-DE" sz="1200" b="1" kern="1200" dirty="0" smtClean="0">
                <a:solidFill>
                  <a:srgbClr val="003064"/>
                </a:solidFill>
                <a:latin typeface="Arial" panose="020B0604020202020204" pitchFamily="34" charset="0"/>
                <a:ea typeface="+mn-ea"/>
                <a:cs typeface="Arial" panose="020B0604020202020204" pitchFamily="34" charset="0"/>
              </a:defRPr>
            </a:lvl2pPr>
            <a:lvl3pPr>
              <a:defRPr lang="de-DE" sz="1200" b="1" kern="1200" dirty="0" smtClean="0">
                <a:solidFill>
                  <a:srgbClr val="003064"/>
                </a:solidFill>
                <a:latin typeface="Arial" panose="020B0604020202020204" pitchFamily="34" charset="0"/>
                <a:ea typeface="+mn-ea"/>
                <a:cs typeface="Arial" panose="020B0604020202020204" pitchFamily="34" charset="0"/>
              </a:defRPr>
            </a:lvl3pPr>
            <a:lvl4pPr>
              <a:defRPr lang="de-DE" sz="1200" b="1" kern="1200" dirty="0" smtClean="0">
                <a:solidFill>
                  <a:srgbClr val="003064"/>
                </a:solidFill>
                <a:latin typeface="Arial" panose="020B0604020202020204" pitchFamily="34" charset="0"/>
                <a:ea typeface="+mn-ea"/>
                <a:cs typeface="Arial" panose="020B0604020202020204" pitchFamily="34" charset="0"/>
              </a:defRPr>
            </a:lvl4pPr>
            <a:lvl5pPr>
              <a:defRPr lang="de-DE" sz="1200" b="1" kern="1200" dirty="0" smtClean="0">
                <a:solidFill>
                  <a:srgbClr val="003064"/>
                </a:solidFill>
                <a:latin typeface="Arial" panose="020B0604020202020204" pitchFamily="34" charset="0"/>
                <a:ea typeface="+mn-ea"/>
                <a:cs typeface="Arial" panose="020B0604020202020204" pitchFamily="34" charset="0"/>
              </a:defRPr>
            </a:lvl5pPr>
          </a:lstStyle>
          <a:p>
            <a:pPr lvl="0"/>
            <a:r>
              <a:rPr lang="de-DE" dirty="0" smtClean="0"/>
              <a:t>Platzhalter Datum</a:t>
            </a:r>
          </a:p>
        </p:txBody>
      </p:sp>
      <p:sp>
        <p:nvSpPr>
          <p:cNvPr id="5" name="Bildplatzhalter 4"/>
          <p:cNvSpPr>
            <a:spLocks noGrp="1"/>
          </p:cNvSpPr>
          <p:nvPr>
            <p:ph type="pic" sz="quarter" idx="15" hasCustomPrompt="1"/>
          </p:nvPr>
        </p:nvSpPr>
        <p:spPr>
          <a:xfrm>
            <a:off x="6170613" y="6173788"/>
            <a:ext cx="1165225" cy="577850"/>
          </a:xfrm>
        </p:spPr>
        <p:txBody>
          <a:bodyPr anchor="ctr">
            <a:normAutofit/>
          </a:bodyPr>
          <a:lstStyle>
            <a:lvl1pPr marL="0" indent="0" algn="ctr">
              <a:buNone/>
              <a:defRPr sz="1400"/>
            </a:lvl1pPr>
          </a:lstStyle>
          <a:p>
            <a:r>
              <a:rPr lang="de-DE" dirty="0" smtClean="0"/>
              <a:t>Projektlogo</a:t>
            </a:r>
            <a:endParaRPr lang="de-DE" dirty="0"/>
          </a:p>
        </p:txBody>
      </p:sp>
    </p:spTree>
    <p:extLst>
      <p:ext uri="{BB962C8B-B14F-4D97-AF65-F5344CB8AC3E}">
        <p14:creationId xmlns:p14="http://schemas.microsoft.com/office/powerpoint/2010/main" val="4196666701"/>
      </p:ext>
    </p:extLst>
  </p:cSld>
  <p:clrMapOvr>
    <a:masterClrMapping/>
  </p:clrMapOvr>
  <p:timing>
    <p:tnLst>
      <p:par>
        <p:cTn xmlns:p14="http://schemas.microsoft.com/office/powerpoint/2010/mai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Inhalt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629841" y="1844676"/>
            <a:ext cx="2949178" cy="2064717"/>
          </a:xfrm>
          <a:prstGeom prst="rect">
            <a:avLst/>
          </a:prstGeom>
        </p:spPr>
        <p:txBody>
          <a:bodyPr anchor="ctr"/>
          <a:lstStyle>
            <a:lvl1pPr>
              <a:defRPr sz="3200"/>
            </a:lvl1pPr>
          </a:lstStyle>
          <a:p>
            <a:r>
              <a:rPr lang="de-DE" dirty="0" smtClean="0"/>
              <a:t>Titelmasterformat durch Klicken bearbeiten</a:t>
            </a:r>
            <a:endParaRPr lang="en-US" dirty="0"/>
          </a:p>
        </p:txBody>
      </p:sp>
      <p:sp>
        <p:nvSpPr>
          <p:cNvPr id="3" name="Content Placeholder 2"/>
          <p:cNvSpPr>
            <a:spLocks noGrp="1"/>
          </p:cNvSpPr>
          <p:nvPr>
            <p:ph idx="1"/>
          </p:nvPr>
        </p:nvSpPr>
        <p:spPr>
          <a:xfrm>
            <a:off x="3887391" y="1844675"/>
            <a:ext cx="4629150" cy="4016376"/>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dirty="0"/>
          </a:p>
        </p:txBody>
      </p:sp>
      <p:sp>
        <p:nvSpPr>
          <p:cNvPr id="4" name="Text Placeholder 3"/>
          <p:cNvSpPr>
            <a:spLocks noGrp="1"/>
          </p:cNvSpPr>
          <p:nvPr>
            <p:ph type="body" sz="half" idx="2"/>
          </p:nvPr>
        </p:nvSpPr>
        <p:spPr>
          <a:xfrm>
            <a:off x="629841" y="4041915"/>
            <a:ext cx="2949178" cy="1827075"/>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dirty="0" smtClean="0"/>
              <a:t>Textmasterformat bearbeiten</a:t>
            </a:r>
          </a:p>
        </p:txBody>
      </p:sp>
      <p:sp>
        <p:nvSpPr>
          <p:cNvPr id="5" name="Bildplatzhalter 4"/>
          <p:cNvSpPr>
            <a:spLocks noGrp="1"/>
          </p:cNvSpPr>
          <p:nvPr>
            <p:ph type="pic" sz="quarter" idx="15" hasCustomPrompt="1"/>
          </p:nvPr>
        </p:nvSpPr>
        <p:spPr>
          <a:xfrm>
            <a:off x="6170613" y="6173788"/>
            <a:ext cx="1165225" cy="577850"/>
          </a:xfrm>
        </p:spPr>
        <p:txBody>
          <a:bodyPr anchor="ctr">
            <a:normAutofit/>
          </a:bodyPr>
          <a:lstStyle>
            <a:lvl1pPr marL="0" indent="0" algn="ctr">
              <a:buNone/>
              <a:defRPr sz="1400"/>
            </a:lvl1pPr>
          </a:lstStyle>
          <a:p>
            <a:r>
              <a:rPr lang="de-DE" dirty="0" smtClean="0"/>
              <a:t>Projektlogo</a:t>
            </a:r>
            <a:endParaRPr lang="de-DE" dirty="0"/>
          </a:p>
        </p:txBody>
      </p:sp>
      <p:sp>
        <p:nvSpPr>
          <p:cNvPr id="12" name="Datumsplatzhalter 2"/>
          <p:cNvSpPr>
            <a:spLocks noGrp="1"/>
          </p:cNvSpPr>
          <p:nvPr>
            <p:ph type="dt" sz="half" idx="16"/>
          </p:nvPr>
        </p:nvSpPr>
        <p:spPr>
          <a:xfrm>
            <a:off x="628650" y="6356350"/>
            <a:ext cx="937683" cy="365125"/>
          </a:xfrm>
          <a:prstGeom prst="rect">
            <a:avLst/>
          </a:prstGeom>
        </p:spPr>
        <p:txBody>
          <a:bodyPr vert="horz" lIns="91440" tIns="45720" rIns="91440" bIns="45720" rtlCol="0" anchor="ctr"/>
          <a:lstStyle>
            <a:lvl1pPr algn="l">
              <a:defRPr sz="1200">
                <a:solidFill>
                  <a:srgbClr val="A4ADB6"/>
                </a:solidFill>
              </a:defRPr>
            </a:lvl1pPr>
          </a:lstStyle>
          <a:p>
            <a:fld id="{33F28847-7BF0-413E-A4B4-C02469266E58}" type="datetime1">
              <a:rPr lang="de-DE" smtClean="0"/>
              <a:t>02.12.22</a:t>
            </a:fld>
            <a:endParaRPr lang="de-DE" dirty="0"/>
          </a:p>
        </p:txBody>
      </p:sp>
      <p:sp>
        <p:nvSpPr>
          <p:cNvPr id="13" name="Fußzeilenplatzhalter 5"/>
          <p:cNvSpPr>
            <a:spLocks noGrp="1"/>
          </p:cNvSpPr>
          <p:nvPr>
            <p:ph type="ftr" sz="quarter" idx="3"/>
          </p:nvPr>
        </p:nvSpPr>
        <p:spPr>
          <a:xfrm>
            <a:off x="2505216" y="6356350"/>
            <a:ext cx="3582318" cy="365125"/>
          </a:xfrm>
          <a:prstGeom prst="rect">
            <a:avLst/>
          </a:prstGeom>
        </p:spPr>
        <p:txBody>
          <a:bodyPr vert="horz" lIns="91440" tIns="45720" rIns="91440" bIns="45720" rtlCol="0" anchor="ctr"/>
          <a:lstStyle>
            <a:lvl1pPr algn="ctr">
              <a:defRPr sz="1200">
                <a:solidFill>
                  <a:srgbClr val="A4ADB6"/>
                </a:solidFill>
              </a:defRPr>
            </a:lvl1pPr>
          </a:lstStyle>
          <a:p>
            <a:endParaRPr lang="de-DE" dirty="0"/>
          </a:p>
        </p:txBody>
      </p:sp>
      <p:sp>
        <p:nvSpPr>
          <p:cNvPr id="14" name="Foliennummernplatzhalter 12"/>
          <p:cNvSpPr>
            <a:spLocks noGrp="1"/>
          </p:cNvSpPr>
          <p:nvPr>
            <p:ph type="sldNum" sz="quarter" idx="4"/>
          </p:nvPr>
        </p:nvSpPr>
        <p:spPr>
          <a:xfrm>
            <a:off x="1683948" y="6356350"/>
            <a:ext cx="703652" cy="365125"/>
          </a:xfrm>
          <a:prstGeom prst="rect">
            <a:avLst/>
          </a:prstGeom>
        </p:spPr>
        <p:txBody>
          <a:bodyPr vert="horz" lIns="91440" tIns="45720" rIns="91440" bIns="45720" rtlCol="0" anchor="ctr"/>
          <a:lstStyle>
            <a:lvl1pPr algn="r">
              <a:defRPr sz="1200">
                <a:solidFill>
                  <a:srgbClr val="A4ADB6"/>
                </a:solidFill>
              </a:defRPr>
            </a:lvl1pPr>
          </a:lstStyle>
          <a:p>
            <a:pPr algn="ctr"/>
            <a:r>
              <a:rPr lang="de-DE" smtClean="0"/>
              <a:t> Folie </a:t>
            </a:r>
            <a:fld id="{812F24F4-33A2-4A6F-87E3-ABC44FA42587}" type="slidenum">
              <a:rPr lang="de-DE" smtClean="0"/>
              <a:pPr algn="ctr"/>
              <a:t>‹Nr.›</a:t>
            </a:fld>
            <a:endParaRPr lang="de-DE" dirty="0"/>
          </a:p>
        </p:txBody>
      </p:sp>
    </p:spTree>
    <p:extLst>
      <p:ext uri="{BB962C8B-B14F-4D97-AF65-F5344CB8AC3E}">
        <p14:creationId xmlns:p14="http://schemas.microsoft.com/office/powerpoint/2010/main" val="3498491851"/>
      </p:ext>
    </p:extLst>
  </p:cSld>
  <p:clrMapOvr>
    <a:masterClrMapping/>
  </p:clrMapOvr>
  <p:timing>
    <p:tnLst>
      <p:par>
        <p:cTn xmlns:p14="http://schemas.microsoft.com/office/powerpoint/2010/mai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Bild mit Überschrift">
    <p:spTree>
      <p:nvGrpSpPr>
        <p:cNvPr id="1" name=""/>
        <p:cNvGrpSpPr/>
        <p:nvPr/>
      </p:nvGrpSpPr>
      <p:grpSpPr>
        <a:xfrm>
          <a:off x="0" y="0"/>
          <a:ext cx="0" cy="0"/>
          <a:chOff x="0" y="0"/>
          <a:chExt cx="0" cy="0"/>
        </a:xfrm>
      </p:grpSpPr>
      <p:sp>
        <p:nvSpPr>
          <p:cNvPr id="3" name="Picture Placeholder 2"/>
          <p:cNvSpPr>
            <a:spLocks noGrp="1" noChangeAspect="1"/>
          </p:cNvSpPr>
          <p:nvPr>
            <p:ph type="pic" idx="1"/>
          </p:nvPr>
        </p:nvSpPr>
        <p:spPr>
          <a:xfrm>
            <a:off x="3887391" y="1844675"/>
            <a:ext cx="4629150" cy="4016376"/>
          </a:xfrm>
          <a:prstGeom prst="rect">
            <a:avLst/>
          </a:prstGeo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e-DE" smtClean="0"/>
              <a:t>Bild durch Klicken auf Symbol hinzufügen</a:t>
            </a:r>
            <a:endParaRPr lang="en-US" dirty="0"/>
          </a:p>
        </p:txBody>
      </p:sp>
      <p:sp>
        <p:nvSpPr>
          <p:cNvPr id="8" name="Title 1"/>
          <p:cNvSpPr>
            <a:spLocks noGrp="1"/>
          </p:cNvSpPr>
          <p:nvPr>
            <p:ph type="title"/>
          </p:nvPr>
        </p:nvSpPr>
        <p:spPr>
          <a:xfrm>
            <a:off x="629841" y="1844676"/>
            <a:ext cx="2949178" cy="2064717"/>
          </a:xfrm>
          <a:prstGeom prst="rect">
            <a:avLst/>
          </a:prstGeom>
        </p:spPr>
        <p:txBody>
          <a:bodyPr anchor="ctr"/>
          <a:lstStyle>
            <a:lvl1pPr>
              <a:defRPr sz="3200"/>
            </a:lvl1pPr>
          </a:lstStyle>
          <a:p>
            <a:r>
              <a:rPr lang="de-DE" dirty="0" smtClean="0"/>
              <a:t>Titelmasterformat durch Klicken bearbeiten</a:t>
            </a:r>
            <a:endParaRPr lang="en-US" dirty="0"/>
          </a:p>
        </p:txBody>
      </p:sp>
      <p:sp>
        <p:nvSpPr>
          <p:cNvPr id="9" name="Text Placeholder 3"/>
          <p:cNvSpPr>
            <a:spLocks noGrp="1"/>
          </p:cNvSpPr>
          <p:nvPr>
            <p:ph type="body" sz="half" idx="2"/>
          </p:nvPr>
        </p:nvSpPr>
        <p:spPr>
          <a:xfrm>
            <a:off x="629841" y="4041915"/>
            <a:ext cx="2949178" cy="1827075"/>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dirty="0" smtClean="0"/>
              <a:t>Textmasterformat bearbeiten</a:t>
            </a:r>
          </a:p>
        </p:txBody>
      </p:sp>
      <p:sp>
        <p:nvSpPr>
          <p:cNvPr id="5" name="Bildplatzhalter 4"/>
          <p:cNvSpPr>
            <a:spLocks noGrp="1"/>
          </p:cNvSpPr>
          <p:nvPr>
            <p:ph type="pic" sz="quarter" idx="15" hasCustomPrompt="1"/>
          </p:nvPr>
        </p:nvSpPr>
        <p:spPr>
          <a:xfrm>
            <a:off x="6170613" y="6173788"/>
            <a:ext cx="1165225" cy="577850"/>
          </a:xfrm>
        </p:spPr>
        <p:txBody>
          <a:bodyPr anchor="ctr">
            <a:normAutofit/>
          </a:bodyPr>
          <a:lstStyle>
            <a:lvl1pPr marL="0" indent="0" algn="ctr">
              <a:buNone/>
              <a:defRPr sz="1400"/>
            </a:lvl1pPr>
          </a:lstStyle>
          <a:p>
            <a:r>
              <a:rPr lang="de-DE" dirty="0" smtClean="0"/>
              <a:t>Projektlogo</a:t>
            </a:r>
            <a:endParaRPr lang="de-DE" dirty="0"/>
          </a:p>
        </p:txBody>
      </p:sp>
      <p:sp>
        <p:nvSpPr>
          <p:cNvPr id="14" name="Datumsplatzhalter 2"/>
          <p:cNvSpPr>
            <a:spLocks noGrp="1"/>
          </p:cNvSpPr>
          <p:nvPr>
            <p:ph type="dt" sz="half" idx="16"/>
          </p:nvPr>
        </p:nvSpPr>
        <p:spPr>
          <a:xfrm>
            <a:off x="628650" y="6356350"/>
            <a:ext cx="937683" cy="365125"/>
          </a:xfrm>
          <a:prstGeom prst="rect">
            <a:avLst/>
          </a:prstGeom>
        </p:spPr>
        <p:txBody>
          <a:bodyPr vert="horz" lIns="91440" tIns="45720" rIns="91440" bIns="45720" rtlCol="0" anchor="ctr"/>
          <a:lstStyle>
            <a:lvl1pPr algn="l">
              <a:defRPr sz="1200">
                <a:solidFill>
                  <a:srgbClr val="A4ADB6"/>
                </a:solidFill>
              </a:defRPr>
            </a:lvl1pPr>
          </a:lstStyle>
          <a:p>
            <a:fld id="{35DF68FC-774B-4D41-A04C-46D2580C019C}" type="datetime1">
              <a:rPr lang="de-DE" smtClean="0"/>
              <a:t>02.12.22</a:t>
            </a:fld>
            <a:endParaRPr lang="de-DE" dirty="0"/>
          </a:p>
        </p:txBody>
      </p:sp>
      <p:sp>
        <p:nvSpPr>
          <p:cNvPr id="15" name="Fußzeilenplatzhalter 5"/>
          <p:cNvSpPr>
            <a:spLocks noGrp="1"/>
          </p:cNvSpPr>
          <p:nvPr>
            <p:ph type="ftr" sz="quarter" idx="3"/>
          </p:nvPr>
        </p:nvSpPr>
        <p:spPr>
          <a:xfrm>
            <a:off x="2505216" y="6356350"/>
            <a:ext cx="3582318" cy="365125"/>
          </a:xfrm>
          <a:prstGeom prst="rect">
            <a:avLst/>
          </a:prstGeom>
        </p:spPr>
        <p:txBody>
          <a:bodyPr vert="horz" lIns="91440" tIns="45720" rIns="91440" bIns="45720" rtlCol="0" anchor="ctr"/>
          <a:lstStyle>
            <a:lvl1pPr algn="ctr">
              <a:defRPr sz="1200">
                <a:solidFill>
                  <a:srgbClr val="A4ADB6"/>
                </a:solidFill>
              </a:defRPr>
            </a:lvl1pPr>
          </a:lstStyle>
          <a:p>
            <a:endParaRPr lang="de-DE" dirty="0"/>
          </a:p>
        </p:txBody>
      </p:sp>
      <p:sp>
        <p:nvSpPr>
          <p:cNvPr id="16" name="Foliennummernplatzhalter 12"/>
          <p:cNvSpPr>
            <a:spLocks noGrp="1"/>
          </p:cNvSpPr>
          <p:nvPr>
            <p:ph type="sldNum" sz="quarter" idx="4"/>
          </p:nvPr>
        </p:nvSpPr>
        <p:spPr>
          <a:xfrm>
            <a:off x="1683948" y="6356350"/>
            <a:ext cx="703652" cy="365125"/>
          </a:xfrm>
          <a:prstGeom prst="rect">
            <a:avLst/>
          </a:prstGeom>
        </p:spPr>
        <p:txBody>
          <a:bodyPr vert="horz" lIns="91440" tIns="45720" rIns="91440" bIns="45720" rtlCol="0" anchor="ctr"/>
          <a:lstStyle>
            <a:lvl1pPr algn="r">
              <a:defRPr sz="1200">
                <a:solidFill>
                  <a:srgbClr val="A4ADB6"/>
                </a:solidFill>
              </a:defRPr>
            </a:lvl1pPr>
          </a:lstStyle>
          <a:p>
            <a:pPr algn="ctr"/>
            <a:r>
              <a:rPr lang="de-DE" smtClean="0"/>
              <a:t> Folie </a:t>
            </a:r>
            <a:fld id="{812F24F4-33A2-4A6F-87E3-ABC44FA42587}" type="slidenum">
              <a:rPr lang="de-DE" smtClean="0"/>
              <a:pPr algn="ctr"/>
              <a:t>‹Nr.›</a:t>
            </a:fld>
            <a:endParaRPr lang="de-DE" dirty="0"/>
          </a:p>
        </p:txBody>
      </p:sp>
    </p:spTree>
    <p:extLst>
      <p:ext uri="{BB962C8B-B14F-4D97-AF65-F5344CB8AC3E}">
        <p14:creationId xmlns:p14="http://schemas.microsoft.com/office/powerpoint/2010/main" val="1466972778"/>
      </p:ext>
    </p:extLst>
  </p:cSld>
  <p:clrMapOvr>
    <a:masterClrMapping/>
  </p:clrMapOvr>
  <p:timing>
    <p:tnLst>
      <p:par>
        <p:cTn xmlns:p14="http://schemas.microsoft.com/office/powerpoint/2010/mai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obj">
  <p:cSld name="1_Titel und Inhal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idx="1"/>
          </p:nvPr>
        </p:nvSpPr>
        <p:spPr/>
        <p:txBody>
          <a:bodyPr/>
          <a:lstStyle/>
          <a:p>
            <a:pPr lvl="0"/>
            <a:r>
              <a:rPr lang="de-DE"/>
              <a:t>Mastertextformat bearbeiten
Zweite Ebene
Dritte Ebene
Vierte Ebene
Fünfte Ebene</a:t>
            </a:r>
            <a:endParaRPr lang="en-US" dirty="0"/>
          </a:p>
        </p:txBody>
      </p:sp>
      <p:sp>
        <p:nvSpPr>
          <p:cNvPr id="7" name="Date Placeholder 3"/>
          <p:cNvSpPr>
            <a:spLocks noGrp="1"/>
          </p:cNvSpPr>
          <p:nvPr>
            <p:ph type="dt" sz="half" idx="10"/>
          </p:nvPr>
        </p:nvSpPr>
        <p:spPr/>
        <p:txBody>
          <a:bodyPr/>
          <a:lstStyle/>
          <a:p>
            <a:fld id="{4509A250-FF31-4206-8172-F9D3106AACB1}" type="datetimeFigureOut">
              <a:rPr lang="en-US" dirty="0"/>
              <a:t>02.12.22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‹Nr.›</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el und Inhalt">
    <p:spTree>
      <p:nvGrpSpPr>
        <p:cNvPr id="1" name=""/>
        <p:cNvGrpSpPr/>
        <p:nvPr/>
      </p:nvGrpSpPr>
      <p:grpSpPr>
        <a:xfrm>
          <a:off x="0" y="0"/>
          <a:ext cx="0" cy="0"/>
          <a:chOff x="0" y="0"/>
          <a:chExt cx="0" cy="0"/>
        </a:xfrm>
      </p:grpSpPr>
      <p:sp>
        <p:nvSpPr>
          <p:cNvPr id="3" name="Content Placeholder 2"/>
          <p:cNvSpPr>
            <a:spLocks noGrp="1"/>
          </p:cNvSpPr>
          <p:nvPr>
            <p:ph idx="1"/>
          </p:nvPr>
        </p:nvSpPr>
        <p:spPr>
          <a:xfrm>
            <a:off x="611188" y="1844675"/>
            <a:ext cx="7920000" cy="4012786"/>
          </a:xfrm>
          <a:prstGeom prst="rect">
            <a:avLst/>
          </a:prstGeom>
        </p:spPr>
        <p:txBody>
          <a:bodyPr/>
          <a:lstStyle/>
          <a:p>
            <a:pPr lvl="0"/>
            <a:r>
              <a:rPr lang="de-DE" dirty="0" smtClean="0"/>
              <a:t>Textmasterformat bearbeiten</a:t>
            </a:r>
          </a:p>
          <a:p>
            <a:pPr lvl="1"/>
            <a:r>
              <a:rPr lang="de-DE" dirty="0" smtClean="0"/>
              <a:t>Zweite Ebene</a:t>
            </a:r>
          </a:p>
          <a:p>
            <a:pPr lvl="2"/>
            <a:r>
              <a:rPr lang="de-DE" dirty="0" smtClean="0"/>
              <a:t>Dritte Ebene</a:t>
            </a:r>
          </a:p>
          <a:p>
            <a:pPr lvl="3"/>
            <a:r>
              <a:rPr lang="de-DE" dirty="0" smtClean="0"/>
              <a:t>Vierte Ebene</a:t>
            </a:r>
          </a:p>
          <a:p>
            <a:pPr lvl="4"/>
            <a:r>
              <a:rPr lang="de-DE" dirty="0" smtClean="0"/>
              <a:t>Fünfte Ebene</a:t>
            </a:r>
            <a:endParaRPr lang="en-US" dirty="0"/>
          </a:p>
        </p:txBody>
      </p:sp>
      <p:sp>
        <p:nvSpPr>
          <p:cNvPr id="2" name="Titel 1"/>
          <p:cNvSpPr>
            <a:spLocks noGrp="1"/>
          </p:cNvSpPr>
          <p:nvPr>
            <p:ph type="title"/>
          </p:nvPr>
        </p:nvSpPr>
        <p:spPr/>
        <p:txBody>
          <a:bodyPr/>
          <a:lstStyle/>
          <a:p>
            <a:r>
              <a:rPr lang="de-DE" smtClean="0"/>
              <a:t>Titelmasterformat durch Klicken bearbeiten</a:t>
            </a:r>
            <a:endParaRPr lang="de-DE"/>
          </a:p>
        </p:txBody>
      </p:sp>
      <p:sp>
        <p:nvSpPr>
          <p:cNvPr id="5" name="Bildplatzhalter 4"/>
          <p:cNvSpPr>
            <a:spLocks noGrp="1"/>
          </p:cNvSpPr>
          <p:nvPr>
            <p:ph type="pic" sz="quarter" idx="15" hasCustomPrompt="1"/>
          </p:nvPr>
        </p:nvSpPr>
        <p:spPr>
          <a:xfrm>
            <a:off x="6170613" y="6173788"/>
            <a:ext cx="1165225" cy="577850"/>
          </a:xfrm>
        </p:spPr>
        <p:txBody>
          <a:bodyPr anchor="ctr">
            <a:normAutofit/>
          </a:bodyPr>
          <a:lstStyle>
            <a:lvl1pPr marL="0" indent="0" algn="ctr">
              <a:buNone/>
              <a:defRPr sz="1400"/>
            </a:lvl1pPr>
          </a:lstStyle>
          <a:p>
            <a:r>
              <a:rPr lang="de-DE" dirty="0" smtClean="0"/>
              <a:t>Projektlogo</a:t>
            </a:r>
            <a:endParaRPr lang="de-DE" dirty="0"/>
          </a:p>
        </p:txBody>
      </p:sp>
      <p:sp>
        <p:nvSpPr>
          <p:cNvPr id="9" name="Datumsplatzhalter 2"/>
          <p:cNvSpPr>
            <a:spLocks noGrp="1"/>
          </p:cNvSpPr>
          <p:nvPr>
            <p:ph type="dt" sz="half" idx="2"/>
          </p:nvPr>
        </p:nvSpPr>
        <p:spPr>
          <a:xfrm>
            <a:off x="628650" y="6356350"/>
            <a:ext cx="937683" cy="365125"/>
          </a:xfrm>
          <a:prstGeom prst="rect">
            <a:avLst/>
          </a:prstGeom>
        </p:spPr>
        <p:txBody>
          <a:bodyPr vert="horz" lIns="91440" tIns="45720" rIns="91440" bIns="45720" rtlCol="0" anchor="ctr"/>
          <a:lstStyle>
            <a:lvl1pPr algn="l">
              <a:defRPr sz="1200">
                <a:solidFill>
                  <a:srgbClr val="A4ADB6"/>
                </a:solidFill>
              </a:defRPr>
            </a:lvl1pPr>
          </a:lstStyle>
          <a:p>
            <a:fld id="{F8F04AF4-BE9F-438E-AEB3-1AB29ED1CD12}" type="datetime1">
              <a:rPr lang="de-DE" smtClean="0"/>
              <a:t>02.12.22</a:t>
            </a:fld>
            <a:endParaRPr lang="de-DE" dirty="0"/>
          </a:p>
        </p:txBody>
      </p:sp>
      <p:sp>
        <p:nvSpPr>
          <p:cNvPr id="10" name="Fußzeilenplatzhalter 5"/>
          <p:cNvSpPr>
            <a:spLocks noGrp="1"/>
          </p:cNvSpPr>
          <p:nvPr>
            <p:ph type="ftr" sz="quarter" idx="3"/>
          </p:nvPr>
        </p:nvSpPr>
        <p:spPr>
          <a:xfrm>
            <a:off x="2505216" y="6356350"/>
            <a:ext cx="3582318" cy="365125"/>
          </a:xfrm>
          <a:prstGeom prst="rect">
            <a:avLst/>
          </a:prstGeom>
        </p:spPr>
        <p:txBody>
          <a:bodyPr vert="horz" lIns="91440" tIns="45720" rIns="91440" bIns="45720" rtlCol="0" anchor="ctr"/>
          <a:lstStyle>
            <a:lvl1pPr algn="ctr">
              <a:defRPr sz="1200">
                <a:solidFill>
                  <a:srgbClr val="A4ADB6"/>
                </a:solidFill>
              </a:defRPr>
            </a:lvl1pPr>
          </a:lstStyle>
          <a:p>
            <a:endParaRPr lang="de-DE" dirty="0"/>
          </a:p>
        </p:txBody>
      </p:sp>
      <p:sp>
        <p:nvSpPr>
          <p:cNvPr id="11" name="Foliennummernplatzhalter 12"/>
          <p:cNvSpPr>
            <a:spLocks noGrp="1"/>
          </p:cNvSpPr>
          <p:nvPr>
            <p:ph type="sldNum" sz="quarter" idx="4"/>
          </p:nvPr>
        </p:nvSpPr>
        <p:spPr>
          <a:xfrm>
            <a:off x="1683948" y="6356350"/>
            <a:ext cx="703652" cy="365125"/>
          </a:xfrm>
          <a:prstGeom prst="rect">
            <a:avLst/>
          </a:prstGeom>
        </p:spPr>
        <p:txBody>
          <a:bodyPr vert="horz" lIns="91440" tIns="45720" rIns="91440" bIns="45720" rtlCol="0" anchor="ctr"/>
          <a:lstStyle>
            <a:lvl1pPr algn="r">
              <a:defRPr sz="1200">
                <a:solidFill>
                  <a:srgbClr val="A4ADB6"/>
                </a:solidFill>
              </a:defRPr>
            </a:lvl1pPr>
          </a:lstStyle>
          <a:p>
            <a:pPr algn="ctr"/>
            <a:r>
              <a:rPr lang="de-DE" smtClean="0"/>
              <a:t> Folie </a:t>
            </a:r>
            <a:fld id="{812F24F4-33A2-4A6F-87E3-ABC44FA42587}" type="slidenum">
              <a:rPr lang="de-DE" smtClean="0"/>
              <a:pPr algn="ctr"/>
              <a:t>‹Nr.›</a:t>
            </a:fld>
            <a:endParaRPr lang="de-DE" dirty="0"/>
          </a:p>
        </p:txBody>
      </p:sp>
    </p:spTree>
    <p:extLst>
      <p:ext uri="{BB962C8B-B14F-4D97-AF65-F5344CB8AC3E}">
        <p14:creationId xmlns:p14="http://schemas.microsoft.com/office/powerpoint/2010/main" val="1230311473"/>
      </p:ext>
    </p:extLst>
  </p:cSld>
  <p:clrMapOvr>
    <a:masterClrMapping/>
  </p:clrMapOvr>
  <p:timing>
    <p:tnLst>
      <p:par>
        <p:cTn xmlns:p14="http://schemas.microsoft.com/office/powerpoint/2010/main" id="1" dur="indefinite" restart="never" nodeType="tmRoot"/>
      </p:par>
    </p:tnLst>
  </p:timing>
  <p:extLst mod="1">
    <p:ext uri="{DCECCB84-F9BA-43D5-87BE-67443E8EF086}">
      <p15:sldGuideLst xmlns:p15="http://schemas.microsoft.com/office/powerpoint/2012/main" xmlns="">
        <p15:guide id="1" orient="horz" pos="2160" userDrawn="1">
          <p15:clr>
            <a:srgbClr val="FBAE40"/>
          </p15:clr>
        </p15:guide>
        <p15:guide id="2" pos="2880"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Zwei Inhalte">
    <p:spTree>
      <p:nvGrpSpPr>
        <p:cNvPr id="1" name=""/>
        <p:cNvGrpSpPr/>
        <p:nvPr/>
      </p:nvGrpSpPr>
      <p:grpSpPr>
        <a:xfrm>
          <a:off x="0" y="0"/>
          <a:ext cx="0" cy="0"/>
          <a:chOff x="0" y="0"/>
          <a:chExt cx="0" cy="0"/>
        </a:xfrm>
      </p:grpSpPr>
      <p:sp>
        <p:nvSpPr>
          <p:cNvPr id="2" name="Title 1"/>
          <p:cNvSpPr>
            <a:spLocks noGrp="1"/>
          </p:cNvSpPr>
          <p:nvPr>
            <p:ph type="title"/>
          </p:nvPr>
        </p:nvSpPr>
        <p:spPr>
          <a:xfrm>
            <a:off x="612813" y="225425"/>
            <a:ext cx="7920000" cy="1332000"/>
          </a:xfrm>
          <a:prstGeom prst="rect">
            <a:avLst/>
          </a:prstGeom>
        </p:spPr>
        <p:txBody>
          <a:bodyPr/>
          <a:lstStyle/>
          <a:p>
            <a:r>
              <a:rPr lang="de-DE" smtClean="0"/>
              <a:t>Titelmasterformat durch Klicken bearbeiten</a:t>
            </a:r>
            <a:endParaRPr lang="en-US" dirty="0"/>
          </a:p>
        </p:txBody>
      </p:sp>
      <p:sp>
        <p:nvSpPr>
          <p:cNvPr id="3" name="Content Placeholder 2"/>
          <p:cNvSpPr>
            <a:spLocks noGrp="1"/>
          </p:cNvSpPr>
          <p:nvPr>
            <p:ph sz="half" idx="1"/>
          </p:nvPr>
        </p:nvSpPr>
        <p:spPr>
          <a:xfrm>
            <a:off x="628650" y="1844677"/>
            <a:ext cx="3886200" cy="4032249"/>
          </a:xfrm>
          <a:prstGeom prst="rect">
            <a:avLst/>
          </a:prstGeom>
        </p:spPr>
        <p:txBody>
          <a:bodyPr/>
          <a:lstStyle/>
          <a:p>
            <a:pPr lvl="0"/>
            <a:r>
              <a:rPr lang="de-DE" dirty="0" smtClean="0"/>
              <a:t>Textmasterformat bearbeiten</a:t>
            </a:r>
          </a:p>
          <a:p>
            <a:pPr lvl="1"/>
            <a:r>
              <a:rPr lang="de-DE" dirty="0" smtClean="0"/>
              <a:t>Zweite Ebene</a:t>
            </a:r>
          </a:p>
          <a:p>
            <a:pPr lvl="2"/>
            <a:r>
              <a:rPr lang="de-DE" dirty="0" smtClean="0"/>
              <a:t>Dritte Ebene</a:t>
            </a:r>
          </a:p>
          <a:p>
            <a:pPr lvl="3"/>
            <a:r>
              <a:rPr lang="de-DE" dirty="0" smtClean="0"/>
              <a:t>Vierte Ebene</a:t>
            </a:r>
          </a:p>
          <a:p>
            <a:pPr lvl="4"/>
            <a:r>
              <a:rPr lang="de-DE" dirty="0" smtClean="0"/>
              <a:t>Fünfte Ebene</a:t>
            </a:r>
            <a:endParaRPr lang="en-US" dirty="0"/>
          </a:p>
        </p:txBody>
      </p:sp>
      <p:sp>
        <p:nvSpPr>
          <p:cNvPr id="4" name="Content Placeholder 3"/>
          <p:cNvSpPr>
            <a:spLocks noGrp="1"/>
          </p:cNvSpPr>
          <p:nvPr>
            <p:ph sz="half" idx="2"/>
          </p:nvPr>
        </p:nvSpPr>
        <p:spPr>
          <a:xfrm>
            <a:off x="4629150" y="1844675"/>
            <a:ext cx="3886200" cy="4032250"/>
          </a:xfrm>
          <a:prstGeom prst="rect">
            <a:avLst/>
          </a:prstGeom>
        </p:spPr>
        <p:txBody>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dirty="0"/>
          </a:p>
        </p:txBody>
      </p:sp>
      <p:sp>
        <p:nvSpPr>
          <p:cNvPr id="11" name="Bildplatzhalter 4"/>
          <p:cNvSpPr>
            <a:spLocks noGrp="1"/>
          </p:cNvSpPr>
          <p:nvPr>
            <p:ph type="pic" sz="quarter" idx="15" hasCustomPrompt="1"/>
          </p:nvPr>
        </p:nvSpPr>
        <p:spPr>
          <a:xfrm>
            <a:off x="6170613" y="6173788"/>
            <a:ext cx="1165225" cy="577850"/>
          </a:xfrm>
        </p:spPr>
        <p:txBody>
          <a:bodyPr anchor="ctr">
            <a:normAutofit/>
          </a:bodyPr>
          <a:lstStyle>
            <a:lvl1pPr marL="0" indent="0" algn="ctr">
              <a:buNone/>
              <a:defRPr sz="1400"/>
            </a:lvl1pPr>
          </a:lstStyle>
          <a:p>
            <a:r>
              <a:rPr lang="de-DE" dirty="0" smtClean="0"/>
              <a:t>Projektlogo</a:t>
            </a:r>
            <a:endParaRPr lang="de-DE" dirty="0"/>
          </a:p>
        </p:txBody>
      </p:sp>
      <p:sp>
        <p:nvSpPr>
          <p:cNvPr id="15" name="Datumsplatzhalter 2"/>
          <p:cNvSpPr>
            <a:spLocks noGrp="1"/>
          </p:cNvSpPr>
          <p:nvPr>
            <p:ph type="dt" sz="half" idx="16"/>
          </p:nvPr>
        </p:nvSpPr>
        <p:spPr>
          <a:xfrm>
            <a:off x="628650" y="6356350"/>
            <a:ext cx="937683" cy="365125"/>
          </a:xfrm>
          <a:prstGeom prst="rect">
            <a:avLst/>
          </a:prstGeom>
        </p:spPr>
        <p:txBody>
          <a:bodyPr vert="horz" lIns="91440" tIns="45720" rIns="91440" bIns="45720" rtlCol="0" anchor="ctr"/>
          <a:lstStyle>
            <a:lvl1pPr algn="l">
              <a:defRPr sz="1200">
                <a:solidFill>
                  <a:srgbClr val="A4ADB6"/>
                </a:solidFill>
              </a:defRPr>
            </a:lvl1pPr>
          </a:lstStyle>
          <a:p>
            <a:fld id="{7E6961B8-E763-4621-9D5D-38F66A348052}" type="datetime1">
              <a:rPr lang="de-DE" smtClean="0"/>
              <a:t>02.12.22</a:t>
            </a:fld>
            <a:endParaRPr lang="de-DE" dirty="0"/>
          </a:p>
        </p:txBody>
      </p:sp>
      <p:sp>
        <p:nvSpPr>
          <p:cNvPr id="16" name="Fußzeilenplatzhalter 5"/>
          <p:cNvSpPr>
            <a:spLocks noGrp="1"/>
          </p:cNvSpPr>
          <p:nvPr>
            <p:ph type="ftr" sz="quarter" idx="3"/>
          </p:nvPr>
        </p:nvSpPr>
        <p:spPr>
          <a:xfrm>
            <a:off x="2505216" y="6356350"/>
            <a:ext cx="3582318" cy="365125"/>
          </a:xfrm>
          <a:prstGeom prst="rect">
            <a:avLst/>
          </a:prstGeom>
        </p:spPr>
        <p:txBody>
          <a:bodyPr vert="horz" lIns="91440" tIns="45720" rIns="91440" bIns="45720" rtlCol="0" anchor="ctr"/>
          <a:lstStyle>
            <a:lvl1pPr algn="ctr">
              <a:defRPr sz="1200">
                <a:solidFill>
                  <a:srgbClr val="A4ADB6"/>
                </a:solidFill>
              </a:defRPr>
            </a:lvl1pPr>
          </a:lstStyle>
          <a:p>
            <a:endParaRPr lang="de-DE" dirty="0"/>
          </a:p>
        </p:txBody>
      </p:sp>
      <p:sp>
        <p:nvSpPr>
          <p:cNvPr id="17" name="Foliennummernplatzhalter 12"/>
          <p:cNvSpPr>
            <a:spLocks noGrp="1"/>
          </p:cNvSpPr>
          <p:nvPr>
            <p:ph type="sldNum" sz="quarter" idx="4"/>
          </p:nvPr>
        </p:nvSpPr>
        <p:spPr>
          <a:xfrm>
            <a:off x="1683948" y="6356350"/>
            <a:ext cx="703652" cy="365125"/>
          </a:xfrm>
          <a:prstGeom prst="rect">
            <a:avLst/>
          </a:prstGeom>
        </p:spPr>
        <p:txBody>
          <a:bodyPr vert="horz" lIns="91440" tIns="45720" rIns="91440" bIns="45720" rtlCol="0" anchor="ctr"/>
          <a:lstStyle>
            <a:lvl1pPr algn="r">
              <a:defRPr sz="1200">
                <a:solidFill>
                  <a:srgbClr val="A4ADB6"/>
                </a:solidFill>
              </a:defRPr>
            </a:lvl1pPr>
          </a:lstStyle>
          <a:p>
            <a:pPr algn="ctr"/>
            <a:r>
              <a:rPr lang="de-DE" smtClean="0"/>
              <a:t> Folie </a:t>
            </a:r>
            <a:fld id="{812F24F4-33A2-4A6F-87E3-ABC44FA42587}" type="slidenum">
              <a:rPr lang="de-DE" smtClean="0"/>
              <a:pPr algn="ctr"/>
              <a:t>‹Nr.›</a:t>
            </a:fld>
            <a:endParaRPr lang="de-DE" dirty="0"/>
          </a:p>
        </p:txBody>
      </p:sp>
    </p:spTree>
    <p:extLst>
      <p:ext uri="{BB962C8B-B14F-4D97-AF65-F5344CB8AC3E}">
        <p14:creationId xmlns:p14="http://schemas.microsoft.com/office/powerpoint/2010/main" val="377124885"/>
      </p:ext>
    </p:extLst>
  </p:cSld>
  <p:clrMapOvr>
    <a:masterClrMapping/>
  </p:clrMapOvr>
  <p:timing>
    <p:tnLst>
      <p:par>
        <p:cTn xmlns:p14="http://schemas.microsoft.com/office/powerpoint/2010/main" id="1" dur="indefinite" restart="never" nodeType="tmRoot"/>
      </p:par>
    </p:tnLst>
  </p:timing>
  <p:extLst mod="1">
    <p:ext uri="{DCECCB84-F9BA-43D5-87BE-67443E8EF086}">
      <p15:sldGuideLst xmlns:p15="http://schemas.microsoft.com/office/powerpoint/2012/main" xmlns="">
        <p15:guide id="1" orient="horz" pos="142"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Nur Titel">
    <p:spTree>
      <p:nvGrpSpPr>
        <p:cNvPr id="1" name=""/>
        <p:cNvGrpSpPr/>
        <p:nvPr/>
      </p:nvGrpSpPr>
      <p:grpSpPr>
        <a:xfrm>
          <a:off x="0" y="0"/>
          <a:ext cx="0" cy="0"/>
          <a:chOff x="0" y="0"/>
          <a:chExt cx="0" cy="0"/>
        </a:xfrm>
      </p:grpSpPr>
      <p:sp>
        <p:nvSpPr>
          <p:cNvPr id="6" name="Title Placeholder 1"/>
          <p:cNvSpPr>
            <a:spLocks noGrp="1"/>
          </p:cNvSpPr>
          <p:nvPr>
            <p:ph type="title"/>
          </p:nvPr>
        </p:nvSpPr>
        <p:spPr>
          <a:xfrm>
            <a:off x="612813" y="225424"/>
            <a:ext cx="7920000" cy="1332000"/>
          </a:xfrm>
          <a:prstGeom prst="rect">
            <a:avLst/>
          </a:prstGeom>
        </p:spPr>
        <p:txBody>
          <a:bodyPr vert="horz" lIns="91440" tIns="45720" rIns="91440" bIns="45720" rtlCol="0" anchor="ctr">
            <a:normAutofit/>
          </a:bodyPr>
          <a:lstStyle/>
          <a:p>
            <a:r>
              <a:rPr lang="de-DE" dirty="0" smtClean="0"/>
              <a:t>Titelmasterformat durch Klicken bearbeiten</a:t>
            </a:r>
            <a:endParaRPr lang="en-US" dirty="0"/>
          </a:p>
        </p:txBody>
      </p:sp>
      <p:sp>
        <p:nvSpPr>
          <p:cNvPr id="3" name="Bildplatzhalter 4"/>
          <p:cNvSpPr>
            <a:spLocks noGrp="1"/>
          </p:cNvSpPr>
          <p:nvPr>
            <p:ph type="pic" sz="quarter" idx="15" hasCustomPrompt="1"/>
          </p:nvPr>
        </p:nvSpPr>
        <p:spPr>
          <a:xfrm>
            <a:off x="6170613" y="6173788"/>
            <a:ext cx="1165225" cy="577850"/>
          </a:xfrm>
        </p:spPr>
        <p:txBody>
          <a:bodyPr anchor="ctr">
            <a:normAutofit/>
          </a:bodyPr>
          <a:lstStyle>
            <a:lvl1pPr marL="0" indent="0" algn="ctr">
              <a:buNone/>
              <a:defRPr sz="1400"/>
            </a:lvl1pPr>
          </a:lstStyle>
          <a:p>
            <a:r>
              <a:rPr lang="de-DE" dirty="0" smtClean="0"/>
              <a:t>Projektlogo</a:t>
            </a:r>
            <a:endParaRPr lang="de-DE" dirty="0"/>
          </a:p>
        </p:txBody>
      </p:sp>
      <p:sp>
        <p:nvSpPr>
          <p:cNvPr id="11" name="Datumsplatzhalter 2"/>
          <p:cNvSpPr>
            <a:spLocks noGrp="1"/>
          </p:cNvSpPr>
          <p:nvPr>
            <p:ph type="dt" sz="half" idx="2"/>
          </p:nvPr>
        </p:nvSpPr>
        <p:spPr>
          <a:xfrm>
            <a:off x="628650" y="6356350"/>
            <a:ext cx="937683" cy="365125"/>
          </a:xfrm>
          <a:prstGeom prst="rect">
            <a:avLst/>
          </a:prstGeom>
        </p:spPr>
        <p:txBody>
          <a:bodyPr vert="horz" lIns="91440" tIns="45720" rIns="91440" bIns="45720" rtlCol="0" anchor="ctr"/>
          <a:lstStyle>
            <a:lvl1pPr algn="l">
              <a:defRPr sz="1200">
                <a:solidFill>
                  <a:srgbClr val="A4ADB6"/>
                </a:solidFill>
              </a:defRPr>
            </a:lvl1pPr>
          </a:lstStyle>
          <a:p>
            <a:fld id="{B7E06C08-2B17-43F1-A072-02A8688504CF}" type="datetime1">
              <a:rPr lang="de-DE" smtClean="0"/>
              <a:t>02.12.22</a:t>
            </a:fld>
            <a:endParaRPr lang="de-DE" dirty="0"/>
          </a:p>
        </p:txBody>
      </p:sp>
      <p:sp>
        <p:nvSpPr>
          <p:cNvPr id="12" name="Fußzeilenplatzhalter 5"/>
          <p:cNvSpPr>
            <a:spLocks noGrp="1"/>
          </p:cNvSpPr>
          <p:nvPr>
            <p:ph type="ftr" sz="quarter" idx="3"/>
          </p:nvPr>
        </p:nvSpPr>
        <p:spPr>
          <a:xfrm>
            <a:off x="2505216" y="6356350"/>
            <a:ext cx="3582318" cy="365125"/>
          </a:xfrm>
          <a:prstGeom prst="rect">
            <a:avLst/>
          </a:prstGeom>
        </p:spPr>
        <p:txBody>
          <a:bodyPr vert="horz" lIns="91440" tIns="45720" rIns="91440" bIns="45720" rtlCol="0" anchor="ctr"/>
          <a:lstStyle>
            <a:lvl1pPr algn="ctr">
              <a:defRPr sz="1200">
                <a:solidFill>
                  <a:srgbClr val="A4ADB6"/>
                </a:solidFill>
              </a:defRPr>
            </a:lvl1pPr>
          </a:lstStyle>
          <a:p>
            <a:endParaRPr lang="de-DE" dirty="0"/>
          </a:p>
        </p:txBody>
      </p:sp>
      <p:sp>
        <p:nvSpPr>
          <p:cNvPr id="13" name="Foliennummernplatzhalter 12"/>
          <p:cNvSpPr>
            <a:spLocks noGrp="1"/>
          </p:cNvSpPr>
          <p:nvPr>
            <p:ph type="sldNum" sz="quarter" idx="4"/>
          </p:nvPr>
        </p:nvSpPr>
        <p:spPr>
          <a:xfrm>
            <a:off x="1683948" y="6356350"/>
            <a:ext cx="703652" cy="365125"/>
          </a:xfrm>
          <a:prstGeom prst="rect">
            <a:avLst/>
          </a:prstGeom>
        </p:spPr>
        <p:txBody>
          <a:bodyPr vert="horz" lIns="91440" tIns="45720" rIns="91440" bIns="45720" rtlCol="0" anchor="ctr"/>
          <a:lstStyle>
            <a:lvl1pPr algn="r">
              <a:defRPr sz="1200">
                <a:solidFill>
                  <a:srgbClr val="A4ADB6"/>
                </a:solidFill>
              </a:defRPr>
            </a:lvl1pPr>
          </a:lstStyle>
          <a:p>
            <a:pPr algn="ctr"/>
            <a:r>
              <a:rPr lang="de-DE" smtClean="0"/>
              <a:t> Folie </a:t>
            </a:r>
            <a:fld id="{812F24F4-33A2-4A6F-87E3-ABC44FA42587}" type="slidenum">
              <a:rPr lang="de-DE" smtClean="0"/>
              <a:pPr algn="ctr"/>
              <a:t>‹Nr.›</a:t>
            </a:fld>
            <a:endParaRPr lang="de-DE" dirty="0"/>
          </a:p>
        </p:txBody>
      </p:sp>
    </p:spTree>
    <p:extLst>
      <p:ext uri="{BB962C8B-B14F-4D97-AF65-F5344CB8AC3E}">
        <p14:creationId xmlns:p14="http://schemas.microsoft.com/office/powerpoint/2010/main" val="2980541376"/>
      </p:ext>
    </p:extLst>
  </p:cSld>
  <p:clrMapOvr>
    <a:masterClrMapping/>
  </p:clrMapOvr>
  <p:timing>
    <p:tnLst>
      <p:par>
        <p:cTn xmlns:p14="http://schemas.microsoft.com/office/powerpoint/2010/mai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Leer">
    <p:spTree>
      <p:nvGrpSpPr>
        <p:cNvPr id="1" name=""/>
        <p:cNvGrpSpPr/>
        <p:nvPr/>
      </p:nvGrpSpPr>
      <p:grpSpPr>
        <a:xfrm>
          <a:off x="0" y="0"/>
          <a:ext cx="0" cy="0"/>
          <a:chOff x="0" y="0"/>
          <a:chExt cx="0" cy="0"/>
        </a:xfrm>
      </p:grpSpPr>
      <p:sp>
        <p:nvSpPr>
          <p:cNvPr id="2" name="Bildplatzhalter 4"/>
          <p:cNvSpPr>
            <a:spLocks noGrp="1"/>
          </p:cNvSpPr>
          <p:nvPr>
            <p:ph type="pic" sz="quarter" idx="15" hasCustomPrompt="1"/>
          </p:nvPr>
        </p:nvSpPr>
        <p:spPr>
          <a:xfrm>
            <a:off x="6170613" y="6173788"/>
            <a:ext cx="1165225" cy="577850"/>
          </a:xfrm>
        </p:spPr>
        <p:txBody>
          <a:bodyPr anchor="ctr">
            <a:normAutofit/>
          </a:bodyPr>
          <a:lstStyle>
            <a:lvl1pPr marL="0" indent="0" algn="ctr">
              <a:buNone/>
              <a:defRPr sz="1400"/>
            </a:lvl1pPr>
          </a:lstStyle>
          <a:p>
            <a:r>
              <a:rPr lang="de-DE" dirty="0" smtClean="0"/>
              <a:t>Projektlogo</a:t>
            </a:r>
            <a:endParaRPr lang="de-DE" dirty="0"/>
          </a:p>
        </p:txBody>
      </p:sp>
      <p:sp>
        <p:nvSpPr>
          <p:cNvPr id="7" name="Datumsplatzhalter 2"/>
          <p:cNvSpPr>
            <a:spLocks noGrp="1"/>
          </p:cNvSpPr>
          <p:nvPr>
            <p:ph type="dt" sz="half" idx="2"/>
          </p:nvPr>
        </p:nvSpPr>
        <p:spPr>
          <a:xfrm>
            <a:off x="628650" y="6356350"/>
            <a:ext cx="937683" cy="365125"/>
          </a:xfrm>
          <a:prstGeom prst="rect">
            <a:avLst/>
          </a:prstGeom>
        </p:spPr>
        <p:txBody>
          <a:bodyPr vert="horz" lIns="91440" tIns="45720" rIns="91440" bIns="45720" rtlCol="0" anchor="ctr"/>
          <a:lstStyle>
            <a:lvl1pPr algn="l">
              <a:defRPr sz="1200">
                <a:solidFill>
                  <a:srgbClr val="A4ADB6"/>
                </a:solidFill>
              </a:defRPr>
            </a:lvl1pPr>
          </a:lstStyle>
          <a:p>
            <a:fld id="{514C555C-37E2-44ED-BE6C-12A21C01C579}" type="datetime1">
              <a:rPr lang="de-DE" smtClean="0"/>
              <a:t>02.12.22</a:t>
            </a:fld>
            <a:endParaRPr lang="de-DE" dirty="0"/>
          </a:p>
        </p:txBody>
      </p:sp>
      <p:sp>
        <p:nvSpPr>
          <p:cNvPr id="8" name="Fußzeilenplatzhalter 5"/>
          <p:cNvSpPr>
            <a:spLocks noGrp="1"/>
          </p:cNvSpPr>
          <p:nvPr>
            <p:ph type="ftr" sz="quarter" idx="3"/>
          </p:nvPr>
        </p:nvSpPr>
        <p:spPr>
          <a:xfrm>
            <a:off x="2505216" y="6356350"/>
            <a:ext cx="3582318" cy="365125"/>
          </a:xfrm>
          <a:prstGeom prst="rect">
            <a:avLst/>
          </a:prstGeom>
        </p:spPr>
        <p:txBody>
          <a:bodyPr vert="horz" lIns="91440" tIns="45720" rIns="91440" bIns="45720" rtlCol="0" anchor="ctr"/>
          <a:lstStyle>
            <a:lvl1pPr algn="ctr">
              <a:defRPr sz="1200">
                <a:solidFill>
                  <a:srgbClr val="A4ADB6"/>
                </a:solidFill>
              </a:defRPr>
            </a:lvl1pPr>
          </a:lstStyle>
          <a:p>
            <a:endParaRPr lang="de-DE" dirty="0"/>
          </a:p>
        </p:txBody>
      </p:sp>
      <p:sp>
        <p:nvSpPr>
          <p:cNvPr id="9" name="Foliennummernplatzhalter 12"/>
          <p:cNvSpPr>
            <a:spLocks noGrp="1"/>
          </p:cNvSpPr>
          <p:nvPr>
            <p:ph type="sldNum" sz="quarter" idx="4"/>
          </p:nvPr>
        </p:nvSpPr>
        <p:spPr>
          <a:xfrm>
            <a:off x="1683948" y="6356350"/>
            <a:ext cx="703652" cy="365125"/>
          </a:xfrm>
          <a:prstGeom prst="rect">
            <a:avLst/>
          </a:prstGeom>
        </p:spPr>
        <p:txBody>
          <a:bodyPr vert="horz" lIns="91440" tIns="45720" rIns="91440" bIns="45720" rtlCol="0" anchor="ctr"/>
          <a:lstStyle>
            <a:lvl1pPr algn="r">
              <a:defRPr sz="1200">
                <a:solidFill>
                  <a:srgbClr val="A4ADB6"/>
                </a:solidFill>
              </a:defRPr>
            </a:lvl1pPr>
          </a:lstStyle>
          <a:p>
            <a:pPr algn="ctr"/>
            <a:r>
              <a:rPr lang="de-DE" smtClean="0"/>
              <a:t> Folie </a:t>
            </a:r>
            <a:fld id="{812F24F4-33A2-4A6F-87E3-ABC44FA42587}" type="slidenum">
              <a:rPr lang="de-DE" smtClean="0"/>
              <a:pPr algn="ctr"/>
              <a:t>‹Nr.›</a:t>
            </a:fld>
            <a:endParaRPr lang="de-DE" dirty="0"/>
          </a:p>
        </p:txBody>
      </p:sp>
    </p:spTree>
    <p:extLst>
      <p:ext uri="{BB962C8B-B14F-4D97-AF65-F5344CB8AC3E}">
        <p14:creationId xmlns:p14="http://schemas.microsoft.com/office/powerpoint/2010/main" val="105425375"/>
      </p:ext>
    </p:extLst>
  </p:cSld>
  <p:clrMapOvr>
    <a:masterClrMapping/>
  </p:clrMapOvr>
  <p:timing>
    <p:tnLst>
      <p:par>
        <p:cTn xmlns:p14="http://schemas.microsoft.com/office/powerpoint/2010/mai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Leer">
    <p:spTree>
      <p:nvGrpSpPr>
        <p:cNvPr id="1" name=""/>
        <p:cNvGrpSpPr/>
        <p:nvPr/>
      </p:nvGrpSpPr>
      <p:grpSpPr>
        <a:xfrm>
          <a:off x="0" y="0"/>
          <a:ext cx="0" cy="0"/>
          <a:chOff x="0" y="0"/>
          <a:chExt cx="0" cy="0"/>
        </a:xfrm>
      </p:grpSpPr>
      <p:sp>
        <p:nvSpPr>
          <p:cNvPr id="4" name="Rechteck 3"/>
          <p:cNvSpPr/>
          <p:nvPr userDrawn="1"/>
        </p:nvSpPr>
        <p:spPr>
          <a:xfrm>
            <a:off x="0" y="0"/>
            <a:ext cx="9144000" cy="603232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800"/>
          </a:p>
        </p:txBody>
      </p:sp>
      <p:sp>
        <p:nvSpPr>
          <p:cNvPr id="3" name="Bildplatzhalter 4"/>
          <p:cNvSpPr>
            <a:spLocks noGrp="1"/>
          </p:cNvSpPr>
          <p:nvPr>
            <p:ph type="pic" sz="quarter" idx="15" hasCustomPrompt="1"/>
          </p:nvPr>
        </p:nvSpPr>
        <p:spPr>
          <a:xfrm>
            <a:off x="6170613" y="6173788"/>
            <a:ext cx="1165225" cy="577850"/>
          </a:xfrm>
        </p:spPr>
        <p:txBody>
          <a:bodyPr anchor="ctr">
            <a:normAutofit/>
          </a:bodyPr>
          <a:lstStyle>
            <a:lvl1pPr marL="0" indent="0" algn="ctr">
              <a:buNone/>
              <a:defRPr sz="1400"/>
            </a:lvl1pPr>
          </a:lstStyle>
          <a:p>
            <a:r>
              <a:rPr lang="de-DE" dirty="0" smtClean="0"/>
              <a:t>Projektlogo</a:t>
            </a:r>
            <a:endParaRPr lang="de-DE" dirty="0"/>
          </a:p>
        </p:txBody>
      </p:sp>
      <p:sp>
        <p:nvSpPr>
          <p:cNvPr id="11" name="Datumsplatzhalter 2"/>
          <p:cNvSpPr>
            <a:spLocks noGrp="1"/>
          </p:cNvSpPr>
          <p:nvPr>
            <p:ph type="dt" sz="half" idx="2"/>
          </p:nvPr>
        </p:nvSpPr>
        <p:spPr>
          <a:xfrm>
            <a:off x="628650" y="6356350"/>
            <a:ext cx="937683" cy="365125"/>
          </a:xfrm>
          <a:prstGeom prst="rect">
            <a:avLst/>
          </a:prstGeom>
        </p:spPr>
        <p:txBody>
          <a:bodyPr vert="horz" lIns="91440" tIns="45720" rIns="91440" bIns="45720" rtlCol="0" anchor="ctr"/>
          <a:lstStyle>
            <a:lvl1pPr algn="l">
              <a:defRPr sz="1200">
                <a:solidFill>
                  <a:srgbClr val="A4ADB6"/>
                </a:solidFill>
              </a:defRPr>
            </a:lvl1pPr>
          </a:lstStyle>
          <a:p>
            <a:fld id="{F2F1D57B-2905-4E99-8DD2-DA23D35CE01F}" type="datetime1">
              <a:rPr lang="de-DE" smtClean="0"/>
              <a:t>02.12.22</a:t>
            </a:fld>
            <a:endParaRPr lang="de-DE" dirty="0"/>
          </a:p>
        </p:txBody>
      </p:sp>
      <p:sp>
        <p:nvSpPr>
          <p:cNvPr id="12" name="Fußzeilenplatzhalter 5"/>
          <p:cNvSpPr>
            <a:spLocks noGrp="1"/>
          </p:cNvSpPr>
          <p:nvPr>
            <p:ph type="ftr" sz="quarter" idx="3"/>
          </p:nvPr>
        </p:nvSpPr>
        <p:spPr>
          <a:xfrm>
            <a:off x="2505216" y="6356350"/>
            <a:ext cx="3582318" cy="365125"/>
          </a:xfrm>
          <a:prstGeom prst="rect">
            <a:avLst/>
          </a:prstGeom>
        </p:spPr>
        <p:txBody>
          <a:bodyPr vert="horz" lIns="91440" tIns="45720" rIns="91440" bIns="45720" rtlCol="0" anchor="ctr"/>
          <a:lstStyle>
            <a:lvl1pPr algn="ctr">
              <a:defRPr sz="1200">
                <a:solidFill>
                  <a:srgbClr val="A4ADB6"/>
                </a:solidFill>
              </a:defRPr>
            </a:lvl1pPr>
          </a:lstStyle>
          <a:p>
            <a:endParaRPr lang="de-DE" dirty="0"/>
          </a:p>
        </p:txBody>
      </p:sp>
      <p:sp>
        <p:nvSpPr>
          <p:cNvPr id="13" name="Foliennummernplatzhalter 12"/>
          <p:cNvSpPr>
            <a:spLocks noGrp="1"/>
          </p:cNvSpPr>
          <p:nvPr>
            <p:ph type="sldNum" sz="quarter" idx="4"/>
          </p:nvPr>
        </p:nvSpPr>
        <p:spPr>
          <a:xfrm>
            <a:off x="1683948" y="6356350"/>
            <a:ext cx="703652" cy="365125"/>
          </a:xfrm>
          <a:prstGeom prst="rect">
            <a:avLst/>
          </a:prstGeom>
        </p:spPr>
        <p:txBody>
          <a:bodyPr vert="horz" lIns="91440" tIns="45720" rIns="91440" bIns="45720" rtlCol="0" anchor="ctr"/>
          <a:lstStyle>
            <a:lvl1pPr algn="r">
              <a:defRPr sz="1200">
                <a:solidFill>
                  <a:srgbClr val="A4ADB6"/>
                </a:solidFill>
              </a:defRPr>
            </a:lvl1pPr>
          </a:lstStyle>
          <a:p>
            <a:pPr algn="ctr"/>
            <a:r>
              <a:rPr lang="de-DE" smtClean="0"/>
              <a:t> Folie </a:t>
            </a:r>
            <a:fld id="{812F24F4-33A2-4A6F-87E3-ABC44FA42587}" type="slidenum">
              <a:rPr lang="de-DE" smtClean="0"/>
              <a:pPr algn="ctr"/>
              <a:t>‹Nr.›</a:t>
            </a:fld>
            <a:endParaRPr lang="de-DE" dirty="0"/>
          </a:p>
        </p:txBody>
      </p:sp>
    </p:spTree>
    <p:extLst>
      <p:ext uri="{BB962C8B-B14F-4D97-AF65-F5344CB8AC3E}">
        <p14:creationId xmlns:p14="http://schemas.microsoft.com/office/powerpoint/2010/main" val="2438175314"/>
      </p:ext>
    </p:extLst>
  </p:cSld>
  <p:clrMapOvr>
    <a:masterClrMapping/>
  </p:clrMapOvr>
  <p:timing>
    <p:tnLst>
      <p:par>
        <p:cTn xmlns:p14="http://schemas.microsoft.com/office/powerpoint/2010/mai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Zwischentitel">
    <p:spTree>
      <p:nvGrpSpPr>
        <p:cNvPr id="1" name=""/>
        <p:cNvGrpSpPr/>
        <p:nvPr/>
      </p:nvGrpSpPr>
      <p:grpSpPr>
        <a:xfrm>
          <a:off x="0" y="0"/>
          <a:ext cx="0" cy="0"/>
          <a:chOff x="0" y="0"/>
          <a:chExt cx="0" cy="0"/>
        </a:xfrm>
      </p:grpSpPr>
      <p:sp>
        <p:nvSpPr>
          <p:cNvPr id="7" name="Rechteck 6"/>
          <p:cNvSpPr/>
          <p:nvPr userDrawn="1"/>
        </p:nvSpPr>
        <p:spPr>
          <a:xfrm>
            <a:off x="0" y="1683803"/>
            <a:ext cx="9144000" cy="4348518"/>
          </a:xfrm>
          <a:prstGeom prst="rect">
            <a:avLst/>
          </a:prstGeom>
          <a:solidFill>
            <a:srgbClr val="008CC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800"/>
          </a:p>
        </p:txBody>
      </p:sp>
      <p:sp>
        <p:nvSpPr>
          <p:cNvPr id="2" name="Title 1"/>
          <p:cNvSpPr>
            <a:spLocks noGrp="1"/>
          </p:cNvSpPr>
          <p:nvPr>
            <p:ph type="title" hasCustomPrompt="1"/>
          </p:nvPr>
        </p:nvSpPr>
        <p:spPr>
          <a:xfrm>
            <a:off x="623888" y="1844677"/>
            <a:ext cx="7886700" cy="2717801"/>
          </a:xfrm>
          <a:prstGeom prst="rect">
            <a:avLst/>
          </a:prstGeom>
        </p:spPr>
        <p:txBody>
          <a:bodyPr anchor="ctr">
            <a:normAutofit/>
          </a:bodyPr>
          <a:lstStyle>
            <a:lvl1pPr>
              <a:defRPr sz="4800">
                <a:solidFill>
                  <a:schemeClr val="bg1"/>
                </a:solidFill>
              </a:defRPr>
            </a:lvl1pPr>
          </a:lstStyle>
          <a:p>
            <a:r>
              <a:rPr lang="de-DE" dirty="0" smtClean="0"/>
              <a:t>Zwischentitelmasterformat durch Klicken bearbeiten</a:t>
            </a:r>
            <a:endParaRPr lang="en-US" dirty="0"/>
          </a:p>
        </p:txBody>
      </p:sp>
      <p:sp>
        <p:nvSpPr>
          <p:cNvPr id="3" name="Text Placeholder 2"/>
          <p:cNvSpPr>
            <a:spLocks noGrp="1"/>
          </p:cNvSpPr>
          <p:nvPr>
            <p:ph type="body" idx="1"/>
          </p:nvPr>
        </p:nvSpPr>
        <p:spPr>
          <a:xfrm>
            <a:off x="623888" y="4589466"/>
            <a:ext cx="7886700" cy="1287461"/>
          </a:xfrm>
          <a:prstGeom prst="rect">
            <a:avLst/>
          </a:prstGeo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smtClean="0"/>
              <a:t>Textmasterformat bearbeiten</a:t>
            </a:r>
          </a:p>
        </p:txBody>
      </p:sp>
      <p:sp>
        <p:nvSpPr>
          <p:cNvPr id="5" name="Bildplatzhalter 4"/>
          <p:cNvSpPr>
            <a:spLocks noGrp="1"/>
          </p:cNvSpPr>
          <p:nvPr>
            <p:ph type="pic" sz="quarter" idx="15" hasCustomPrompt="1"/>
          </p:nvPr>
        </p:nvSpPr>
        <p:spPr>
          <a:xfrm>
            <a:off x="6170613" y="6173788"/>
            <a:ext cx="1165225" cy="577850"/>
          </a:xfrm>
        </p:spPr>
        <p:txBody>
          <a:bodyPr anchor="ctr">
            <a:normAutofit/>
          </a:bodyPr>
          <a:lstStyle>
            <a:lvl1pPr marL="0" indent="0" algn="ctr">
              <a:buNone/>
              <a:defRPr sz="1400"/>
            </a:lvl1pPr>
          </a:lstStyle>
          <a:p>
            <a:r>
              <a:rPr lang="de-DE" dirty="0" smtClean="0"/>
              <a:t>Projektlogo</a:t>
            </a:r>
            <a:endParaRPr lang="de-DE" dirty="0"/>
          </a:p>
        </p:txBody>
      </p:sp>
      <p:sp>
        <p:nvSpPr>
          <p:cNvPr id="11" name="Datumsplatzhalter 2"/>
          <p:cNvSpPr>
            <a:spLocks noGrp="1"/>
          </p:cNvSpPr>
          <p:nvPr>
            <p:ph type="dt" sz="half" idx="2"/>
          </p:nvPr>
        </p:nvSpPr>
        <p:spPr>
          <a:xfrm>
            <a:off x="628650" y="6356350"/>
            <a:ext cx="937683" cy="365125"/>
          </a:xfrm>
          <a:prstGeom prst="rect">
            <a:avLst/>
          </a:prstGeom>
        </p:spPr>
        <p:txBody>
          <a:bodyPr vert="horz" lIns="91440" tIns="45720" rIns="91440" bIns="45720" rtlCol="0" anchor="ctr"/>
          <a:lstStyle>
            <a:lvl1pPr algn="l">
              <a:defRPr sz="1200">
                <a:solidFill>
                  <a:srgbClr val="A4ADB6"/>
                </a:solidFill>
              </a:defRPr>
            </a:lvl1pPr>
          </a:lstStyle>
          <a:p>
            <a:fld id="{F8B4B845-6DC3-45BC-9049-17AD7992C39F}" type="datetime1">
              <a:rPr lang="de-DE" smtClean="0"/>
              <a:t>02.12.22</a:t>
            </a:fld>
            <a:endParaRPr lang="de-DE" dirty="0"/>
          </a:p>
        </p:txBody>
      </p:sp>
      <p:sp>
        <p:nvSpPr>
          <p:cNvPr id="12" name="Fußzeilenplatzhalter 5"/>
          <p:cNvSpPr>
            <a:spLocks noGrp="1"/>
          </p:cNvSpPr>
          <p:nvPr>
            <p:ph type="ftr" sz="quarter" idx="3"/>
          </p:nvPr>
        </p:nvSpPr>
        <p:spPr>
          <a:xfrm>
            <a:off x="2505216" y="6356350"/>
            <a:ext cx="3582318" cy="365125"/>
          </a:xfrm>
          <a:prstGeom prst="rect">
            <a:avLst/>
          </a:prstGeom>
        </p:spPr>
        <p:txBody>
          <a:bodyPr vert="horz" lIns="91440" tIns="45720" rIns="91440" bIns="45720" rtlCol="0" anchor="ctr"/>
          <a:lstStyle>
            <a:lvl1pPr algn="ctr">
              <a:defRPr sz="1200">
                <a:solidFill>
                  <a:srgbClr val="A4ADB6"/>
                </a:solidFill>
              </a:defRPr>
            </a:lvl1pPr>
          </a:lstStyle>
          <a:p>
            <a:endParaRPr lang="de-DE" dirty="0"/>
          </a:p>
        </p:txBody>
      </p:sp>
      <p:sp>
        <p:nvSpPr>
          <p:cNvPr id="13" name="Foliennummernplatzhalter 12"/>
          <p:cNvSpPr>
            <a:spLocks noGrp="1"/>
          </p:cNvSpPr>
          <p:nvPr>
            <p:ph type="sldNum" sz="quarter" idx="4"/>
          </p:nvPr>
        </p:nvSpPr>
        <p:spPr>
          <a:xfrm>
            <a:off x="1683948" y="6356350"/>
            <a:ext cx="703652" cy="365125"/>
          </a:xfrm>
          <a:prstGeom prst="rect">
            <a:avLst/>
          </a:prstGeom>
        </p:spPr>
        <p:txBody>
          <a:bodyPr vert="horz" lIns="91440" tIns="45720" rIns="91440" bIns="45720" rtlCol="0" anchor="ctr"/>
          <a:lstStyle>
            <a:lvl1pPr algn="r">
              <a:defRPr sz="1200">
                <a:solidFill>
                  <a:srgbClr val="A4ADB6"/>
                </a:solidFill>
              </a:defRPr>
            </a:lvl1pPr>
          </a:lstStyle>
          <a:p>
            <a:pPr algn="ctr"/>
            <a:r>
              <a:rPr lang="de-DE" smtClean="0"/>
              <a:t> Folie </a:t>
            </a:r>
            <a:fld id="{812F24F4-33A2-4A6F-87E3-ABC44FA42587}" type="slidenum">
              <a:rPr lang="de-DE" smtClean="0"/>
              <a:pPr algn="ctr"/>
              <a:t>‹Nr.›</a:t>
            </a:fld>
            <a:endParaRPr lang="de-DE" dirty="0"/>
          </a:p>
        </p:txBody>
      </p:sp>
    </p:spTree>
    <p:extLst>
      <p:ext uri="{BB962C8B-B14F-4D97-AF65-F5344CB8AC3E}">
        <p14:creationId xmlns:p14="http://schemas.microsoft.com/office/powerpoint/2010/main" val="3301341023"/>
      </p:ext>
    </p:extLst>
  </p:cSld>
  <p:clrMapOvr>
    <a:masterClrMapping/>
  </p:clrMapOvr>
  <p:timing>
    <p:tnLst>
      <p:par>
        <p:cTn xmlns:p14="http://schemas.microsoft.com/office/powerpoint/2010/mai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el, Zwischentitel und Inhalt">
    <p:spTree>
      <p:nvGrpSpPr>
        <p:cNvPr id="1" name=""/>
        <p:cNvGrpSpPr/>
        <p:nvPr/>
      </p:nvGrpSpPr>
      <p:grpSpPr>
        <a:xfrm>
          <a:off x="0" y="0"/>
          <a:ext cx="0" cy="0"/>
          <a:chOff x="0" y="0"/>
          <a:chExt cx="0" cy="0"/>
        </a:xfrm>
      </p:grpSpPr>
      <p:sp>
        <p:nvSpPr>
          <p:cNvPr id="2" name="Title 1"/>
          <p:cNvSpPr>
            <a:spLocks noGrp="1"/>
          </p:cNvSpPr>
          <p:nvPr>
            <p:ph type="title"/>
          </p:nvPr>
        </p:nvSpPr>
        <p:spPr>
          <a:xfrm>
            <a:off x="612000" y="225425"/>
            <a:ext cx="7920000" cy="1332000"/>
          </a:xfrm>
          <a:prstGeom prst="rect">
            <a:avLst/>
          </a:prstGeom>
        </p:spPr>
        <p:txBody>
          <a:bodyPr/>
          <a:lstStyle/>
          <a:p>
            <a:r>
              <a:rPr lang="de-DE" dirty="0" smtClean="0"/>
              <a:t>Titelmasterformat durch Klicken bearbeiten</a:t>
            </a:r>
            <a:endParaRPr lang="en-US" dirty="0"/>
          </a:p>
        </p:txBody>
      </p:sp>
      <p:sp>
        <p:nvSpPr>
          <p:cNvPr id="3" name="Text Placeholder 2"/>
          <p:cNvSpPr>
            <a:spLocks noGrp="1"/>
          </p:cNvSpPr>
          <p:nvPr>
            <p:ph type="body" idx="1"/>
          </p:nvPr>
        </p:nvSpPr>
        <p:spPr>
          <a:xfrm>
            <a:off x="611188" y="1844675"/>
            <a:ext cx="7920000" cy="823912"/>
          </a:xfrm>
          <a:prstGeom prst="rect">
            <a:avLst/>
          </a:prstGeom>
        </p:spPr>
        <p:txBody>
          <a:bodyPr anchor="ctr"/>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dirty="0" smtClean="0"/>
              <a:t>Textmasterformat bearbeiten</a:t>
            </a:r>
          </a:p>
        </p:txBody>
      </p:sp>
      <p:sp>
        <p:nvSpPr>
          <p:cNvPr id="4" name="Content Placeholder 3"/>
          <p:cNvSpPr>
            <a:spLocks noGrp="1"/>
          </p:cNvSpPr>
          <p:nvPr>
            <p:ph sz="half" idx="2"/>
          </p:nvPr>
        </p:nvSpPr>
        <p:spPr>
          <a:xfrm>
            <a:off x="611188" y="2809461"/>
            <a:ext cx="7920000" cy="3067464"/>
          </a:xfrm>
          <a:prstGeom prst="rect">
            <a:avLst/>
          </a:prstGeom>
        </p:spPr>
        <p:txBody>
          <a:bodyPr/>
          <a:lstStyle/>
          <a:p>
            <a:pPr lvl="0"/>
            <a:r>
              <a:rPr lang="de-DE" dirty="0" smtClean="0"/>
              <a:t>Textmasterformat bearbeiten</a:t>
            </a:r>
          </a:p>
          <a:p>
            <a:pPr lvl="1"/>
            <a:r>
              <a:rPr lang="de-DE" dirty="0" smtClean="0"/>
              <a:t>Zweite Ebene</a:t>
            </a:r>
          </a:p>
          <a:p>
            <a:pPr lvl="2"/>
            <a:r>
              <a:rPr lang="de-DE" dirty="0" smtClean="0"/>
              <a:t>Dritte Ebene</a:t>
            </a:r>
          </a:p>
          <a:p>
            <a:pPr lvl="3"/>
            <a:r>
              <a:rPr lang="de-DE" dirty="0" smtClean="0"/>
              <a:t>Vierte Ebene</a:t>
            </a:r>
          </a:p>
          <a:p>
            <a:pPr lvl="4"/>
            <a:r>
              <a:rPr lang="de-DE" dirty="0" smtClean="0"/>
              <a:t>Fünfte Ebene</a:t>
            </a:r>
            <a:endParaRPr lang="en-US" dirty="0"/>
          </a:p>
        </p:txBody>
      </p:sp>
      <p:sp>
        <p:nvSpPr>
          <p:cNvPr id="5" name="Bildplatzhalter 4"/>
          <p:cNvSpPr>
            <a:spLocks noGrp="1"/>
          </p:cNvSpPr>
          <p:nvPr>
            <p:ph type="pic" sz="quarter" idx="15" hasCustomPrompt="1"/>
          </p:nvPr>
        </p:nvSpPr>
        <p:spPr>
          <a:xfrm>
            <a:off x="6170613" y="6173788"/>
            <a:ext cx="1165225" cy="577850"/>
          </a:xfrm>
        </p:spPr>
        <p:txBody>
          <a:bodyPr anchor="ctr">
            <a:normAutofit/>
          </a:bodyPr>
          <a:lstStyle>
            <a:lvl1pPr marL="0" indent="0" algn="ctr">
              <a:buNone/>
              <a:defRPr sz="1400"/>
            </a:lvl1pPr>
          </a:lstStyle>
          <a:p>
            <a:r>
              <a:rPr lang="de-DE" dirty="0" smtClean="0"/>
              <a:t>Projektlogo</a:t>
            </a:r>
            <a:endParaRPr lang="de-DE" dirty="0"/>
          </a:p>
        </p:txBody>
      </p:sp>
      <p:sp>
        <p:nvSpPr>
          <p:cNvPr id="12" name="Datumsplatzhalter 2"/>
          <p:cNvSpPr>
            <a:spLocks noGrp="1"/>
          </p:cNvSpPr>
          <p:nvPr>
            <p:ph type="dt" sz="half" idx="16"/>
          </p:nvPr>
        </p:nvSpPr>
        <p:spPr>
          <a:xfrm>
            <a:off x="628650" y="6356350"/>
            <a:ext cx="937683" cy="365125"/>
          </a:xfrm>
          <a:prstGeom prst="rect">
            <a:avLst/>
          </a:prstGeom>
        </p:spPr>
        <p:txBody>
          <a:bodyPr vert="horz" lIns="91440" tIns="45720" rIns="91440" bIns="45720" rtlCol="0" anchor="ctr"/>
          <a:lstStyle>
            <a:lvl1pPr algn="l">
              <a:defRPr sz="1200">
                <a:solidFill>
                  <a:srgbClr val="A4ADB6"/>
                </a:solidFill>
              </a:defRPr>
            </a:lvl1pPr>
          </a:lstStyle>
          <a:p>
            <a:fld id="{026D32B0-575C-43B7-B8BD-48B68FBBD667}" type="datetime1">
              <a:rPr lang="de-DE" smtClean="0"/>
              <a:t>02.12.22</a:t>
            </a:fld>
            <a:endParaRPr lang="de-DE" dirty="0"/>
          </a:p>
        </p:txBody>
      </p:sp>
      <p:sp>
        <p:nvSpPr>
          <p:cNvPr id="13" name="Fußzeilenplatzhalter 5"/>
          <p:cNvSpPr>
            <a:spLocks noGrp="1"/>
          </p:cNvSpPr>
          <p:nvPr>
            <p:ph type="ftr" sz="quarter" idx="3"/>
          </p:nvPr>
        </p:nvSpPr>
        <p:spPr>
          <a:xfrm>
            <a:off x="2505216" y="6356350"/>
            <a:ext cx="3582318" cy="365125"/>
          </a:xfrm>
          <a:prstGeom prst="rect">
            <a:avLst/>
          </a:prstGeom>
        </p:spPr>
        <p:txBody>
          <a:bodyPr vert="horz" lIns="91440" tIns="45720" rIns="91440" bIns="45720" rtlCol="0" anchor="ctr"/>
          <a:lstStyle>
            <a:lvl1pPr algn="ctr">
              <a:defRPr sz="1200">
                <a:solidFill>
                  <a:srgbClr val="A4ADB6"/>
                </a:solidFill>
              </a:defRPr>
            </a:lvl1pPr>
          </a:lstStyle>
          <a:p>
            <a:endParaRPr lang="de-DE" dirty="0"/>
          </a:p>
        </p:txBody>
      </p:sp>
      <p:sp>
        <p:nvSpPr>
          <p:cNvPr id="14" name="Foliennummernplatzhalter 12"/>
          <p:cNvSpPr>
            <a:spLocks noGrp="1"/>
          </p:cNvSpPr>
          <p:nvPr>
            <p:ph type="sldNum" sz="quarter" idx="4"/>
          </p:nvPr>
        </p:nvSpPr>
        <p:spPr>
          <a:xfrm>
            <a:off x="1683948" y="6356350"/>
            <a:ext cx="703652" cy="365125"/>
          </a:xfrm>
          <a:prstGeom prst="rect">
            <a:avLst/>
          </a:prstGeom>
        </p:spPr>
        <p:txBody>
          <a:bodyPr vert="horz" lIns="91440" tIns="45720" rIns="91440" bIns="45720" rtlCol="0" anchor="ctr"/>
          <a:lstStyle>
            <a:lvl1pPr algn="r">
              <a:defRPr sz="1200">
                <a:solidFill>
                  <a:srgbClr val="A4ADB6"/>
                </a:solidFill>
              </a:defRPr>
            </a:lvl1pPr>
          </a:lstStyle>
          <a:p>
            <a:pPr algn="ctr"/>
            <a:r>
              <a:rPr lang="de-DE" smtClean="0"/>
              <a:t> Folie </a:t>
            </a:r>
            <a:fld id="{812F24F4-33A2-4A6F-87E3-ABC44FA42587}" type="slidenum">
              <a:rPr lang="de-DE" smtClean="0"/>
              <a:pPr algn="ctr"/>
              <a:t>‹Nr.›</a:t>
            </a:fld>
            <a:endParaRPr lang="de-DE" dirty="0"/>
          </a:p>
        </p:txBody>
      </p:sp>
    </p:spTree>
    <p:extLst>
      <p:ext uri="{BB962C8B-B14F-4D97-AF65-F5344CB8AC3E}">
        <p14:creationId xmlns:p14="http://schemas.microsoft.com/office/powerpoint/2010/main" val="848789193"/>
      </p:ext>
    </p:extLst>
  </p:cSld>
  <p:clrMapOvr>
    <a:masterClrMapping/>
  </p:clrMapOvr>
  <p:timing>
    <p:tnLst>
      <p:par>
        <p:cTn xmlns:p14="http://schemas.microsoft.com/office/powerpoint/2010/mai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Vergleich">
    <p:spTree>
      <p:nvGrpSpPr>
        <p:cNvPr id="1" name=""/>
        <p:cNvGrpSpPr/>
        <p:nvPr/>
      </p:nvGrpSpPr>
      <p:grpSpPr>
        <a:xfrm>
          <a:off x="0" y="0"/>
          <a:ext cx="0" cy="0"/>
          <a:chOff x="0" y="0"/>
          <a:chExt cx="0" cy="0"/>
        </a:xfrm>
      </p:grpSpPr>
      <p:sp>
        <p:nvSpPr>
          <p:cNvPr id="2" name="Title 1"/>
          <p:cNvSpPr>
            <a:spLocks noGrp="1"/>
          </p:cNvSpPr>
          <p:nvPr>
            <p:ph type="title"/>
          </p:nvPr>
        </p:nvSpPr>
        <p:spPr>
          <a:xfrm>
            <a:off x="612813" y="225425"/>
            <a:ext cx="7920000" cy="1332000"/>
          </a:xfrm>
          <a:prstGeom prst="rect">
            <a:avLst/>
          </a:prstGeom>
        </p:spPr>
        <p:txBody>
          <a:bodyPr/>
          <a:lstStyle/>
          <a:p>
            <a:r>
              <a:rPr lang="de-DE" dirty="0" smtClean="0"/>
              <a:t>Titelmasterformat durch Klicken bearbeiten</a:t>
            </a:r>
            <a:endParaRPr lang="en-US" dirty="0"/>
          </a:p>
        </p:txBody>
      </p:sp>
      <p:sp>
        <p:nvSpPr>
          <p:cNvPr id="3" name="Text Placeholder 2"/>
          <p:cNvSpPr>
            <a:spLocks noGrp="1"/>
          </p:cNvSpPr>
          <p:nvPr>
            <p:ph type="body" idx="1"/>
          </p:nvPr>
        </p:nvSpPr>
        <p:spPr>
          <a:xfrm>
            <a:off x="628651" y="1844675"/>
            <a:ext cx="3868340"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dirty="0" smtClean="0"/>
              <a:t>Textmasterformat bearbeiten</a:t>
            </a:r>
          </a:p>
        </p:txBody>
      </p:sp>
      <p:sp>
        <p:nvSpPr>
          <p:cNvPr id="4" name="Content Placeholder 3"/>
          <p:cNvSpPr>
            <a:spLocks noGrp="1"/>
          </p:cNvSpPr>
          <p:nvPr>
            <p:ph sz="half" idx="2"/>
          </p:nvPr>
        </p:nvSpPr>
        <p:spPr>
          <a:xfrm>
            <a:off x="629842" y="2809461"/>
            <a:ext cx="3868340" cy="3067464"/>
          </a:xfrm>
          <a:prstGeom prst="rect">
            <a:avLst/>
          </a:prstGeom>
        </p:spPr>
        <p:txBody>
          <a:bodyPr/>
          <a:lstStyle/>
          <a:p>
            <a:pPr lvl="0"/>
            <a:r>
              <a:rPr lang="de-DE" dirty="0" smtClean="0"/>
              <a:t>Textmasterformat bearbeiten</a:t>
            </a:r>
          </a:p>
          <a:p>
            <a:pPr lvl="1"/>
            <a:r>
              <a:rPr lang="de-DE" dirty="0" smtClean="0"/>
              <a:t>Zweite Ebene</a:t>
            </a:r>
          </a:p>
          <a:p>
            <a:pPr lvl="2"/>
            <a:r>
              <a:rPr lang="de-DE" dirty="0" smtClean="0"/>
              <a:t>Dritte Ebene</a:t>
            </a:r>
          </a:p>
          <a:p>
            <a:pPr lvl="3"/>
            <a:r>
              <a:rPr lang="de-DE" dirty="0" smtClean="0"/>
              <a:t>Vierte Ebene</a:t>
            </a:r>
          </a:p>
          <a:p>
            <a:pPr lvl="4"/>
            <a:r>
              <a:rPr lang="de-DE" dirty="0" smtClean="0"/>
              <a:t>Fünfte Ebene</a:t>
            </a:r>
            <a:endParaRPr lang="en-US" dirty="0"/>
          </a:p>
        </p:txBody>
      </p:sp>
      <p:sp>
        <p:nvSpPr>
          <p:cNvPr id="5" name="Text Placeholder 4"/>
          <p:cNvSpPr>
            <a:spLocks noGrp="1"/>
          </p:cNvSpPr>
          <p:nvPr>
            <p:ph type="body" sz="quarter" idx="3"/>
          </p:nvPr>
        </p:nvSpPr>
        <p:spPr>
          <a:xfrm>
            <a:off x="4629151" y="1844675"/>
            <a:ext cx="3887391"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dirty="0" smtClean="0"/>
              <a:t>Textmasterformat bearbeiten</a:t>
            </a:r>
          </a:p>
        </p:txBody>
      </p:sp>
      <p:sp>
        <p:nvSpPr>
          <p:cNvPr id="6" name="Content Placeholder 5"/>
          <p:cNvSpPr>
            <a:spLocks noGrp="1"/>
          </p:cNvSpPr>
          <p:nvPr>
            <p:ph sz="quarter" idx="4"/>
          </p:nvPr>
        </p:nvSpPr>
        <p:spPr>
          <a:xfrm>
            <a:off x="4629151" y="2835275"/>
            <a:ext cx="3887391" cy="3041650"/>
          </a:xfrm>
          <a:prstGeom prst="rect">
            <a:avLst/>
          </a:prstGeom>
        </p:spPr>
        <p:txBody>
          <a:bodyPr/>
          <a:lstStyle/>
          <a:p>
            <a:pPr lvl="0"/>
            <a:r>
              <a:rPr lang="de-DE" dirty="0" smtClean="0"/>
              <a:t>Textmasterformat bearbeiten</a:t>
            </a:r>
          </a:p>
          <a:p>
            <a:pPr lvl="1"/>
            <a:r>
              <a:rPr lang="de-DE" dirty="0" smtClean="0"/>
              <a:t>Zweite Ebene</a:t>
            </a:r>
          </a:p>
          <a:p>
            <a:pPr lvl="2"/>
            <a:r>
              <a:rPr lang="de-DE" dirty="0" smtClean="0"/>
              <a:t>Dritte Ebene</a:t>
            </a:r>
          </a:p>
          <a:p>
            <a:pPr lvl="3"/>
            <a:r>
              <a:rPr lang="de-DE" dirty="0" smtClean="0"/>
              <a:t>Vierte Ebene</a:t>
            </a:r>
          </a:p>
          <a:p>
            <a:pPr lvl="4"/>
            <a:r>
              <a:rPr lang="de-DE" dirty="0" smtClean="0"/>
              <a:t>Fünfte Ebene</a:t>
            </a:r>
            <a:endParaRPr lang="en-US" dirty="0"/>
          </a:p>
        </p:txBody>
      </p:sp>
      <p:sp>
        <p:nvSpPr>
          <p:cNvPr id="7" name="Bildplatzhalter 4"/>
          <p:cNvSpPr>
            <a:spLocks noGrp="1"/>
          </p:cNvSpPr>
          <p:nvPr>
            <p:ph type="pic" sz="quarter" idx="15" hasCustomPrompt="1"/>
          </p:nvPr>
        </p:nvSpPr>
        <p:spPr>
          <a:xfrm>
            <a:off x="6170613" y="6173788"/>
            <a:ext cx="1165225" cy="577850"/>
          </a:xfrm>
        </p:spPr>
        <p:txBody>
          <a:bodyPr anchor="ctr">
            <a:normAutofit/>
          </a:bodyPr>
          <a:lstStyle>
            <a:lvl1pPr marL="0" indent="0" algn="ctr">
              <a:buNone/>
              <a:defRPr sz="1400"/>
            </a:lvl1pPr>
          </a:lstStyle>
          <a:p>
            <a:r>
              <a:rPr lang="de-DE" dirty="0" smtClean="0"/>
              <a:t>Projektlogo</a:t>
            </a:r>
            <a:endParaRPr lang="de-DE" dirty="0"/>
          </a:p>
        </p:txBody>
      </p:sp>
      <p:sp>
        <p:nvSpPr>
          <p:cNvPr id="14" name="Datumsplatzhalter 2"/>
          <p:cNvSpPr>
            <a:spLocks noGrp="1"/>
          </p:cNvSpPr>
          <p:nvPr>
            <p:ph type="dt" sz="half" idx="16"/>
          </p:nvPr>
        </p:nvSpPr>
        <p:spPr>
          <a:xfrm>
            <a:off x="628650" y="6356350"/>
            <a:ext cx="937683" cy="365125"/>
          </a:xfrm>
          <a:prstGeom prst="rect">
            <a:avLst/>
          </a:prstGeom>
        </p:spPr>
        <p:txBody>
          <a:bodyPr vert="horz" lIns="91440" tIns="45720" rIns="91440" bIns="45720" rtlCol="0" anchor="ctr"/>
          <a:lstStyle>
            <a:lvl1pPr algn="l">
              <a:defRPr sz="1200">
                <a:solidFill>
                  <a:srgbClr val="A4ADB6"/>
                </a:solidFill>
              </a:defRPr>
            </a:lvl1pPr>
          </a:lstStyle>
          <a:p>
            <a:fld id="{96C799F4-74F0-4B8C-938F-5A0C36883B70}" type="datetime1">
              <a:rPr lang="de-DE" smtClean="0"/>
              <a:t>02.12.22</a:t>
            </a:fld>
            <a:endParaRPr lang="de-DE" dirty="0"/>
          </a:p>
        </p:txBody>
      </p:sp>
      <p:sp>
        <p:nvSpPr>
          <p:cNvPr id="15" name="Fußzeilenplatzhalter 5"/>
          <p:cNvSpPr>
            <a:spLocks noGrp="1"/>
          </p:cNvSpPr>
          <p:nvPr>
            <p:ph type="ftr" sz="quarter" idx="17"/>
          </p:nvPr>
        </p:nvSpPr>
        <p:spPr>
          <a:xfrm>
            <a:off x="2505216" y="6356350"/>
            <a:ext cx="3582318" cy="365125"/>
          </a:xfrm>
          <a:prstGeom prst="rect">
            <a:avLst/>
          </a:prstGeom>
        </p:spPr>
        <p:txBody>
          <a:bodyPr vert="horz" lIns="91440" tIns="45720" rIns="91440" bIns="45720" rtlCol="0" anchor="ctr"/>
          <a:lstStyle>
            <a:lvl1pPr algn="ctr">
              <a:defRPr sz="1200">
                <a:solidFill>
                  <a:srgbClr val="A4ADB6"/>
                </a:solidFill>
              </a:defRPr>
            </a:lvl1pPr>
          </a:lstStyle>
          <a:p>
            <a:endParaRPr lang="de-DE" dirty="0"/>
          </a:p>
        </p:txBody>
      </p:sp>
      <p:sp>
        <p:nvSpPr>
          <p:cNvPr id="16" name="Foliennummernplatzhalter 12"/>
          <p:cNvSpPr>
            <a:spLocks noGrp="1"/>
          </p:cNvSpPr>
          <p:nvPr>
            <p:ph type="sldNum" sz="quarter" idx="18"/>
          </p:nvPr>
        </p:nvSpPr>
        <p:spPr>
          <a:xfrm>
            <a:off x="1683948" y="6356350"/>
            <a:ext cx="703652" cy="365125"/>
          </a:xfrm>
          <a:prstGeom prst="rect">
            <a:avLst/>
          </a:prstGeom>
        </p:spPr>
        <p:txBody>
          <a:bodyPr vert="horz" lIns="91440" tIns="45720" rIns="91440" bIns="45720" rtlCol="0" anchor="ctr"/>
          <a:lstStyle>
            <a:lvl1pPr algn="r">
              <a:defRPr sz="1200">
                <a:solidFill>
                  <a:srgbClr val="A4ADB6"/>
                </a:solidFill>
              </a:defRPr>
            </a:lvl1pPr>
          </a:lstStyle>
          <a:p>
            <a:pPr algn="ctr"/>
            <a:r>
              <a:rPr lang="de-DE" smtClean="0"/>
              <a:t> Folie </a:t>
            </a:r>
            <a:fld id="{812F24F4-33A2-4A6F-87E3-ABC44FA42587}" type="slidenum">
              <a:rPr lang="de-DE" smtClean="0"/>
              <a:pPr algn="ctr"/>
              <a:t>‹Nr.›</a:t>
            </a:fld>
            <a:endParaRPr lang="de-DE" dirty="0"/>
          </a:p>
        </p:txBody>
      </p:sp>
    </p:spTree>
    <p:extLst>
      <p:ext uri="{BB962C8B-B14F-4D97-AF65-F5344CB8AC3E}">
        <p14:creationId xmlns:p14="http://schemas.microsoft.com/office/powerpoint/2010/main" val="324891477"/>
      </p:ext>
    </p:extLst>
  </p:cSld>
  <p:clrMapOvr>
    <a:masterClrMapping/>
  </p:clrMapOvr>
  <p:timing>
    <p:tnLst>
      <p:par>
        <p:cTn xmlns:p14="http://schemas.microsoft.com/office/powerpoint/2010/main" id="1" dur="indefinite" restart="never" nodeType="tmRoot"/>
      </p:par>
    </p:tnLst>
  </p:timing>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4" Type="http://schemas.openxmlformats.org/officeDocument/2006/relationships/image" Target="../media/image1.jpe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8" name="Rechteck 7"/>
          <p:cNvSpPr/>
          <p:nvPr userDrawn="1"/>
        </p:nvSpPr>
        <p:spPr>
          <a:xfrm>
            <a:off x="0" y="1683803"/>
            <a:ext cx="9144000" cy="4348518"/>
          </a:xfrm>
          <a:prstGeom prst="rect">
            <a:avLst/>
          </a:prstGeom>
          <a:solidFill>
            <a:srgbClr val="CCE9F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800"/>
          </a:p>
        </p:txBody>
      </p:sp>
      <p:sp>
        <p:nvSpPr>
          <p:cNvPr id="11" name="Title Placeholder 1"/>
          <p:cNvSpPr>
            <a:spLocks noGrp="1"/>
          </p:cNvSpPr>
          <p:nvPr>
            <p:ph type="title"/>
          </p:nvPr>
        </p:nvSpPr>
        <p:spPr>
          <a:xfrm>
            <a:off x="612813" y="225425"/>
            <a:ext cx="7920000" cy="1332000"/>
          </a:xfrm>
          <a:prstGeom prst="rect">
            <a:avLst/>
          </a:prstGeom>
        </p:spPr>
        <p:txBody>
          <a:bodyPr vert="horz" lIns="91440" tIns="45720" rIns="91440" bIns="45720" rtlCol="0" anchor="ctr">
            <a:normAutofit/>
          </a:bodyPr>
          <a:lstStyle/>
          <a:p>
            <a:r>
              <a:rPr lang="de-DE" dirty="0" smtClean="0"/>
              <a:t>Titelmasterformat durch Klicken bearbeiten</a:t>
            </a:r>
            <a:endParaRPr lang="en-US" dirty="0"/>
          </a:p>
        </p:txBody>
      </p:sp>
      <p:sp>
        <p:nvSpPr>
          <p:cNvPr id="12" name="Text Placeholder 2"/>
          <p:cNvSpPr>
            <a:spLocks noGrp="1"/>
          </p:cNvSpPr>
          <p:nvPr>
            <p:ph type="body" idx="1"/>
          </p:nvPr>
        </p:nvSpPr>
        <p:spPr>
          <a:xfrm>
            <a:off x="611188" y="1844675"/>
            <a:ext cx="7920000" cy="4012721"/>
          </a:xfrm>
          <a:prstGeom prst="rect">
            <a:avLst/>
          </a:prstGeom>
        </p:spPr>
        <p:txBody>
          <a:bodyPr vert="horz" lIns="91440" tIns="45720" rIns="91440" bIns="45720" rtlCol="0">
            <a:normAutofit/>
          </a:bodyPr>
          <a:lstStyle/>
          <a:p>
            <a:pPr lvl="0"/>
            <a:r>
              <a:rPr lang="de-DE" dirty="0" smtClean="0"/>
              <a:t>Textmasterformat bearbeiten</a:t>
            </a:r>
          </a:p>
          <a:p>
            <a:pPr lvl="1"/>
            <a:r>
              <a:rPr lang="de-DE" dirty="0" smtClean="0"/>
              <a:t>Zweite Ebene</a:t>
            </a:r>
          </a:p>
          <a:p>
            <a:pPr lvl="2"/>
            <a:r>
              <a:rPr lang="de-DE" dirty="0" smtClean="0"/>
              <a:t>Dritte Ebene</a:t>
            </a:r>
          </a:p>
          <a:p>
            <a:pPr lvl="3"/>
            <a:r>
              <a:rPr lang="de-DE" dirty="0" smtClean="0"/>
              <a:t>Vierte Ebene</a:t>
            </a:r>
          </a:p>
          <a:p>
            <a:pPr lvl="4"/>
            <a:r>
              <a:rPr lang="de-DE" dirty="0" smtClean="0"/>
              <a:t>Fünfte Ebene</a:t>
            </a:r>
            <a:endParaRPr lang="en-US" dirty="0"/>
          </a:p>
        </p:txBody>
      </p:sp>
      <p:sp>
        <p:nvSpPr>
          <p:cNvPr id="3" name="Datumsplatzhalter 2"/>
          <p:cNvSpPr>
            <a:spLocks noGrp="1"/>
          </p:cNvSpPr>
          <p:nvPr>
            <p:ph type="dt" sz="half" idx="2"/>
          </p:nvPr>
        </p:nvSpPr>
        <p:spPr>
          <a:xfrm>
            <a:off x="628650" y="6356350"/>
            <a:ext cx="937683" cy="365125"/>
          </a:xfrm>
          <a:prstGeom prst="rect">
            <a:avLst/>
          </a:prstGeom>
        </p:spPr>
        <p:txBody>
          <a:bodyPr vert="horz" lIns="91440" tIns="45720" rIns="91440" bIns="45720" rtlCol="0" anchor="ctr"/>
          <a:lstStyle>
            <a:lvl1pPr algn="l">
              <a:defRPr sz="1200">
                <a:solidFill>
                  <a:srgbClr val="A4ADB6"/>
                </a:solidFill>
              </a:defRPr>
            </a:lvl1pPr>
          </a:lstStyle>
          <a:p>
            <a:fld id="{15A918E5-D937-4385-B3C1-9CE1C1F817BB}" type="datetime1">
              <a:rPr lang="de-DE" smtClean="0"/>
              <a:t>02.12.22</a:t>
            </a:fld>
            <a:endParaRPr lang="de-DE" dirty="0"/>
          </a:p>
        </p:txBody>
      </p:sp>
      <p:sp>
        <p:nvSpPr>
          <p:cNvPr id="6" name="Fußzeilenplatzhalter 5"/>
          <p:cNvSpPr>
            <a:spLocks noGrp="1"/>
          </p:cNvSpPr>
          <p:nvPr>
            <p:ph type="ftr" sz="quarter" idx="3"/>
          </p:nvPr>
        </p:nvSpPr>
        <p:spPr>
          <a:xfrm>
            <a:off x="2327415" y="6356350"/>
            <a:ext cx="3787635" cy="365125"/>
          </a:xfrm>
          <a:prstGeom prst="rect">
            <a:avLst/>
          </a:prstGeom>
        </p:spPr>
        <p:txBody>
          <a:bodyPr vert="horz" lIns="91440" tIns="45720" rIns="91440" bIns="45720" rtlCol="0" anchor="ctr"/>
          <a:lstStyle>
            <a:lvl1pPr algn="ctr">
              <a:defRPr sz="1200">
                <a:solidFill>
                  <a:srgbClr val="A4ADB6"/>
                </a:solidFill>
              </a:defRPr>
            </a:lvl1pPr>
          </a:lstStyle>
          <a:p>
            <a:endParaRPr lang="de-DE" dirty="0"/>
          </a:p>
        </p:txBody>
      </p:sp>
      <p:sp>
        <p:nvSpPr>
          <p:cNvPr id="13" name="Foliennummernplatzhalter 12"/>
          <p:cNvSpPr>
            <a:spLocks noGrp="1"/>
          </p:cNvSpPr>
          <p:nvPr>
            <p:ph type="sldNum" sz="quarter" idx="4"/>
          </p:nvPr>
        </p:nvSpPr>
        <p:spPr>
          <a:xfrm>
            <a:off x="1683948" y="6356350"/>
            <a:ext cx="525852" cy="365125"/>
          </a:xfrm>
          <a:prstGeom prst="rect">
            <a:avLst/>
          </a:prstGeom>
        </p:spPr>
        <p:txBody>
          <a:bodyPr vert="horz" lIns="91440" tIns="45720" rIns="91440" bIns="45720" rtlCol="0" anchor="ctr"/>
          <a:lstStyle>
            <a:lvl1pPr algn="r">
              <a:defRPr sz="1200">
                <a:solidFill>
                  <a:srgbClr val="A4ADB6"/>
                </a:solidFill>
              </a:defRPr>
            </a:lvl1pPr>
          </a:lstStyle>
          <a:p>
            <a:r>
              <a:rPr lang="de-DE" smtClean="0"/>
              <a:t> Folie </a:t>
            </a:r>
            <a:fld id="{812F24F4-33A2-4A6F-87E3-ABC44FA42587}" type="slidenum">
              <a:rPr lang="de-DE" smtClean="0"/>
              <a:pPr/>
              <a:t>‹Nr.›</a:t>
            </a:fld>
            <a:endParaRPr lang="de-DE" dirty="0"/>
          </a:p>
        </p:txBody>
      </p:sp>
      <p:pic>
        <p:nvPicPr>
          <p:cNvPr id="1026" name="Picture 2"/>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7274740" y="6120654"/>
            <a:ext cx="1245991" cy="6022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29467679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4" r:id="rId3"/>
    <p:sldLayoutId id="2147483666" r:id="rId4"/>
    <p:sldLayoutId id="2147483671" r:id="rId5"/>
    <p:sldLayoutId id="2147483667" r:id="rId6"/>
    <p:sldLayoutId id="2147483663" r:id="rId7"/>
    <p:sldLayoutId id="2147483670" r:id="rId8"/>
    <p:sldLayoutId id="2147483665" r:id="rId9"/>
    <p:sldLayoutId id="2147483668" r:id="rId10"/>
    <p:sldLayoutId id="2147483669" r:id="rId11"/>
    <p:sldLayoutId id="2147483673" r:id="rId12"/>
  </p:sldLayoutIdLst>
  <p:timing>
    <p:tnLst>
      <p:par>
        <p:cTn xmlns:p14="http://schemas.microsoft.com/office/powerpoint/2010/main" id="1" dur="indefinite" restart="never" nodeType="tmRoot"/>
      </p:par>
    </p:tnLst>
  </p:timing>
  <p:hf sldNum="0" hdr="0" ftr="0" dt="0"/>
  <p:txStyles>
    <p:titleStyle>
      <a:lvl1pPr algn="l" defTabSz="914400" rtl="0" eaLnBrk="1" latinLnBrk="0" hangingPunct="1">
        <a:lnSpc>
          <a:spcPct val="90000"/>
        </a:lnSpc>
        <a:spcBef>
          <a:spcPct val="0"/>
        </a:spcBef>
        <a:buNone/>
        <a:defRPr sz="4400" kern="1200">
          <a:solidFill>
            <a:schemeClr val="tx1"/>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xmlns="">
        <p15:guide id="2" pos="2880" userDrawn="1">
          <p15:clr>
            <a:srgbClr val="F26B43"/>
          </p15:clr>
        </p15:guide>
        <p15:guide id="3" orient="horz" pos="2160"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hyperlink" Target="https://www.schleswig-holstein.de/DE/fachinhalte/S/schulrecht/Downloads/Erlasse/Downloads/Legasthenie.pdf?__blob=publicationFile&amp;v=1" TargetMode="Externa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3" Type="http://schemas.openxmlformats.org/officeDocument/2006/relationships/hyperlink" Target="https://www.bvl-legasthenie.de/legasthenie.html" TargetMode="External"/><Relationship Id="rId4" Type="http://schemas.openxmlformats.org/officeDocument/2006/relationships/hyperlink" Target="https://www.schleswig-holstein.de/DE/landesregierung/ministerien-behoerden/LFZH/PaedAudiologie/Downloads/Brosch%C3%BCre_LRS-AVWS.pdf?__blob=publicationFile&amp;v=2" TargetMode="External"/><Relationship Id="rId1" Type="http://schemas.openxmlformats.org/officeDocument/2006/relationships/slideLayout" Target="../slideLayouts/slideLayout12.xml"/><Relationship Id="rId2" Type="http://schemas.openxmlformats.org/officeDocument/2006/relationships/hyperlink" Target="https://www.kmk.org/fileadmin/veroeffentlichungen_beschluesse/2003/2003_12_04-Lese-Rechtschreibschwaeche.pdf"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image" Target="../media/image2.tiff"/></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el 7"/>
          <p:cNvSpPr>
            <a:spLocks noGrp="1"/>
          </p:cNvSpPr>
          <p:nvPr>
            <p:ph type="ctrTitle"/>
          </p:nvPr>
        </p:nvSpPr>
        <p:spPr/>
        <p:txBody>
          <a:bodyPr/>
          <a:lstStyle/>
          <a:p>
            <a:r>
              <a:rPr lang="de-DE" dirty="0" smtClean="0"/>
              <a:t>Rechtschreiben II</a:t>
            </a:r>
            <a:endParaRPr lang="de-DE" dirty="0"/>
          </a:p>
        </p:txBody>
      </p:sp>
      <p:sp>
        <p:nvSpPr>
          <p:cNvPr id="9" name="Untertitel 8"/>
          <p:cNvSpPr>
            <a:spLocks noGrp="1"/>
          </p:cNvSpPr>
          <p:nvPr>
            <p:ph type="subTitle" idx="1"/>
          </p:nvPr>
        </p:nvSpPr>
        <p:spPr/>
        <p:txBody>
          <a:bodyPr/>
          <a:lstStyle/>
          <a:p>
            <a:r>
              <a:rPr lang="de-DE" dirty="0" smtClean="0"/>
              <a:t>LRS - Erlass </a:t>
            </a:r>
            <a:r>
              <a:rPr lang="de-DE" dirty="0"/>
              <a:t>des Ministeriums für Bildung, Wissenschaft und Kultur vom 15. März 2022</a:t>
            </a:r>
            <a:endParaRPr lang="de-DE" dirty="0">
              <a:solidFill>
                <a:schemeClr val="bg1"/>
              </a:solidFill>
            </a:endParaRPr>
          </a:p>
        </p:txBody>
      </p:sp>
    </p:spTree>
    <p:extLst>
      <p:ext uri="{BB962C8B-B14F-4D97-AF65-F5344CB8AC3E}">
        <p14:creationId xmlns:p14="http://schemas.microsoft.com/office/powerpoint/2010/main" val="887661321"/>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xmlns="" id="{B245403B-1B16-8847-AB16-90A1A6065A87}"/>
              </a:ext>
            </a:extLst>
          </p:cNvPr>
          <p:cNvSpPr>
            <a:spLocks noGrp="1"/>
          </p:cNvSpPr>
          <p:nvPr>
            <p:ph type="title"/>
          </p:nvPr>
        </p:nvSpPr>
        <p:spPr/>
        <p:txBody>
          <a:bodyPr/>
          <a:lstStyle/>
          <a:p>
            <a:r>
              <a:rPr lang="de-DE" b="1" dirty="0"/>
              <a:t>Erlass</a:t>
            </a:r>
            <a:r>
              <a:rPr lang="de-DE" dirty="0"/>
              <a:t> </a:t>
            </a:r>
            <a:r>
              <a:rPr lang="de-DE" sz="3200" dirty="0"/>
              <a:t>des Ministeriums für Bildung, Wissenschaft und Kultur (15.03.2022)</a:t>
            </a:r>
          </a:p>
        </p:txBody>
      </p:sp>
      <p:sp>
        <p:nvSpPr>
          <p:cNvPr id="3" name="Inhaltsplatzhalter 2">
            <a:extLst>
              <a:ext uri="{FF2B5EF4-FFF2-40B4-BE49-F238E27FC236}">
                <a16:creationId xmlns:a16="http://schemas.microsoft.com/office/drawing/2014/main" xmlns="" id="{299732A7-C414-CC48-8C80-50B4843168BD}"/>
              </a:ext>
            </a:extLst>
          </p:cNvPr>
          <p:cNvSpPr>
            <a:spLocks noGrp="1"/>
          </p:cNvSpPr>
          <p:nvPr>
            <p:ph idx="1"/>
          </p:nvPr>
        </p:nvSpPr>
        <p:spPr/>
        <p:txBody>
          <a:bodyPr>
            <a:normAutofit fontScale="92500" lnSpcReduction="20000"/>
          </a:bodyPr>
          <a:lstStyle/>
          <a:p>
            <a:r>
              <a:rPr lang="de-DE" dirty="0" smtClean="0"/>
              <a:t>„</a:t>
            </a:r>
            <a:r>
              <a:rPr lang="de-DE" dirty="0"/>
              <a:t>Zu den Aufgaben der Schule gehört es, die individuellen Schwierigkeiten einer Schülerin und eines Schülers zu erkennen und als einen Förderanlass wahrzunehmen.</a:t>
            </a:r>
            <a:r>
              <a:rPr lang="de-DE" dirty="0" smtClean="0"/>
              <a:t>“</a:t>
            </a:r>
            <a:endParaRPr lang="de-DE" dirty="0"/>
          </a:p>
          <a:p>
            <a:r>
              <a:rPr lang="de-DE" dirty="0"/>
              <a:t>Die gesetzlichen Bestimmungen „haben das besondere Ziel, die vorhandenen Begabungen zu entwickeln, den Schülerinnen und Schülern eine ihrem individuellen Leistungsvermögen angemessene Schullaufbahn zu ermöglichen und die Schwierigkeiten im Lesen und Rechtschreiben bzw. die Lese-Rechtschreib-Schwäche im Laufe der Schulzeit durch entsprechende Hilfen weitgehend zu beheben.“</a:t>
            </a:r>
          </a:p>
          <a:p>
            <a:endParaRPr lang="de-DE" dirty="0"/>
          </a:p>
          <a:p>
            <a:endParaRPr lang="de-DE" dirty="0"/>
          </a:p>
        </p:txBody>
      </p:sp>
      <p:sp>
        <p:nvSpPr>
          <p:cNvPr id="4" name="Textfeld 3"/>
          <p:cNvSpPr txBox="1"/>
          <p:nvPr/>
        </p:nvSpPr>
        <p:spPr>
          <a:xfrm>
            <a:off x="623775" y="5956684"/>
            <a:ext cx="7432443" cy="923330"/>
          </a:xfrm>
          <a:prstGeom prst="rect">
            <a:avLst/>
          </a:prstGeom>
          <a:noFill/>
        </p:spPr>
        <p:txBody>
          <a:bodyPr wrap="none" rtlCol="0">
            <a:spAutoFit/>
          </a:bodyPr>
          <a:lstStyle/>
          <a:p>
            <a:r>
              <a:rPr lang="de-DE" dirty="0">
                <a:hlinkClick r:id="rId2"/>
              </a:rPr>
              <a:t>https://www.schleswig-holstein.de/DE/fachinhalte/S/schulrecht</a:t>
            </a:r>
            <a:r>
              <a:rPr lang="de-DE" dirty="0" smtClean="0">
                <a:hlinkClick r:id="rId2"/>
              </a:rPr>
              <a:t>/</a:t>
            </a:r>
          </a:p>
          <a:p>
            <a:r>
              <a:rPr lang="de-DE" dirty="0" smtClean="0">
                <a:hlinkClick r:id="rId2"/>
              </a:rPr>
              <a:t>Downloads</a:t>
            </a:r>
            <a:r>
              <a:rPr lang="de-DE" dirty="0">
                <a:hlinkClick r:id="rId2"/>
              </a:rPr>
              <a:t>/Erlasse/Downloads/Legasthenie.pdf?__blob=publicationFile&amp;v=1</a:t>
            </a:r>
            <a:endParaRPr lang="de-DE" dirty="0"/>
          </a:p>
          <a:p>
            <a:endParaRPr lang="de-DE" dirty="0"/>
          </a:p>
        </p:txBody>
      </p:sp>
    </p:spTree>
    <p:extLst>
      <p:ext uri="{BB962C8B-B14F-4D97-AF65-F5344CB8AC3E}">
        <p14:creationId xmlns:p14="http://schemas.microsoft.com/office/powerpoint/2010/main" val="63250434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xmlns="" id="{222C34EF-4C00-9B4E-8424-7DE7643F09D0}"/>
              </a:ext>
            </a:extLst>
          </p:cNvPr>
          <p:cNvSpPr>
            <a:spLocks noGrp="1"/>
          </p:cNvSpPr>
          <p:nvPr>
            <p:ph type="title"/>
          </p:nvPr>
        </p:nvSpPr>
        <p:spPr/>
        <p:txBody>
          <a:bodyPr/>
          <a:lstStyle/>
          <a:p>
            <a:r>
              <a:rPr lang="de-DE" b="1" dirty="0"/>
              <a:t>LRS-Beauftragte</a:t>
            </a:r>
          </a:p>
        </p:txBody>
      </p:sp>
      <p:sp>
        <p:nvSpPr>
          <p:cNvPr id="3" name="Inhaltsplatzhalter 2">
            <a:extLst>
              <a:ext uri="{FF2B5EF4-FFF2-40B4-BE49-F238E27FC236}">
                <a16:creationId xmlns:a16="http://schemas.microsoft.com/office/drawing/2014/main" xmlns="" id="{FEED7BD3-D520-B542-BFE8-7B09AF1ED0CF}"/>
              </a:ext>
            </a:extLst>
          </p:cNvPr>
          <p:cNvSpPr>
            <a:spLocks noGrp="1"/>
          </p:cNvSpPr>
          <p:nvPr>
            <p:ph idx="1"/>
          </p:nvPr>
        </p:nvSpPr>
        <p:spPr/>
        <p:txBody>
          <a:bodyPr/>
          <a:lstStyle/>
          <a:p>
            <a:r>
              <a:rPr lang="de-DE" dirty="0"/>
              <a:t>Eltern müssen mit dem Hinweis auf häusliche Hilfe informiert werden</a:t>
            </a:r>
          </a:p>
          <a:p>
            <a:r>
              <a:rPr lang="de-DE" dirty="0"/>
              <a:t>Zur Durchführung der Untersuchung muss jede Schule mindestens eine für den Bereich Lese-Rechtschreib-Schwäche besonders fortgebildete Lehrkraft (qualifizierte, schulische Fachkraft LRS) benennen</a:t>
            </a:r>
          </a:p>
          <a:p>
            <a:r>
              <a:rPr lang="de-DE" dirty="0"/>
              <a:t>LRS-Beauftragte als stetiger Ansprechpartner</a:t>
            </a:r>
          </a:p>
          <a:p>
            <a:endParaRPr lang="de-DE" dirty="0"/>
          </a:p>
        </p:txBody>
      </p:sp>
    </p:spTree>
    <p:extLst>
      <p:ext uri="{BB962C8B-B14F-4D97-AF65-F5344CB8AC3E}">
        <p14:creationId xmlns:p14="http://schemas.microsoft.com/office/powerpoint/2010/main" val="402976225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xmlns="" id="{2A2C9B89-4310-524E-81E6-B5645DB8F4AE}"/>
              </a:ext>
            </a:extLst>
          </p:cNvPr>
          <p:cNvSpPr>
            <a:spLocks noGrp="1"/>
          </p:cNvSpPr>
          <p:nvPr>
            <p:ph type="title"/>
          </p:nvPr>
        </p:nvSpPr>
        <p:spPr/>
        <p:txBody>
          <a:bodyPr>
            <a:normAutofit fontScale="90000"/>
          </a:bodyPr>
          <a:lstStyle/>
          <a:p>
            <a:r>
              <a:rPr lang="de-DE" b="1" dirty="0"/>
              <a:t>Konsequenzen für den Unterricht</a:t>
            </a:r>
            <a:r>
              <a:rPr lang="de-DE" dirty="0"/>
              <a:t/>
            </a:r>
            <a:br>
              <a:rPr lang="de-DE" dirty="0"/>
            </a:br>
            <a:r>
              <a:rPr lang="de-DE" sz="2400" i="1" dirty="0"/>
              <a:t>Eingangsphase</a:t>
            </a:r>
          </a:p>
        </p:txBody>
      </p:sp>
      <p:sp>
        <p:nvSpPr>
          <p:cNvPr id="3" name="Inhaltsplatzhalter 2">
            <a:extLst>
              <a:ext uri="{FF2B5EF4-FFF2-40B4-BE49-F238E27FC236}">
                <a16:creationId xmlns:a16="http://schemas.microsoft.com/office/drawing/2014/main" xmlns="" id="{D2754D0E-7042-0C40-B43A-83CA9F0C4C0F}"/>
              </a:ext>
            </a:extLst>
          </p:cNvPr>
          <p:cNvSpPr>
            <a:spLocks noGrp="1"/>
          </p:cNvSpPr>
          <p:nvPr>
            <p:ph idx="1"/>
          </p:nvPr>
        </p:nvSpPr>
        <p:spPr/>
        <p:txBody>
          <a:bodyPr>
            <a:normAutofit lnSpcReduction="10000"/>
          </a:bodyPr>
          <a:lstStyle/>
          <a:p>
            <a:r>
              <a:rPr lang="de-DE" dirty="0"/>
              <a:t>Alle Schülerinnen und Schüler sollen gemeinsam Lesen und Schreiben lernen</a:t>
            </a:r>
          </a:p>
          <a:p>
            <a:r>
              <a:rPr lang="de-DE" dirty="0"/>
              <a:t>Berücksichtigung individueller Lernvoraussetzungen</a:t>
            </a:r>
          </a:p>
          <a:p>
            <a:r>
              <a:rPr lang="de-DE" dirty="0"/>
              <a:t>Differenzierte Lernangebote</a:t>
            </a:r>
          </a:p>
          <a:p>
            <a:r>
              <a:rPr lang="de-DE" dirty="0"/>
              <a:t>Lernstörungen frühzeitig begegnen (Diagnostik)</a:t>
            </a:r>
          </a:p>
          <a:p>
            <a:r>
              <a:rPr lang="de-DE" dirty="0"/>
              <a:t>Ggf. Zusammenarbeit mit Förderzentrum</a:t>
            </a:r>
          </a:p>
          <a:p>
            <a:r>
              <a:rPr lang="de-DE" dirty="0"/>
              <a:t>Bei Problemen nach spätestens 1 ½ Jahren einen Lernplan erstellen</a:t>
            </a:r>
          </a:p>
        </p:txBody>
      </p:sp>
    </p:spTree>
    <p:extLst>
      <p:ext uri="{BB962C8B-B14F-4D97-AF65-F5344CB8AC3E}">
        <p14:creationId xmlns:p14="http://schemas.microsoft.com/office/powerpoint/2010/main" val="268574664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xmlns="" id="{2A2C9B89-4310-524E-81E6-B5645DB8F4AE}"/>
              </a:ext>
            </a:extLst>
          </p:cNvPr>
          <p:cNvSpPr>
            <a:spLocks noGrp="1"/>
          </p:cNvSpPr>
          <p:nvPr>
            <p:ph type="title"/>
          </p:nvPr>
        </p:nvSpPr>
        <p:spPr>
          <a:xfrm>
            <a:off x="612812" y="225425"/>
            <a:ext cx="8353473" cy="1332000"/>
          </a:xfrm>
        </p:spPr>
        <p:txBody>
          <a:bodyPr>
            <a:normAutofit fontScale="90000"/>
          </a:bodyPr>
          <a:lstStyle/>
          <a:p>
            <a:r>
              <a:rPr lang="de-DE" b="1" dirty="0"/>
              <a:t>Konsequenzen für den Unterricht</a:t>
            </a:r>
            <a:r>
              <a:rPr lang="de-DE" dirty="0"/>
              <a:t/>
            </a:r>
            <a:br>
              <a:rPr lang="de-DE" dirty="0"/>
            </a:br>
            <a:r>
              <a:rPr lang="de-DE" sz="2400" i="1" dirty="0"/>
              <a:t>Jahrgangsstufe 3</a:t>
            </a:r>
          </a:p>
        </p:txBody>
      </p:sp>
      <p:sp>
        <p:nvSpPr>
          <p:cNvPr id="3" name="Inhaltsplatzhalter 2">
            <a:extLst>
              <a:ext uri="{FF2B5EF4-FFF2-40B4-BE49-F238E27FC236}">
                <a16:creationId xmlns:a16="http://schemas.microsoft.com/office/drawing/2014/main" xmlns="" id="{D2754D0E-7042-0C40-B43A-83CA9F0C4C0F}"/>
              </a:ext>
            </a:extLst>
          </p:cNvPr>
          <p:cNvSpPr>
            <a:spLocks noGrp="1"/>
          </p:cNvSpPr>
          <p:nvPr>
            <p:ph idx="1"/>
          </p:nvPr>
        </p:nvSpPr>
        <p:spPr>
          <a:xfrm>
            <a:off x="828220" y="1853249"/>
            <a:ext cx="6709906" cy="4195481"/>
          </a:xfrm>
        </p:spPr>
        <p:txBody>
          <a:bodyPr>
            <a:normAutofit fontScale="62500" lnSpcReduction="20000"/>
          </a:bodyPr>
          <a:lstStyle/>
          <a:p>
            <a:r>
              <a:rPr lang="de-DE" dirty="0"/>
              <a:t>Weitere individuelle Förderung, falls auch nach Abschluss des Leselernprozesses Schwierigkeiten bestehen (entsprechend des Förderkonzeptes)</a:t>
            </a:r>
          </a:p>
          <a:p>
            <a:r>
              <a:rPr lang="de-DE" dirty="0"/>
              <a:t>Differenzierte Lernerfolgskontrollen möglich (s. Lehrplan und Fachanforderungen)</a:t>
            </a:r>
          </a:p>
          <a:p>
            <a:r>
              <a:rPr lang="de-DE" dirty="0"/>
              <a:t>Bewertung der Rechtschreibleistung erfolgt nur im Rechtschreibunterricht mit seinen besonderen Übungsformen. </a:t>
            </a:r>
          </a:p>
          <a:p>
            <a:r>
              <a:rPr lang="de-DE" dirty="0"/>
              <a:t>Bei der Bewertung von Textproduktionen sowie bei schriftlichen Lernerfolgskontrollen in allen Fächern bleibt die Rechtschreibleistung in der Gesamtnote unberücksichtigt </a:t>
            </a:r>
          </a:p>
          <a:p>
            <a:r>
              <a:rPr lang="de-DE" dirty="0"/>
              <a:t>Rechtschreibfehler berichtigen und als Förderanlass nutzen</a:t>
            </a:r>
          </a:p>
          <a:p>
            <a:r>
              <a:rPr lang="de-DE" dirty="0"/>
              <a:t>Verbale Beurteilung möglich</a:t>
            </a:r>
          </a:p>
          <a:p>
            <a:r>
              <a:rPr lang="de-DE" dirty="0"/>
              <a:t>Schwerpunkt auf individuellen Lernleistungsfortschritt</a:t>
            </a:r>
          </a:p>
          <a:p>
            <a:r>
              <a:rPr lang="de-DE" dirty="0"/>
              <a:t>Leistungsstand ist mit Eltern zu besprechen</a:t>
            </a:r>
          </a:p>
          <a:p>
            <a:r>
              <a:rPr lang="de-DE" dirty="0"/>
              <a:t>Sukzessiver Abbau der Unterstützung und Notenschutz bei positiver Entwicklung</a:t>
            </a:r>
          </a:p>
          <a:p>
            <a:endParaRPr lang="de-DE" dirty="0"/>
          </a:p>
        </p:txBody>
      </p:sp>
    </p:spTree>
    <p:extLst>
      <p:ext uri="{BB962C8B-B14F-4D97-AF65-F5344CB8AC3E}">
        <p14:creationId xmlns:p14="http://schemas.microsoft.com/office/powerpoint/2010/main" val="111613933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xmlns="" id="{2A2C9B89-4310-524E-81E6-B5645DB8F4AE}"/>
              </a:ext>
            </a:extLst>
          </p:cNvPr>
          <p:cNvSpPr>
            <a:spLocks noGrp="1"/>
          </p:cNvSpPr>
          <p:nvPr>
            <p:ph type="title"/>
          </p:nvPr>
        </p:nvSpPr>
        <p:spPr>
          <a:xfrm>
            <a:off x="379124" y="225425"/>
            <a:ext cx="8416555" cy="1332000"/>
          </a:xfrm>
        </p:spPr>
        <p:txBody>
          <a:bodyPr>
            <a:normAutofit fontScale="90000"/>
          </a:bodyPr>
          <a:lstStyle/>
          <a:p>
            <a:r>
              <a:rPr lang="de-DE" b="1" dirty="0"/>
              <a:t>Konsequenzen für den Unterricht</a:t>
            </a:r>
            <a:br>
              <a:rPr lang="de-DE" b="1" dirty="0"/>
            </a:br>
            <a:r>
              <a:rPr lang="de-DE" sz="2400" i="1" dirty="0"/>
              <a:t>Jahrgangsstufe 4</a:t>
            </a:r>
          </a:p>
        </p:txBody>
      </p:sp>
      <p:sp>
        <p:nvSpPr>
          <p:cNvPr id="3" name="Inhaltsplatzhalter 2">
            <a:extLst>
              <a:ext uri="{FF2B5EF4-FFF2-40B4-BE49-F238E27FC236}">
                <a16:creationId xmlns:a16="http://schemas.microsoft.com/office/drawing/2014/main" xmlns="" id="{D2754D0E-7042-0C40-B43A-83CA9F0C4C0F}"/>
              </a:ext>
            </a:extLst>
          </p:cNvPr>
          <p:cNvSpPr>
            <a:spLocks noGrp="1"/>
          </p:cNvSpPr>
          <p:nvPr>
            <p:ph idx="1"/>
          </p:nvPr>
        </p:nvSpPr>
        <p:spPr>
          <a:xfrm>
            <a:off x="828220" y="1853249"/>
            <a:ext cx="6709906" cy="4195481"/>
          </a:xfrm>
        </p:spPr>
        <p:txBody>
          <a:bodyPr>
            <a:normAutofit fontScale="92500" lnSpcReduction="20000"/>
          </a:bodyPr>
          <a:lstStyle/>
          <a:p>
            <a:endParaRPr lang="de-DE" dirty="0"/>
          </a:p>
          <a:p>
            <a:pPr marL="0" indent="0">
              <a:buNone/>
            </a:pPr>
            <a:r>
              <a:rPr lang="de-DE" dirty="0"/>
              <a:t>„Schülerinnen und Schüler, bei denen eine Lese-Rechtschreib-Schwäche vermutet wird, sollen aufgrund eines Beschlusses der Klassenkonferenz und mit Antrag der Eltern bis zum Ende der 1. Hälfte der 4. Jahrgangsstufe von der dafür qualifizierten, schulischen Fachkraft LRS untersucht werden.</a:t>
            </a:r>
            <a:br>
              <a:rPr lang="de-DE" dirty="0"/>
            </a:br>
            <a:r>
              <a:rPr lang="de-DE" dirty="0"/>
              <a:t>Die (…) aufgeführten Fördermaßnahmen und ein zu gewährender Notenschutz werden auch in der Jahrgangsstufe 4 fortgesetzt.“</a:t>
            </a:r>
          </a:p>
          <a:p>
            <a:pPr marL="0" indent="0">
              <a:buNone/>
            </a:pPr>
            <a:endParaRPr lang="de-DE" dirty="0"/>
          </a:p>
        </p:txBody>
      </p:sp>
    </p:spTree>
    <p:extLst>
      <p:ext uri="{BB962C8B-B14F-4D97-AF65-F5344CB8AC3E}">
        <p14:creationId xmlns:p14="http://schemas.microsoft.com/office/powerpoint/2010/main" val="356338227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xmlns="" id="{53A84EDB-0E09-F04D-8D40-16F1E5BCD816}"/>
              </a:ext>
            </a:extLst>
          </p:cNvPr>
          <p:cNvSpPr>
            <a:spLocks noGrp="1"/>
          </p:cNvSpPr>
          <p:nvPr>
            <p:ph type="title"/>
          </p:nvPr>
        </p:nvSpPr>
        <p:spPr/>
        <p:txBody>
          <a:bodyPr/>
          <a:lstStyle/>
          <a:p>
            <a:r>
              <a:rPr lang="de-DE" b="1" dirty="0" smtClean="0"/>
              <a:t>LRS-“Verdacht“</a:t>
            </a:r>
            <a:endParaRPr lang="de-DE" b="1" dirty="0"/>
          </a:p>
        </p:txBody>
      </p:sp>
      <p:sp>
        <p:nvSpPr>
          <p:cNvPr id="3" name="Inhaltsplatzhalter 2">
            <a:extLst>
              <a:ext uri="{FF2B5EF4-FFF2-40B4-BE49-F238E27FC236}">
                <a16:creationId xmlns:a16="http://schemas.microsoft.com/office/drawing/2014/main" xmlns="" id="{BAB1538B-0371-9F41-92A5-EB4CF74227D9}"/>
              </a:ext>
            </a:extLst>
          </p:cNvPr>
          <p:cNvSpPr>
            <a:spLocks noGrp="1"/>
          </p:cNvSpPr>
          <p:nvPr>
            <p:ph idx="1"/>
          </p:nvPr>
        </p:nvSpPr>
        <p:spPr/>
        <p:txBody>
          <a:bodyPr>
            <a:normAutofit fontScale="92500"/>
          </a:bodyPr>
          <a:lstStyle/>
          <a:p>
            <a:r>
              <a:rPr lang="de-DE" dirty="0"/>
              <a:t>Durchgängig mangelhafte Rechtschreibleistungen</a:t>
            </a:r>
          </a:p>
          <a:p>
            <a:r>
              <a:rPr lang="de-DE" dirty="0"/>
              <a:t>Leistungen in Deutsch ansonsten befriedigend</a:t>
            </a:r>
          </a:p>
          <a:p>
            <a:r>
              <a:rPr lang="de-DE" dirty="0"/>
              <a:t>Notendurchschnitt von 3,0 in Mathe/Deutsch/SU (Raster oder Ankreuzzeugnisse werden umgerechnet)</a:t>
            </a:r>
          </a:p>
          <a:p>
            <a:pPr marL="0" indent="0">
              <a:buNone/>
            </a:pPr>
            <a:endParaRPr lang="de-DE" dirty="0"/>
          </a:p>
          <a:p>
            <a:pPr marL="0" indent="0">
              <a:buNone/>
            </a:pPr>
            <a:endParaRPr lang="de-DE" dirty="0"/>
          </a:p>
          <a:p>
            <a:pPr marL="0" indent="0">
              <a:buNone/>
            </a:pPr>
            <a:r>
              <a:rPr lang="de-DE" dirty="0">
                <a:sym typeface="Wingdings" pitchFamily="2" charset="2"/>
              </a:rPr>
              <a:t> Voraussetzungen für die Einleitung eines Überprüfungsverfahrens</a:t>
            </a:r>
            <a:endParaRPr lang="de-DE" dirty="0"/>
          </a:p>
        </p:txBody>
      </p:sp>
    </p:spTree>
    <p:extLst>
      <p:ext uri="{BB962C8B-B14F-4D97-AF65-F5344CB8AC3E}">
        <p14:creationId xmlns:p14="http://schemas.microsoft.com/office/powerpoint/2010/main" val="136516139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xmlns="" id="{F27180D7-665E-9148-B790-06FB7261051C}"/>
              </a:ext>
            </a:extLst>
          </p:cNvPr>
          <p:cNvSpPr>
            <a:spLocks noGrp="1"/>
          </p:cNvSpPr>
          <p:nvPr>
            <p:ph type="title"/>
          </p:nvPr>
        </p:nvSpPr>
        <p:spPr/>
        <p:txBody>
          <a:bodyPr/>
          <a:lstStyle/>
          <a:p>
            <a:r>
              <a:rPr lang="de-DE" b="1" dirty="0"/>
              <a:t>LRS-Überprüfungsverfahren</a:t>
            </a:r>
          </a:p>
        </p:txBody>
      </p:sp>
      <p:sp>
        <p:nvSpPr>
          <p:cNvPr id="3" name="Inhaltsplatzhalter 2">
            <a:extLst>
              <a:ext uri="{FF2B5EF4-FFF2-40B4-BE49-F238E27FC236}">
                <a16:creationId xmlns:a16="http://schemas.microsoft.com/office/drawing/2014/main" xmlns="" id="{57977AC3-04C0-6D43-87F5-8D1D3C02FA6D}"/>
              </a:ext>
            </a:extLst>
          </p:cNvPr>
          <p:cNvSpPr>
            <a:spLocks noGrp="1"/>
          </p:cNvSpPr>
          <p:nvPr>
            <p:ph idx="1"/>
          </p:nvPr>
        </p:nvSpPr>
        <p:spPr>
          <a:xfrm>
            <a:off x="746401" y="1692710"/>
            <a:ext cx="8397599" cy="4468590"/>
          </a:xfrm>
        </p:spPr>
        <p:txBody>
          <a:bodyPr>
            <a:normAutofit lnSpcReduction="10000"/>
          </a:bodyPr>
          <a:lstStyle/>
          <a:p>
            <a:pPr marL="0" indent="0">
              <a:buNone/>
            </a:pPr>
            <a:r>
              <a:rPr lang="de-DE" sz="2400" b="1" dirty="0"/>
              <a:t>Schritt 1:</a:t>
            </a:r>
            <a:r>
              <a:rPr lang="de-DE" sz="2400" dirty="0"/>
              <a:t>		</a:t>
            </a:r>
          </a:p>
          <a:p>
            <a:r>
              <a:rPr lang="de-DE" sz="2400" dirty="0"/>
              <a:t>Eltern werden von LK schriftlich über Verdacht mit Begründung informiert</a:t>
            </a:r>
          </a:p>
          <a:p>
            <a:r>
              <a:rPr lang="de-DE" sz="2400" dirty="0"/>
              <a:t>Eltern stellen einen Antrag</a:t>
            </a:r>
          </a:p>
          <a:p>
            <a:pPr marL="0" indent="0">
              <a:buNone/>
            </a:pPr>
            <a:endParaRPr lang="de-DE" sz="2400" dirty="0"/>
          </a:p>
          <a:p>
            <a:pPr marL="0" indent="0">
              <a:buNone/>
            </a:pPr>
            <a:r>
              <a:rPr lang="de-DE" sz="2400" b="1" dirty="0"/>
              <a:t>Schritt 2:</a:t>
            </a:r>
          </a:p>
          <a:p>
            <a:r>
              <a:rPr lang="de-DE" sz="2400" dirty="0"/>
              <a:t>Klassenkonferenz (beschließt auch möglichen Notenschutz während des laufenden Verfahrens)</a:t>
            </a:r>
          </a:p>
          <a:p>
            <a:pPr marL="0" indent="0">
              <a:buNone/>
            </a:pPr>
            <a:endParaRPr lang="de-DE" sz="2400" dirty="0"/>
          </a:p>
          <a:p>
            <a:pPr marL="0" indent="0">
              <a:buNone/>
            </a:pPr>
            <a:r>
              <a:rPr lang="de-DE" sz="2400" b="1" dirty="0"/>
              <a:t>Schritt 3:</a:t>
            </a:r>
          </a:p>
          <a:p>
            <a:r>
              <a:rPr lang="de-DE" sz="2400" dirty="0"/>
              <a:t>Testverfahren startet</a:t>
            </a:r>
          </a:p>
          <a:p>
            <a:pPr marL="0" indent="0">
              <a:buNone/>
            </a:pPr>
            <a:endParaRPr lang="de-DE" dirty="0"/>
          </a:p>
        </p:txBody>
      </p:sp>
    </p:spTree>
    <p:extLst>
      <p:ext uri="{BB962C8B-B14F-4D97-AF65-F5344CB8AC3E}">
        <p14:creationId xmlns:p14="http://schemas.microsoft.com/office/powerpoint/2010/main" val="257182601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xmlns="" id="{F27180D7-665E-9148-B790-06FB7261051C}"/>
              </a:ext>
            </a:extLst>
          </p:cNvPr>
          <p:cNvSpPr>
            <a:spLocks noGrp="1"/>
          </p:cNvSpPr>
          <p:nvPr>
            <p:ph type="title"/>
          </p:nvPr>
        </p:nvSpPr>
        <p:spPr/>
        <p:txBody>
          <a:bodyPr/>
          <a:lstStyle/>
          <a:p>
            <a:r>
              <a:rPr lang="de-DE" b="1" dirty="0"/>
              <a:t>LRS-Überprüfungsverfahren</a:t>
            </a:r>
          </a:p>
        </p:txBody>
      </p:sp>
      <p:sp>
        <p:nvSpPr>
          <p:cNvPr id="3" name="Inhaltsplatzhalter 2">
            <a:extLst>
              <a:ext uri="{FF2B5EF4-FFF2-40B4-BE49-F238E27FC236}">
                <a16:creationId xmlns:a16="http://schemas.microsoft.com/office/drawing/2014/main" xmlns="" id="{57977AC3-04C0-6D43-87F5-8D1D3C02FA6D}"/>
              </a:ext>
            </a:extLst>
          </p:cNvPr>
          <p:cNvSpPr>
            <a:spLocks noGrp="1"/>
          </p:cNvSpPr>
          <p:nvPr>
            <p:ph idx="1"/>
          </p:nvPr>
        </p:nvSpPr>
        <p:spPr>
          <a:xfrm>
            <a:off x="398080" y="1649332"/>
            <a:ext cx="8530293" cy="4770426"/>
          </a:xfrm>
        </p:spPr>
        <p:txBody>
          <a:bodyPr>
            <a:normAutofit fontScale="62500" lnSpcReduction="20000"/>
          </a:bodyPr>
          <a:lstStyle/>
          <a:p>
            <a:pPr marL="0" indent="0">
              <a:buNone/>
            </a:pPr>
            <a:r>
              <a:rPr lang="de-DE" b="1" dirty="0"/>
              <a:t>Schritt 4:</a:t>
            </a:r>
            <a:r>
              <a:rPr lang="de-DE" dirty="0"/>
              <a:t>		</a:t>
            </a:r>
          </a:p>
          <a:p>
            <a:r>
              <a:rPr lang="de-DE" dirty="0"/>
              <a:t>Klassenkonferenz bespricht Ergebnisse, LRS-</a:t>
            </a:r>
            <a:r>
              <a:rPr lang="de-DE" dirty="0" err="1"/>
              <a:t>Fachgrift</a:t>
            </a:r>
            <a:r>
              <a:rPr lang="de-DE" dirty="0"/>
              <a:t> gibt ein Votum für Anerkennung oder Ablehnung, Klassenkonferenz entscheidet</a:t>
            </a:r>
          </a:p>
          <a:p>
            <a:pPr marL="0" indent="0">
              <a:buNone/>
            </a:pPr>
            <a:endParaRPr lang="de-DE" dirty="0"/>
          </a:p>
          <a:p>
            <a:pPr marL="0" indent="0">
              <a:buNone/>
            </a:pPr>
            <a:r>
              <a:rPr lang="de-DE" b="1" dirty="0"/>
              <a:t>Schritt 5:</a:t>
            </a:r>
          </a:p>
          <a:p>
            <a:r>
              <a:rPr lang="de-DE" dirty="0"/>
              <a:t>Anerkennung: Schule stellt den Anerkennungsbescheid aus </a:t>
            </a:r>
          </a:p>
          <a:p>
            <a:r>
              <a:rPr lang="de-DE" dirty="0"/>
              <a:t>Ablehnung: Schule schickt LRS-Akten ans Schulamt</a:t>
            </a:r>
          </a:p>
          <a:p>
            <a:r>
              <a:rPr lang="de-DE" dirty="0"/>
              <a:t>Schulamt trifft bindendes Urteil; ggf. 3. Klassenkonferenz</a:t>
            </a:r>
          </a:p>
          <a:p>
            <a:pPr marL="0" indent="0">
              <a:buNone/>
            </a:pPr>
            <a:endParaRPr lang="de-DE" dirty="0"/>
          </a:p>
          <a:p>
            <a:pPr marL="0" indent="0">
              <a:buNone/>
            </a:pPr>
            <a:r>
              <a:rPr lang="de-DE" b="1" dirty="0"/>
              <a:t>Schritt 6:</a:t>
            </a:r>
          </a:p>
          <a:p>
            <a:r>
              <a:rPr lang="de-DE" dirty="0"/>
              <a:t>Widerspruch der Eltern</a:t>
            </a:r>
          </a:p>
          <a:p>
            <a:r>
              <a:rPr lang="de-DE" dirty="0"/>
              <a:t>Schule prüft Akte wiederholt</a:t>
            </a:r>
          </a:p>
          <a:p>
            <a:r>
              <a:rPr lang="de-DE" dirty="0"/>
              <a:t>Widerspruch wird nicht stattgegeben: Akte geht ans Schulamt, Schulamt entscheidet bindend</a:t>
            </a:r>
          </a:p>
          <a:p>
            <a:r>
              <a:rPr lang="de-DE" dirty="0"/>
              <a:t>Ggf. sonst weiter ans MBWK; Ministerium entscheidet</a:t>
            </a:r>
          </a:p>
          <a:p>
            <a:endParaRPr lang="de-DE" dirty="0"/>
          </a:p>
          <a:p>
            <a:pPr marL="0" indent="0">
              <a:buNone/>
            </a:pPr>
            <a:endParaRPr lang="de-DE" dirty="0"/>
          </a:p>
        </p:txBody>
      </p:sp>
    </p:spTree>
    <p:extLst>
      <p:ext uri="{BB962C8B-B14F-4D97-AF65-F5344CB8AC3E}">
        <p14:creationId xmlns:p14="http://schemas.microsoft.com/office/powerpoint/2010/main" val="129108006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xmlns="" id="{A2DC97B1-1963-B345-B138-2400FBE584CF}"/>
              </a:ext>
            </a:extLst>
          </p:cNvPr>
          <p:cNvSpPr>
            <a:spLocks noGrp="1"/>
          </p:cNvSpPr>
          <p:nvPr>
            <p:ph type="title"/>
          </p:nvPr>
        </p:nvSpPr>
        <p:spPr/>
        <p:txBody>
          <a:bodyPr/>
          <a:lstStyle/>
          <a:p>
            <a:r>
              <a:rPr lang="de-DE" b="1" dirty="0"/>
              <a:t>Testverfahren LRS</a:t>
            </a:r>
          </a:p>
        </p:txBody>
      </p:sp>
      <p:sp>
        <p:nvSpPr>
          <p:cNvPr id="3" name="Inhaltsplatzhalter 2">
            <a:extLst>
              <a:ext uri="{FF2B5EF4-FFF2-40B4-BE49-F238E27FC236}">
                <a16:creationId xmlns:a16="http://schemas.microsoft.com/office/drawing/2014/main" xmlns="" id="{D88EE04D-8915-DB43-A211-97C6FD45B476}"/>
              </a:ext>
            </a:extLst>
          </p:cNvPr>
          <p:cNvSpPr>
            <a:spLocks noGrp="1"/>
          </p:cNvSpPr>
          <p:nvPr>
            <p:ph idx="1"/>
          </p:nvPr>
        </p:nvSpPr>
        <p:spPr/>
        <p:txBody>
          <a:bodyPr/>
          <a:lstStyle/>
          <a:p>
            <a:pPr marL="457200" indent="-457200">
              <a:buAutoNum type="arabicPeriod"/>
            </a:pPr>
            <a:r>
              <a:rPr lang="de-DE" dirty="0"/>
              <a:t>Intelligenztestverfahren (CFT 20-R)</a:t>
            </a:r>
          </a:p>
          <a:p>
            <a:pPr marL="457200" indent="-457200">
              <a:buAutoNum type="arabicPeriod"/>
            </a:pPr>
            <a:r>
              <a:rPr lang="de-DE" dirty="0"/>
              <a:t>Rechtschreibtestverfahren (Jg. 4: DRT 4)</a:t>
            </a:r>
          </a:p>
          <a:p>
            <a:pPr marL="457200" indent="-457200">
              <a:buAutoNum type="arabicPeriod"/>
            </a:pPr>
            <a:r>
              <a:rPr lang="de-DE" dirty="0"/>
              <a:t>Bewertung der schulischen Leistungen</a:t>
            </a:r>
          </a:p>
          <a:p>
            <a:pPr marL="457200" indent="-457200">
              <a:buAutoNum type="arabicPeriod"/>
            </a:pPr>
            <a:r>
              <a:rPr lang="de-DE" dirty="0"/>
              <a:t>Anlagen und Checklisten werden ausgefüllt</a:t>
            </a:r>
          </a:p>
          <a:p>
            <a:pPr marL="457200" indent="-457200">
              <a:buAutoNum type="arabicPeriod"/>
            </a:pPr>
            <a:endParaRPr lang="de-DE" dirty="0"/>
          </a:p>
        </p:txBody>
      </p:sp>
    </p:spTree>
    <p:extLst>
      <p:ext uri="{BB962C8B-B14F-4D97-AF65-F5344CB8AC3E}">
        <p14:creationId xmlns:p14="http://schemas.microsoft.com/office/powerpoint/2010/main" val="41663226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xmlns="" id="{587C4EA3-6BFA-6049-AC68-4F203E66280B}"/>
              </a:ext>
            </a:extLst>
          </p:cNvPr>
          <p:cNvSpPr>
            <a:spLocks noGrp="1"/>
          </p:cNvSpPr>
          <p:nvPr>
            <p:ph type="title"/>
          </p:nvPr>
        </p:nvSpPr>
        <p:spPr>
          <a:xfrm>
            <a:off x="484584" y="452718"/>
            <a:ext cx="7053542" cy="1151230"/>
          </a:xfrm>
        </p:spPr>
        <p:txBody>
          <a:bodyPr/>
          <a:lstStyle/>
          <a:p>
            <a:r>
              <a:rPr lang="de-DE" b="1" dirty="0" smtClean="0"/>
              <a:t>Zeugnisvermerke</a:t>
            </a:r>
            <a:endParaRPr lang="de-DE" b="1" dirty="0"/>
          </a:p>
        </p:txBody>
      </p:sp>
      <p:sp>
        <p:nvSpPr>
          <p:cNvPr id="3" name="Inhaltsplatzhalter 2">
            <a:extLst>
              <a:ext uri="{FF2B5EF4-FFF2-40B4-BE49-F238E27FC236}">
                <a16:creationId xmlns:a16="http://schemas.microsoft.com/office/drawing/2014/main" xmlns="" id="{5BE95F85-F5FE-B847-8AD3-0993603F153C}"/>
              </a:ext>
            </a:extLst>
          </p:cNvPr>
          <p:cNvSpPr>
            <a:spLocks noGrp="1"/>
          </p:cNvSpPr>
          <p:nvPr>
            <p:ph idx="1"/>
          </p:nvPr>
        </p:nvSpPr>
        <p:spPr>
          <a:xfrm>
            <a:off x="611187" y="1844675"/>
            <a:ext cx="8260317" cy="4012721"/>
          </a:xfrm>
        </p:spPr>
        <p:txBody>
          <a:bodyPr>
            <a:normAutofit fontScale="70000" lnSpcReduction="20000"/>
          </a:bodyPr>
          <a:lstStyle/>
          <a:p>
            <a:r>
              <a:rPr lang="de-DE" dirty="0"/>
              <a:t>Nicht erbrachte, nicht bewertete oder zurückhaltend gewichtete fachliche Leistung und Notenschutz ist zu vermerken</a:t>
            </a:r>
          </a:p>
          <a:p>
            <a:r>
              <a:rPr lang="de-DE" dirty="0"/>
              <a:t>Hinweise auf Beeinträchtigungen </a:t>
            </a:r>
            <a:r>
              <a:rPr lang="de-DE" dirty="0" smtClean="0"/>
              <a:t>unterbleibt</a:t>
            </a:r>
          </a:p>
          <a:p>
            <a:pPr marL="0" indent="0">
              <a:buNone/>
            </a:pPr>
            <a:endParaRPr lang="de-DE" dirty="0"/>
          </a:p>
          <a:p>
            <a:r>
              <a:rPr lang="de-DE" dirty="0">
                <a:solidFill>
                  <a:srgbClr val="FF0000"/>
                </a:solidFill>
              </a:rPr>
              <a:t>Bei förmlich-festgestellter Lese-Rechtschreib-Schwäche lautet der Zeugnisvermerk (bis Ende Sek. I):</a:t>
            </a:r>
          </a:p>
          <a:p>
            <a:pPr marL="0" indent="0">
              <a:buNone/>
            </a:pPr>
            <a:r>
              <a:rPr lang="de-DE" i="1" dirty="0">
                <a:solidFill>
                  <a:srgbClr val="FF0000"/>
                </a:solidFill>
              </a:rPr>
              <a:t>„Die Rechtschreibleistungen entsprechen nicht den Anforderungen; sie sind in den Fachnoten nicht enthalten.“ </a:t>
            </a:r>
            <a:endParaRPr lang="de-DE" i="1" dirty="0" smtClean="0">
              <a:solidFill>
                <a:srgbClr val="FF0000"/>
              </a:solidFill>
            </a:endParaRPr>
          </a:p>
          <a:p>
            <a:pPr marL="0" indent="0">
              <a:buNone/>
            </a:pPr>
            <a:endParaRPr lang="de-DE" i="1" dirty="0">
              <a:solidFill>
                <a:srgbClr val="FF0000"/>
              </a:solidFill>
            </a:endParaRPr>
          </a:p>
          <a:p>
            <a:r>
              <a:rPr lang="de-DE" dirty="0">
                <a:solidFill>
                  <a:srgbClr val="60CB3D"/>
                </a:solidFill>
              </a:rPr>
              <a:t>Vermerk bei laufendem Verfahren:</a:t>
            </a:r>
          </a:p>
          <a:p>
            <a:pPr marL="0" indent="0">
              <a:buNone/>
            </a:pPr>
            <a:r>
              <a:rPr lang="de-DE" i="1" dirty="0">
                <a:solidFill>
                  <a:srgbClr val="60CB3D"/>
                </a:solidFill>
              </a:rPr>
              <a:t>„Die Rechtschreibleistungen entsprechen nach vorläufiger Bewertung nicht den Anforderungen; sie sind in den Fachnoten/Fachbewertungen nicht enthalten.“ </a:t>
            </a:r>
          </a:p>
          <a:p>
            <a:endParaRPr lang="de-DE" dirty="0"/>
          </a:p>
          <a:p>
            <a:pPr marL="0" indent="0">
              <a:buNone/>
            </a:pPr>
            <a:endParaRPr lang="de-DE" dirty="0"/>
          </a:p>
        </p:txBody>
      </p:sp>
    </p:spTree>
    <p:extLst>
      <p:ext uri="{BB962C8B-B14F-4D97-AF65-F5344CB8AC3E}">
        <p14:creationId xmlns:p14="http://schemas.microsoft.com/office/powerpoint/2010/main" val="15054601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xmlns="" id="{BF896046-9447-594B-9D74-659381145242}"/>
              </a:ext>
            </a:extLst>
          </p:cNvPr>
          <p:cNvSpPr>
            <a:spLocks noGrp="1"/>
          </p:cNvSpPr>
          <p:nvPr>
            <p:ph type="title"/>
          </p:nvPr>
        </p:nvSpPr>
        <p:spPr/>
        <p:txBody>
          <a:bodyPr/>
          <a:lstStyle/>
          <a:p>
            <a:r>
              <a:rPr lang="de-DE" b="1" dirty="0"/>
              <a:t>Fallbeispiel</a:t>
            </a:r>
          </a:p>
        </p:txBody>
      </p:sp>
      <p:sp>
        <p:nvSpPr>
          <p:cNvPr id="3" name="Inhaltsplatzhalter 2">
            <a:extLst>
              <a:ext uri="{FF2B5EF4-FFF2-40B4-BE49-F238E27FC236}">
                <a16:creationId xmlns:a16="http://schemas.microsoft.com/office/drawing/2014/main" xmlns="" id="{BAD636E2-751A-0047-8570-B299C2766BC3}"/>
              </a:ext>
            </a:extLst>
          </p:cNvPr>
          <p:cNvSpPr>
            <a:spLocks noGrp="1"/>
          </p:cNvSpPr>
          <p:nvPr>
            <p:ph idx="1"/>
          </p:nvPr>
        </p:nvSpPr>
        <p:spPr>
          <a:xfrm>
            <a:off x="322256" y="1844675"/>
            <a:ext cx="8454468" cy="4012721"/>
          </a:xfrm>
        </p:spPr>
        <p:txBody>
          <a:bodyPr>
            <a:normAutofit fontScale="92500" lnSpcReduction="10000"/>
          </a:bodyPr>
          <a:lstStyle/>
          <a:p>
            <a:pPr marL="0" indent="0">
              <a:buNone/>
            </a:pPr>
            <a:r>
              <a:rPr lang="de-DE" b="1" dirty="0">
                <a:latin typeface="Arial"/>
                <a:ea typeface="Ayuthaya" pitchFamily="2" charset="-34"/>
                <a:cs typeface="Arial"/>
              </a:rPr>
              <a:t>Klara ist in der 2. Klasse und zeigt Probleme im Lesen und in der Rechtschreibung. Ihr Vater spricht Sie nach dem Elternabend auf eine mögliche Überprüfung einer Lese-Rechtschreibschwäche an. </a:t>
            </a:r>
          </a:p>
          <a:p>
            <a:pPr marL="0" indent="0">
              <a:buNone/>
            </a:pPr>
            <a:endParaRPr lang="de-DE" dirty="0"/>
          </a:p>
          <a:p>
            <a:pPr marL="0" indent="0">
              <a:buNone/>
            </a:pPr>
            <a:r>
              <a:rPr lang="de-DE" dirty="0"/>
              <a:t>1. Informieren Sie ihn über LRS und eine mögliche Überprüfung. </a:t>
            </a:r>
          </a:p>
          <a:p>
            <a:pPr marL="0" indent="0">
              <a:buNone/>
            </a:pPr>
            <a:endParaRPr lang="de-DE" dirty="0"/>
          </a:p>
          <a:p>
            <a:pPr marL="0" indent="0">
              <a:buNone/>
            </a:pPr>
            <a:r>
              <a:rPr lang="de-DE" dirty="0"/>
              <a:t>2. Was müssen die Förder- und Fachkräfte in Ihrer Klasse wissen?</a:t>
            </a:r>
          </a:p>
        </p:txBody>
      </p:sp>
    </p:spTree>
    <p:extLst>
      <p:ext uri="{BB962C8B-B14F-4D97-AF65-F5344CB8AC3E}">
        <p14:creationId xmlns:p14="http://schemas.microsoft.com/office/powerpoint/2010/main" val="370828940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xmlns="" id="{A9FE2B1A-8524-EB40-9C6B-56C5879B3F86}"/>
              </a:ext>
            </a:extLst>
          </p:cNvPr>
          <p:cNvSpPr>
            <a:spLocks noGrp="1"/>
          </p:cNvSpPr>
          <p:nvPr>
            <p:ph type="title"/>
          </p:nvPr>
        </p:nvSpPr>
        <p:spPr/>
        <p:txBody>
          <a:bodyPr/>
          <a:lstStyle/>
          <a:p>
            <a:r>
              <a:rPr lang="de-DE" b="1" dirty="0"/>
              <a:t>Quellen</a:t>
            </a:r>
          </a:p>
        </p:txBody>
      </p:sp>
      <p:sp>
        <p:nvSpPr>
          <p:cNvPr id="3" name="Inhaltsplatzhalter 2">
            <a:extLst>
              <a:ext uri="{FF2B5EF4-FFF2-40B4-BE49-F238E27FC236}">
                <a16:creationId xmlns:a16="http://schemas.microsoft.com/office/drawing/2014/main" xmlns="" id="{A6355BD7-DD40-C745-93DA-B352AB9F73AF}"/>
              </a:ext>
            </a:extLst>
          </p:cNvPr>
          <p:cNvSpPr>
            <a:spLocks noGrp="1"/>
          </p:cNvSpPr>
          <p:nvPr>
            <p:ph idx="1"/>
          </p:nvPr>
        </p:nvSpPr>
        <p:spPr/>
        <p:txBody>
          <a:bodyPr/>
          <a:lstStyle/>
          <a:p>
            <a:r>
              <a:rPr lang="de-DE" dirty="0">
                <a:hlinkClick r:id="rId2"/>
              </a:rPr>
              <a:t>https://www.kmk.org/fileadmin/veroeffentlichungen_beschluesse/2003/2003_12_04-Lese-Rechtschreibschwaeche.pdf</a:t>
            </a:r>
            <a:endParaRPr lang="de-DE" dirty="0"/>
          </a:p>
          <a:p>
            <a:r>
              <a:rPr lang="de-DE" dirty="0">
                <a:hlinkClick r:id="rId3"/>
              </a:rPr>
              <a:t>https://www.bvl-legasthenie.de/legasthenie.html</a:t>
            </a:r>
            <a:endParaRPr lang="de-DE" dirty="0"/>
          </a:p>
          <a:p>
            <a:r>
              <a:rPr lang="de-DE" dirty="0">
                <a:hlinkClick r:id="rId4"/>
              </a:rPr>
              <a:t>https://www.schleswig-holstein.de/DE/landesregierung/ministerien-behoerden/LFZH/PaedAudiologie/Downloads/Broschüre_LRS-AVWS.pdf?__blob=publicationFile&amp;v=2</a:t>
            </a:r>
            <a:endParaRPr lang="de-DE" dirty="0"/>
          </a:p>
          <a:p>
            <a:endParaRPr lang="de-DE" dirty="0"/>
          </a:p>
          <a:p>
            <a:endParaRPr lang="de-DE" dirty="0"/>
          </a:p>
          <a:p>
            <a:endParaRPr lang="de-DE" dirty="0"/>
          </a:p>
        </p:txBody>
      </p:sp>
    </p:spTree>
    <p:extLst>
      <p:ext uri="{BB962C8B-B14F-4D97-AF65-F5344CB8AC3E}">
        <p14:creationId xmlns:p14="http://schemas.microsoft.com/office/powerpoint/2010/main" val="5701702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xmlns="" id="{3CF2A78F-8082-BC41-977C-E64BE66F15F6}"/>
              </a:ext>
            </a:extLst>
          </p:cNvPr>
          <p:cNvSpPr>
            <a:spLocks noGrp="1"/>
          </p:cNvSpPr>
          <p:nvPr>
            <p:ph type="title"/>
          </p:nvPr>
        </p:nvSpPr>
        <p:spPr/>
        <p:txBody>
          <a:bodyPr/>
          <a:lstStyle/>
          <a:p>
            <a:r>
              <a:rPr lang="de-DE" b="1" dirty="0"/>
              <a:t>LRS – was ist das?</a:t>
            </a:r>
          </a:p>
        </p:txBody>
      </p:sp>
      <p:sp>
        <p:nvSpPr>
          <p:cNvPr id="3" name="Inhaltsplatzhalter 2">
            <a:extLst>
              <a:ext uri="{FF2B5EF4-FFF2-40B4-BE49-F238E27FC236}">
                <a16:creationId xmlns:a16="http://schemas.microsoft.com/office/drawing/2014/main" xmlns="" id="{324A9FE9-6B5E-464D-A76C-34B4EB328F9C}"/>
              </a:ext>
            </a:extLst>
          </p:cNvPr>
          <p:cNvSpPr>
            <a:spLocks noGrp="1"/>
          </p:cNvSpPr>
          <p:nvPr>
            <p:ph idx="1"/>
          </p:nvPr>
        </p:nvSpPr>
        <p:spPr/>
        <p:txBody>
          <a:bodyPr/>
          <a:lstStyle/>
          <a:p>
            <a:r>
              <a:rPr lang="de-DE" dirty="0"/>
              <a:t>KMK spricht von „Schülerinnen und Schülern mit besonderen Schwierigkeiten im Lesen und Rechtschreiben (…)“</a:t>
            </a:r>
          </a:p>
          <a:p>
            <a:r>
              <a:rPr lang="de-DE" dirty="0"/>
              <a:t>„Beobachtung </a:t>
            </a:r>
          </a:p>
          <a:p>
            <a:pPr lvl="1">
              <a:buFont typeface="Arial" panose="020B0604020202020204" pitchFamily="34" charset="0"/>
              <a:buChar char="•"/>
            </a:pPr>
            <a:r>
              <a:rPr lang="de-DE" dirty="0"/>
              <a:t>des sprachlichen, kognitiven, emotional-sozialen und des motorischen Entwicklungsstands</a:t>
            </a:r>
          </a:p>
          <a:p>
            <a:pPr lvl="1">
              <a:buFont typeface="Arial" panose="020B0604020202020204" pitchFamily="34" charset="0"/>
              <a:buChar char="•"/>
            </a:pPr>
            <a:r>
              <a:rPr lang="de-DE" dirty="0"/>
              <a:t>der Lernmotivation im Lesen und Schreiben und</a:t>
            </a:r>
          </a:p>
          <a:p>
            <a:pPr lvl="1">
              <a:buFont typeface="Arial" panose="020B0604020202020204" pitchFamily="34" charset="0"/>
              <a:buChar char="•"/>
            </a:pPr>
            <a:r>
              <a:rPr lang="de-DE" dirty="0"/>
              <a:t>der Wahrnehmungsleistungen und –</a:t>
            </a:r>
            <a:r>
              <a:rPr lang="de-DE" dirty="0" err="1"/>
              <a:t>kompetenzen</a:t>
            </a:r>
            <a:r>
              <a:rPr lang="de-DE" dirty="0"/>
              <a:t> der einzelnen Schülerin oder des einzelnen Schülers mit besonderen Lernschwierigkeiten“</a:t>
            </a:r>
          </a:p>
        </p:txBody>
      </p:sp>
    </p:spTree>
    <p:extLst>
      <p:ext uri="{BB962C8B-B14F-4D97-AF65-F5344CB8AC3E}">
        <p14:creationId xmlns:p14="http://schemas.microsoft.com/office/powerpoint/2010/main" val="34351415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xmlns="" id="{D26ACCAF-98A3-7047-AB3E-05FC20FF13F9}"/>
              </a:ext>
            </a:extLst>
          </p:cNvPr>
          <p:cNvSpPr>
            <a:spLocks noGrp="1"/>
          </p:cNvSpPr>
          <p:nvPr>
            <p:ph type="title"/>
          </p:nvPr>
        </p:nvSpPr>
        <p:spPr>
          <a:xfrm>
            <a:off x="341212" y="225425"/>
            <a:ext cx="8549249" cy="1332000"/>
          </a:xfrm>
        </p:spPr>
        <p:txBody>
          <a:bodyPr/>
          <a:lstStyle/>
          <a:p>
            <a:r>
              <a:rPr lang="de-DE" b="1" dirty="0"/>
              <a:t>Was ist Legasthenie bzw. </a:t>
            </a:r>
            <a:r>
              <a:rPr lang="de-DE" b="1" dirty="0" smtClean="0"/>
              <a:t>LRS?</a:t>
            </a:r>
            <a:endParaRPr lang="de-DE" b="1" dirty="0"/>
          </a:p>
        </p:txBody>
      </p:sp>
      <p:sp>
        <p:nvSpPr>
          <p:cNvPr id="3" name="Inhaltsplatzhalter 2">
            <a:extLst>
              <a:ext uri="{FF2B5EF4-FFF2-40B4-BE49-F238E27FC236}">
                <a16:creationId xmlns:a16="http://schemas.microsoft.com/office/drawing/2014/main" xmlns="" id="{ECC02BF9-7D91-844A-B3AF-D4AA221697AE}"/>
              </a:ext>
            </a:extLst>
          </p:cNvPr>
          <p:cNvSpPr>
            <a:spLocks noGrp="1"/>
          </p:cNvSpPr>
          <p:nvPr>
            <p:ph idx="1"/>
          </p:nvPr>
        </p:nvSpPr>
        <p:spPr>
          <a:xfrm>
            <a:off x="448361" y="1939172"/>
            <a:ext cx="8042945" cy="3767140"/>
          </a:xfrm>
        </p:spPr>
        <p:txBody>
          <a:bodyPr>
            <a:normAutofit fontScale="70000" lnSpcReduction="20000"/>
          </a:bodyPr>
          <a:lstStyle/>
          <a:p>
            <a:pPr marL="0" indent="0">
              <a:buNone/>
            </a:pPr>
            <a:r>
              <a:rPr lang="de-DE" sz="4100" b="1" dirty="0"/>
              <a:t>D</a:t>
            </a:r>
            <a:r>
              <a:rPr lang="de-DE" sz="4100" b="1" dirty="0" smtClean="0"/>
              <a:t>rei </a:t>
            </a:r>
            <a:r>
              <a:rPr lang="de-DE" sz="4100" b="1" dirty="0"/>
              <a:t>große Gruppen: </a:t>
            </a:r>
          </a:p>
          <a:p>
            <a:pPr marL="0" indent="0">
              <a:buNone/>
            </a:pPr>
            <a:endParaRPr lang="de-DE" sz="4000" dirty="0"/>
          </a:p>
          <a:p>
            <a:pPr marL="0" indent="0">
              <a:buNone/>
            </a:pPr>
            <a:r>
              <a:rPr lang="de-DE" sz="3800" dirty="0"/>
              <a:t>1. Gestörte auditive Verarbeitung (größte Gruppe)</a:t>
            </a:r>
          </a:p>
          <a:p>
            <a:pPr marL="0" indent="0">
              <a:buNone/>
            </a:pPr>
            <a:r>
              <a:rPr lang="de-DE" sz="3800" dirty="0"/>
              <a:t/>
            </a:r>
            <a:br>
              <a:rPr lang="de-DE" sz="3800" dirty="0"/>
            </a:br>
            <a:r>
              <a:rPr lang="de-DE" sz="3800" dirty="0"/>
              <a:t>2. Störung der Gedächtnisbildung und Konzentration </a:t>
            </a:r>
          </a:p>
          <a:p>
            <a:pPr marL="0" indent="0">
              <a:buNone/>
            </a:pPr>
            <a:endParaRPr lang="de-DE" sz="3800" dirty="0"/>
          </a:p>
          <a:p>
            <a:pPr marL="0" indent="0">
              <a:buNone/>
            </a:pPr>
            <a:r>
              <a:rPr lang="de-DE" sz="3800" dirty="0"/>
              <a:t>3. Gestörte visuelle Verarbeitung (kleinste Gruppe) </a:t>
            </a:r>
          </a:p>
          <a:p>
            <a:endParaRPr lang="de-DE" dirty="0"/>
          </a:p>
        </p:txBody>
      </p:sp>
    </p:spTree>
    <p:extLst>
      <p:ext uri="{BB962C8B-B14F-4D97-AF65-F5344CB8AC3E}">
        <p14:creationId xmlns:p14="http://schemas.microsoft.com/office/powerpoint/2010/main" val="13315025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xmlns="" id="{3FDBE0DE-79CD-014C-9A35-2D6A55FFE6DB}"/>
              </a:ext>
            </a:extLst>
          </p:cNvPr>
          <p:cNvSpPr>
            <a:spLocks noGrp="1"/>
          </p:cNvSpPr>
          <p:nvPr>
            <p:ph type="title"/>
          </p:nvPr>
        </p:nvSpPr>
        <p:spPr/>
        <p:txBody>
          <a:bodyPr/>
          <a:lstStyle/>
          <a:p>
            <a:r>
              <a:rPr lang="de-DE" b="1" dirty="0" smtClean="0"/>
              <a:t>Symptome</a:t>
            </a:r>
            <a:endParaRPr lang="de-DE" b="1" dirty="0"/>
          </a:p>
        </p:txBody>
      </p:sp>
      <p:sp>
        <p:nvSpPr>
          <p:cNvPr id="3" name="Inhaltsplatzhalter 2">
            <a:extLst>
              <a:ext uri="{FF2B5EF4-FFF2-40B4-BE49-F238E27FC236}">
                <a16:creationId xmlns:a16="http://schemas.microsoft.com/office/drawing/2014/main" xmlns="" id="{BE4F90CE-74CF-D844-8554-9F495D30F9D5}"/>
              </a:ext>
            </a:extLst>
          </p:cNvPr>
          <p:cNvSpPr>
            <a:spLocks noGrp="1"/>
          </p:cNvSpPr>
          <p:nvPr>
            <p:ph idx="1"/>
          </p:nvPr>
        </p:nvSpPr>
        <p:spPr/>
        <p:txBody>
          <a:bodyPr/>
          <a:lstStyle/>
          <a:p>
            <a:r>
              <a:rPr lang="de-DE" dirty="0"/>
              <a:t>Probleme in der Lautdifferenzierung, </a:t>
            </a:r>
          </a:p>
          <a:p>
            <a:r>
              <a:rPr lang="de-DE" dirty="0"/>
              <a:t>gestörte Lautanalyse bzw. – </a:t>
            </a:r>
            <a:r>
              <a:rPr lang="de-DE" dirty="0" err="1"/>
              <a:t>synthese</a:t>
            </a:r>
            <a:r>
              <a:rPr lang="de-DE" dirty="0"/>
              <a:t>, </a:t>
            </a:r>
          </a:p>
          <a:p>
            <a:r>
              <a:rPr lang="de-DE" dirty="0"/>
              <a:t>Schwierigkeiten mit der Differenzierung rhythmischer Strukturen und zeitlicher Ablaufmuster sowie mit dem Aufbau einer stabilen Speicherung der Lautstruktur eines Wortes</a:t>
            </a:r>
          </a:p>
          <a:p>
            <a:r>
              <a:rPr lang="de-DE" dirty="0"/>
              <a:t>verminderte serielle auditive Merkspanne</a:t>
            </a:r>
          </a:p>
        </p:txBody>
      </p:sp>
    </p:spTree>
    <p:extLst>
      <p:ext uri="{BB962C8B-B14F-4D97-AF65-F5344CB8AC3E}">
        <p14:creationId xmlns:p14="http://schemas.microsoft.com/office/powerpoint/2010/main" val="27119765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xmlns="" id="{C11D0047-DC35-5947-9218-94BD6C24CB8A}"/>
              </a:ext>
            </a:extLst>
          </p:cNvPr>
          <p:cNvSpPr>
            <a:spLocks noGrp="1"/>
          </p:cNvSpPr>
          <p:nvPr>
            <p:ph type="title"/>
          </p:nvPr>
        </p:nvSpPr>
        <p:spPr>
          <a:xfrm>
            <a:off x="829234" y="555443"/>
            <a:ext cx="7779895" cy="1400530"/>
          </a:xfrm>
        </p:spPr>
        <p:txBody>
          <a:bodyPr>
            <a:normAutofit/>
          </a:bodyPr>
          <a:lstStyle/>
          <a:p>
            <a:r>
              <a:rPr lang="de-DE" b="1" dirty="0"/>
              <a:t>Definition</a:t>
            </a:r>
            <a:r>
              <a:rPr lang="de-DE" dirty="0"/>
              <a:t> </a:t>
            </a:r>
            <a:br>
              <a:rPr lang="de-DE" dirty="0"/>
            </a:br>
            <a:endParaRPr lang="de-DE" dirty="0"/>
          </a:p>
        </p:txBody>
      </p:sp>
      <p:sp>
        <p:nvSpPr>
          <p:cNvPr id="3" name="Inhaltsplatzhalter 2">
            <a:extLst>
              <a:ext uri="{FF2B5EF4-FFF2-40B4-BE49-F238E27FC236}">
                <a16:creationId xmlns:a16="http://schemas.microsoft.com/office/drawing/2014/main" xmlns="" id="{73959AB1-7AF1-6D4E-A133-04951FDF6078}"/>
              </a:ext>
            </a:extLst>
          </p:cNvPr>
          <p:cNvSpPr>
            <a:spLocks noGrp="1"/>
          </p:cNvSpPr>
          <p:nvPr>
            <p:ph idx="1"/>
          </p:nvPr>
        </p:nvSpPr>
        <p:spPr>
          <a:xfrm>
            <a:off x="227475" y="1823063"/>
            <a:ext cx="8511336" cy="4167616"/>
          </a:xfrm>
        </p:spPr>
        <p:txBody>
          <a:bodyPr>
            <a:noAutofit/>
          </a:bodyPr>
          <a:lstStyle/>
          <a:p>
            <a:pPr marL="0" indent="0">
              <a:buNone/>
            </a:pPr>
            <a:r>
              <a:rPr lang="de-DE" sz="1600" dirty="0"/>
              <a:t>WHO definiert LRS als anhaltende und eindeutige Schwächen im Bereich der Lese- und Rechtschreibung (Lese- und Rechtschreibstörung, isolierte Rechtschreibstörung, isolierte Lesestörung):</a:t>
            </a:r>
          </a:p>
          <a:p>
            <a:r>
              <a:rPr lang="de-DE" sz="1600" dirty="0"/>
              <a:t>Die Ergebnisse standardisierter Tests zu Lesegenauigkeit, Lesegeschwindigkeit, Leseverständnis und/oder Rechtschreibfertigkeit liegen deutlich unter Vergleichswerten, die aufgrund des Alters, der Intelligenz und der Klassenstufe zu erwarten wären.</a:t>
            </a:r>
            <a:br>
              <a:rPr lang="de-DE" sz="1600" dirty="0"/>
            </a:br>
            <a:r>
              <a:rPr lang="de-DE" sz="1600" dirty="0"/>
              <a:t> </a:t>
            </a:r>
          </a:p>
          <a:p>
            <a:r>
              <a:rPr lang="de-DE" sz="1600" dirty="0"/>
              <a:t>Die Lese-Rechtschreibstörung wirkt sich negativ auf die schulische Leistung und/oder auf Aktivitäten des täglichen Lebens aus.</a:t>
            </a:r>
            <a:br>
              <a:rPr lang="de-DE" sz="1600" dirty="0"/>
            </a:br>
            <a:r>
              <a:rPr lang="de-DE" sz="1600" dirty="0"/>
              <a:t> </a:t>
            </a:r>
          </a:p>
          <a:p>
            <a:r>
              <a:rPr lang="de-DE" sz="1600" dirty="0"/>
              <a:t>Andere Erkrankungen, die zu Lese- und Rechtschreibproblemen führen können, sind vor Diagnosestellung auszuschließen. Hierzu gehören u.a. Seh- und Hörbeeinträchtigungen, ADHS, Epilepsie sowie angeborene oder erworbene Hirnschädigungen.</a:t>
            </a:r>
            <a:br>
              <a:rPr lang="de-DE" sz="1600" dirty="0"/>
            </a:br>
            <a:r>
              <a:rPr lang="de-DE" sz="1600" dirty="0"/>
              <a:t> </a:t>
            </a:r>
          </a:p>
          <a:p>
            <a:r>
              <a:rPr lang="de-DE" sz="1600" dirty="0"/>
              <a:t>Die Entwicklungsstörung muss im Laufe der Grundschulzeit in Erscheinung treten, in der Regel zeigen sich die Beeinträchtigungen von Vorläuferfertigkeiten, wie z.B. Sprachunterscheidung und Lautgedächtnis vor Beginn der Schulzeit</a:t>
            </a:r>
            <a:r>
              <a:rPr lang="de-DE" sz="1600" dirty="0" smtClean="0"/>
              <a:t>.</a:t>
            </a:r>
            <a:endParaRPr lang="de-DE" sz="1600" dirty="0"/>
          </a:p>
        </p:txBody>
      </p:sp>
    </p:spTree>
    <p:extLst>
      <p:ext uri="{BB962C8B-B14F-4D97-AF65-F5344CB8AC3E}">
        <p14:creationId xmlns:p14="http://schemas.microsoft.com/office/powerpoint/2010/main" val="23665133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xmlns="" id="{29DC45EA-DB24-AC4C-A555-6C6C8C5B5E93}"/>
              </a:ext>
            </a:extLst>
          </p:cNvPr>
          <p:cNvSpPr>
            <a:spLocks noGrp="1"/>
          </p:cNvSpPr>
          <p:nvPr>
            <p:ph type="title"/>
          </p:nvPr>
        </p:nvSpPr>
        <p:spPr/>
        <p:txBody>
          <a:bodyPr/>
          <a:lstStyle/>
          <a:p>
            <a:r>
              <a:rPr lang="de-DE" b="1" dirty="0"/>
              <a:t>Rechtliche Grundlagen</a:t>
            </a:r>
          </a:p>
        </p:txBody>
      </p:sp>
      <p:sp>
        <p:nvSpPr>
          <p:cNvPr id="3" name="Inhaltsplatzhalter 2">
            <a:extLst>
              <a:ext uri="{FF2B5EF4-FFF2-40B4-BE49-F238E27FC236}">
                <a16:creationId xmlns:a16="http://schemas.microsoft.com/office/drawing/2014/main" xmlns="" id="{6F24177A-D6E3-DB4F-B835-35AC1F685F3E}"/>
              </a:ext>
            </a:extLst>
          </p:cNvPr>
          <p:cNvSpPr>
            <a:spLocks noGrp="1"/>
          </p:cNvSpPr>
          <p:nvPr>
            <p:ph idx="1"/>
          </p:nvPr>
        </p:nvSpPr>
        <p:spPr/>
        <p:txBody>
          <a:bodyPr>
            <a:normAutofit fontScale="92500" lnSpcReduction="10000"/>
          </a:bodyPr>
          <a:lstStyle/>
          <a:p>
            <a:r>
              <a:rPr lang="de-DE" dirty="0"/>
              <a:t>Aktuell gültige Regelungen zum schulischen Umgang mit Lese-Rechtschreibschwäche (Legasthenie) veröffentlich in</a:t>
            </a:r>
            <a:r>
              <a:rPr lang="de-DE" dirty="0" smtClean="0"/>
              <a:t>:</a:t>
            </a:r>
          </a:p>
          <a:p>
            <a:endParaRPr lang="de-DE" dirty="0"/>
          </a:p>
          <a:p>
            <a:pPr lvl="1"/>
            <a:r>
              <a:rPr lang="de-DE" dirty="0"/>
              <a:t> der </a:t>
            </a:r>
            <a:r>
              <a:rPr lang="de-DE" dirty="0" err="1"/>
              <a:t>NuNVO</a:t>
            </a:r>
            <a:r>
              <a:rPr lang="de-DE" dirty="0"/>
              <a:t> (Nachteils- und Notenschutzverordnung vom 16.02.2022)</a:t>
            </a:r>
          </a:p>
          <a:p>
            <a:pPr lvl="1"/>
            <a:r>
              <a:rPr lang="de-DE" dirty="0"/>
              <a:t>dem Erlass zur Förderung von Schülerinnen und Schülern mit einer Lese-Rechtschreibschwäche und Erstellung von Zeugnisvermerken über einen gewählten Notenschutz (vom 15.03.2022)</a:t>
            </a:r>
          </a:p>
          <a:p>
            <a:pPr lvl="1"/>
            <a:r>
              <a:rPr lang="de-DE" dirty="0"/>
              <a:t>d</a:t>
            </a:r>
            <a:r>
              <a:rPr lang="de-DE" dirty="0" smtClean="0"/>
              <a:t>er </a:t>
            </a:r>
            <a:r>
              <a:rPr lang="de-DE" dirty="0"/>
              <a:t>Handreichung zum Notenschutz wegen einer Lese-Rechtschreibschwäche für Lehrer*</a:t>
            </a:r>
            <a:r>
              <a:rPr lang="de-DE" dirty="0" smtClean="0"/>
              <a:t>innen (</a:t>
            </a:r>
            <a:r>
              <a:rPr lang="de-DE" dirty="0" err="1" smtClean="0"/>
              <a:t>o.A.</a:t>
            </a:r>
            <a:r>
              <a:rPr lang="de-DE" dirty="0" smtClean="0"/>
              <a:t>) </a:t>
            </a:r>
            <a:r>
              <a:rPr lang="de-DE" sz="1300" dirty="0" smtClean="0"/>
              <a:t>(</a:t>
            </a:r>
            <a:r>
              <a:rPr lang="de-DE" sz="1300" dirty="0"/>
              <a:t>ZUGRUNDE LIEGENDE VORSCHRIFT: § 6 ABS. 2 SATZ 6 NUNVO </a:t>
            </a:r>
            <a:endParaRPr lang="de-DE" sz="1300" dirty="0"/>
          </a:p>
          <a:p>
            <a:pPr lvl="1"/>
            <a:endParaRPr lang="de-DE" dirty="0"/>
          </a:p>
        </p:txBody>
      </p:sp>
      <p:pic>
        <p:nvPicPr>
          <p:cNvPr id="5" name="Grafik 4">
            <a:extLst>
              <a:ext uri="{FF2B5EF4-FFF2-40B4-BE49-F238E27FC236}">
                <a16:creationId xmlns:a16="http://schemas.microsoft.com/office/drawing/2014/main" xmlns="" id="{9B64E23C-F655-C546-9CD0-D02125176873}"/>
              </a:ext>
            </a:extLst>
          </p:cNvPr>
          <p:cNvPicPr>
            <a:picLocks noChangeAspect="1"/>
          </p:cNvPicPr>
          <p:nvPr/>
        </p:nvPicPr>
        <p:blipFill>
          <a:blip r:embed="rId2"/>
          <a:stretch>
            <a:fillRect/>
          </a:stretch>
        </p:blipFill>
        <p:spPr>
          <a:xfrm>
            <a:off x="7819479" y="332797"/>
            <a:ext cx="525465" cy="491663"/>
          </a:xfrm>
          <a:prstGeom prst="rect">
            <a:avLst/>
          </a:prstGeom>
        </p:spPr>
      </p:pic>
    </p:spTree>
    <p:extLst>
      <p:ext uri="{BB962C8B-B14F-4D97-AF65-F5344CB8AC3E}">
        <p14:creationId xmlns:p14="http://schemas.microsoft.com/office/powerpoint/2010/main" val="26145468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xmlns="" id="{D8692C36-033F-D64A-85BC-310A5A2A6E82}"/>
              </a:ext>
            </a:extLst>
          </p:cNvPr>
          <p:cNvSpPr>
            <a:spLocks noGrp="1"/>
          </p:cNvSpPr>
          <p:nvPr>
            <p:ph type="title"/>
          </p:nvPr>
        </p:nvSpPr>
        <p:spPr/>
        <p:txBody>
          <a:bodyPr/>
          <a:lstStyle/>
          <a:p>
            <a:r>
              <a:rPr lang="de-DE" b="1" dirty="0" err="1"/>
              <a:t>SchulG</a:t>
            </a:r>
            <a:r>
              <a:rPr lang="de-DE" b="1" dirty="0"/>
              <a:t> §16, (3)</a:t>
            </a:r>
          </a:p>
        </p:txBody>
      </p:sp>
      <p:sp>
        <p:nvSpPr>
          <p:cNvPr id="3" name="Inhaltsplatzhalter 2">
            <a:extLst>
              <a:ext uri="{FF2B5EF4-FFF2-40B4-BE49-F238E27FC236}">
                <a16:creationId xmlns:a16="http://schemas.microsoft.com/office/drawing/2014/main" xmlns="" id="{B279BED8-17F0-EF4B-BD16-56D4A48C6AC8}"/>
              </a:ext>
            </a:extLst>
          </p:cNvPr>
          <p:cNvSpPr>
            <a:spLocks noGrp="1"/>
          </p:cNvSpPr>
          <p:nvPr>
            <p:ph idx="1"/>
          </p:nvPr>
        </p:nvSpPr>
        <p:spPr>
          <a:xfrm>
            <a:off x="265387" y="1896114"/>
            <a:ext cx="8606118" cy="4734392"/>
          </a:xfrm>
        </p:spPr>
        <p:txBody>
          <a:bodyPr>
            <a:normAutofit/>
          </a:bodyPr>
          <a:lstStyle/>
          <a:p>
            <a:r>
              <a:rPr lang="de-DE" dirty="0"/>
              <a:t>„</a:t>
            </a:r>
            <a:r>
              <a:rPr lang="de-DE" sz="2600" dirty="0"/>
              <a:t>Bei Schülerinnen und Schülern mit einer lang andauernden oder vorübergehenden erheblichen Beeinträchtigung der Fähigkeit, ihr vorhandenes Leistungsvermögen darzustellen, hat die Schule bei Aufrechterhaltung der fachlichen Anforderungen der Beeinträchtigung angemessen Rechnung zu tragen (Nachteilsausgleich). Von einer Bewertung in einzelnen Fächern oder von abgrenzbaren fachlichen Anforderungen in allen </a:t>
            </a:r>
            <a:r>
              <a:rPr lang="de-DE" sz="2600" dirty="0" err="1"/>
              <a:t>Lernstandserhebungen</a:t>
            </a:r>
            <a:r>
              <a:rPr lang="de-DE" sz="2600" dirty="0"/>
              <a:t>, Prüfungen und Abschlussprüfungen kann abgesehen werden (Notenschutz)</a:t>
            </a:r>
            <a:r>
              <a:rPr lang="de-DE" sz="2600" dirty="0" smtClean="0"/>
              <a:t>,...</a:t>
            </a:r>
          </a:p>
          <a:p>
            <a:pPr marL="0" indent="0">
              <a:buNone/>
            </a:pPr>
            <a:endParaRPr lang="de-DE" dirty="0"/>
          </a:p>
        </p:txBody>
      </p:sp>
    </p:spTree>
    <p:extLst>
      <p:ext uri="{BB962C8B-B14F-4D97-AF65-F5344CB8AC3E}">
        <p14:creationId xmlns:p14="http://schemas.microsoft.com/office/powerpoint/2010/main" val="39881765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xmlns="" id="{D8692C36-033F-D64A-85BC-310A5A2A6E82}"/>
              </a:ext>
            </a:extLst>
          </p:cNvPr>
          <p:cNvSpPr>
            <a:spLocks noGrp="1"/>
          </p:cNvSpPr>
          <p:nvPr>
            <p:ph type="title"/>
          </p:nvPr>
        </p:nvSpPr>
        <p:spPr/>
        <p:txBody>
          <a:bodyPr/>
          <a:lstStyle/>
          <a:p>
            <a:r>
              <a:rPr lang="de-DE" b="1" dirty="0" err="1"/>
              <a:t>SchulG</a:t>
            </a:r>
            <a:r>
              <a:rPr lang="de-DE" b="1" dirty="0"/>
              <a:t> §16, (3)</a:t>
            </a:r>
          </a:p>
        </p:txBody>
      </p:sp>
      <p:sp>
        <p:nvSpPr>
          <p:cNvPr id="3" name="Inhaltsplatzhalter 2">
            <a:extLst>
              <a:ext uri="{FF2B5EF4-FFF2-40B4-BE49-F238E27FC236}">
                <a16:creationId xmlns:a16="http://schemas.microsoft.com/office/drawing/2014/main" xmlns="" id="{B279BED8-17F0-EF4B-BD16-56D4A48C6AC8}"/>
              </a:ext>
            </a:extLst>
          </p:cNvPr>
          <p:cNvSpPr>
            <a:spLocks noGrp="1"/>
          </p:cNvSpPr>
          <p:nvPr>
            <p:ph idx="1"/>
          </p:nvPr>
        </p:nvSpPr>
        <p:spPr>
          <a:xfrm>
            <a:off x="534806" y="2575646"/>
            <a:ext cx="8469392" cy="3035876"/>
          </a:xfrm>
        </p:spPr>
        <p:txBody>
          <a:bodyPr>
            <a:normAutofit/>
          </a:bodyPr>
          <a:lstStyle/>
          <a:p>
            <a:pPr marL="0" indent="0">
              <a:buNone/>
            </a:pPr>
            <a:r>
              <a:rPr lang="de-DE" dirty="0" smtClean="0"/>
              <a:t>1</a:t>
            </a:r>
            <a:r>
              <a:rPr lang="de-DE" dirty="0"/>
              <a:t>. … wenn eine Lese-Rechtschreib-Schwäche oder eine 	Beeinträchtigung in der körperlichen Motorik, beim Sprechen, in der 	Sinneswahrnehmung oder aufgrund eines autistischen Verhaltens 	vorliegt, (…)“</a:t>
            </a:r>
          </a:p>
          <a:p>
            <a:pPr marL="0" indent="0">
              <a:buNone/>
            </a:pPr>
            <a:endParaRPr lang="de-DE" dirty="0"/>
          </a:p>
        </p:txBody>
      </p:sp>
    </p:spTree>
    <p:extLst>
      <p:ext uri="{BB962C8B-B14F-4D97-AF65-F5344CB8AC3E}">
        <p14:creationId xmlns:p14="http://schemas.microsoft.com/office/powerpoint/2010/main" val="861748964"/>
      </p:ext>
    </p:extLst>
  </p:cSld>
  <p:clrMapOvr>
    <a:masterClrMapping/>
  </p:clrMapOvr>
</p:sld>
</file>

<file path=ppt/theme/theme1.xml><?xml version="1.0" encoding="utf-8"?>
<a:theme xmlns:a="http://schemas.openxmlformats.org/drawingml/2006/main" name="IQSH">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1012</Words>
  <Application>Microsoft Macintosh PowerPoint</Application>
  <PresentationFormat>Bildschirmpräsentation (4:3)</PresentationFormat>
  <Paragraphs>123</Paragraphs>
  <Slides>20</Slides>
  <Notes>1</Notes>
  <HiddenSlides>0</HiddenSlides>
  <MMClips>0</MMClips>
  <ScaleCrop>false</ScaleCrop>
  <HeadingPairs>
    <vt:vector size="4" baseType="variant">
      <vt:variant>
        <vt:lpstr>Design</vt:lpstr>
      </vt:variant>
      <vt:variant>
        <vt:i4>1</vt:i4>
      </vt:variant>
      <vt:variant>
        <vt:lpstr>Folientitel</vt:lpstr>
      </vt:variant>
      <vt:variant>
        <vt:i4>20</vt:i4>
      </vt:variant>
    </vt:vector>
  </HeadingPairs>
  <TitlesOfParts>
    <vt:vector size="21" baseType="lpstr">
      <vt:lpstr>IQSH</vt:lpstr>
      <vt:lpstr>Rechtschreiben II</vt:lpstr>
      <vt:lpstr>Fallbeispiel</vt:lpstr>
      <vt:lpstr>LRS – was ist das?</vt:lpstr>
      <vt:lpstr>Was ist Legasthenie bzw. LRS?</vt:lpstr>
      <vt:lpstr>Symptome</vt:lpstr>
      <vt:lpstr>Definition  </vt:lpstr>
      <vt:lpstr>Rechtliche Grundlagen</vt:lpstr>
      <vt:lpstr>SchulG §16, (3)</vt:lpstr>
      <vt:lpstr>SchulG §16, (3)</vt:lpstr>
      <vt:lpstr>Erlass des Ministeriums für Bildung, Wissenschaft und Kultur (15.03.2022)</vt:lpstr>
      <vt:lpstr>LRS-Beauftragte</vt:lpstr>
      <vt:lpstr>Konsequenzen für den Unterricht Eingangsphase</vt:lpstr>
      <vt:lpstr>Konsequenzen für den Unterricht Jahrgangsstufe 3</vt:lpstr>
      <vt:lpstr>Konsequenzen für den Unterricht Jahrgangsstufe 4</vt:lpstr>
      <vt:lpstr>LRS-“Verdacht“</vt:lpstr>
      <vt:lpstr>LRS-Überprüfungsverfahren</vt:lpstr>
      <vt:lpstr>LRS-Überprüfungsverfahren</vt:lpstr>
      <vt:lpstr>Testverfahren LRS</vt:lpstr>
      <vt:lpstr>Zeugnisvermerke</vt:lpstr>
      <vt:lpstr>Quellen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IQSH</dc:creator>
  <cp:lastModifiedBy>Urte</cp:lastModifiedBy>
  <cp:revision>41</cp:revision>
  <dcterms:created xsi:type="dcterms:W3CDTF">2015-10-10T11:15:27Z</dcterms:created>
  <dcterms:modified xsi:type="dcterms:W3CDTF">2022-12-02T11:10:09Z</dcterms:modified>
</cp:coreProperties>
</file>