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Override1.xml" ContentType="application/vnd.openxmlformats-officedocument.themeOverrid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theme/themeOverride2.xml" ContentType="application/vnd.openxmlformats-officedocument.themeOverrid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theme/themeOverride3.xml" ContentType="application/vnd.openxmlformats-officedocument.themeOverrid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 id="2147483697" r:id="rId2"/>
    <p:sldMasterId id="2147483698" r:id="rId3"/>
    <p:sldMasterId id="2147483700" r:id="rId4"/>
    <p:sldMasterId id="2147483701" r:id="rId5"/>
    <p:sldMasterId id="2147483703" r:id="rId6"/>
    <p:sldMasterId id="2147483985" r:id="rId7"/>
    <p:sldMasterId id="2147483998" r:id="rId8"/>
    <p:sldMasterId id="2147484343" r:id="rId9"/>
  </p:sldMasterIdLst>
  <p:notesMasterIdLst>
    <p:notesMasterId r:id="rId50"/>
  </p:notesMasterIdLst>
  <p:handoutMasterIdLst>
    <p:handoutMasterId r:id="rId51"/>
  </p:handoutMasterIdLst>
  <p:sldIdLst>
    <p:sldId id="318" r:id="rId10"/>
    <p:sldId id="289" r:id="rId11"/>
    <p:sldId id="319" r:id="rId12"/>
    <p:sldId id="320" r:id="rId13"/>
    <p:sldId id="321" r:id="rId14"/>
    <p:sldId id="323" r:id="rId15"/>
    <p:sldId id="324" r:id="rId16"/>
    <p:sldId id="322" r:id="rId17"/>
    <p:sldId id="325" r:id="rId18"/>
    <p:sldId id="331" r:id="rId19"/>
    <p:sldId id="332" r:id="rId20"/>
    <p:sldId id="333" r:id="rId21"/>
    <p:sldId id="334" r:id="rId22"/>
    <p:sldId id="335" r:id="rId23"/>
    <p:sldId id="291" r:id="rId24"/>
    <p:sldId id="305" r:id="rId25"/>
    <p:sldId id="326" r:id="rId26"/>
    <p:sldId id="327" r:id="rId27"/>
    <p:sldId id="328" r:id="rId28"/>
    <p:sldId id="308" r:id="rId29"/>
    <p:sldId id="257" r:id="rId30"/>
    <p:sldId id="269" r:id="rId31"/>
    <p:sldId id="329" r:id="rId32"/>
    <p:sldId id="260" r:id="rId33"/>
    <p:sldId id="336" r:id="rId34"/>
    <p:sldId id="310" r:id="rId35"/>
    <p:sldId id="268" r:id="rId36"/>
    <p:sldId id="261" r:id="rId37"/>
    <p:sldId id="330" r:id="rId38"/>
    <p:sldId id="338" r:id="rId39"/>
    <p:sldId id="339" r:id="rId40"/>
    <p:sldId id="340" r:id="rId41"/>
    <p:sldId id="312" r:id="rId42"/>
    <p:sldId id="275" r:id="rId43"/>
    <p:sldId id="277" r:id="rId44"/>
    <p:sldId id="278" r:id="rId45"/>
    <p:sldId id="271" r:id="rId46"/>
    <p:sldId id="341" r:id="rId47"/>
    <p:sldId id="343" r:id="rId48"/>
    <p:sldId id="342" r:id="rId49"/>
  </p:sldIdLst>
  <p:sldSz cx="9144000" cy="6858000" type="screen4x3"/>
  <p:notesSz cx="7099300" cy="10234613"/>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0" autoAdjust="0"/>
    <p:restoredTop sz="94660" autoAdjust="0"/>
  </p:normalViewPr>
  <p:slideViewPr>
    <p:cSldViewPr>
      <p:cViewPr>
        <p:scale>
          <a:sx n="60" d="100"/>
          <a:sy n="60" d="100"/>
        </p:scale>
        <p:origin x="-1434" y="-132"/>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8" Type="http://schemas.openxmlformats.org/officeDocument/2006/relationships/slideMaster" Target="slideMasters/slideMaster8.xml"/><Relationship Id="rId51" Type="http://schemas.openxmlformats.org/officeDocument/2006/relationships/handoutMaster" Target="handoutMasters/handoutMaster1.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5090" name="Rectangle 2">
            <a:extLst>
              <a:ext uri="{FF2B5EF4-FFF2-40B4-BE49-F238E27FC236}"/>
            </a:extLst>
          </p:cNvPr>
          <p:cNvSpPr>
            <a:spLocks noGrp="1" noChangeArrowheads="1"/>
          </p:cNvSpPr>
          <p:nvPr>
            <p:ph type="hdr" sz="quarter"/>
          </p:nvPr>
        </p:nvSpPr>
        <p:spPr bwMode="auto">
          <a:xfrm>
            <a:off x="0"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lgn="l" defTabSz="990600" eaLnBrk="1" hangingPunct="1">
              <a:defRPr sz="1300">
                <a:latin typeface="Arial" panose="020B0604020202020204" pitchFamily="34" charset="0"/>
              </a:defRPr>
            </a:lvl1pPr>
          </a:lstStyle>
          <a:p>
            <a:pPr>
              <a:defRPr/>
            </a:pPr>
            <a:endParaRPr lang="en-US" altLang="de-DE"/>
          </a:p>
        </p:txBody>
      </p:sp>
      <p:sp>
        <p:nvSpPr>
          <p:cNvPr id="345091" name="Rectangle 3">
            <a:extLst>
              <a:ext uri="{FF2B5EF4-FFF2-40B4-BE49-F238E27FC236}"/>
            </a:extLst>
          </p:cNvPr>
          <p:cNvSpPr>
            <a:spLocks noGrp="1" noChangeArrowheads="1"/>
          </p:cNvSpPr>
          <p:nvPr>
            <p:ph type="dt" sz="quarter" idx="1"/>
          </p:nvPr>
        </p:nvSpPr>
        <p:spPr bwMode="auto">
          <a:xfrm>
            <a:off x="4021138"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lgn="r" defTabSz="990600" eaLnBrk="1" hangingPunct="1">
              <a:defRPr sz="1300">
                <a:latin typeface="Arial" panose="020B0604020202020204" pitchFamily="34" charset="0"/>
              </a:defRPr>
            </a:lvl1pPr>
          </a:lstStyle>
          <a:p>
            <a:pPr>
              <a:defRPr/>
            </a:pPr>
            <a:endParaRPr lang="en-US" altLang="de-DE"/>
          </a:p>
        </p:txBody>
      </p:sp>
      <p:sp>
        <p:nvSpPr>
          <p:cNvPr id="345092" name="Rectangle 4">
            <a:extLst>
              <a:ext uri="{FF2B5EF4-FFF2-40B4-BE49-F238E27FC236}"/>
            </a:extLst>
          </p:cNvPr>
          <p:cNvSpPr>
            <a:spLocks noGrp="1" noChangeArrowheads="1"/>
          </p:cNvSpPr>
          <p:nvPr>
            <p:ph type="ftr" sz="quarter" idx="2"/>
          </p:nvPr>
        </p:nvSpPr>
        <p:spPr bwMode="auto">
          <a:xfrm>
            <a:off x="0"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lgn="l" defTabSz="990600" eaLnBrk="1" hangingPunct="1">
              <a:defRPr sz="1300">
                <a:latin typeface="Arial" panose="020B0604020202020204" pitchFamily="34" charset="0"/>
              </a:defRPr>
            </a:lvl1pPr>
          </a:lstStyle>
          <a:p>
            <a:pPr>
              <a:defRPr/>
            </a:pPr>
            <a:endParaRPr lang="en-US" altLang="de-DE"/>
          </a:p>
        </p:txBody>
      </p:sp>
      <p:sp>
        <p:nvSpPr>
          <p:cNvPr id="345093" name="Rectangle 5">
            <a:extLst>
              <a:ext uri="{FF2B5EF4-FFF2-40B4-BE49-F238E27FC236}"/>
            </a:extLst>
          </p:cNvPr>
          <p:cNvSpPr>
            <a:spLocks noGrp="1" noChangeArrowheads="1"/>
          </p:cNvSpPr>
          <p:nvPr>
            <p:ph type="sldNum" sz="quarter" idx="3"/>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lgn="r" defTabSz="990600" eaLnBrk="1" hangingPunct="1">
              <a:defRPr sz="1300">
                <a:latin typeface="Arial" charset="0"/>
              </a:defRPr>
            </a:lvl1pPr>
          </a:lstStyle>
          <a:p>
            <a:pPr>
              <a:defRPr/>
            </a:pPr>
            <a:fld id="{4F1AB5E1-DD6B-40FC-819D-48030BBFC39A}" type="slidenum">
              <a:rPr lang="en-US" altLang="de-DE"/>
              <a:pPr>
                <a:defRPr/>
              </a:pPr>
              <a:t>‹Nr.›</a:t>
            </a:fld>
            <a:endParaRPr lang="en-US" altLang="de-DE"/>
          </a:p>
        </p:txBody>
      </p:sp>
    </p:spTree>
    <p:extLst>
      <p:ext uri="{BB962C8B-B14F-4D97-AF65-F5344CB8AC3E}">
        <p14:creationId xmlns:p14="http://schemas.microsoft.com/office/powerpoint/2010/main" val="24895818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4066" name="Rectangle 2">
            <a:extLst>
              <a:ext uri="{FF2B5EF4-FFF2-40B4-BE49-F238E27FC236}"/>
            </a:extLst>
          </p:cNvPr>
          <p:cNvSpPr>
            <a:spLocks noGrp="1" noChangeArrowheads="1"/>
          </p:cNvSpPr>
          <p:nvPr>
            <p:ph type="hdr" sz="quarter"/>
          </p:nvPr>
        </p:nvSpPr>
        <p:spPr bwMode="auto">
          <a:xfrm>
            <a:off x="0"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lgn="l" defTabSz="990600" eaLnBrk="1" hangingPunct="1">
              <a:defRPr sz="1300">
                <a:latin typeface="Arial" panose="020B0604020202020204" pitchFamily="34" charset="0"/>
              </a:defRPr>
            </a:lvl1pPr>
          </a:lstStyle>
          <a:p>
            <a:pPr>
              <a:defRPr/>
            </a:pPr>
            <a:endParaRPr lang="en-US" altLang="de-DE"/>
          </a:p>
        </p:txBody>
      </p:sp>
      <p:sp>
        <p:nvSpPr>
          <p:cNvPr id="344067" name="Rectangle 3">
            <a:extLst>
              <a:ext uri="{FF2B5EF4-FFF2-40B4-BE49-F238E27FC236}"/>
            </a:extLst>
          </p:cNvPr>
          <p:cNvSpPr>
            <a:spLocks noGrp="1" noChangeArrowheads="1"/>
          </p:cNvSpPr>
          <p:nvPr>
            <p:ph type="dt" idx="1"/>
          </p:nvPr>
        </p:nvSpPr>
        <p:spPr bwMode="auto">
          <a:xfrm>
            <a:off x="4021138"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lgn="r" defTabSz="990600" eaLnBrk="1" hangingPunct="1">
              <a:defRPr sz="1300">
                <a:latin typeface="Arial" panose="020B0604020202020204" pitchFamily="34" charset="0"/>
              </a:defRPr>
            </a:lvl1pPr>
          </a:lstStyle>
          <a:p>
            <a:pPr>
              <a:defRPr/>
            </a:pPr>
            <a:endParaRPr lang="en-US" altLang="de-DE"/>
          </a:p>
        </p:txBody>
      </p:sp>
      <p:sp>
        <p:nvSpPr>
          <p:cNvPr id="74756" name="Rectangle 4"/>
          <p:cNvSpPr>
            <a:spLocks noGrp="1" noRot="1" noChangeAspect="1" noChangeArrowheads="1" noTextEdit="1"/>
          </p:cNvSpPr>
          <p:nvPr>
            <p:ph type="sldImg" idx="2"/>
          </p:nvPr>
        </p:nvSpPr>
        <p:spPr bwMode="auto">
          <a:xfrm>
            <a:off x="990600" y="768350"/>
            <a:ext cx="5118100" cy="38369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44069" name="Rectangle 5">
            <a:extLst>
              <a:ext uri="{FF2B5EF4-FFF2-40B4-BE49-F238E27FC236}"/>
            </a:extLst>
          </p:cNvPr>
          <p:cNvSpPr>
            <a:spLocks noGrp="1" noChangeArrowheads="1"/>
          </p:cNvSpPr>
          <p:nvPr>
            <p:ph type="body" sz="quarter" idx="3"/>
          </p:nvPr>
        </p:nvSpPr>
        <p:spPr bwMode="auto">
          <a:xfrm>
            <a:off x="709613" y="4860925"/>
            <a:ext cx="5680075" cy="460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p>
            <a:pPr lvl="0"/>
            <a:r>
              <a:rPr lang="en-US" altLang="de-DE" noProof="0"/>
              <a:t>Click to edit Master text styles</a:t>
            </a:r>
          </a:p>
          <a:p>
            <a:pPr lvl="1"/>
            <a:r>
              <a:rPr lang="en-US" altLang="de-DE" noProof="0"/>
              <a:t>Second level</a:t>
            </a:r>
          </a:p>
          <a:p>
            <a:pPr lvl="2"/>
            <a:r>
              <a:rPr lang="en-US" altLang="de-DE" noProof="0"/>
              <a:t>Third level</a:t>
            </a:r>
          </a:p>
          <a:p>
            <a:pPr lvl="3"/>
            <a:r>
              <a:rPr lang="en-US" altLang="de-DE" noProof="0"/>
              <a:t>Fourth level</a:t>
            </a:r>
          </a:p>
          <a:p>
            <a:pPr lvl="4"/>
            <a:r>
              <a:rPr lang="en-US" altLang="de-DE" noProof="0"/>
              <a:t>Fifth level</a:t>
            </a:r>
          </a:p>
        </p:txBody>
      </p:sp>
      <p:sp>
        <p:nvSpPr>
          <p:cNvPr id="344070" name="Rectangle 6">
            <a:extLst>
              <a:ext uri="{FF2B5EF4-FFF2-40B4-BE49-F238E27FC236}"/>
            </a:extLst>
          </p:cNvPr>
          <p:cNvSpPr>
            <a:spLocks noGrp="1" noChangeArrowheads="1"/>
          </p:cNvSpPr>
          <p:nvPr>
            <p:ph type="ftr" sz="quarter" idx="4"/>
          </p:nvPr>
        </p:nvSpPr>
        <p:spPr bwMode="auto">
          <a:xfrm>
            <a:off x="0"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lgn="l" defTabSz="990600" eaLnBrk="1" hangingPunct="1">
              <a:defRPr sz="1300">
                <a:latin typeface="Arial" panose="020B0604020202020204" pitchFamily="34" charset="0"/>
              </a:defRPr>
            </a:lvl1pPr>
          </a:lstStyle>
          <a:p>
            <a:pPr>
              <a:defRPr/>
            </a:pPr>
            <a:endParaRPr lang="en-US" altLang="de-DE"/>
          </a:p>
        </p:txBody>
      </p:sp>
      <p:sp>
        <p:nvSpPr>
          <p:cNvPr id="344071" name="Rectangle 7">
            <a:extLst>
              <a:ext uri="{FF2B5EF4-FFF2-40B4-BE49-F238E27FC236}"/>
            </a:extLst>
          </p:cNvPr>
          <p:cNvSpPr>
            <a:spLocks noGrp="1" noChangeArrowheads="1"/>
          </p:cNvSpPr>
          <p:nvPr>
            <p:ph type="sldNum" sz="quarter" idx="5"/>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lgn="r" defTabSz="990600" eaLnBrk="1" hangingPunct="1">
              <a:defRPr sz="1300">
                <a:latin typeface="Arial" charset="0"/>
              </a:defRPr>
            </a:lvl1pPr>
          </a:lstStyle>
          <a:p>
            <a:pPr>
              <a:defRPr/>
            </a:pPr>
            <a:fld id="{0E7E819A-0370-416E-8BFB-80B8BEAD3098}" type="slidenum">
              <a:rPr lang="en-US" altLang="de-DE"/>
              <a:pPr>
                <a:defRPr/>
              </a:pPr>
              <a:t>‹Nr.›</a:t>
            </a:fld>
            <a:endParaRPr lang="en-US" altLang="de-DE"/>
          </a:p>
        </p:txBody>
      </p:sp>
    </p:spTree>
    <p:extLst>
      <p:ext uri="{BB962C8B-B14F-4D97-AF65-F5344CB8AC3E}">
        <p14:creationId xmlns:p14="http://schemas.microsoft.com/office/powerpoint/2010/main" val="38121189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de.wikipedia.org/wiki/Ethnologie"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de.wikipedia.org/wiki/Motivation"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Folienbildplatzhalter 1"/>
          <p:cNvSpPr>
            <a:spLocks noGrp="1" noRot="1" noChangeAspect="1" noChangeArrowheads="1" noTextEdit="1"/>
          </p:cNvSpPr>
          <p:nvPr>
            <p:ph type="sldImg"/>
          </p:nvPr>
        </p:nvSpPr>
        <p:spPr>
          <a:xfrm>
            <a:off x="992188" y="768350"/>
            <a:ext cx="5114925" cy="3836988"/>
          </a:xfrm>
          <a:ln/>
        </p:spPr>
      </p:sp>
      <p:sp>
        <p:nvSpPr>
          <p:cNvPr id="75779" name="Notizenplatzhalter 2"/>
          <p:cNvSpPr>
            <a:spLocks noGrp="1" noChangeArrowheads="1"/>
          </p:cNvSpPr>
          <p:nvPr>
            <p:ph type="body" idx="1"/>
          </p:nvPr>
        </p:nvSpPr>
        <p:spPr>
          <a:noFill/>
        </p:spPr>
        <p:txBody>
          <a:bodyPr/>
          <a:lstStyle/>
          <a:p>
            <a:pPr eaLnBrk="1" hangingPunct="1"/>
            <a:r>
              <a:rPr lang="de-DE" altLang="de-DE" smtClean="0"/>
              <a:t>Abo GEW : Thesen zur Heterogenität: Eigene Einstellungen abfragen, Haltung erkennen, evtl. verändern das heutige Ziel</a:t>
            </a:r>
          </a:p>
        </p:txBody>
      </p:sp>
      <p:sp>
        <p:nvSpPr>
          <p:cNvPr id="75780" name="Foliennummernplatzhalter 3"/>
          <p:cNvSpPr>
            <a:spLocks noGrp="1"/>
          </p:cNvSpPr>
          <p:nvPr>
            <p:ph type="sldNum" sz="quarter" idx="5"/>
          </p:nvPr>
        </p:nvSpPr>
        <p:spPr>
          <a:noFill/>
        </p:spPr>
        <p:txBody>
          <a:bodyPr/>
          <a:lstStyle>
            <a:lvl1pPr defTabSz="990600">
              <a:defRPr sz="2400">
                <a:solidFill>
                  <a:schemeClr val="tx1"/>
                </a:solidFill>
                <a:latin typeface="Arial" pitchFamily="34" charset="0"/>
                <a:ea typeface="ＭＳ Ｐゴシック" pitchFamily="34" charset="-128"/>
              </a:defRPr>
            </a:lvl1pPr>
            <a:lvl2pPr marL="742950" indent="-285750" defTabSz="990600">
              <a:defRPr sz="2400">
                <a:solidFill>
                  <a:schemeClr val="tx1"/>
                </a:solidFill>
                <a:latin typeface="Arial" pitchFamily="34" charset="0"/>
                <a:ea typeface="ＭＳ Ｐゴシック" pitchFamily="34" charset="-128"/>
              </a:defRPr>
            </a:lvl2pPr>
            <a:lvl3pPr marL="1143000" indent="-228600" defTabSz="990600">
              <a:defRPr sz="2400">
                <a:solidFill>
                  <a:schemeClr val="tx1"/>
                </a:solidFill>
                <a:latin typeface="Arial" pitchFamily="34" charset="0"/>
                <a:ea typeface="ＭＳ Ｐゴシック" pitchFamily="34" charset="-128"/>
              </a:defRPr>
            </a:lvl3pPr>
            <a:lvl4pPr marL="1600200" indent="-228600" defTabSz="990600">
              <a:defRPr sz="2400">
                <a:solidFill>
                  <a:schemeClr val="tx1"/>
                </a:solidFill>
                <a:latin typeface="Arial" pitchFamily="34" charset="0"/>
                <a:ea typeface="ＭＳ Ｐゴシック" pitchFamily="34" charset="-128"/>
              </a:defRPr>
            </a:lvl4pPr>
            <a:lvl5pPr marL="2057400" indent="-228600" defTabSz="990600">
              <a:defRPr sz="2400">
                <a:solidFill>
                  <a:schemeClr val="tx1"/>
                </a:solidFill>
                <a:latin typeface="Arial" pitchFamily="34" charset="0"/>
                <a:ea typeface="ＭＳ Ｐゴシック" pitchFamily="34" charset="-128"/>
              </a:defRPr>
            </a:lvl5pPr>
            <a:lvl6pPr marL="25146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76DE755B-E8A2-4BCD-88AE-0D91BE9786A9}" type="slidenum">
              <a:rPr lang="en-US" altLang="de-DE" sz="1300" smtClean="0"/>
              <a:pPr/>
              <a:t>2</a:t>
            </a:fld>
            <a:endParaRPr lang="en-US" altLang="de-DE" sz="130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Folienbildplatzhalter 1"/>
          <p:cNvSpPr>
            <a:spLocks noGrp="1" noRot="1" noChangeAspect="1" noChangeArrowheads="1" noTextEdit="1"/>
          </p:cNvSpPr>
          <p:nvPr>
            <p:ph type="sldImg"/>
          </p:nvPr>
        </p:nvSpPr>
        <p:spPr>
          <a:xfrm>
            <a:off x="992188" y="768350"/>
            <a:ext cx="5114925" cy="3836988"/>
          </a:xfrm>
          <a:ln/>
        </p:spPr>
      </p:sp>
      <p:sp>
        <p:nvSpPr>
          <p:cNvPr id="76803" name="Notizenplatzhalter 2"/>
          <p:cNvSpPr>
            <a:spLocks noGrp="1" noChangeArrowheads="1"/>
          </p:cNvSpPr>
          <p:nvPr>
            <p:ph type="body" idx="1"/>
          </p:nvPr>
        </p:nvSpPr>
        <p:spPr>
          <a:noFill/>
        </p:spPr>
        <p:txBody>
          <a:bodyPr/>
          <a:lstStyle/>
          <a:p>
            <a:r>
              <a:rPr lang="de-DE" altLang="de-DE" smtClean="0"/>
              <a:t>Als </a:t>
            </a:r>
            <a:r>
              <a:rPr lang="de-DE" altLang="de-DE" b="1" smtClean="0"/>
              <a:t>Karawaneneffekt</a:t>
            </a:r>
            <a:r>
              <a:rPr lang="de-DE" altLang="de-DE" smtClean="0"/>
              <a:t> bezeichnet man den Erfahrungs- und Kompetenzunterschied, den Kinder bei der Einschulung in die Grundschule aufweisen und der über die gesamte schulische Laufbahn erhalten bleibt. </a:t>
            </a:r>
          </a:p>
          <a:p>
            <a:r>
              <a:rPr lang="de-DE" altLang="de-DE" smtClean="0"/>
              <a:t>Als Ursache spielen soziale und </a:t>
            </a:r>
            <a:r>
              <a:rPr lang="de-DE" altLang="de-DE" smtClean="0">
                <a:hlinkClick r:id="rId3" tooltip="Ethnologie"/>
              </a:rPr>
              <a:t>ethnische Herkunft</a:t>
            </a:r>
            <a:r>
              <a:rPr lang="de-DE" altLang="de-DE" smtClean="0"/>
              <a:t>, sowie Sprachgewandtheit und das Geschlecht eine entscheidende Rolle. So ist es z. B. möglich, dass die besten 5 % der Schüler einer Klasse zehn mal mehr Aufgaben erledigen können als die schwächsten 5 %. Das Problem aus Sicht einer Lehrperson ist dabei, dass die Leistung eines Schülers auch dann noch schwach erscheint, wenn der individuelle Fortschritt des Einzelnen größer wird. Fortschritte von Einzelnen oder Teilgruppen haben jedoch einen pädagogisch höheren Stellenwert als das Leistungsniveau der ganzen Gruppe. Werden sie nicht erkannt, so hat das Auswirkung auf die </a:t>
            </a:r>
            <a:r>
              <a:rPr lang="de-DE" altLang="de-DE" smtClean="0">
                <a:hlinkClick r:id="rId4" tooltip="Motivation"/>
              </a:rPr>
              <a:t>Motivation</a:t>
            </a:r>
            <a:r>
              <a:rPr lang="de-DE" altLang="de-DE" smtClean="0"/>
              <a:t> des Einzelnen. Daraus ergibt sich der Effekt, dass die Leistungsstärksten, wie in einer Karawane, als Erste ihre schulischen Ziele erreichen und die Schwächsten, infolge des anhaltenden Rückstands, zuletzt. </a:t>
            </a:r>
          </a:p>
          <a:p>
            <a:endParaRPr lang="de-DE" altLang="de-DE" smtClean="0"/>
          </a:p>
        </p:txBody>
      </p:sp>
      <p:sp>
        <p:nvSpPr>
          <p:cNvPr id="76804" name="Foliennummernplatzhalter 3"/>
          <p:cNvSpPr>
            <a:spLocks noGrp="1"/>
          </p:cNvSpPr>
          <p:nvPr>
            <p:ph type="sldNum" sz="quarter" idx="5"/>
          </p:nvPr>
        </p:nvSpPr>
        <p:spPr>
          <a:noFill/>
        </p:spPr>
        <p:txBody>
          <a:bodyPr/>
          <a:lstStyle>
            <a:lvl1pPr defTabSz="990600">
              <a:defRPr sz="2400">
                <a:solidFill>
                  <a:schemeClr val="tx1"/>
                </a:solidFill>
                <a:latin typeface="Arial" pitchFamily="34" charset="0"/>
                <a:ea typeface="ＭＳ Ｐゴシック" pitchFamily="34" charset="-128"/>
              </a:defRPr>
            </a:lvl1pPr>
            <a:lvl2pPr marL="742950" indent="-285750" defTabSz="990600">
              <a:defRPr sz="2400">
                <a:solidFill>
                  <a:schemeClr val="tx1"/>
                </a:solidFill>
                <a:latin typeface="Arial" pitchFamily="34" charset="0"/>
                <a:ea typeface="ＭＳ Ｐゴシック" pitchFamily="34" charset="-128"/>
              </a:defRPr>
            </a:lvl2pPr>
            <a:lvl3pPr marL="1143000" indent="-228600" defTabSz="990600">
              <a:defRPr sz="2400">
                <a:solidFill>
                  <a:schemeClr val="tx1"/>
                </a:solidFill>
                <a:latin typeface="Arial" pitchFamily="34" charset="0"/>
                <a:ea typeface="ＭＳ Ｐゴシック" pitchFamily="34" charset="-128"/>
              </a:defRPr>
            </a:lvl3pPr>
            <a:lvl4pPr marL="1600200" indent="-228600" defTabSz="990600">
              <a:defRPr sz="2400">
                <a:solidFill>
                  <a:schemeClr val="tx1"/>
                </a:solidFill>
                <a:latin typeface="Arial" pitchFamily="34" charset="0"/>
                <a:ea typeface="ＭＳ Ｐゴシック" pitchFamily="34" charset="-128"/>
              </a:defRPr>
            </a:lvl4pPr>
            <a:lvl5pPr marL="2057400" indent="-228600" defTabSz="990600">
              <a:defRPr sz="2400">
                <a:solidFill>
                  <a:schemeClr val="tx1"/>
                </a:solidFill>
                <a:latin typeface="Arial" pitchFamily="34" charset="0"/>
                <a:ea typeface="ＭＳ Ｐゴシック" pitchFamily="34" charset="-128"/>
              </a:defRPr>
            </a:lvl5pPr>
            <a:lvl6pPr marL="25146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056337BC-5F60-418C-A1C8-070EBCA51360}" type="slidenum">
              <a:rPr lang="en-US" altLang="de-DE" sz="1300" smtClean="0"/>
              <a:pPr/>
              <a:t>16</a:t>
            </a:fld>
            <a:endParaRPr lang="en-US" altLang="de-DE" sz="130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Folienbildplatzhalter 1"/>
          <p:cNvSpPr>
            <a:spLocks noGrp="1" noRot="1" noChangeAspect="1" noChangeArrowheads="1" noTextEdit="1"/>
          </p:cNvSpPr>
          <p:nvPr>
            <p:ph type="sldImg"/>
          </p:nvPr>
        </p:nvSpPr>
        <p:spPr>
          <a:xfrm>
            <a:off x="992188" y="768350"/>
            <a:ext cx="5114925" cy="3836988"/>
          </a:xfrm>
          <a:ln/>
        </p:spPr>
      </p:sp>
      <p:sp>
        <p:nvSpPr>
          <p:cNvPr id="77827" name="Notizenplatzhalter 2"/>
          <p:cNvSpPr>
            <a:spLocks noGrp="1" noChangeArrowheads="1"/>
          </p:cNvSpPr>
          <p:nvPr>
            <p:ph type="body" idx="1"/>
          </p:nvPr>
        </p:nvSpPr>
        <p:spPr>
          <a:noFill/>
        </p:spPr>
        <p:txBody>
          <a:bodyPr/>
          <a:lstStyle/>
          <a:p>
            <a:pPr eaLnBrk="1" hangingPunct="1"/>
            <a:r>
              <a:rPr lang="de-DE" altLang="de-DE" smtClean="0"/>
              <a:t>Bitte beachten: Theo ist noch nicht geboren, da konnte Lena schon laufen: und alle sind in einem Schuljahr!</a:t>
            </a:r>
          </a:p>
        </p:txBody>
      </p:sp>
      <p:sp>
        <p:nvSpPr>
          <p:cNvPr id="77828" name="Foliennummernplatzhalter 3"/>
          <p:cNvSpPr>
            <a:spLocks noGrp="1"/>
          </p:cNvSpPr>
          <p:nvPr>
            <p:ph type="sldNum" sz="quarter" idx="5"/>
          </p:nvPr>
        </p:nvSpPr>
        <p:spPr>
          <a:noFill/>
        </p:spPr>
        <p:txBody>
          <a:bodyPr/>
          <a:lstStyle>
            <a:lvl1pPr defTabSz="990600">
              <a:defRPr sz="2400">
                <a:solidFill>
                  <a:schemeClr val="tx1"/>
                </a:solidFill>
                <a:latin typeface="Arial" pitchFamily="34" charset="0"/>
                <a:ea typeface="ＭＳ Ｐゴシック" pitchFamily="34" charset="-128"/>
              </a:defRPr>
            </a:lvl1pPr>
            <a:lvl2pPr marL="742950" indent="-285750" defTabSz="990600">
              <a:defRPr sz="2400">
                <a:solidFill>
                  <a:schemeClr val="tx1"/>
                </a:solidFill>
                <a:latin typeface="Arial" pitchFamily="34" charset="0"/>
                <a:ea typeface="ＭＳ Ｐゴシック" pitchFamily="34" charset="-128"/>
              </a:defRPr>
            </a:lvl2pPr>
            <a:lvl3pPr marL="1143000" indent="-228600" defTabSz="990600">
              <a:defRPr sz="2400">
                <a:solidFill>
                  <a:schemeClr val="tx1"/>
                </a:solidFill>
                <a:latin typeface="Arial" pitchFamily="34" charset="0"/>
                <a:ea typeface="ＭＳ Ｐゴシック" pitchFamily="34" charset="-128"/>
              </a:defRPr>
            </a:lvl3pPr>
            <a:lvl4pPr marL="1600200" indent="-228600" defTabSz="990600">
              <a:defRPr sz="2400">
                <a:solidFill>
                  <a:schemeClr val="tx1"/>
                </a:solidFill>
                <a:latin typeface="Arial" pitchFamily="34" charset="0"/>
                <a:ea typeface="ＭＳ Ｐゴシック" pitchFamily="34" charset="-128"/>
              </a:defRPr>
            </a:lvl4pPr>
            <a:lvl5pPr marL="2057400" indent="-228600" defTabSz="990600">
              <a:defRPr sz="2400">
                <a:solidFill>
                  <a:schemeClr val="tx1"/>
                </a:solidFill>
                <a:latin typeface="Arial" pitchFamily="34" charset="0"/>
                <a:ea typeface="ＭＳ Ｐゴシック" pitchFamily="34" charset="-128"/>
              </a:defRPr>
            </a:lvl5pPr>
            <a:lvl6pPr marL="25146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C7A2067-0824-430D-9F10-4E7D69B43642}" type="slidenum">
              <a:rPr lang="en-US" altLang="de-DE" sz="1300" smtClean="0"/>
              <a:pPr/>
              <a:t>20</a:t>
            </a:fld>
            <a:endParaRPr lang="en-US" altLang="de-DE" sz="130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Folienbildplatzhalter 1"/>
          <p:cNvSpPr>
            <a:spLocks noGrp="1" noRot="1" noChangeAspect="1" noChangeArrowheads="1" noTextEdit="1"/>
          </p:cNvSpPr>
          <p:nvPr>
            <p:ph type="sldImg"/>
          </p:nvPr>
        </p:nvSpPr>
        <p:spPr>
          <a:xfrm>
            <a:off x="992188" y="768350"/>
            <a:ext cx="5114925" cy="3836988"/>
          </a:xfrm>
          <a:ln/>
        </p:spPr>
      </p:sp>
      <p:sp>
        <p:nvSpPr>
          <p:cNvPr id="78851" name="Notizenplatzhalter 2"/>
          <p:cNvSpPr>
            <a:spLocks noGrp="1" noChangeArrowheads="1"/>
          </p:cNvSpPr>
          <p:nvPr>
            <p:ph type="body" idx="1"/>
          </p:nvPr>
        </p:nvSpPr>
        <p:spPr>
          <a:noFill/>
        </p:spPr>
        <p:txBody>
          <a:bodyPr/>
          <a:lstStyle/>
          <a:p>
            <a:r>
              <a:rPr lang="de-DE" altLang="de-DE" smtClean="0"/>
              <a:t>Differenzierung als Voraussetzung von Individualisierung.</a:t>
            </a:r>
          </a:p>
        </p:txBody>
      </p:sp>
      <p:sp>
        <p:nvSpPr>
          <p:cNvPr id="78852" name="Foliennummernplatzhalter 3"/>
          <p:cNvSpPr>
            <a:spLocks noGrp="1"/>
          </p:cNvSpPr>
          <p:nvPr>
            <p:ph type="sldNum" sz="quarter" idx="5"/>
          </p:nvPr>
        </p:nvSpPr>
        <p:spPr>
          <a:noFill/>
        </p:spPr>
        <p:txBody>
          <a:bodyPr/>
          <a:lstStyle>
            <a:lvl1pPr defTabSz="990600">
              <a:defRPr sz="2400">
                <a:solidFill>
                  <a:schemeClr val="tx1"/>
                </a:solidFill>
                <a:latin typeface="Arial" pitchFamily="34" charset="0"/>
                <a:ea typeface="ＭＳ Ｐゴシック" pitchFamily="34" charset="-128"/>
              </a:defRPr>
            </a:lvl1pPr>
            <a:lvl2pPr marL="742950" indent="-285750" defTabSz="990600">
              <a:defRPr sz="2400">
                <a:solidFill>
                  <a:schemeClr val="tx1"/>
                </a:solidFill>
                <a:latin typeface="Arial" pitchFamily="34" charset="0"/>
                <a:ea typeface="ＭＳ Ｐゴシック" pitchFamily="34" charset="-128"/>
              </a:defRPr>
            </a:lvl2pPr>
            <a:lvl3pPr marL="1143000" indent="-228600" defTabSz="990600">
              <a:defRPr sz="2400">
                <a:solidFill>
                  <a:schemeClr val="tx1"/>
                </a:solidFill>
                <a:latin typeface="Arial" pitchFamily="34" charset="0"/>
                <a:ea typeface="ＭＳ Ｐゴシック" pitchFamily="34" charset="-128"/>
              </a:defRPr>
            </a:lvl3pPr>
            <a:lvl4pPr marL="1600200" indent="-228600" defTabSz="990600">
              <a:defRPr sz="2400">
                <a:solidFill>
                  <a:schemeClr val="tx1"/>
                </a:solidFill>
                <a:latin typeface="Arial" pitchFamily="34" charset="0"/>
                <a:ea typeface="ＭＳ Ｐゴシック" pitchFamily="34" charset="-128"/>
              </a:defRPr>
            </a:lvl4pPr>
            <a:lvl5pPr marL="2057400" indent="-228600" defTabSz="990600">
              <a:defRPr sz="2400">
                <a:solidFill>
                  <a:schemeClr val="tx1"/>
                </a:solidFill>
                <a:latin typeface="Arial" pitchFamily="34" charset="0"/>
                <a:ea typeface="ＭＳ Ｐゴシック" pitchFamily="34" charset="-128"/>
              </a:defRPr>
            </a:lvl5pPr>
            <a:lvl6pPr marL="25146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5B0CF96B-F72B-4C05-980F-43C9F5125898}" type="slidenum">
              <a:rPr lang="en-US" altLang="de-DE" sz="1300" smtClean="0"/>
              <a:pPr/>
              <a:t>24</a:t>
            </a:fld>
            <a:endParaRPr lang="en-US" altLang="de-DE" sz="130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Folienbildplatzhalter 1"/>
          <p:cNvSpPr>
            <a:spLocks noGrp="1" noRot="1" noChangeAspect="1" noChangeArrowheads="1" noTextEdit="1"/>
          </p:cNvSpPr>
          <p:nvPr>
            <p:ph type="sldImg"/>
          </p:nvPr>
        </p:nvSpPr>
        <p:spPr>
          <a:xfrm>
            <a:off x="992188" y="768350"/>
            <a:ext cx="5114925" cy="3836988"/>
          </a:xfrm>
          <a:ln/>
        </p:spPr>
      </p:sp>
      <p:sp>
        <p:nvSpPr>
          <p:cNvPr id="79875" name="Notizenplatzhalter 2"/>
          <p:cNvSpPr>
            <a:spLocks noGrp="1" noChangeArrowheads="1"/>
          </p:cNvSpPr>
          <p:nvPr>
            <p:ph type="body" idx="1"/>
          </p:nvPr>
        </p:nvSpPr>
        <p:spPr>
          <a:noFill/>
        </p:spPr>
        <p:txBody>
          <a:bodyPr/>
          <a:lstStyle/>
          <a:p>
            <a:pPr eaLnBrk="1" hangingPunct="1"/>
            <a:r>
              <a:rPr lang="de-DE" altLang="de-DE" smtClean="0"/>
              <a:t>„Im Zentrum des Gemeinsamen Unterrichts steht die Doppelseitigkeit von Vielfalt und Gemeinsamkeit. Diese ist selbstverständlich keine automatische Frage des bloßen Zusammenfügens von behinderten und nichtbehinderten Kindern, sondern eine pädagogische Aufgabe und ein Prozess.“ </a:t>
            </a:r>
          </a:p>
          <a:p>
            <a:pPr algn="r" eaLnBrk="1" hangingPunct="1"/>
            <a:r>
              <a:rPr lang="de-DE" altLang="de-DE" sz="1000" smtClean="0"/>
              <a:t>(Preuss-Lausitz)</a:t>
            </a:r>
          </a:p>
          <a:p>
            <a:endParaRPr lang="de-DE" altLang="de-DE" smtClean="0"/>
          </a:p>
        </p:txBody>
      </p:sp>
      <p:sp>
        <p:nvSpPr>
          <p:cNvPr id="79876" name="Foliennummernplatzhalter 3"/>
          <p:cNvSpPr>
            <a:spLocks noGrp="1"/>
          </p:cNvSpPr>
          <p:nvPr>
            <p:ph type="sldNum" sz="quarter" idx="5"/>
          </p:nvPr>
        </p:nvSpPr>
        <p:spPr>
          <a:noFill/>
        </p:spPr>
        <p:txBody>
          <a:bodyPr/>
          <a:lstStyle>
            <a:lvl1pPr defTabSz="990600">
              <a:defRPr sz="2400">
                <a:solidFill>
                  <a:schemeClr val="tx1"/>
                </a:solidFill>
                <a:latin typeface="Arial" pitchFamily="34" charset="0"/>
                <a:ea typeface="ＭＳ Ｐゴシック" pitchFamily="34" charset="-128"/>
              </a:defRPr>
            </a:lvl1pPr>
            <a:lvl2pPr marL="742950" indent="-285750" defTabSz="990600">
              <a:defRPr sz="2400">
                <a:solidFill>
                  <a:schemeClr val="tx1"/>
                </a:solidFill>
                <a:latin typeface="Arial" pitchFamily="34" charset="0"/>
                <a:ea typeface="ＭＳ Ｐゴシック" pitchFamily="34" charset="-128"/>
              </a:defRPr>
            </a:lvl2pPr>
            <a:lvl3pPr marL="1143000" indent="-228600" defTabSz="990600">
              <a:defRPr sz="2400">
                <a:solidFill>
                  <a:schemeClr val="tx1"/>
                </a:solidFill>
                <a:latin typeface="Arial" pitchFamily="34" charset="0"/>
                <a:ea typeface="ＭＳ Ｐゴシック" pitchFamily="34" charset="-128"/>
              </a:defRPr>
            </a:lvl3pPr>
            <a:lvl4pPr marL="1600200" indent="-228600" defTabSz="990600">
              <a:defRPr sz="2400">
                <a:solidFill>
                  <a:schemeClr val="tx1"/>
                </a:solidFill>
                <a:latin typeface="Arial" pitchFamily="34" charset="0"/>
                <a:ea typeface="ＭＳ Ｐゴシック" pitchFamily="34" charset="-128"/>
              </a:defRPr>
            </a:lvl4pPr>
            <a:lvl5pPr marL="2057400" indent="-228600" defTabSz="990600">
              <a:defRPr sz="2400">
                <a:solidFill>
                  <a:schemeClr val="tx1"/>
                </a:solidFill>
                <a:latin typeface="Arial" pitchFamily="34" charset="0"/>
                <a:ea typeface="ＭＳ Ｐゴシック" pitchFamily="34" charset="-128"/>
              </a:defRPr>
            </a:lvl5pPr>
            <a:lvl6pPr marL="25146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90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779A9690-D8BE-43FA-A2BC-EB57A3594979}" type="slidenum">
              <a:rPr lang="en-US" altLang="de-DE" sz="1300" smtClean="0"/>
              <a:pPr/>
              <a:t>26</a:t>
            </a:fld>
            <a:endParaRPr lang="en-US" altLang="de-DE" sz="1300"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hemeOverride" Target="../theme/themeOverride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hemeOverride" Target="../theme/themeOverride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hemeOverride" Target="../theme/themeOverride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Text Box 2">
            <a:extLst>
              <a:ext uri="{FF2B5EF4-FFF2-40B4-BE49-F238E27FC236}"/>
            </a:extLst>
          </p:cNvPr>
          <p:cNvSpPr txBox="1">
            <a:spLocks noChangeArrowheads="1"/>
          </p:cNvSpPr>
          <p:nvPr/>
        </p:nvSpPr>
        <p:spPr bwMode="auto">
          <a:xfrm>
            <a:off x="1371600" y="4267200"/>
            <a:ext cx="59594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defRPr/>
            </a:pPr>
            <a:endParaRPr lang="de-DE" altLang="de-DE"/>
          </a:p>
        </p:txBody>
      </p:sp>
      <p:sp>
        <p:nvSpPr>
          <p:cNvPr id="5" name="Text Box 3">
            <a:extLst>
              <a:ext uri="{FF2B5EF4-FFF2-40B4-BE49-F238E27FC236}"/>
            </a:extLst>
          </p:cNvPr>
          <p:cNvSpPr txBox="1">
            <a:spLocks noChangeArrowheads="1"/>
          </p:cNvSpPr>
          <p:nvPr/>
        </p:nvSpPr>
        <p:spPr bwMode="auto">
          <a:xfrm>
            <a:off x="1371600" y="1905000"/>
            <a:ext cx="59594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defRPr/>
            </a:pPr>
            <a:endParaRPr lang="de-DE" altLang="de-DE"/>
          </a:p>
        </p:txBody>
      </p:sp>
      <p:pic>
        <p:nvPicPr>
          <p:cNvPr id="6" name="Picture 5" descr="IQSH_flag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7050" y="188913"/>
            <a:ext cx="214630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6707188"/>
            <a:ext cx="9142412" cy="150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3220" name="Rectangle 4">
            <a:extLst>
              <a:ext uri="{FF2B5EF4-FFF2-40B4-BE49-F238E27FC236}"/>
            </a:extLst>
          </p:cNvPr>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de-DE" altLang="de-DE" noProof="0"/>
              <a:t>Formatvorlage des Untertitelmasters durch Klicken bearbeiten</a:t>
            </a:r>
          </a:p>
        </p:txBody>
      </p:sp>
      <p:sp>
        <p:nvSpPr>
          <p:cNvPr id="393222" name="Rectangle 6">
            <a:extLst>
              <a:ext uri="{FF2B5EF4-FFF2-40B4-BE49-F238E27FC236}"/>
            </a:extLst>
          </p:cNvPr>
          <p:cNvSpPr>
            <a:spLocks noGrp="1" noChangeArrowheads="1"/>
          </p:cNvSpPr>
          <p:nvPr>
            <p:ph type="ctrTitle"/>
          </p:nvPr>
        </p:nvSpPr>
        <p:spPr>
          <a:xfrm>
            <a:off x="685800" y="1773238"/>
            <a:ext cx="7772400" cy="1827212"/>
          </a:xfrm>
        </p:spPr>
        <p:txBody>
          <a:bodyPr/>
          <a:lstStyle>
            <a:lvl1pPr>
              <a:defRPr sz="5400"/>
            </a:lvl1pPr>
          </a:lstStyle>
          <a:p>
            <a:pPr lvl="0"/>
            <a:r>
              <a:rPr lang="de-DE" altLang="de-DE" noProof="0"/>
              <a:t>Titelmasterformat durch Klicken bearbeiten</a:t>
            </a:r>
          </a:p>
        </p:txBody>
      </p:sp>
    </p:spTree>
    <p:extLst>
      <p:ext uri="{BB962C8B-B14F-4D97-AF65-F5344CB8AC3E}">
        <p14:creationId xmlns:p14="http://schemas.microsoft.com/office/powerpoint/2010/main" val="394383926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a:extLst>
              <a:ext uri="{FF2B5EF4-FFF2-40B4-BE49-F238E27FC236}"/>
            </a:extLst>
          </p:cNvPr>
          <p:cNvSpPr>
            <a:spLocks noGrp="1" noChangeArrowheads="1"/>
          </p:cNvSpPr>
          <p:nvPr>
            <p:ph type="dt" sz="half" idx="10"/>
          </p:nvPr>
        </p:nvSpPr>
        <p:spPr>
          <a:ln/>
        </p:spPr>
        <p:txBody>
          <a:bodyPr/>
          <a:lstStyle>
            <a:lvl1pPr>
              <a:defRPr/>
            </a:lvl1pPr>
          </a:lstStyle>
          <a:p>
            <a:pPr>
              <a:defRPr/>
            </a:pPr>
            <a:endParaRPr lang="de-DE" altLang="de-DE"/>
          </a:p>
        </p:txBody>
      </p:sp>
      <p:sp>
        <p:nvSpPr>
          <p:cNvPr id="5" name="Rectangle 7">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8">
            <a:extLst>
              <a:ext uri="{FF2B5EF4-FFF2-40B4-BE49-F238E27FC236}"/>
            </a:extLst>
          </p:cNvPr>
          <p:cNvSpPr>
            <a:spLocks noGrp="1" noChangeArrowheads="1"/>
          </p:cNvSpPr>
          <p:nvPr>
            <p:ph type="sldNum" sz="quarter" idx="12"/>
          </p:nvPr>
        </p:nvSpPr>
        <p:spPr>
          <a:ln/>
        </p:spPr>
        <p:txBody>
          <a:bodyPr/>
          <a:lstStyle>
            <a:lvl1pPr>
              <a:defRPr/>
            </a:lvl1pPr>
          </a:lstStyle>
          <a:p>
            <a:pPr>
              <a:defRPr/>
            </a:pPr>
            <a:fld id="{E21F9874-24AC-49ED-8A5A-388951D01CE8}" type="slidenum">
              <a:rPr lang="de-DE" altLang="de-DE"/>
              <a:pPr>
                <a:defRPr/>
              </a:pPr>
              <a:t>‹Nr.›</a:t>
            </a:fld>
            <a:endParaRPr lang="de-DE" altLang="de-DE"/>
          </a:p>
        </p:txBody>
      </p:sp>
    </p:spTree>
    <p:extLst>
      <p:ext uri="{BB962C8B-B14F-4D97-AF65-F5344CB8AC3E}">
        <p14:creationId xmlns:p14="http://schemas.microsoft.com/office/powerpoint/2010/main" val="3394822265"/>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lstStyle>
            <a:lvl1pPr algn="l">
              <a:defRPr sz="2400" b="0"/>
            </a:lvl1pPr>
          </a:lstStyle>
          <a:p>
            <a:r>
              <a:rPr lang="de-DE" smtClean="0"/>
              <a:t>Titelmasterformat durch Klicken bearbeiten</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smtClean="0"/>
              <a:t>Bild durch Klicken auf Symbol hinzufügen</a:t>
            </a:r>
            <a:endParaRPr lang="en-US" noProof="0"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e Placeholder 3"/>
          <p:cNvSpPr>
            <a:spLocks noGrp="1"/>
          </p:cNvSpPr>
          <p:nvPr>
            <p:ph type="dt" sz="half" idx="10"/>
          </p:nvPr>
        </p:nvSpPr>
        <p:spPr/>
        <p:txBody>
          <a:bodyPr/>
          <a:lstStyle>
            <a:lvl1pPr>
              <a:defRPr/>
            </a:lvl1pPr>
          </a:lstStyle>
          <a:p>
            <a:pPr>
              <a:defRPr/>
            </a:pPr>
            <a:endParaRPr lang="de-DE" altLang="de-DE"/>
          </a:p>
        </p:txBody>
      </p:sp>
      <p:sp>
        <p:nvSpPr>
          <p:cNvPr id="6" name="Footer Placeholder 4"/>
          <p:cNvSpPr>
            <a:spLocks noGrp="1"/>
          </p:cNvSpPr>
          <p:nvPr>
            <p:ph type="ftr" sz="quarter" idx="11"/>
          </p:nvPr>
        </p:nvSpPr>
        <p:spPr/>
        <p:txBody>
          <a:bodyPr/>
          <a:lstStyle>
            <a:lvl1pPr>
              <a:defRPr/>
            </a:lvl1pPr>
          </a:lstStyle>
          <a:p>
            <a:pPr>
              <a:defRPr/>
            </a:pPr>
            <a:endParaRPr lang="de-DE" altLang="de-DE"/>
          </a:p>
        </p:txBody>
      </p:sp>
      <p:sp>
        <p:nvSpPr>
          <p:cNvPr id="7" name="Slide Number Placeholder 5"/>
          <p:cNvSpPr>
            <a:spLocks noGrp="1"/>
          </p:cNvSpPr>
          <p:nvPr>
            <p:ph type="sldNum" sz="quarter" idx="12"/>
          </p:nvPr>
        </p:nvSpPr>
        <p:spPr/>
        <p:txBody>
          <a:bodyPr/>
          <a:lstStyle>
            <a:lvl1pPr>
              <a:defRPr/>
            </a:lvl1pPr>
          </a:lstStyle>
          <a:p>
            <a:pPr>
              <a:defRPr/>
            </a:pPr>
            <a:fld id="{DA18946B-7245-487F-8F20-4555D82602AA}" type="slidenum">
              <a:rPr lang="de-DE" altLang="de-DE"/>
              <a:pPr>
                <a:defRPr/>
              </a:pPr>
              <a:t>‹Nr.›</a:t>
            </a:fld>
            <a:endParaRPr lang="de-DE" altLang="de-DE"/>
          </a:p>
        </p:txBody>
      </p:sp>
    </p:spTree>
    <p:extLst>
      <p:ext uri="{BB962C8B-B14F-4D97-AF65-F5344CB8AC3E}">
        <p14:creationId xmlns:p14="http://schemas.microsoft.com/office/powerpoint/2010/main" val="91114780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a:p>
        </p:txBody>
      </p:sp>
      <p:sp>
        <p:nvSpPr>
          <p:cNvPr id="3" name="Vertical Text Placehold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e Placeholder 3"/>
          <p:cNvSpPr>
            <a:spLocks noGrp="1"/>
          </p:cNvSpPr>
          <p:nvPr>
            <p:ph type="dt" sz="half" idx="10"/>
          </p:nvPr>
        </p:nvSpPr>
        <p:spPr/>
        <p:txBody>
          <a:bodyPr/>
          <a:lstStyle>
            <a:lvl1pPr>
              <a:defRPr/>
            </a:lvl1pPr>
          </a:lstStyle>
          <a:p>
            <a:pPr>
              <a:defRPr/>
            </a:pPr>
            <a:endParaRPr lang="de-DE" altLang="de-DE"/>
          </a:p>
        </p:txBody>
      </p:sp>
      <p:sp>
        <p:nvSpPr>
          <p:cNvPr id="5" name="Footer Placeholder 4"/>
          <p:cNvSpPr>
            <a:spLocks noGrp="1"/>
          </p:cNvSpPr>
          <p:nvPr>
            <p:ph type="ftr" sz="quarter" idx="11"/>
          </p:nvPr>
        </p:nvSpPr>
        <p:spPr/>
        <p:txBody>
          <a:bodyPr/>
          <a:lstStyle>
            <a:lvl1pPr>
              <a:defRPr/>
            </a:lvl1pPr>
          </a:lstStyle>
          <a:p>
            <a:pPr>
              <a:defRPr/>
            </a:pPr>
            <a:endParaRPr lang="de-DE" altLang="de-DE"/>
          </a:p>
        </p:txBody>
      </p:sp>
      <p:sp>
        <p:nvSpPr>
          <p:cNvPr id="6" name="Slide Number Placeholder 5"/>
          <p:cNvSpPr>
            <a:spLocks noGrp="1"/>
          </p:cNvSpPr>
          <p:nvPr>
            <p:ph type="sldNum" sz="quarter" idx="12"/>
          </p:nvPr>
        </p:nvSpPr>
        <p:spPr/>
        <p:txBody>
          <a:bodyPr/>
          <a:lstStyle>
            <a:lvl1pPr>
              <a:defRPr/>
            </a:lvl1pPr>
          </a:lstStyle>
          <a:p>
            <a:pPr>
              <a:defRPr/>
            </a:pPr>
            <a:fld id="{61E53544-AC32-458C-9BEC-A64B28A16617}" type="slidenum">
              <a:rPr lang="de-DE" altLang="de-DE"/>
              <a:pPr>
                <a:defRPr/>
              </a:pPr>
              <a:t>‹Nr.›</a:t>
            </a:fld>
            <a:endParaRPr lang="de-DE" altLang="de-DE"/>
          </a:p>
        </p:txBody>
      </p:sp>
    </p:spTree>
    <p:extLst>
      <p:ext uri="{BB962C8B-B14F-4D97-AF65-F5344CB8AC3E}">
        <p14:creationId xmlns:p14="http://schemas.microsoft.com/office/powerpoint/2010/main" val="165731468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de-DE" smtClean="0"/>
              <a:t>Titelmasterformat durch Klicken bearbeiten</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lvl1pPr>
              <a:defRPr/>
            </a:lvl1pPr>
          </a:lstStyle>
          <a:p>
            <a:pPr>
              <a:defRPr/>
            </a:pPr>
            <a:endParaRPr lang="de-DE" altLang="de-DE"/>
          </a:p>
        </p:txBody>
      </p:sp>
      <p:sp>
        <p:nvSpPr>
          <p:cNvPr id="5" name="Footer Placeholder 4"/>
          <p:cNvSpPr>
            <a:spLocks noGrp="1"/>
          </p:cNvSpPr>
          <p:nvPr>
            <p:ph type="ftr" sz="quarter" idx="11"/>
          </p:nvPr>
        </p:nvSpPr>
        <p:spPr/>
        <p:txBody>
          <a:bodyPr/>
          <a:lstStyle>
            <a:lvl1pPr>
              <a:defRPr/>
            </a:lvl1pPr>
          </a:lstStyle>
          <a:p>
            <a:pPr>
              <a:defRPr/>
            </a:pPr>
            <a:endParaRPr lang="de-DE" altLang="de-DE"/>
          </a:p>
        </p:txBody>
      </p:sp>
      <p:sp>
        <p:nvSpPr>
          <p:cNvPr id="6" name="Slide Number Placeholder 5"/>
          <p:cNvSpPr>
            <a:spLocks noGrp="1"/>
          </p:cNvSpPr>
          <p:nvPr>
            <p:ph type="sldNum" sz="quarter" idx="12"/>
          </p:nvPr>
        </p:nvSpPr>
        <p:spPr/>
        <p:txBody>
          <a:bodyPr/>
          <a:lstStyle>
            <a:lvl1pPr>
              <a:defRPr/>
            </a:lvl1pPr>
          </a:lstStyle>
          <a:p>
            <a:pPr>
              <a:defRPr/>
            </a:pPr>
            <a:fld id="{2FB118EF-CECD-4D09-9840-956AC65D5077}" type="slidenum">
              <a:rPr lang="de-DE" altLang="de-DE"/>
              <a:pPr>
                <a:defRPr/>
              </a:pPr>
              <a:t>‹Nr.›</a:t>
            </a:fld>
            <a:endParaRPr lang="de-DE" altLang="de-DE"/>
          </a:p>
        </p:txBody>
      </p:sp>
    </p:spTree>
    <p:extLst>
      <p:ext uri="{BB962C8B-B14F-4D97-AF65-F5344CB8AC3E}">
        <p14:creationId xmlns:p14="http://schemas.microsoft.com/office/powerpoint/2010/main" val="3619690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extLst>
          </p:cNvPr>
          <p:cNvSpPr>
            <a:spLocks noGrp="1"/>
          </p:cNvSpPr>
          <p:nvPr>
            <p:ph type="title" orient="vert"/>
          </p:nvPr>
        </p:nvSpPr>
        <p:spPr>
          <a:xfrm>
            <a:off x="6629400" y="274638"/>
            <a:ext cx="2057400" cy="5851525"/>
          </a:xfrm>
        </p:spPr>
        <p:txBody>
          <a:bodyPr vert="eaVert"/>
          <a:lstStyle/>
          <a:p>
            <a:r>
              <a:rPr lang="de-DE"/>
              <a:t>Mastertitelformat bearbeiten</a:t>
            </a:r>
          </a:p>
        </p:txBody>
      </p:sp>
      <p:sp>
        <p:nvSpPr>
          <p:cNvPr id="3" name="Vertikaler Textplatzhalter 2">
            <a:extLst>
              <a:ext uri="{FF2B5EF4-FFF2-40B4-BE49-F238E27FC236}"/>
            </a:extLst>
          </p:cNvPr>
          <p:cNvSpPr>
            <a:spLocks noGrp="1"/>
          </p:cNvSpPr>
          <p:nvPr>
            <p:ph type="body" orient="vert" idx="1"/>
          </p:nvPr>
        </p:nvSpPr>
        <p:spPr>
          <a:xfrm>
            <a:off x="457200" y="274638"/>
            <a:ext cx="6019800" cy="5851525"/>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a:extLst>
              <a:ext uri="{FF2B5EF4-FFF2-40B4-BE49-F238E27FC236}"/>
            </a:extLst>
          </p:cNvPr>
          <p:cNvSpPr>
            <a:spLocks noGrp="1" noChangeArrowheads="1"/>
          </p:cNvSpPr>
          <p:nvPr>
            <p:ph type="dt" sz="half" idx="10"/>
          </p:nvPr>
        </p:nvSpPr>
        <p:spPr>
          <a:ln/>
        </p:spPr>
        <p:txBody>
          <a:bodyPr/>
          <a:lstStyle>
            <a:lvl1pPr>
              <a:defRPr/>
            </a:lvl1pPr>
          </a:lstStyle>
          <a:p>
            <a:pPr>
              <a:defRPr/>
            </a:pPr>
            <a:endParaRPr lang="de-DE" altLang="de-DE"/>
          </a:p>
        </p:txBody>
      </p:sp>
      <p:sp>
        <p:nvSpPr>
          <p:cNvPr id="5" name="Rectangle 7">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8">
            <a:extLst>
              <a:ext uri="{FF2B5EF4-FFF2-40B4-BE49-F238E27FC236}"/>
            </a:extLst>
          </p:cNvPr>
          <p:cNvSpPr>
            <a:spLocks noGrp="1" noChangeArrowheads="1"/>
          </p:cNvSpPr>
          <p:nvPr>
            <p:ph type="sldNum" sz="quarter" idx="12"/>
          </p:nvPr>
        </p:nvSpPr>
        <p:spPr>
          <a:ln/>
        </p:spPr>
        <p:txBody>
          <a:bodyPr/>
          <a:lstStyle>
            <a:lvl1pPr>
              <a:defRPr/>
            </a:lvl1pPr>
          </a:lstStyle>
          <a:p>
            <a:pPr>
              <a:defRPr/>
            </a:pPr>
            <a:fld id="{C9CB02DD-1BF0-4BF5-A2DD-6410606513A8}" type="slidenum">
              <a:rPr lang="de-DE" altLang="de-DE"/>
              <a:pPr>
                <a:defRPr/>
              </a:pPr>
              <a:t>‹Nr.›</a:t>
            </a:fld>
            <a:endParaRPr lang="de-DE" altLang="de-DE"/>
          </a:p>
        </p:txBody>
      </p:sp>
    </p:spTree>
    <p:extLst>
      <p:ext uri="{BB962C8B-B14F-4D97-AF65-F5344CB8AC3E}">
        <p14:creationId xmlns:p14="http://schemas.microsoft.com/office/powerpoint/2010/main" val="333769458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de-DE"/>
              <a:t>Mastertitelformat bearbeiten</a:t>
            </a:r>
          </a:p>
        </p:txBody>
      </p:sp>
      <p:sp>
        <p:nvSpPr>
          <p:cNvPr id="3" name="Untertitel 2">
            <a:extLst>
              <a:ext uri="{FF2B5EF4-FFF2-40B4-BE49-F238E27FC236}"/>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644158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title"/>
          </p:nvPr>
        </p:nvSpPr>
        <p:spPr>
          <a:xfrm>
            <a:off x="628650" y="365125"/>
            <a:ext cx="7886700" cy="1325563"/>
          </a:xfrm>
          <a:prstGeom prst="rect">
            <a:avLst/>
          </a:prstGeom>
        </p:spPr>
        <p:txBody>
          <a:bodyPr/>
          <a:lstStyle/>
          <a:p>
            <a:r>
              <a:rPr lang="de-DE"/>
              <a:t>Mastertitelformat bearbeiten</a:t>
            </a:r>
          </a:p>
        </p:txBody>
      </p:sp>
      <p:sp>
        <p:nvSpPr>
          <p:cNvPr id="3" name="Inhaltsplatzhalter 2">
            <a:extLst>
              <a:ext uri="{FF2B5EF4-FFF2-40B4-BE49-F238E27FC236}"/>
            </a:extLst>
          </p:cNvPr>
          <p:cNvSpPr>
            <a:spLocks noGrp="1"/>
          </p:cNvSpPr>
          <p:nvPr>
            <p:ph idx="1"/>
          </p:nvPr>
        </p:nvSpPr>
        <p:spPr>
          <a:xfrm>
            <a:off x="628650" y="1825625"/>
            <a:ext cx="7886700" cy="435133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794769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de-DE"/>
              <a:t>Mastertitelformat bearbeiten</a:t>
            </a:r>
          </a:p>
        </p:txBody>
      </p:sp>
      <p:sp>
        <p:nvSpPr>
          <p:cNvPr id="3" name="Textplatzhalter 2">
            <a:extLst>
              <a:ext uri="{FF2B5EF4-FFF2-40B4-BE49-F238E27FC236}"/>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Mastertextformat bearbeiten</a:t>
            </a:r>
          </a:p>
        </p:txBody>
      </p:sp>
    </p:spTree>
    <p:extLst>
      <p:ext uri="{BB962C8B-B14F-4D97-AF65-F5344CB8AC3E}">
        <p14:creationId xmlns:p14="http://schemas.microsoft.com/office/powerpoint/2010/main" val="2145587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title"/>
          </p:nvPr>
        </p:nvSpPr>
        <p:spPr>
          <a:xfrm>
            <a:off x="628650" y="365125"/>
            <a:ext cx="7886700" cy="1325563"/>
          </a:xfrm>
          <a:prstGeom prst="rect">
            <a:avLst/>
          </a:prstGeom>
        </p:spPr>
        <p:txBody>
          <a:bodyPr/>
          <a:lstStyle/>
          <a:p>
            <a:r>
              <a:rPr lang="de-DE"/>
              <a:t>Mastertitelformat bearbeiten</a:t>
            </a:r>
          </a:p>
        </p:txBody>
      </p:sp>
      <p:sp>
        <p:nvSpPr>
          <p:cNvPr id="3" name="Inhaltsplatzhalter 2">
            <a:extLst>
              <a:ext uri="{FF2B5EF4-FFF2-40B4-BE49-F238E27FC236}"/>
            </a:extLst>
          </p:cNvPr>
          <p:cNvSpPr>
            <a:spLocks noGrp="1"/>
          </p:cNvSpPr>
          <p:nvPr>
            <p:ph sz="half" idx="1"/>
          </p:nvPr>
        </p:nvSpPr>
        <p:spPr>
          <a:xfrm>
            <a:off x="628650" y="1825625"/>
            <a:ext cx="3867150" cy="435133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extLst>
          </p:cNvPr>
          <p:cNvSpPr>
            <a:spLocks noGrp="1"/>
          </p:cNvSpPr>
          <p:nvPr>
            <p:ph sz="half" idx="2"/>
          </p:nvPr>
        </p:nvSpPr>
        <p:spPr>
          <a:xfrm>
            <a:off x="4648200" y="1825625"/>
            <a:ext cx="3867150" cy="435133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3611005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title"/>
          </p:nvPr>
        </p:nvSpPr>
        <p:spPr>
          <a:xfrm>
            <a:off x="630238" y="365125"/>
            <a:ext cx="7886700" cy="1325563"/>
          </a:xfrm>
          <a:prstGeom prst="rect">
            <a:avLst/>
          </a:prstGeom>
        </p:spPr>
        <p:txBody>
          <a:bodyPr/>
          <a:lstStyle/>
          <a:p>
            <a:r>
              <a:rPr lang="de-DE"/>
              <a:t>Mastertitelformat bearbeiten</a:t>
            </a:r>
          </a:p>
        </p:txBody>
      </p:sp>
      <p:sp>
        <p:nvSpPr>
          <p:cNvPr id="3" name="Textplatzhalter 2">
            <a:extLst>
              <a:ext uri="{FF2B5EF4-FFF2-40B4-BE49-F238E27FC236}"/>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extLst>
          </p:cNvPr>
          <p:cNvSpPr>
            <a:spLocks noGrp="1"/>
          </p:cNvSpPr>
          <p:nvPr>
            <p:ph sz="half" idx="2"/>
          </p:nvPr>
        </p:nvSpPr>
        <p:spPr>
          <a:xfrm>
            <a:off x="630238" y="2505075"/>
            <a:ext cx="3868737" cy="368458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extLst>
          </p:cNvPr>
          <p:cNvSpPr>
            <a:spLocks noGrp="1"/>
          </p:cNvSpPr>
          <p:nvPr>
            <p:ph sz="quarter" idx="4"/>
          </p:nvPr>
        </p:nvSpPr>
        <p:spPr>
          <a:xfrm>
            <a:off x="4629150" y="2505075"/>
            <a:ext cx="3887788" cy="368458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7027177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title"/>
          </p:nvPr>
        </p:nvSpPr>
        <p:spPr>
          <a:xfrm>
            <a:off x="628650" y="365125"/>
            <a:ext cx="7886700" cy="1325563"/>
          </a:xfrm>
          <a:prstGeom prst="rect">
            <a:avLst/>
          </a:prstGeom>
        </p:spPr>
        <p:txBody>
          <a:bodyPr/>
          <a:lstStyle/>
          <a:p>
            <a:r>
              <a:rPr lang="de-DE"/>
              <a:t>Mastertitelformat bearbeiten</a:t>
            </a:r>
          </a:p>
        </p:txBody>
      </p:sp>
    </p:spTree>
    <p:extLst>
      <p:ext uri="{BB962C8B-B14F-4D97-AF65-F5344CB8AC3E}">
        <p14:creationId xmlns:p14="http://schemas.microsoft.com/office/powerpoint/2010/main" val="8934947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17612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de-DE"/>
              <a:t>Mastertitelformat bearbeiten</a:t>
            </a:r>
          </a:p>
        </p:txBody>
      </p:sp>
      <p:sp>
        <p:nvSpPr>
          <p:cNvPr id="3" name="Inhaltsplatzhalter 2">
            <a:extLst>
              <a:ext uri="{FF2B5EF4-FFF2-40B4-BE49-F238E27FC236}"/>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Tree>
    <p:extLst>
      <p:ext uri="{BB962C8B-B14F-4D97-AF65-F5344CB8AC3E}">
        <p14:creationId xmlns:p14="http://schemas.microsoft.com/office/powerpoint/2010/main" val="1229576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a:extLst>
              <a:ext uri="{FF2B5EF4-FFF2-40B4-BE49-F238E27FC236}"/>
            </a:extLst>
          </p:cNvPr>
          <p:cNvSpPr>
            <a:spLocks noGrp="1" noChangeArrowheads="1"/>
          </p:cNvSpPr>
          <p:nvPr>
            <p:ph type="dt" sz="half" idx="10"/>
          </p:nvPr>
        </p:nvSpPr>
        <p:spPr>
          <a:ln/>
        </p:spPr>
        <p:txBody>
          <a:bodyPr/>
          <a:lstStyle>
            <a:lvl1pPr>
              <a:defRPr/>
            </a:lvl1pPr>
          </a:lstStyle>
          <a:p>
            <a:pPr>
              <a:defRPr/>
            </a:pPr>
            <a:endParaRPr lang="de-DE" altLang="de-DE"/>
          </a:p>
        </p:txBody>
      </p:sp>
      <p:sp>
        <p:nvSpPr>
          <p:cNvPr id="5" name="Rectangle 7">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8">
            <a:extLst>
              <a:ext uri="{FF2B5EF4-FFF2-40B4-BE49-F238E27FC236}"/>
            </a:extLst>
          </p:cNvPr>
          <p:cNvSpPr>
            <a:spLocks noGrp="1" noChangeArrowheads="1"/>
          </p:cNvSpPr>
          <p:nvPr>
            <p:ph type="sldNum" sz="quarter" idx="12"/>
          </p:nvPr>
        </p:nvSpPr>
        <p:spPr>
          <a:ln/>
        </p:spPr>
        <p:txBody>
          <a:bodyPr/>
          <a:lstStyle>
            <a:lvl1pPr>
              <a:defRPr/>
            </a:lvl1pPr>
          </a:lstStyle>
          <a:p>
            <a:pPr>
              <a:defRPr/>
            </a:pPr>
            <a:fld id="{46864574-460D-417A-9E7E-21F993E1B1A6}" type="slidenum">
              <a:rPr lang="de-DE" altLang="de-DE"/>
              <a:pPr>
                <a:defRPr/>
              </a:pPr>
              <a:t>‹Nr.›</a:t>
            </a:fld>
            <a:endParaRPr lang="de-DE" altLang="de-DE"/>
          </a:p>
        </p:txBody>
      </p:sp>
    </p:spTree>
    <p:extLst>
      <p:ext uri="{BB962C8B-B14F-4D97-AF65-F5344CB8AC3E}">
        <p14:creationId xmlns:p14="http://schemas.microsoft.com/office/powerpoint/2010/main" val="3155434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de-DE"/>
              <a:t>Mastertitelformat bearbeiten</a:t>
            </a:r>
          </a:p>
        </p:txBody>
      </p:sp>
      <p:sp>
        <p:nvSpPr>
          <p:cNvPr id="3" name="Bildplatzhalter 2">
            <a:extLst>
              <a:ext uri="{FF2B5EF4-FFF2-40B4-BE49-F238E27FC236}"/>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a:extLst>
              <a:ext uri="{FF2B5EF4-FFF2-40B4-BE49-F238E27FC236}"/>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Tree>
    <p:extLst>
      <p:ext uri="{BB962C8B-B14F-4D97-AF65-F5344CB8AC3E}">
        <p14:creationId xmlns:p14="http://schemas.microsoft.com/office/powerpoint/2010/main" val="11785686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title"/>
          </p:nvPr>
        </p:nvSpPr>
        <p:spPr>
          <a:xfrm>
            <a:off x="628650" y="365125"/>
            <a:ext cx="7886700" cy="1325563"/>
          </a:xfrm>
          <a:prstGeom prst="rect">
            <a:avLst/>
          </a:prstGeom>
        </p:spPr>
        <p:txBody>
          <a:bodyPr/>
          <a:lstStyle/>
          <a:p>
            <a:r>
              <a:rPr lang="de-DE"/>
              <a:t>Mastertitelformat bearbeiten</a:t>
            </a:r>
          </a:p>
        </p:txBody>
      </p:sp>
      <p:sp>
        <p:nvSpPr>
          <p:cNvPr id="3" name="Vertikaler Textplatzhalter 2">
            <a:extLst>
              <a:ext uri="{FF2B5EF4-FFF2-40B4-BE49-F238E27FC236}"/>
            </a:extLst>
          </p:cNvPr>
          <p:cNvSpPr>
            <a:spLocks noGrp="1"/>
          </p:cNvSpPr>
          <p:nvPr>
            <p:ph type="body" orient="vert" idx="1"/>
          </p:nvPr>
        </p:nvSpPr>
        <p:spPr>
          <a:xfrm>
            <a:off x="628650" y="1825625"/>
            <a:ext cx="7886700" cy="4351338"/>
          </a:xfrm>
          <a:prstGeom prst="rect">
            <a:avLst/>
          </a:prstGeo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5868797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extLst>
          </p:cNvPr>
          <p:cNvSpPr>
            <a:spLocks noGrp="1"/>
          </p:cNvSpPr>
          <p:nvPr>
            <p:ph type="title" orient="vert"/>
          </p:nvPr>
        </p:nvSpPr>
        <p:spPr>
          <a:xfrm>
            <a:off x="6543675" y="365125"/>
            <a:ext cx="1971675" cy="5811838"/>
          </a:xfrm>
          <a:prstGeom prst="rect">
            <a:avLst/>
          </a:prstGeom>
        </p:spPr>
        <p:txBody>
          <a:bodyPr vert="eaVert"/>
          <a:lstStyle/>
          <a:p>
            <a:r>
              <a:rPr lang="de-DE"/>
              <a:t>Mastertitelformat bearbeiten</a:t>
            </a:r>
          </a:p>
        </p:txBody>
      </p:sp>
      <p:sp>
        <p:nvSpPr>
          <p:cNvPr id="3" name="Vertikaler Textplatzhalter 2">
            <a:extLst>
              <a:ext uri="{FF2B5EF4-FFF2-40B4-BE49-F238E27FC236}"/>
            </a:extLst>
          </p:cNvPr>
          <p:cNvSpPr>
            <a:spLocks noGrp="1"/>
          </p:cNvSpPr>
          <p:nvPr>
            <p:ph type="body" orient="vert" idx="1"/>
          </p:nvPr>
        </p:nvSpPr>
        <p:spPr>
          <a:xfrm>
            <a:off x="628650" y="365125"/>
            <a:ext cx="5762625" cy="5811838"/>
          </a:xfrm>
          <a:prstGeom prst="rect">
            <a:avLst/>
          </a:prstGeo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7865861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Text Box 2">
            <a:extLst>
              <a:ext uri="{FF2B5EF4-FFF2-40B4-BE49-F238E27FC236}"/>
            </a:extLst>
          </p:cNvPr>
          <p:cNvSpPr txBox="1">
            <a:spLocks noChangeArrowheads="1"/>
          </p:cNvSpPr>
          <p:nvPr/>
        </p:nvSpPr>
        <p:spPr bwMode="auto">
          <a:xfrm>
            <a:off x="1371600" y="4267200"/>
            <a:ext cx="59594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defRPr/>
            </a:pPr>
            <a:endParaRPr lang="de-DE" altLang="de-DE"/>
          </a:p>
        </p:txBody>
      </p:sp>
      <p:sp>
        <p:nvSpPr>
          <p:cNvPr id="5" name="Text Box 3">
            <a:extLst>
              <a:ext uri="{FF2B5EF4-FFF2-40B4-BE49-F238E27FC236}"/>
            </a:extLst>
          </p:cNvPr>
          <p:cNvSpPr txBox="1">
            <a:spLocks noChangeArrowheads="1"/>
          </p:cNvSpPr>
          <p:nvPr/>
        </p:nvSpPr>
        <p:spPr bwMode="auto">
          <a:xfrm>
            <a:off x="1371600" y="1905000"/>
            <a:ext cx="59594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defRPr/>
            </a:pPr>
            <a:endParaRPr lang="de-DE" altLang="de-DE"/>
          </a:p>
        </p:txBody>
      </p:sp>
      <p:pic>
        <p:nvPicPr>
          <p:cNvPr id="6" name="Picture 5" descr="IQSH_flag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7050" y="188913"/>
            <a:ext cx="214630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Balkengel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705600"/>
            <a:ext cx="914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7316" name="Rectangle 4">
            <a:extLst>
              <a:ext uri="{FF2B5EF4-FFF2-40B4-BE49-F238E27FC236}"/>
            </a:extLst>
          </p:cNvPr>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de-DE" altLang="de-DE" noProof="0"/>
              <a:t>Formatvorlage des Untertitelmasters durch Klicken bearbeiten</a:t>
            </a:r>
          </a:p>
        </p:txBody>
      </p:sp>
      <p:sp>
        <p:nvSpPr>
          <p:cNvPr id="397318" name="Rectangle 6">
            <a:extLst>
              <a:ext uri="{FF2B5EF4-FFF2-40B4-BE49-F238E27FC236}"/>
            </a:extLst>
          </p:cNvPr>
          <p:cNvSpPr>
            <a:spLocks noGrp="1" noChangeArrowheads="1"/>
          </p:cNvSpPr>
          <p:nvPr>
            <p:ph type="ctrTitle"/>
          </p:nvPr>
        </p:nvSpPr>
        <p:spPr>
          <a:xfrm>
            <a:off x="685800" y="1773238"/>
            <a:ext cx="7772400" cy="1827212"/>
          </a:xfrm>
        </p:spPr>
        <p:txBody>
          <a:bodyPr/>
          <a:lstStyle>
            <a:lvl1pPr>
              <a:defRPr sz="5400"/>
            </a:lvl1pPr>
          </a:lstStyle>
          <a:p>
            <a:pPr lvl="0"/>
            <a:r>
              <a:rPr lang="de-DE" altLang="de-DE" noProof="0"/>
              <a:t>Titelmasterformat durch Klicken bearbeiten</a:t>
            </a:r>
          </a:p>
        </p:txBody>
      </p:sp>
    </p:spTree>
    <p:extLst>
      <p:ext uri="{BB962C8B-B14F-4D97-AF65-F5344CB8AC3E}">
        <p14:creationId xmlns:p14="http://schemas.microsoft.com/office/powerpoint/2010/main" val="19650249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a:extLst>
              <a:ext uri="{FF2B5EF4-FFF2-40B4-BE49-F238E27FC236}"/>
            </a:extLst>
          </p:cNvPr>
          <p:cNvSpPr>
            <a:spLocks noGrp="1" noChangeArrowheads="1"/>
          </p:cNvSpPr>
          <p:nvPr>
            <p:ph type="dt" sz="half" idx="10"/>
          </p:nvPr>
        </p:nvSpPr>
        <p:spPr>
          <a:ln/>
        </p:spPr>
        <p:txBody>
          <a:bodyPr/>
          <a:lstStyle>
            <a:lvl1pPr>
              <a:defRPr/>
            </a:lvl1pPr>
          </a:lstStyle>
          <a:p>
            <a:pPr>
              <a:defRPr/>
            </a:pPr>
            <a:endParaRPr lang="de-DE" altLang="de-DE"/>
          </a:p>
        </p:txBody>
      </p:sp>
      <p:sp>
        <p:nvSpPr>
          <p:cNvPr id="5" name="Rectangle 7">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8">
            <a:extLst>
              <a:ext uri="{FF2B5EF4-FFF2-40B4-BE49-F238E27FC236}"/>
            </a:extLst>
          </p:cNvPr>
          <p:cNvSpPr>
            <a:spLocks noGrp="1" noChangeArrowheads="1"/>
          </p:cNvSpPr>
          <p:nvPr>
            <p:ph type="sldNum" sz="quarter" idx="12"/>
          </p:nvPr>
        </p:nvSpPr>
        <p:spPr>
          <a:ln/>
        </p:spPr>
        <p:txBody>
          <a:bodyPr/>
          <a:lstStyle>
            <a:lvl1pPr>
              <a:defRPr/>
            </a:lvl1pPr>
          </a:lstStyle>
          <a:p>
            <a:pPr>
              <a:defRPr/>
            </a:pPr>
            <a:fld id="{333788B1-6595-4634-9B59-8540E8123659}" type="slidenum">
              <a:rPr lang="de-DE" altLang="de-DE"/>
              <a:pPr>
                <a:defRPr/>
              </a:pPr>
              <a:t>‹Nr.›</a:t>
            </a:fld>
            <a:endParaRPr lang="de-DE" altLang="de-DE"/>
          </a:p>
        </p:txBody>
      </p:sp>
    </p:spTree>
    <p:extLst>
      <p:ext uri="{BB962C8B-B14F-4D97-AF65-F5344CB8AC3E}">
        <p14:creationId xmlns:p14="http://schemas.microsoft.com/office/powerpoint/2010/main" val="28664400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title"/>
          </p:nvPr>
        </p:nvSpPr>
        <p:spPr>
          <a:xfrm>
            <a:off x="623888" y="1709738"/>
            <a:ext cx="7886700" cy="2852737"/>
          </a:xfrm>
        </p:spPr>
        <p:txBody>
          <a:bodyPr anchor="b"/>
          <a:lstStyle>
            <a:lvl1pPr>
              <a:defRPr sz="6000"/>
            </a:lvl1pPr>
          </a:lstStyle>
          <a:p>
            <a:r>
              <a:rPr lang="de-DE"/>
              <a:t>Mastertitelformat bearbeiten</a:t>
            </a:r>
          </a:p>
        </p:txBody>
      </p:sp>
      <p:sp>
        <p:nvSpPr>
          <p:cNvPr id="3" name="Textplatzhalter 2">
            <a:extLst>
              <a:ext uri="{FF2B5EF4-FFF2-40B4-BE49-F238E27FC236}"/>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Mastertextformat bearbeiten</a:t>
            </a:r>
          </a:p>
        </p:txBody>
      </p:sp>
      <p:sp>
        <p:nvSpPr>
          <p:cNvPr id="4" name="Rectangle 6">
            <a:extLst>
              <a:ext uri="{FF2B5EF4-FFF2-40B4-BE49-F238E27FC236}"/>
            </a:extLst>
          </p:cNvPr>
          <p:cNvSpPr>
            <a:spLocks noGrp="1" noChangeArrowheads="1"/>
          </p:cNvSpPr>
          <p:nvPr>
            <p:ph type="dt" sz="half" idx="10"/>
          </p:nvPr>
        </p:nvSpPr>
        <p:spPr>
          <a:ln/>
        </p:spPr>
        <p:txBody>
          <a:bodyPr/>
          <a:lstStyle>
            <a:lvl1pPr>
              <a:defRPr/>
            </a:lvl1pPr>
          </a:lstStyle>
          <a:p>
            <a:pPr>
              <a:defRPr/>
            </a:pPr>
            <a:endParaRPr lang="de-DE" altLang="de-DE"/>
          </a:p>
        </p:txBody>
      </p:sp>
      <p:sp>
        <p:nvSpPr>
          <p:cNvPr id="5" name="Rectangle 7">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8">
            <a:extLst>
              <a:ext uri="{FF2B5EF4-FFF2-40B4-BE49-F238E27FC236}"/>
            </a:extLst>
          </p:cNvPr>
          <p:cNvSpPr>
            <a:spLocks noGrp="1" noChangeArrowheads="1"/>
          </p:cNvSpPr>
          <p:nvPr>
            <p:ph type="sldNum" sz="quarter" idx="12"/>
          </p:nvPr>
        </p:nvSpPr>
        <p:spPr>
          <a:ln/>
        </p:spPr>
        <p:txBody>
          <a:bodyPr/>
          <a:lstStyle>
            <a:lvl1pPr>
              <a:defRPr/>
            </a:lvl1pPr>
          </a:lstStyle>
          <a:p>
            <a:pPr>
              <a:defRPr/>
            </a:pPr>
            <a:fld id="{9B64AB61-E965-45CF-95E2-D1327E9F2326}" type="slidenum">
              <a:rPr lang="de-DE" altLang="de-DE"/>
              <a:pPr>
                <a:defRPr/>
              </a:pPr>
              <a:t>‹Nr.›</a:t>
            </a:fld>
            <a:endParaRPr lang="de-DE" altLang="de-DE"/>
          </a:p>
        </p:txBody>
      </p:sp>
    </p:spTree>
    <p:extLst>
      <p:ext uri="{BB962C8B-B14F-4D97-AF65-F5344CB8AC3E}">
        <p14:creationId xmlns:p14="http://schemas.microsoft.com/office/powerpoint/2010/main" val="5941792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extLst>
          </p:cNvPr>
          <p:cNvSpPr>
            <a:spLocks noGrp="1"/>
          </p:cNvSpPr>
          <p:nvPr>
            <p:ph sz="half" idx="1"/>
          </p:nvPr>
        </p:nvSpPr>
        <p:spPr>
          <a:xfrm>
            <a:off x="457200" y="1844675"/>
            <a:ext cx="4038600" cy="42814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extLst>
          </p:cNvPr>
          <p:cNvSpPr>
            <a:spLocks noGrp="1"/>
          </p:cNvSpPr>
          <p:nvPr>
            <p:ph sz="half" idx="2"/>
          </p:nvPr>
        </p:nvSpPr>
        <p:spPr>
          <a:xfrm>
            <a:off x="4648200" y="1844675"/>
            <a:ext cx="4038600" cy="42814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6">
            <a:extLst>
              <a:ext uri="{FF2B5EF4-FFF2-40B4-BE49-F238E27FC236}"/>
            </a:extLst>
          </p:cNvPr>
          <p:cNvSpPr>
            <a:spLocks noGrp="1" noChangeArrowheads="1"/>
          </p:cNvSpPr>
          <p:nvPr>
            <p:ph type="dt" sz="half" idx="10"/>
          </p:nvPr>
        </p:nvSpPr>
        <p:spPr>
          <a:ln/>
        </p:spPr>
        <p:txBody>
          <a:bodyPr/>
          <a:lstStyle>
            <a:lvl1pPr>
              <a:defRPr/>
            </a:lvl1pPr>
          </a:lstStyle>
          <a:p>
            <a:pPr>
              <a:defRPr/>
            </a:pPr>
            <a:endParaRPr lang="de-DE" altLang="de-DE"/>
          </a:p>
        </p:txBody>
      </p:sp>
      <p:sp>
        <p:nvSpPr>
          <p:cNvPr id="6" name="Rectangle 7">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de-DE" altLang="de-DE"/>
          </a:p>
        </p:txBody>
      </p:sp>
      <p:sp>
        <p:nvSpPr>
          <p:cNvPr id="7" name="Rectangle 8">
            <a:extLst>
              <a:ext uri="{FF2B5EF4-FFF2-40B4-BE49-F238E27FC236}"/>
            </a:extLst>
          </p:cNvPr>
          <p:cNvSpPr>
            <a:spLocks noGrp="1" noChangeArrowheads="1"/>
          </p:cNvSpPr>
          <p:nvPr>
            <p:ph type="sldNum" sz="quarter" idx="12"/>
          </p:nvPr>
        </p:nvSpPr>
        <p:spPr>
          <a:ln/>
        </p:spPr>
        <p:txBody>
          <a:bodyPr/>
          <a:lstStyle>
            <a:lvl1pPr>
              <a:defRPr/>
            </a:lvl1pPr>
          </a:lstStyle>
          <a:p>
            <a:pPr>
              <a:defRPr/>
            </a:pPr>
            <a:fld id="{3C22508A-AC90-41AA-93B9-ED1D87D412A3}" type="slidenum">
              <a:rPr lang="de-DE" altLang="de-DE"/>
              <a:pPr>
                <a:defRPr/>
              </a:pPr>
              <a:t>‹Nr.›</a:t>
            </a:fld>
            <a:endParaRPr lang="de-DE" altLang="de-DE"/>
          </a:p>
        </p:txBody>
      </p:sp>
    </p:spTree>
    <p:extLst>
      <p:ext uri="{BB962C8B-B14F-4D97-AF65-F5344CB8AC3E}">
        <p14:creationId xmlns:p14="http://schemas.microsoft.com/office/powerpoint/2010/main" val="39782693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title"/>
          </p:nvPr>
        </p:nvSpPr>
        <p:spPr>
          <a:xfrm>
            <a:off x="630238" y="365125"/>
            <a:ext cx="7886700" cy="1325563"/>
          </a:xfrm>
        </p:spPr>
        <p:txBody>
          <a:bodyPr/>
          <a:lstStyle/>
          <a:p>
            <a:r>
              <a:rPr lang="de-DE"/>
              <a:t>Mastertitelformat bearbeiten</a:t>
            </a:r>
          </a:p>
        </p:txBody>
      </p:sp>
      <p:sp>
        <p:nvSpPr>
          <p:cNvPr id="3" name="Textplatzhalter 2">
            <a:extLst>
              <a:ext uri="{FF2B5EF4-FFF2-40B4-BE49-F238E27FC236}"/>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extLst>
          </p:cNvPr>
          <p:cNvSpPr>
            <a:spLocks noGrp="1"/>
          </p:cNvSpPr>
          <p:nvPr>
            <p:ph sz="half" idx="2"/>
          </p:nvPr>
        </p:nvSpPr>
        <p:spPr>
          <a:xfrm>
            <a:off x="630238" y="2505075"/>
            <a:ext cx="386873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extLst>
          </p:cNvPr>
          <p:cNvSpPr>
            <a:spLocks noGrp="1"/>
          </p:cNvSpPr>
          <p:nvPr>
            <p:ph sz="quarter" idx="4"/>
          </p:nvPr>
        </p:nvSpPr>
        <p:spPr>
          <a:xfrm>
            <a:off x="4629150" y="2505075"/>
            <a:ext cx="38877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6">
            <a:extLst>
              <a:ext uri="{FF2B5EF4-FFF2-40B4-BE49-F238E27FC236}"/>
            </a:extLst>
          </p:cNvPr>
          <p:cNvSpPr>
            <a:spLocks noGrp="1" noChangeArrowheads="1"/>
          </p:cNvSpPr>
          <p:nvPr>
            <p:ph type="dt" sz="half" idx="10"/>
          </p:nvPr>
        </p:nvSpPr>
        <p:spPr>
          <a:ln/>
        </p:spPr>
        <p:txBody>
          <a:bodyPr/>
          <a:lstStyle>
            <a:lvl1pPr>
              <a:defRPr/>
            </a:lvl1pPr>
          </a:lstStyle>
          <a:p>
            <a:pPr>
              <a:defRPr/>
            </a:pPr>
            <a:endParaRPr lang="de-DE" altLang="de-DE"/>
          </a:p>
        </p:txBody>
      </p:sp>
      <p:sp>
        <p:nvSpPr>
          <p:cNvPr id="8" name="Rectangle 7">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de-DE" altLang="de-DE"/>
          </a:p>
        </p:txBody>
      </p:sp>
      <p:sp>
        <p:nvSpPr>
          <p:cNvPr id="9" name="Rectangle 8">
            <a:extLst>
              <a:ext uri="{FF2B5EF4-FFF2-40B4-BE49-F238E27FC236}"/>
            </a:extLst>
          </p:cNvPr>
          <p:cNvSpPr>
            <a:spLocks noGrp="1" noChangeArrowheads="1"/>
          </p:cNvSpPr>
          <p:nvPr>
            <p:ph type="sldNum" sz="quarter" idx="12"/>
          </p:nvPr>
        </p:nvSpPr>
        <p:spPr>
          <a:ln/>
        </p:spPr>
        <p:txBody>
          <a:bodyPr/>
          <a:lstStyle>
            <a:lvl1pPr>
              <a:defRPr/>
            </a:lvl1pPr>
          </a:lstStyle>
          <a:p>
            <a:pPr>
              <a:defRPr/>
            </a:pPr>
            <a:fld id="{7FEB06C0-5D01-472A-A508-2AE48A13F573}" type="slidenum">
              <a:rPr lang="de-DE" altLang="de-DE"/>
              <a:pPr>
                <a:defRPr/>
              </a:pPr>
              <a:t>‹Nr.›</a:t>
            </a:fld>
            <a:endParaRPr lang="de-DE" altLang="de-DE"/>
          </a:p>
        </p:txBody>
      </p:sp>
    </p:spTree>
    <p:extLst>
      <p:ext uri="{BB962C8B-B14F-4D97-AF65-F5344CB8AC3E}">
        <p14:creationId xmlns:p14="http://schemas.microsoft.com/office/powerpoint/2010/main" val="9496417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title"/>
          </p:nvPr>
        </p:nvSpPr>
        <p:spPr/>
        <p:txBody>
          <a:bodyPr/>
          <a:lstStyle/>
          <a:p>
            <a:r>
              <a:rPr lang="de-DE"/>
              <a:t>Mastertitelformat bearbeiten</a:t>
            </a:r>
          </a:p>
        </p:txBody>
      </p:sp>
      <p:sp>
        <p:nvSpPr>
          <p:cNvPr id="3" name="Rectangle 6">
            <a:extLst>
              <a:ext uri="{FF2B5EF4-FFF2-40B4-BE49-F238E27FC236}"/>
            </a:extLst>
          </p:cNvPr>
          <p:cNvSpPr>
            <a:spLocks noGrp="1" noChangeArrowheads="1"/>
          </p:cNvSpPr>
          <p:nvPr>
            <p:ph type="dt" sz="half" idx="10"/>
          </p:nvPr>
        </p:nvSpPr>
        <p:spPr>
          <a:ln/>
        </p:spPr>
        <p:txBody>
          <a:bodyPr/>
          <a:lstStyle>
            <a:lvl1pPr>
              <a:defRPr/>
            </a:lvl1pPr>
          </a:lstStyle>
          <a:p>
            <a:pPr>
              <a:defRPr/>
            </a:pPr>
            <a:endParaRPr lang="de-DE" altLang="de-DE"/>
          </a:p>
        </p:txBody>
      </p:sp>
      <p:sp>
        <p:nvSpPr>
          <p:cNvPr id="4" name="Rectangle 7">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de-DE" altLang="de-DE"/>
          </a:p>
        </p:txBody>
      </p:sp>
      <p:sp>
        <p:nvSpPr>
          <p:cNvPr id="5" name="Rectangle 8">
            <a:extLst>
              <a:ext uri="{FF2B5EF4-FFF2-40B4-BE49-F238E27FC236}"/>
            </a:extLst>
          </p:cNvPr>
          <p:cNvSpPr>
            <a:spLocks noGrp="1" noChangeArrowheads="1"/>
          </p:cNvSpPr>
          <p:nvPr>
            <p:ph type="sldNum" sz="quarter" idx="12"/>
          </p:nvPr>
        </p:nvSpPr>
        <p:spPr>
          <a:ln/>
        </p:spPr>
        <p:txBody>
          <a:bodyPr/>
          <a:lstStyle>
            <a:lvl1pPr>
              <a:defRPr/>
            </a:lvl1pPr>
          </a:lstStyle>
          <a:p>
            <a:pPr>
              <a:defRPr/>
            </a:pPr>
            <a:fld id="{12EED466-E23A-4F55-A20D-B8FCB4AEC5D0}" type="slidenum">
              <a:rPr lang="de-DE" altLang="de-DE"/>
              <a:pPr>
                <a:defRPr/>
              </a:pPr>
              <a:t>‹Nr.›</a:t>
            </a:fld>
            <a:endParaRPr lang="de-DE" altLang="de-DE"/>
          </a:p>
        </p:txBody>
      </p:sp>
    </p:spTree>
    <p:extLst>
      <p:ext uri="{BB962C8B-B14F-4D97-AF65-F5344CB8AC3E}">
        <p14:creationId xmlns:p14="http://schemas.microsoft.com/office/powerpoint/2010/main" val="885990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6">
            <a:extLst>
              <a:ext uri="{FF2B5EF4-FFF2-40B4-BE49-F238E27FC236}"/>
            </a:extLst>
          </p:cNvPr>
          <p:cNvSpPr>
            <a:spLocks noGrp="1" noChangeArrowheads="1"/>
          </p:cNvSpPr>
          <p:nvPr>
            <p:ph type="dt" sz="half" idx="10"/>
          </p:nvPr>
        </p:nvSpPr>
        <p:spPr>
          <a:ln/>
        </p:spPr>
        <p:txBody>
          <a:bodyPr/>
          <a:lstStyle>
            <a:lvl1pPr>
              <a:defRPr/>
            </a:lvl1pPr>
          </a:lstStyle>
          <a:p>
            <a:pPr>
              <a:defRPr/>
            </a:pPr>
            <a:endParaRPr lang="de-DE" altLang="de-DE"/>
          </a:p>
        </p:txBody>
      </p:sp>
      <p:sp>
        <p:nvSpPr>
          <p:cNvPr id="3" name="Rectangle 7">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de-DE" altLang="de-DE"/>
          </a:p>
        </p:txBody>
      </p:sp>
      <p:sp>
        <p:nvSpPr>
          <p:cNvPr id="4" name="Rectangle 8">
            <a:extLst>
              <a:ext uri="{FF2B5EF4-FFF2-40B4-BE49-F238E27FC236}"/>
            </a:extLst>
          </p:cNvPr>
          <p:cNvSpPr>
            <a:spLocks noGrp="1" noChangeArrowheads="1"/>
          </p:cNvSpPr>
          <p:nvPr>
            <p:ph type="sldNum" sz="quarter" idx="12"/>
          </p:nvPr>
        </p:nvSpPr>
        <p:spPr>
          <a:ln/>
        </p:spPr>
        <p:txBody>
          <a:bodyPr/>
          <a:lstStyle>
            <a:lvl1pPr>
              <a:defRPr/>
            </a:lvl1pPr>
          </a:lstStyle>
          <a:p>
            <a:pPr>
              <a:defRPr/>
            </a:pPr>
            <a:fld id="{A4D75523-56DD-49DA-A64A-2D1277BFEDDB}" type="slidenum">
              <a:rPr lang="de-DE" altLang="de-DE"/>
              <a:pPr>
                <a:defRPr/>
              </a:pPr>
              <a:t>‹Nr.›</a:t>
            </a:fld>
            <a:endParaRPr lang="de-DE" altLang="de-DE"/>
          </a:p>
        </p:txBody>
      </p:sp>
    </p:spTree>
    <p:extLst>
      <p:ext uri="{BB962C8B-B14F-4D97-AF65-F5344CB8AC3E}">
        <p14:creationId xmlns:p14="http://schemas.microsoft.com/office/powerpoint/2010/main" val="2541754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title"/>
          </p:nvPr>
        </p:nvSpPr>
        <p:spPr>
          <a:xfrm>
            <a:off x="623888" y="1709738"/>
            <a:ext cx="7886700" cy="2852737"/>
          </a:xfrm>
        </p:spPr>
        <p:txBody>
          <a:bodyPr anchor="b"/>
          <a:lstStyle>
            <a:lvl1pPr>
              <a:defRPr sz="6000"/>
            </a:lvl1pPr>
          </a:lstStyle>
          <a:p>
            <a:r>
              <a:rPr lang="de-DE"/>
              <a:t>Mastertitelformat bearbeiten</a:t>
            </a:r>
          </a:p>
        </p:txBody>
      </p:sp>
      <p:sp>
        <p:nvSpPr>
          <p:cNvPr id="3" name="Textplatzhalter 2">
            <a:extLst>
              <a:ext uri="{FF2B5EF4-FFF2-40B4-BE49-F238E27FC236}"/>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Mastertextformat bearbeiten</a:t>
            </a:r>
          </a:p>
        </p:txBody>
      </p:sp>
      <p:sp>
        <p:nvSpPr>
          <p:cNvPr id="4" name="Rectangle 6">
            <a:extLst>
              <a:ext uri="{FF2B5EF4-FFF2-40B4-BE49-F238E27FC236}"/>
            </a:extLst>
          </p:cNvPr>
          <p:cNvSpPr>
            <a:spLocks noGrp="1" noChangeArrowheads="1"/>
          </p:cNvSpPr>
          <p:nvPr>
            <p:ph type="dt" sz="half" idx="10"/>
          </p:nvPr>
        </p:nvSpPr>
        <p:spPr>
          <a:ln/>
        </p:spPr>
        <p:txBody>
          <a:bodyPr/>
          <a:lstStyle>
            <a:lvl1pPr>
              <a:defRPr/>
            </a:lvl1pPr>
          </a:lstStyle>
          <a:p>
            <a:pPr>
              <a:defRPr/>
            </a:pPr>
            <a:endParaRPr lang="de-DE" altLang="de-DE"/>
          </a:p>
        </p:txBody>
      </p:sp>
      <p:sp>
        <p:nvSpPr>
          <p:cNvPr id="5" name="Rectangle 7">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8">
            <a:extLst>
              <a:ext uri="{FF2B5EF4-FFF2-40B4-BE49-F238E27FC236}"/>
            </a:extLst>
          </p:cNvPr>
          <p:cNvSpPr>
            <a:spLocks noGrp="1" noChangeArrowheads="1"/>
          </p:cNvSpPr>
          <p:nvPr>
            <p:ph type="sldNum" sz="quarter" idx="12"/>
          </p:nvPr>
        </p:nvSpPr>
        <p:spPr>
          <a:ln/>
        </p:spPr>
        <p:txBody>
          <a:bodyPr/>
          <a:lstStyle>
            <a:lvl1pPr>
              <a:defRPr/>
            </a:lvl1pPr>
          </a:lstStyle>
          <a:p>
            <a:pPr>
              <a:defRPr/>
            </a:pPr>
            <a:fld id="{CFC8FA1A-6C07-4F7E-8EAA-B87EACEA088A}" type="slidenum">
              <a:rPr lang="de-DE" altLang="de-DE"/>
              <a:pPr>
                <a:defRPr/>
              </a:pPr>
              <a:t>‹Nr.›</a:t>
            </a:fld>
            <a:endParaRPr lang="de-DE" altLang="de-DE"/>
          </a:p>
        </p:txBody>
      </p:sp>
    </p:spTree>
    <p:extLst>
      <p:ext uri="{BB962C8B-B14F-4D97-AF65-F5344CB8AC3E}">
        <p14:creationId xmlns:p14="http://schemas.microsoft.com/office/powerpoint/2010/main" val="3153506958"/>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p>
        </p:txBody>
      </p:sp>
      <p:sp>
        <p:nvSpPr>
          <p:cNvPr id="3" name="Inhaltsplatzhalter 2">
            <a:extLst>
              <a:ext uri="{FF2B5EF4-FFF2-40B4-BE49-F238E27FC236}"/>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Rectangle 6">
            <a:extLst>
              <a:ext uri="{FF2B5EF4-FFF2-40B4-BE49-F238E27FC236}"/>
            </a:extLst>
          </p:cNvPr>
          <p:cNvSpPr>
            <a:spLocks noGrp="1" noChangeArrowheads="1"/>
          </p:cNvSpPr>
          <p:nvPr>
            <p:ph type="dt" sz="half" idx="10"/>
          </p:nvPr>
        </p:nvSpPr>
        <p:spPr>
          <a:ln/>
        </p:spPr>
        <p:txBody>
          <a:bodyPr/>
          <a:lstStyle>
            <a:lvl1pPr>
              <a:defRPr/>
            </a:lvl1pPr>
          </a:lstStyle>
          <a:p>
            <a:pPr>
              <a:defRPr/>
            </a:pPr>
            <a:endParaRPr lang="de-DE" altLang="de-DE"/>
          </a:p>
        </p:txBody>
      </p:sp>
      <p:sp>
        <p:nvSpPr>
          <p:cNvPr id="6" name="Rectangle 7">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de-DE" altLang="de-DE"/>
          </a:p>
        </p:txBody>
      </p:sp>
      <p:sp>
        <p:nvSpPr>
          <p:cNvPr id="7" name="Rectangle 8">
            <a:extLst>
              <a:ext uri="{FF2B5EF4-FFF2-40B4-BE49-F238E27FC236}"/>
            </a:extLst>
          </p:cNvPr>
          <p:cNvSpPr>
            <a:spLocks noGrp="1" noChangeArrowheads="1"/>
          </p:cNvSpPr>
          <p:nvPr>
            <p:ph type="sldNum" sz="quarter" idx="12"/>
          </p:nvPr>
        </p:nvSpPr>
        <p:spPr>
          <a:ln/>
        </p:spPr>
        <p:txBody>
          <a:bodyPr/>
          <a:lstStyle>
            <a:lvl1pPr>
              <a:defRPr/>
            </a:lvl1pPr>
          </a:lstStyle>
          <a:p>
            <a:pPr>
              <a:defRPr/>
            </a:pPr>
            <a:fld id="{B16E27D9-CABA-40D3-B3B8-5A0CCD69D158}" type="slidenum">
              <a:rPr lang="de-DE" altLang="de-DE"/>
              <a:pPr>
                <a:defRPr/>
              </a:pPr>
              <a:t>‹Nr.›</a:t>
            </a:fld>
            <a:endParaRPr lang="de-DE" altLang="de-DE"/>
          </a:p>
        </p:txBody>
      </p:sp>
    </p:spTree>
    <p:extLst>
      <p:ext uri="{BB962C8B-B14F-4D97-AF65-F5344CB8AC3E}">
        <p14:creationId xmlns:p14="http://schemas.microsoft.com/office/powerpoint/2010/main" val="4599169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p>
        </p:txBody>
      </p:sp>
      <p:sp>
        <p:nvSpPr>
          <p:cNvPr id="3" name="Bildplatzhalter 2">
            <a:extLst>
              <a:ext uri="{FF2B5EF4-FFF2-40B4-BE49-F238E27FC236}"/>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a:extLst>
              <a:ext uri="{FF2B5EF4-FFF2-40B4-BE49-F238E27FC236}"/>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Rectangle 6">
            <a:extLst>
              <a:ext uri="{FF2B5EF4-FFF2-40B4-BE49-F238E27FC236}"/>
            </a:extLst>
          </p:cNvPr>
          <p:cNvSpPr>
            <a:spLocks noGrp="1" noChangeArrowheads="1"/>
          </p:cNvSpPr>
          <p:nvPr>
            <p:ph type="dt" sz="half" idx="10"/>
          </p:nvPr>
        </p:nvSpPr>
        <p:spPr>
          <a:ln/>
        </p:spPr>
        <p:txBody>
          <a:bodyPr/>
          <a:lstStyle>
            <a:lvl1pPr>
              <a:defRPr/>
            </a:lvl1pPr>
          </a:lstStyle>
          <a:p>
            <a:pPr>
              <a:defRPr/>
            </a:pPr>
            <a:endParaRPr lang="de-DE" altLang="de-DE"/>
          </a:p>
        </p:txBody>
      </p:sp>
      <p:sp>
        <p:nvSpPr>
          <p:cNvPr id="6" name="Rectangle 7">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de-DE" altLang="de-DE"/>
          </a:p>
        </p:txBody>
      </p:sp>
      <p:sp>
        <p:nvSpPr>
          <p:cNvPr id="7" name="Rectangle 8">
            <a:extLst>
              <a:ext uri="{FF2B5EF4-FFF2-40B4-BE49-F238E27FC236}"/>
            </a:extLst>
          </p:cNvPr>
          <p:cNvSpPr>
            <a:spLocks noGrp="1" noChangeArrowheads="1"/>
          </p:cNvSpPr>
          <p:nvPr>
            <p:ph type="sldNum" sz="quarter" idx="12"/>
          </p:nvPr>
        </p:nvSpPr>
        <p:spPr>
          <a:ln/>
        </p:spPr>
        <p:txBody>
          <a:bodyPr/>
          <a:lstStyle>
            <a:lvl1pPr>
              <a:defRPr/>
            </a:lvl1pPr>
          </a:lstStyle>
          <a:p>
            <a:pPr>
              <a:defRPr/>
            </a:pPr>
            <a:fld id="{E6852E46-68DD-47E6-8106-9EF069739B53}" type="slidenum">
              <a:rPr lang="de-DE" altLang="de-DE"/>
              <a:pPr>
                <a:defRPr/>
              </a:pPr>
              <a:t>‹Nr.›</a:t>
            </a:fld>
            <a:endParaRPr lang="de-DE" altLang="de-DE"/>
          </a:p>
        </p:txBody>
      </p:sp>
    </p:spTree>
    <p:extLst>
      <p:ext uri="{BB962C8B-B14F-4D97-AF65-F5344CB8AC3E}">
        <p14:creationId xmlns:p14="http://schemas.microsoft.com/office/powerpoint/2010/main" val="37790025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a:extLst>
              <a:ext uri="{FF2B5EF4-FFF2-40B4-BE49-F238E27FC236}"/>
            </a:extLst>
          </p:cNvPr>
          <p:cNvSpPr>
            <a:spLocks noGrp="1" noChangeArrowheads="1"/>
          </p:cNvSpPr>
          <p:nvPr>
            <p:ph type="dt" sz="half" idx="10"/>
          </p:nvPr>
        </p:nvSpPr>
        <p:spPr>
          <a:ln/>
        </p:spPr>
        <p:txBody>
          <a:bodyPr/>
          <a:lstStyle>
            <a:lvl1pPr>
              <a:defRPr/>
            </a:lvl1pPr>
          </a:lstStyle>
          <a:p>
            <a:pPr>
              <a:defRPr/>
            </a:pPr>
            <a:endParaRPr lang="de-DE" altLang="de-DE"/>
          </a:p>
        </p:txBody>
      </p:sp>
      <p:sp>
        <p:nvSpPr>
          <p:cNvPr id="5" name="Rectangle 7">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8">
            <a:extLst>
              <a:ext uri="{FF2B5EF4-FFF2-40B4-BE49-F238E27FC236}"/>
            </a:extLst>
          </p:cNvPr>
          <p:cNvSpPr>
            <a:spLocks noGrp="1" noChangeArrowheads="1"/>
          </p:cNvSpPr>
          <p:nvPr>
            <p:ph type="sldNum" sz="quarter" idx="12"/>
          </p:nvPr>
        </p:nvSpPr>
        <p:spPr>
          <a:ln/>
        </p:spPr>
        <p:txBody>
          <a:bodyPr/>
          <a:lstStyle>
            <a:lvl1pPr>
              <a:defRPr/>
            </a:lvl1pPr>
          </a:lstStyle>
          <a:p>
            <a:pPr>
              <a:defRPr/>
            </a:pPr>
            <a:fld id="{1F8902E0-BF4F-4EC9-A214-A3F81245E42B}" type="slidenum">
              <a:rPr lang="de-DE" altLang="de-DE"/>
              <a:pPr>
                <a:defRPr/>
              </a:pPr>
              <a:t>‹Nr.›</a:t>
            </a:fld>
            <a:endParaRPr lang="de-DE" altLang="de-DE"/>
          </a:p>
        </p:txBody>
      </p:sp>
    </p:spTree>
    <p:extLst>
      <p:ext uri="{BB962C8B-B14F-4D97-AF65-F5344CB8AC3E}">
        <p14:creationId xmlns:p14="http://schemas.microsoft.com/office/powerpoint/2010/main" val="42414884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extLst>
          </p:cNvPr>
          <p:cNvSpPr>
            <a:spLocks noGrp="1"/>
          </p:cNvSpPr>
          <p:nvPr>
            <p:ph type="title" orient="vert"/>
          </p:nvPr>
        </p:nvSpPr>
        <p:spPr>
          <a:xfrm>
            <a:off x="6629400" y="274638"/>
            <a:ext cx="2057400" cy="5851525"/>
          </a:xfrm>
        </p:spPr>
        <p:txBody>
          <a:bodyPr vert="eaVert"/>
          <a:lstStyle/>
          <a:p>
            <a:r>
              <a:rPr lang="de-DE"/>
              <a:t>Mastertitelformat bearbeiten</a:t>
            </a:r>
          </a:p>
        </p:txBody>
      </p:sp>
      <p:sp>
        <p:nvSpPr>
          <p:cNvPr id="3" name="Vertikaler Textplatzhalter 2">
            <a:extLst>
              <a:ext uri="{FF2B5EF4-FFF2-40B4-BE49-F238E27FC236}"/>
            </a:extLst>
          </p:cNvPr>
          <p:cNvSpPr>
            <a:spLocks noGrp="1"/>
          </p:cNvSpPr>
          <p:nvPr>
            <p:ph type="body" orient="vert" idx="1"/>
          </p:nvPr>
        </p:nvSpPr>
        <p:spPr>
          <a:xfrm>
            <a:off x="457200" y="274638"/>
            <a:ext cx="6019800" cy="5851525"/>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a:extLst>
              <a:ext uri="{FF2B5EF4-FFF2-40B4-BE49-F238E27FC236}"/>
            </a:extLst>
          </p:cNvPr>
          <p:cNvSpPr>
            <a:spLocks noGrp="1" noChangeArrowheads="1"/>
          </p:cNvSpPr>
          <p:nvPr>
            <p:ph type="dt" sz="half" idx="10"/>
          </p:nvPr>
        </p:nvSpPr>
        <p:spPr>
          <a:ln/>
        </p:spPr>
        <p:txBody>
          <a:bodyPr/>
          <a:lstStyle>
            <a:lvl1pPr>
              <a:defRPr/>
            </a:lvl1pPr>
          </a:lstStyle>
          <a:p>
            <a:pPr>
              <a:defRPr/>
            </a:pPr>
            <a:endParaRPr lang="de-DE" altLang="de-DE"/>
          </a:p>
        </p:txBody>
      </p:sp>
      <p:sp>
        <p:nvSpPr>
          <p:cNvPr id="5" name="Rectangle 7">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8">
            <a:extLst>
              <a:ext uri="{FF2B5EF4-FFF2-40B4-BE49-F238E27FC236}"/>
            </a:extLst>
          </p:cNvPr>
          <p:cNvSpPr>
            <a:spLocks noGrp="1" noChangeArrowheads="1"/>
          </p:cNvSpPr>
          <p:nvPr>
            <p:ph type="sldNum" sz="quarter" idx="12"/>
          </p:nvPr>
        </p:nvSpPr>
        <p:spPr>
          <a:ln/>
        </p:spPr>
        <p:txBody>
          <a:bodyPr/>
          <a:lstStyle>
            <a:lvl1pPr>
              <a:defRPr/>
            </a:lvl1pPr>
          </a:lstStyle>
          <a:p>
            <a:pPr>
              <a:defRPr/>
            </a:pPr>
            <a:fld id="{7F9D46F1-C7EE-482F-B703-6E1034625C6A}" type="slidenum">
              <a:rPr lang="de-DE" altLang="de-DE"/>
              <a:pPr>
                <a:defRPr/>
              </a:pPr>
              <a:t>‹Nr.›</a:t>
            </a:fld>
            <a:endParaRPr lang="de-DE" altLang="de-DE"/>
          </a:p>
        </p:txBody>
      </p:sp>
    </p:spTree>
    <p:extLst>
      <p:ext uri="{BB962C8B-B14F-4D97-AF65-F5344CB8AC3E}">
        <p14:creationId xmlns:p14="http://schemas.microsoft.com/office/powerpoint/2010/main" val="1969825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de-DE"/>
              <a:t>Mastertitelformat bearbeiten</a:t>
            </a:r>
          </a:p>
        </p:txBody>
      </p:sp>
      <p:sp>
        <p:nvSpPr>
          <p:cNvPr id="3" name="Untertitel 2">
            <a:extLst>
              <a:ext uri="{FF2B5EF4-FFF2-40B4-BE49-F238E27FC236}"/>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5522805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title"/>
          </p:nvPr>
        </p:nvSpPr>
        <p:spPr>
          <a:xfrm>
            <a:off x="628650" y="365125"/>
            <a:ext cx="7886700" cy="1325563"/>
          </a:xfrm>
          <a:prstGeom prst="rect">
            <a:avLst/>
          </a:prstGeom>
        </p:spPr>
        <p:txBody>
          <a:bodyPr/>
          <a:lstStyle/>
          <a:p>
            <a:r>
              <a:rPr lang="de-DE"/>
              <a:t>Mastertitelformat bearbeiten</a:t>
            </a:r>
          </a:p>
        </p:txBody>
      </p:sp>
      <p:sp>
        <p:nvSpPr>
          <p:cNvPr id="3" name="Inhaltsplatzhalter 2">
            <a:extLst>
              <a:ext uri="{FF2B5EF4-FFF2-40B4-BE49-F238E27FC236}"/>
            </a:extLst>
          </p:cNvPr>
          <p:cNvSpPr>
            <a:spLocks noGrp="1"/>
          </p:cNvSpPr>
          <p:nvPr>
            <p:ph idx="1"/>
          </p:nvPr>
        </p:nvSpPr>
        <p:spPr>
          <a:xfrm>
            <a:off x="628650" y="1825625"/>
            <a:ext cx="7886700" cy="435133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7033585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de-DE"/>
              <a:t>Mastertitelformat bearbeiten</a:t>
            </a:r>
          </a:p>
        </p:txBody>
      </p:sp>
      <p:sp>
        <p:nvSpPr>
          <p:cNvPr id="3" name="Textplatzhalter 2">
            <a:extLst>
              <a:ext uri="{FF2B5EF4-FFF2-40B4-BE49-F238E27FC236}"/>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Mastertextformat bearbeiten</a:t>
            </a:r>
          </a:p>
        </p:txBody>
      </p:sp>
    </p:spTree>
    <p:extLst>
      <p:ext uri="{BB962C8B-B14F-4D97-AF65-F5344CB8AC3E}">
        <p14:creationId xmlns:p14="http://schemas.microsoft.com/office/powerpoint/2010/main" val="9513908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title"/>
          </p:nvPr>
        </p:nvSpPr>
        <p:spPr>
          <a:xfrm>
            <a:off x="628650" y="365125"/>
            <a:ext cx="7886700" cy="1325563"/>
          </a:xfrm>
          <a:prstGeom prst="rect">
            <a:avLst/>
          </a:prstGeom>
        </p:spPr>
        <p:txBody>
          <a:bodyPr/>
          <a:lstStyle/>
          <a:p>
            <a:r>
              <a:rPr lang="de-DE"/>
              <a:t>Mastertitelformat bearbeiten</a:t>
            </a:r>
          </a:p>
        </p:txBody>
      </p:sp>
      <p:sp>
        <p:nvSpPr>
          <p:cNvPr id="3" name="Inhaltsplatzhalter 2">
            <a:extLst>
              <a:ext uri="{FF2B5EF4-FFF2-40B4-BE49-F238E27FC236}"/>
            </a:extLst>
          </p:cNvPr>
          <p:cNvSpPr>
            <a:spLocks noGrp="1"/>
          </p:cNvSpPr>
          <p:nvPr>
            <p:ph sz="half" idx="1"/>
          </p:nvPr>
        </p:nvSpPr>
        <p:spPr>
          <a:xfrm>
            <a:off x="628650" y="1825625"/>
            <a:ext cx="3867150" cy="435133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extLst>
          </p:cNvPr>
          <p:cNvSpPr>
            <a:spLocks noGrp="1"/>
          </p:cNvSpPr>
          <p:nvPr>
            <p:ph sz="half" idx="2"/>
          </p:nvPr>
        </p:nvSpPr>
        <p:spPr>
          <a:xfrm>
            <a:off x="4648200" y="1825625"/>
            <a:ext cx="3867150" cy="435133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130813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title"/>
          </p:nvPr>
        </p:nvSpPr>
        <p:spPr>
          <a:xfrm>
            <a:off x="630238" y="365125"/>
            <a:ext cx="7886700" cy="1325563"/>
          </a:xfrm>
          <a:prstGeom prst="rect">
            <a:avLst/>
          </a:prstGeom>
        </p:spPr>
        <p:txBody>
          <a:bodyPr/>
          <a:lstStyle/>
          <a:p>
            <a:r>
              <a:rPr lang="de-DE"/>
              <a:t>Mastertitelformat bearbeiten</a:t>
            </a:r>
          </a:p>
        </p:txBody>
      </p:sp>
      <p:sp>
        <p:nvSpPr>
          <p:cNvPr id="3" name="Textplatzhalter 2">
            <a:extLst>
              <a:ext uri="{FF2B5EF4-FFF2-40B4-BE49-F238E27FC236}"/>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extLst>
          </p:cNvPr>
          <p:cNvSpPr>
            <a:spLocks noGrp="1"/>
          </p:cNvSpPr>
          <p:nvPr>
            <p:ph sz="half" idx="2"/>
          </p:nvPr>
        </p:nvSpPr>
        <p:spPr>
          <a:xfrm>
            <a:off x="630238" y="2505075"/>
            <a:ext cx="3868737" cy="368458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extLst>
          </p:cNvPr>
          <p:cNvSpPr>
            <a:spLocks noGrp="1"/>
          </p:cNvSpPr>
          <p:nvPr>
            <p:ph sz="quarter" idx="4"/>
          </p:nvPr>
        </p:nvSpPr>
        <p:spPr>
          <a:xfrm>
            <a:off x="4629150" y="2505075"/>
            <a:ext cx="3887788" cy="368458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7294867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title"/>
          </p:nvPr>
        </p:nvSpPr>
        <p:spPr>
          <a:xfrm>
            <a:off x="628650" y="365125"/>
            <a:ext cx="7886700" cy="1325563"/>
          </a:xfrm>
          <a:prstGeom prst="rect">
            <a:avLst/>
          </a:prstGeom>
        </p:spPr>
        <p:txBody>
          <a:bodyPr/>
          <a:lstStyle/>
          <a:p>
            <a:r>
              <a:rPr lang="de-DE"/>
              <a:t>Mastertitelformat bearbeiten</a:t>
            </a:r>
          </a:p>
        </p:txBody>
      </p:sp>
    </p:spTree>
    <p:extLst>
      <p:ext uri="{BB962C8B-B14F-4D97-AF65-F5344CB8AC3E}">
        <p14:creationId xmlns:p14="http://schemas.microsoft.com/office/powerpoint/2010/main" val="2578324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extLst>
          </p:cNvPr>
          <p:cNvSpPr>
            <a:spLocks noGrp="1"/>
          </p:cNvSpPr>
          <p:nvPr>
            <p:ph sz="half" idx="1"/>
          </p:nvPr>
        </p:nvSpPr>
        <p:spPr>
          <a:xfrm>
            <a:off x="457200" y="1844675"/>
            <a:ext cx="4038600" cy="42814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extLst>
          </p:cNvPr>
          <p:cNvSpPr>
            <a:spLocks noGrp="1"/>
          </p:cNvSpPr>
          <p:nvPr>
            <p:ph sz="half" idx="2"/>
          </p:nvPr>
        </p:nvSpPr>
        <p:spPr>
          <a:xfrm>
            <a:off x="4648200" y="1844675"/>
            <a:ext cx="4038600" cy="42814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6">
            <a:extLst>
              <a:ext uri="{FF2B5EF4-FFF2-40B4-BE49-F238E27FC236}"/>
            </a:extLst>
          </p:cNvPr>
          <p:cNvSpPr>
            <a:spLocks noGrp="1" noChangeArrowheads="1"/>
          </p:cNvSpPr>
          <p:nvPr>
            <p:ph type="dt" sz="half" idx="10"/>
          </p:nvPr>
        </p:nvSpPr>
        <p:spPr>
          <a:ln/>
        </p:spPr>
        <p:txBody>
          <a:bodyPr/>
          <a:lstStyle>
            <a:lvl1pPr>
              <a:defRPr/>
            </a:lvl1pPr>
          </a:lstStyle>
          <a:p>
            <a:pPr>
              <a:defRPr/>
            </a:pPr>
            <a:endParaRPr lang="de-DE" altLang="de-DE"/>
          </a:p>
        </p:txBody>
      </p:sp>
      <p:sp>
        <p:nvSpPr>
          <p:cNvPr id="6" name="Rectangle 7">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de-DE" altLang="de-DE"/>
          </a:p>
        </p:txBody>
      </p:sp>
      <p:sp>
        <p:nvSpPr>
          <p:cNvPr id="7" name="Rectangle 8">
            <a:extLst>
              <a:ext uri="{FF2B5EF4-FFF2-40B4-BE49-F238E27FC236}"/>
            </a:extLst>
          </p:cNvPr>
          <p:cNvSpPr>
            <a:spLocks noGrp="1" noChangeArrowheads="1"/>
          </p:cNvSpPr>
          <p:nvPr>
            <p:ph type="sldNum" sz="quarter" idx="12"/>
          </p:nvPr>
        </p:nvSpPr>
        <p:spPr>
          <a:ln/>
        </p:spPr>
        <p:txBody>
          <a:bodyPr/>
          <a:lstStyle>
            <a:lvl1pPr>
              <a:defRPr/>
            </a:lvl1pPr>
          </a:lstStyle>
          <a:p>
            <a:pPr>
              <a:defRPr/>
            </a:pPr>
            <a:fld id="{4102AB18-96BA-436D-B553-D88CCE49AA5F}" type="slidenum">
              <a:rPr lang="de-DE" altLang="de-DE"/>
              <a:pPr>
                <a:defRPr/>
              </a:pPr>
              <a:t>‹Nr.›</a:t>
            </a:fld>
            <a:endParaRPr lang="de-DE" altLang="de-DE"/>
          </a:p>
        </p:txBody>
      </p:sp>
    </p:spTree>
    <p:extLst>
      <p:ext uri="{BB962C8B-B14F-4D97-AF65-F5344CB8AC3E}">
        <p14:creationId xmlns:p14="http://schemas.microsoft.com/office/powerpoint/2010/main" val="3535518652"/>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955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de-DE"/>
              <a:t>Mastertitelformat bearbeiten</a:t>
            </a:r>
          </a:p>
        </p:txBody>
      </p:sp>
      <p:sp>
        <p:nvSpPr>
          <p:cNvPr id="3" name="Inhaltsplatzhalter 2">
            <a:extLst>
              <a:ext uri="{FF2B5EF4-FFF2-40B4-BE49-F238E27FC236}"/>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Tree>
    <p:extLst>
      <p:ext uri="{BB962C8B-B14F-4D97-AF65-F5344CB8AC3E}">
        <p14:creationId xmlns:p14="http://schemas.microsoft.com/office/powerpoint/2010/main" val="30792897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de-DE"/>
              <a:t>Mastertitelformat bearbeiten</a:t>
            </a:r>
          </a:p>
        </p:txBody>
      </p:sp>
      <p:sp>
        <p:nvSpPr>
          <p:cNvPr id="3" name="Bildplatzhalter 2">
            <a:extLst>
              <a:ext uri="{FF2B5EF4-FFF2-40B4-BE49-F238E27FC236}"/>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a:extLst>
              <a:ext uri="{FF2B5EF4-FFF2-40B4-BE49-F238E27FC236}"/>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Tree>
    <p:extLst>
      <p:ext uri="{BB962C8B-B14F-4D97-AF65-F5344CB8AC3E}">
        <p14:creationId xmlns:p14="http://schemas.microsoft.com/office/powerpoint/2010/main" val="32622011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title"/>
          </p:nvPr>
        </p:nvSpPr>
        <p:spPr>
          <a:xfrm>
            <a:off x="628650" y="365125"/>
            <a:ext cx="7886700" cy="1325563"/>
          </a:xfrm>
          <a:prstGeom prst="rect">
            <a:avLst/>
          </a:prstGeom>
        </p:spPr>
        <p:txBody>
          <a:bodyPr/>
          <a:lstStyle/>
          <a:p>
            <a:r>
              <a:rPr lang="de-DE"/>
              <a:t>Mastertitelformat bearbeiten</a:t>
            </a:r>
          </a:p>
        </p:txBody>
      </p:sp>
      <p:sp>
        <p:nvSpPr>
          <p:cNvPr id="3" name="Vertikaler Textplatzhalter 2">
            <a:extLst>
              <a:ext uri="{FF2B5EF4-FFF2-40B4-BE49-F238E27FC236}"/>
            </a:extLst>
          </p:cNvPr>
          <p:cNvSpPr>
            <a:spLocks noGrp="1"/>
          </p:cNvSpPr>
          <p:nvPr>
            <p:ph type="body" orient="vert" idx="1"/>
          </p:nvPr>
        </p:nvSpPr>
        <p:spPr>
          <a:xfrm>
            <a:off x="628650" y="1825625"/>
            <a:ext cx="7886700" cy="4351338"/>
          </a:xfrm>
          <a:prstGeom prst="rect">
            <a:avLst/>
          </a:prstGeo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6699162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extLst>
          </p:cNvPr>
          <p:cNvSpPr>
            <a:spLocks noGrp="1"/>
          </p:cNvSpPr>
          <p:nvPr>
            <p:ph type="title" orient="vert"/>
          </p:nvPr>
        </p:nvSpPr>
        <p:spPr>
          <a:xfrm>
            <a:off x="6543675" y="365125"/>
            <a:ext cx="1971675" cy="5811838"/>
          </a:xfrm>
          <a:prstGeom prst="rect">
            <a:avLst/>
          </a:prstGeom>
        </p:spPr>
        <p:txBody>
          <a:bodyPr vert="eaVert"/>
          <a:lstStyle/>
          <a:p>
            <a:r>
              <a:rPr lang="de-DE"/>
              <a:t>Mastertitelformat bearbeiten</a:t>
            </a:r>
          </a:p>
        </p:txBody>
      </p:sp>
      <p:sp>
        <p:nvSpPr>
          <p:cNvPr id="3" name="Vertikaler Textplatzhalter 2">
            <a:extLst>
              <a:ext uri="{FF2B5EF4-FFF2-40B4-BE49-F238E27FC236}"/>
            </a:extLst>
          </p:cNvPr>
          <p:cNvSpPr>
            <a:spLocks noGrp="1"/>
          </p:cNvSpPr>
          <p:nvPr>
            <p:ph type="body" orient="vert" idx="1"/>
          </p:nvPr>
        </p:nvSpPr>
        <p:spPr>
          <a:xfrm>
            <a:off x="628650" y="365125"/>
            <a:ext cx="5762625" cy="5811838"/>
          </a:xfrm>
          <a:prstGeom prst="rect">
            <a:avLst/>
          </a:prstGeo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3339585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Text Box 2">
            <a:extLst>
              <a:ext uri="{FF2B5EF4-FFF2-40B4-BE49-F238E27FC236}"/>
            </a:extLst>
          </p:cNvPr>
          <p:cNvSpPr txBox="1">
            <a:spLocks noChangeArrowheads="1"/>
          </p:cNvSpPr>
          <p:nvPr/>
        </p:nvSpPr>
        <p:spPr bwMode="auto">
          <a:xfrm>
            <a:off x="1371600" y="4267200"/>
            <a:ext cx="59594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defRPr/>
            </a:pPr>
            <a:endParaRPr lang="de-DE" altLang="de-DE"/>
          </a:p>
        </p:txBody>
      </p:sp>
      <p:sp>
        <p:nvSpPr>
          <p:cNvPr id="5" name="Text Box 3">
            <a:extLst>
              <a:ext uri="{FF2B5EF4-FFF2-40B4-BE49-F238E27FC236}"/>
            </a:extLst>
          </p:cNvPr>
          <p:cNvSpPr txBox="1">
            <a:spLocks noChangeArrowheads="1"/>
          </p:cNvSpPr>
          <p:nvPr/>
        </p:nvSpPr>
        <p:spPr bwMode="auto">
          <a:xfrm>
            <a:off x="1371600" y="1905000"/>
            <a:ext cx="59594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defRPr/>
            </a:pPr>
            <a:endParaRPr lang="de-DE" altLang="de-DE"/>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6707188"/>
            <a:ext cx="9142412" cy="150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descr="IQSH_Logo_Tra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260350"/>
            <a:ext cx="34417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1588" name="Rectangle 4">
            <a:extLst>
              <a:ext uri="{FF2B5EF4-FFF2-40B4-BE49-F238E27FC236}"/>
            </a:extLst>
          </p:cNvPr>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de-DE" altLang="de-DE" noProof="0"/>
              <a:t>Formatvorlage des Untertitelmasters durch Klicken bearbeiten</a:t>
            </a:r>
          </a:p>
        </p:txBody>
      </p:sp>
      <p:sp>
        <p:nvSpPr>
          <p:cNvPr id="451589" name="Rectangle 5">
            <a:extLst>
              <a:ext uri="{FF2B5EF4-FFF2-40B4-BE49-F238E27FC236}"/>
            </a:extLst>
          </p:cNvPr>
          <p:cNvSpPr>
            <a:spLocks noGrp="1" noChangeArrowheads="1"/>
          </p:cNvSpPr>
          <p:nvPr>
            <p:ph type="ctrTitle"/>
          </p:nvPr>
        </p:nvSpPr>
        <p:spPr>
          <a:xfrm>
            <a:off x="685800" y="1773238"/>
            <a:ext cx="7772400" cy="1827212"/>
          </a:xfrm>
        </p:spPr>
        <p:txBody>
          <a:bodyPr/>
          <a:lstStyle>
            <a:lvl1pPr>
              <a:defRPr sz="5400"/>
            </a:lvl1pPr>
          </a:lstStyle>
          <a:p>
            <a:pPr lvl="0"/>
            <a:r>
              <a:rPr lang="de-DE" altLang="de-DE" noProof="0"/>
              <a:t>Titelmasterformat durch Klicken bearbeiten</a:t>
            </a:r>
          </a:p>
        </p:txBody>
      </p:sp>
    </p:spTree>
    <p:extLst>
      <p:ext uri="{BB962C8B-B14F-4D97-AF65-F5344CB8AC3E}">
        <p14:creationId xmlns:p14="http://schemas.microsoft.com/office/powerpoint/2010/main" val="14599670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a:extLst>
              <a:ext uri="{FF2B5EF4-FFF2-40B4-BE49-F238E27FC236}"/>
            </a:extLst>
          </p:cNvPr>
          <p:cNvSpPr>
            <a:spLocks noGrp="1" noChangeArrowheads="1"/>
          </p:cNvSpPr>
          <p:nvPr>
            <p:ph type="dt" sz="half" idx="10"/>
          </p:nvPr>
        </p:nvSpPr>
        <p:spPr>
          <a:ln/>
        </p:spPr>
        <p:txBody>
          <a:bodyPr/>
          <a:lstStyle>
            <a:lvl1pPr>
              <a:defRPr/>
            </a:lvl1pPr>
          </a:lstStyle>
          <a:p>
            <a:pPr>
              <a:defRPr/>
            </a:pPr>
            <a:endParaRPr lang="de-DE" altLang="de-DE"/>
          </a:p>
        </p:txBody>
      </p:sp>
      <p:sp>
        <p:nvSpPr>
          <p:cNvPr id="5" name="Rectangle 7">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8">
            <a:extLst>
              <a:ext uri="{FF2B5EF4-FFF2-40B4-BE49-F238E27FC236}"/>
            </a:extLst>
          </p:cNvPr>
          <p:cNvSpPr>
            <a:spLocks noGrp="1" noChangeArrowheads="1"/>
          </p:cNvSpPr>
          <p:nvPr>
            <p:ph type="sldNum" sz="quarter" idx="12"/>
          </p:nvPr>
        </p:nvSpPr>
        <p:spPr>
          <a:ln/>
        </p:spPr>
        <p:txBody>
          <a:bodyPr/>
          <a:lstStyle>
            <a:lvl1pPr>
              <a:defRPr/>
            </a:lvl1pPr>
          </a:lstStyle>
          <a:p>
            <a:pPr>
              <a:defRPr/>
            </a:pPr>
            <a:fld id="{37CAD661-556A-478D-B4EA-20D36DF88F79}" type="slidenum">
              <a:rPr lang="de-DE" altLang="de-DE"/>
              <a:pPr>
                <a:defRPr/>
              </a:pPr>
              <a:t>‹Nr.›</a:t>
            </a:fld>
            <a:endParaRPr lang="de-DE" altLang="de-DE"/>
          </a:p>
        </p:txBody>
      </p:sp>
    </p:spTree>
    <p:extLst>
      <p:ext uri="{BB962C8B-B14F-4D97-AF65-F5344CB8AC3E}">
        <p14:creationId xmlns:p14="http://schemas.microsoft.com/office/powerpoint/2010/main" val="35858023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title"/>
          </p:nvPr>
        </p:nvSpPr>
        <p:spPr>
          <a:xfrm>
            <a:off x="623888" y="1709738"/>
            <a:ext cx="7886700" cy="2852737"/>
          </a:xfrm>
        </p:spPr>
        <p:txBody>
          <a:bodyPr anchor="b"/>
          <a:lstStyle>
            <a:lvl1pPr>
              <a:defRPr sz="6000"/>
            </a:lvl1pPr>
          </a:lstStyle>
          <a:p>
            <a:r>
              <a:rPr lang="de-DE"/>
              <a:t>Mastertitelformat bearbeiten</a:t>
            </a:r>
          </a:p>
        </p:txBody>
      </p:sp>
      <p:sp>
        <p:nvSpPr>
          <p:cNvPr id="3" name="Textplatzhalter 2">
            <a:extLst>
              <a:ext uri="{FF2B5EF4-FFF2-40B4-BE49-F238E27FC236}"/>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Mastertextformat bearbeiten</a:t>
            </a:r>
          </a:p>
        </p:txBody>
      </p:sp>
      <p:sp>
        <p:nvSpPr>
          <p:cNvPr id="4" name="Rectangle 6">
            <a:extLst>
              <a:ext uri="{FF2B5EF4-FFF2-40B4-BE49-F238E27FC236}"/>
            </a:extLst>
          </p:cNvPr>
          <p:cNvSpPr>
            <a:spLocks noGrp="1" noChangeArrowheads="1"/>
          </p:cNvSpPr>
          <p:nvPr>
            <p:ph type="dt" sz="half" idx="10"/>
          </p:nvPr>
        </p:nvSpPr>
        <p:spPr>
          <a:ln/>
        </p:spPr>
        <p:txBody>
          <a:bodyPr/>
          <a:lstStyle>
            <a:lvl1pPr>
              <a:defRPr/>
            </a:lvl1pPr>
          </a:lstStyle>
          <a:p>
            <a:pPr>
              <a:defRPr/>
            </a:pPr>
            <a:endParaRPr lang="de-DE" altLang="de-DE"/>
          </a:p>
        </p:txBody>
      </p:sp>
      <p:sp>
        <p:nvSpPr>
          <p:cNvPr id="5" name="Rectangle 7">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8">
            <a:extLst>
              <a:ext uri="{FF2B5EF4-FFF2-40B4-BE49-F238E27FC236}"/>
            </a:extLst>
          </p:cNvPr>
          <p:cNvSpPr>
            <a:spLocks noGrp="1" noChangeArrowheads="1"/>
          </p:cNvSpPr>
          <p:nvPr>
            <p:ph type="sldNum" sz="quarter" idx="12"/>
          </p:nvPr>
        </p:nvSpPr>
        <p:spPr>
          <a:ln/>
        </p:spPr>
        <p:txBody>
          <a:bodyPr/>
          <a:lstStyle>
            <a:lvl1pPr>
              <a:defRPr/>
            </a:lvl1pPr>
          </a:lstStyle>
          <a:p>
            <a:pPr>
              <a:defRPr/>
            </a:pPr>
            <a:fld id="{CBD6D936-658E-439A-A0BD-D3D49F8FDB21}" type="slidenum">
              <a:rPr lang="de-DE" altLang="de-DE"/>
              <a:pPr>
                <a:defRPr/>
              </a:pPr>
              <a:t>‹Nr.›</a:t>
            </a:fld>
            <a:endParaRPr lang="de-DE" altLang="de-DE"/>
          </a:p>
        </p:txBody>
      </p:sp>
    </p:spTree>
    <p:extLst>
      <p:ext uri="{BB962C8B-B14F-4D97-AF65-F5344CB8AC3E}">
        <p14:creationId xmlns:p14="http://schemas.microsoft.com/office/powerpoint/2010/main" val="8213804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extLst>
          </p:cNvPr>
          <p:cNvSpPr>
            <a:spLocks noGrp="1"/>
          </p:cNvSpPr>
          <p:nvPr>
            <p:ph sz="half" idx="1"/>
          </p:nvPr>
        </p:nvSpPr>
        <p:spPr>
          <a:xfrm>
            <a:off x="457200" y="1844675"/>
            <a:ext cx="4038600" cy="42814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extLst>
          </p:cNvPr>
          <p:cNvSpPr>
            <a:spLocks noGrp="1"/>
          </p:cNvSpPr>
          <p:nvPr>
            <p:ph sz="half" idx="2"/>
          </p:nvPr>
        </p:nvSpPr>
        <p:spPr>
          <a:xfrm>
            <a:off x="4648200" y="1844675"/>
            <a:ext cx="4038600" cy="42814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6">
            <a:extLst>
              <a:ext uri="{FF2B5EF4-FFF2-40B4-BE49-F238E27FC236}"/>
            </a:extLst>
          </p:cNvPr>
          <p:cNvSpPr>
            <a:spLocks noGrp="1" noChangeArrowheads="1"/>
          </p:cNvSpPr>
          <p:nvPr>
            <p:ph type="dt" sz="half" idx="10"/>
          </p:nvPr>
        </p:nvSpPr>
        <p:spPr>
          <a:ln/>
        </p:spPr>
        <p:txBody>
          <a:bodyPr/>
          <a:lstStyle>
            <a:lvl1pPr>
              <a:defRPr/>
            </a:lvl1pPr>
          </a:lstStyle>
          <a:p>
            <a:pPr>
              <a:defRPr/>
            </a:pPr>
            <a:endParaRPr lang="de-DE" altLang="de-DE"/>
          </a:p>
        </p:txBody>
      </p:sp>
      <p:sp>
        <p:nvSpPr>
          <p:cNvPr id="6" name="Rectangle 7">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de-DE" altLang="de-DE"/>
          </a:p>
        </p:txBody>
      </p:sp>
      <p:sp>
        <p:nvSpPr>
          <p:cNvPr id="7" name="Rectangle 8">
            <a:extLst>
              <a:ext uri="{FF2B5EF4-FFF2-40B4-BE49-F238E27FC236}"/>
            </a:extLst>
          </p:cNvPr>
          <p:cNvSpPr>
            <a:spLocks noGrp="1" noChangeArrowheads="1"/>
          </p:cNvSpPr>
          <p:nvPr>
            <p:ph type="sldNum" sz="quarter" idx="12"/>
          </p:nvPr>
        </p:nvSpPr>
        <p:spPr>
          <a:ln/>
        </p:spPr>
        <p:txBody>
          <a:bodyPr/>
          <a:lstStyle>
            <a:lvl1pPr>
              <a:defRPr/>
            </a:lvl1pPr>
          </a:lstStyle>
          <a:p>
            <a:pPr>
              <a:defRPr/>
            </a:pPr>
            <a:fld id="{7590871F-829A-4A1F-805A-7237ED05AF87}" type="slidenum">
              <a:rPr lang="de-DE" altLang="de-DE"/>
              <a:pPr>
                <a:defRPr/>
              </a:pPr>
              <a:t>‹Nr.›</a:t>
            </a:fld>
            <a:endParaRPr lang="de-DE" altLang="de-DE"/>
          </a:p>
        </p:txBody>
      </p:sp>
    </p:spTree>
    <p:extLst>
      <p:ext uri="{BB962C8B-B14F-4D97-AF65-F5344CB8AC3E}">
        <p14:creationId xmlns:p14="http://schemas.microsoft.com/office/powerpoint/2010/main" val="21997139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title"/>
          </p:nvPr>
        </p:nvSpPr>
        <p:spPr>
          <a:xfrm>
            <a:off x="630238" y="365125"/>
            <a:ext cx="7886700" cy="1325563"/>
          </a:xfrm>
        </p:spPr>
        <p:txBody>
          <a:bodyPr/>
          <a:lstStyle/>
          <a:p>
            <a:r>
              <a:rPr lang="de-DE"/>
              <a:t>Mastertitelformat bearbeiten</a:t>
            </a:r>
          </a:p>
        </p:txBody>
      </p:sp>
      <p:sp>
        <p:nvSpPr>
          <p:cNvPr id="3" name="Textplatzhalter 2">
            <a:extLst>
              <a:ext uri="{FF2B5EF4-FFF2-40B4-BE49-F238E27FC236}"/>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extLst>
          </p:cNvPr>
          <p:cNvSpPr>
            <a:spLocks noGrp="1"/>
          </p:cNvSpPr>
          <p:nvPr>
            <p:ph sz="half" idx="2"/>
          </p:nvPr>
        </p:nvSpPr>
        <p:spPr>
          <a:xfrm>
            <a:off x="630238" y="2505075"/>
            <a:ext cx="386873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extLst>
          </p:cNvPr>
          <p:cNvSpPr>
            <a:spLocks noGrp="1"/>
          </p:cNvSpPr>
          <p:nvPr>
            <p:ph sz="quarter" idx="4"/>
          </p:nvPr>
        </p:nvSpPr>
        <p:spPr>
          <a:xfrm>
            <a:off x="4629150" y="2505075"/>
            <a:ext cx="38877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6">
            <a:extLst>
              <a:ext uri="{FF2B5EF4-FFF2-40B4-BE49-F238E27FC236}"/>
            </a:extLst>
          </p:cNvPr>
          <p:cNvSpPr>
            <a:spLocks noGrp="1" noChangeArrowheads="1"/>
          </p:cNvSpPr>
          <p:nvPr>
            <p:ph type="dt" sz="half" idx="10"/>
          </p:nvPr>
        </p:nvSpPr>
        <p:spPr>
          <a:ln/>
        </p:spPr>
        <p:txBody>
          <a:bodyPr/>
          <a:lstStyle>
            <a:lvl1pPr>
              <a:defRPr/>
            </a:lvl1pPr>
          </a:lstStyle>
          <a:p>
            <a:pPr>
              <a:defRPr/>
            </a:pPr>
            <a:endParaRPr lang="de-DE" altLang="de-DE"/>
          </a:p>
        </p:txBody>
      </p:sp>
      <p:sp>
        <p:nvSpPr>
          <p:cNvPr id="8" name="Rectangle 7">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de-DE" altLang="de-DE"/>
          </a:p>
        </p:txBody>
      </p:sp>
      <p:sp>
        <p:nvSpPr>
          <p:cNvPr id="9" name="Rectangle 8">
            <a:extLst>
              <a:ext uri="{FF2B5EF4-FFF2-40B4-BE49-F238E27FC236}"/>
            </a:extLst>
          </p:cNvPr>
          <p:cNvSpPr>
            <a:spLocks noGrp="1" noChangeArrowheads="1"/>
          </p:cNvSpPr>
          <p:nvPr>
            <p:ph type="sldNum" sz="quarter" idx="12"/>
          </p:nvPr>
        </p:nvSpPr>
        <p:spPr>
          <a:ln/>
        </p:spPr>
        <p:txBody>
          <a:bodyPr/>
          <a:lstStyle>
            <a:lvl1pPr>
              <a:defRPr/>
            </a:lvl1pPr>
          </a:lstStyle>
          <a:p>
            <a:pPr>
              <a:defRPr/>
            </a:pPr>
            <a:fld id="{4C7DF5F2-094C-44CA-BB2E-1E41D0639942}" type="slidenum">
              <a:rPr lang="de-DE" altLang="de-DE"/>
              <a:pPr>
                <a:defRPr/>
              </a:pPr>
              <a:t>‹Nr.›</a:t>
            </a:fld>
            <a:endParaRPr lang="de-DE" altLang="de-DE"/>
          </a:p>
        </p:txBody>
      </p:sp>
    </p:spTree>
    <p:extLst>
      <p:ext uri="{BB962C8B-B14F-4D97-AF65-F5344CB8AC3E}">
        <p14:creationId xmlns:p14="http://schemas.microsoft.com/office/powerpoint/2010/main" val="1112867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title"/>
          </p:nvPr>
        </p:nvSpPr>
        <p:spPr>
          <a:xfrm>
            <a:off x="630238" y="365125"/>
            <a:ext cx="7886700" cy="1325563"/>
          </a:xfrm>
        </p:spPr>
        <p:txBody>
          <a:bodyPr/>
          <a:lstStyle/>
          <a:p>
            <a:r>
              <a:rPr lang="de-DE"/>
              <a:t>Mastertitelformat bearbeiten</a:t>
            </a:r>
          </a:p>
        </p:txBody>
      </p:sp>
      <p:sp>
        <p:nvSpPr>
          <p:cNvPr id="3" name="Textplatzhalter 2">
            <a:extLst>
              <a:ext uri="{FF2B5EF4-FFF2-40B4-BE49-F238E27FC236}"/>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extLst>
          </p:cNvPr>
          <p:cNvSpPr>
            <a:spLocks noGrp="1"/>
          </p:cNvSpPr>
          <p:nvPr>
            <p:ph sz="half" idx="2"/>
          </p:nvPr>
        </p:nvSpPr>
        <p:spPr>
          <a:xfrm>
            <a:off x="630238" y="2505075"/>
            <a:ext cx="386873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extLst>
          </p:cNvPr>
          <p:cNvSpPr>
            <a:spLocks noGrp="1"/>
          </p:cNvSpPr>
          <p:nvPr>
            <p:ph sz="quarter" idx="4"/>
          </p:nvPr>
        </p:nvSpPr>
        <p:spPr>
          <a:xfrm>
            <a:off x="4629150" y="2505075"/>
            <a:ext cx="38877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6">
            <a:extLst>
              <a:ext uri="{FF2B5EF4-FFF2-40B4-BE49-F238E27FC236}"/>
            </a:extLst>
          </p:cNvPr>
          <p:cNvSpPr>
            <a:spLocks noGrp="1" noChangeArrowheads="1"/>
          </p:cNvSpPr>
          <p:nvPr>
            <p:ph type="dt" sz="half" idx="10"/>
          </p:nvPr>
        </p:nvSpPr>
        <p:spPr>
          <a:ln/>
        </p:spPr>
        <p:txBody>
          <a:bodyPr/>
          <a:lstStyle>
            <a:lvl1pPr>
              <a:defRPr/>
            </a:lvl1pPr>
          </a:lstStyle>
          <a:p>
            <a:pPr>
              <a:defRPr/>
            </a:pPr>
            <a:endParaRPr lang="de-DE" altLang="de-DE"/>
          </a:p>
        </p:txBody>
      </p:sp>
      <p:sp>
        <p:nvSpPr>
          <p:cNvPr id="8" name="Rectangle 7">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de-DE" altLang="de-DE"/>
          </a:p>
        </p:txBody>
      </p:sp>
      <p:sp>
        <p:nvSpPr>
          <p:cNvPr id="9" name="Rectangle 8">
            <a:extLst>
              <a:ext uri="{FF2B5EF4-FFF2-40B4-BE49-F238E27FC236}"/>
            </a:extLst>
          </p:cNvPr>
          <p:cNvSpPr>
            <a:spLocks noGrp="1" noChangeArrowheads="1"/>
          </p:cNvSpPr>
          <p:nvPr>
            <p:ph type="sldNum" sz="quarter" idx="12"/>
          </p:nvPr>
        </p:nvSpPr>
        <p:spPr>
          <a:ln/>
        </p:spPr>
        <p:txBody>
          <a:bodyPr/>
          <a:lstStyle>
            <a:lvl1pPr>
              <a:defRPr/>
            </a:lvl1pPr>
          </a:lstStyle>
          <a:p>
            <a:pPr>
              <a:defRPr/>
            </a:pPr>
            <a:fld id="{944D012B-B4A2-492D-9CF3-105FC043A696}" type="slidenum">
              <a:rPr lang="de-DE" altLang="de-DE"/>
              <a:pPr>
                <a:defRPr/>
              </a:pPr>
              <a:t>‹Nr.›</a:t>
            </a:fld>
            <a:endParaRPr lang="de-DE" altLang="de-DE"/>
          </a:p>
        </p:txBody>
      </p:sp>
    </p:spTree>
    <p:extLst>
      <p:ext uri="{BB962C8B-B14F-4D97-AF65-F5344CB8AC3E}">
        <p14:creationId xmlns:p14="http://schemas.microsoft.com/office/powerpoint/2010/main" val="882823397"/>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title"/>
          </p:nvPr>
        </p:nvSpPr>
        <p:spPr/>
        <p:txBody>
          <a:bodyPr/>
          <a:lstStyle/>
          <a:p>
            <a:r>
              <a:rPr lang="de-DE"/>
              <a:t>Mastertitelformat bearbeiten</a:t>
            </a:r>
          </a:p>
        </p:txBody>
      </p:sp>
      <p:sp>
        <p:nvSpPr>
          <p:cNvPr id="3" name="Rectangle 6">
            <a:extLst>
              <a:ext uri="{FF2B5EF4-FFF2-40B4-BE49-F238E27FC236}"/>
            </a:extLst>
          </p:cNvPr>
          <p:cNvSpPr>
            <a:spLocks noGrp="1" noChangeArrowheads="1"/>
          </p:cNvSpPr>
          <p:nvPr>
            <p:ph type="dt" sz="half" idx="10"/>
          </p:nvPr>
        </p:nvSpPr>
        <p:spPr>
          <a:ln/>
        </p:spPr>
        <p:txBody>
          <a:bodyPr/>
          <a:lstStyle>
            <a:lvl1pPr>
              <a:defRPr/>
            </a:lvl1pPr>
          </a:lstStyle>
          <a:p>
            <a:pPr>
              <a:defRPr/>
            </a:pPr>
            <a:endParaRPr lang="de-DE" altLang="de-DE"/>
          </a:p>
        </p:txBody>
      </p:sp>
      <p:sp>
        <p:nvSpPr>
          <p:cNvPr id="4" name="Rectangle 7">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de-DE" altLang="de-DE"/>
          </a:p>
        </p:txBody>
      </p:sp>
      <p:sp>
        <p:nvSpPr>
          <p:cNvPr id="5" name="Rectangle 8">
            <a:extLst>
              <a:ext uri="{FF2B5EF4-FFF2-40B4-BE49-F238E27FC236}"/>
            </a:extLst>
          </p:cNvPr>
          <p:cNvSpPr>
            <a:spLocks noGrp="1" noChangeArrowheads="1"/>
          </p:cNvSpPr>
          <p:nvPr>
            <p:ph type="sldNum" sz="quarter" idx="12"/>
          </p:nvPr>
        </p:nvSpPr>
        <p:spPr>
          <a:ln/>
        </p:spPr>
        <p:txBody>
          <a:bodyPr/>
          <a:lstStyle>
            <a:lvl1pPr>
              <a:defRPr/>
            </a:lvl1pPr>
          </a:lstStyle>
          <a:p>
            <a:pPr>
              <a:defRPr/>
            </a:pPr>
            <a:fld id="{7A3CD4B5-877C-4C26-97D6-E6E661DA261C}" type="slidenum">
              <a:rPr lang="de-DE" altLang="de-DE"/>
              <a:pPr>
                <a:defRPr/>
              </a:pPr>
              <a:t>‹Nr.›</a:t>
            </a:fld>
            <a:endParaRPr lang="de-DE" altLang="de-DE"/>
          </a:p>
        </p:txBody>
      </p:sp>
    </p:spTree>
    <p:extLst>
      <p:ext uri="{BB962C8B-B14F-4D97-AF65-F5344CB8AC3E}">
        <p14:creationId xmlns:p14="http://schemas.microsoft.com/office/powerpoint/2010/main" val="11192301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6">
            <a:extLst>
              <a:ext uri="{FF2B5EF4-FFF2-40B4-BE49-F238E27FC236}"/>
            </a:extLst>
          </p:cNvPr>
          <p:cNvSpPr>
            <a:spLocks noGrp="1" noChangeArrowheads="1"/>
          </p:cNvSpPr>
          <p:nvPr>
            <p:ph type="dt" sz="half" idx="10"/>
          </p:nvPr>
        </p:nvSpPr>
        <p:spPr>
          <a:ln/>
        </p:spPr>
        <p:txBody>
          <a:bodyPr/>
          <a:lstStyle>
            <a:lvl1pPr>
              <a:defRPr/>
            </a:lvl1pPr>
          </a:lstStyle>
          <a:p>
            <a:pPr>
              <a:defRPr/>
            </a:pPr>
            <a:endParaRPr lang="de-DE" altLang="de-DE"/>
          </a:p>
        </p:txBody>
      </p:sp>
      <p:sp>
        <p:nvSpPr>
          <p:cNvPr id="3" name="Rectangle 7">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de-DE" altLang="de-DE"/>
          </a:p>
        </p:txBody>
      </p:sp>
      <p:sp>
        <p:nvSpPr>
          <p:cNvPr id="4" name="Rectangle 8">
            <a:extLst>
              <a:ext uri="{FF2B5EF4-FFF2-40B4-BE49-F238E27FC236}"/>
            </a:extLst>
          </p:cNvPr>
          <p:cNvSpPr>
            <a:spLocks noGrp="1" noChangeArrowheads="1"/>
          </p:cNvSpPr>
          <p:nvPr>
            <p:ph type="sldNum" sz="quarter" idx="12"/>
          </p:nvPr>
        </p:nvSpPr>
        <p:spPr>
          <a:ln/>
        </p:spPr>
        <p:txBody>
          <a:bodyPr/>
          <a:lstStyle>
            <a:lvl1pPr>
              <a:defRPr/>
            </a:lvl1pPr>
          </a:lstStyle>
          <a:p>
            <a:pPr>
              <a:defRPr/>
            </a:pPr>
            <a:fld id="{1102E4FD-957C-4E12-9338-01D197F31DA5}" type="slidenum">
              <a:rPr lang="de-DE" altLang="de-DE"/>
              <a:pPr>
                <a:defRPr/>
              </a:pPr>
              <a:t>‹Nr.›</a:t>
            </a:fld>
            <a:endParaRPr lang="de-DE" altLang="de-DE"/>
          </a:p>
        </p:txBody>
      </p:sp>
    </p:spTree>
    <p:extLst>
      <p:ext uri="{BB962C8B-B14F-4D97-AF65-F5344CB8AC3E}">
        <p14:creationId xmlns:p14="http://schemas.microsoft.com/office/powerpoint/2010/main" val="28433439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p>
        </p:txBody>
      </p:sp>
      <p:sp>
        <p:nvSpPr>
          <p:cNvPr id="3" name="Inhaltsplatzhalter 2">
            <a:extLst>
              <a:ext uri="{FF2B5EF4-FFF2-40B4-BE49-F238E27FC236}"/>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Rectangle 6">
            <a:extLst>
              <a:ext uri="{FF2B5EF4-FFF2-40B4-BE49-F238E27FC236}"/>
            </a:extLst>
          </p:cNvPr>
          <p:cNvSpPr>
            <a:spLocks noGrp="1" noChangeArrowheads="1"/>
          </p:cNvSpPr>
          <p:nvPr>
            <p:ph type="dt" sz="half" idx="10"/>
          </p:nvPr>
        </p:nvSpPr>
        <p:spPr>
          <a:ln/>
        </p:spPr>
        <p:txBody>
          <a:bodyPr/>
          <a:lstStyle>
            <a:lvl1pPr>
              <a:defRPr/>
            </a:lvl1pPr>
          </a:lstStyle>
          <a:p>
            <a:pPr>
              <a:defRPr/>
            </a:pPr>
            <a:endParaRPr lang="de-DE" altLang="de-DE"/>
          </a:p>
        </p:txBody>
      </p:sp>
      <p:sp>
        <p:nvSpPr>
          <p:cNvPr id="6" name="Rectangle 7">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de-DE" altLang="de-DE"/>
          </a:p>
        </p:txBody>
      </p:sp>
      <p:sp>
        <p:nvSpPr>
          <p:cNvPr id="7" name="Rectangle 8">
            <a:extLst>
              <a:ext uri="{FF2B5EF4-FFF2-40B4-BE49-F238E27FC236}"/>
            </a:extLst>
          </p:cNvPr>
          <p:cNvSpPr>
            <a:spLocks noGrp="1" noChangeArrowheads="1"/>
          </p:cNvSpPr>
          <p:nvPr>
            <p:ph type="sldNum" sz="quarter" idx="12"/>
          </p:nvPr>
        </p:nvSpPr>
        <p:spPr>
          <a:ln/>
        </p:spPr>
        <p:txBody>
          <a:bodyPr/>
          <a:lstStyle>
            <a:lvl1pPr>
              <a:defRPr/>
            </a:lvl1pPr>
          </a:lstStyle>
          <a:p>
            <a:pPr>
              <a:defRPr/>
            </a:pPr>
            <a:fld id="{8037AB1A-6728-441C-9E75-E7B1E76FB024}" type="slidenum">
              <a:rPr lang="de-DE" altLang="de-DE"/>
              <a:pPr>
                <a:defRPr/>
              </a:pPr>
              <a:t>‹Nr.›</a:t>
            </a:fld>
            <a:endParaRPr lang="de-DE" altLang="de-DE"/>
          </a:p>
        </p:txBody>
      </p:sp>
    </p:spTree>
    <p:extLst>
      <p:ext uri="{BB962C8B-B14F-4D97-AF65-F5344CB8AC3E}">
        <p14:creationId xmlns:p14="http://schemas.microsoft.com/office/powerpoint/2010/main" val="9628767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p>
        </p:txBody>
      </p:sp>
      <p:sp>
        <p:nvSpPr>
          <p:cNvPr id="3" name="Bildplatzhalter 2">
            <a:extLst>
              <a:ext uri="{FF2B5EF4-FFF2-40B4-BE49-F238E27FC236}"/>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a:extLst>
              <a:ext uri="{FF2B5EF4-FFF2-40B4-BE49-F238E27FC236}"/>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Rectangle 6">
            <a:extLst>
              <a:ext uri="{FF2B5EF4-FFF2-40B4-BE49-F238E27FC236}"/>
            </a:extLst>
          </p:cNvPr>
          <p:cNvSpPr>
            <a:spLocks noGrp="1" noChangeArrowheads="1"/>
          </p:cNvSpPr>
          <p:nvPr>
            <p:ph type="dt" sz="half" idx="10"/>
          </p:nvPr>
        </p:nvSpPr>
        <p:spPr>
          <a:ln/>
        </p:spPr>
        <p:txBody>
          <a:bodyPr/>
          <a:lstStyle>
            <a:lvl1pPr>
              <a:defRPr/>
            </a:lvl1pPr>
          </a:lstStyle>
          <a:p>
            <a:pPr>
              <a:defRPr/>
            </a:pPr>
            <a:endParaRPr lang="de-DE" altLang="de-DE"/>
          </a:p>
        </p:txBody>
      </p:sp>
      <p:sp>
        <p:nvSpPr>
          <p:cNvPr id="6" name="Rectangle 7">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de-DE" altLang="de-DE"/>
          </a:p>
        </p:txBody>
      </p:sp>
      <p:sp>
        <p:nvSpPr>
          <p:cNvPr id="7" name="Rectangle 8">
            <a:extLst>
              <a:ext uri="{FF2B5EF4-FFF2-40B4-BE49-F238E27FC236}"/>
            </a:extLst>
          </p:cNvPr>
          <p:cNvSpPr>
            <a:spLocks noGrp="1" noChangeArrowheads="1"/>
          </p:cNvSpPr>
          <p:nvPr>
            <p:ph type="sldNum" sz="quarter" idx="12"/>
          </p:nvPr>
        </p:nvSpPr>
        <p:spPr>
          <a:ln/>
        </p:spPr>
        <p:txBody>
          <a:bodyPr/>
          <a:lstStyle>
            <a:lvl1pPr>
              <a:defRPr/>
            </a:lvl1pPr>
          </a:lstStyle>
          <a:p>
            <a:pPr>
              <a:defRPr/>
            </a:pPr>
            <a:fld id="{2F91046A-E6D2-41F8-870D-902AFC653DCC}" type="slidenum">
              <a:rPr lang="de-DE" altLang="de-DE"/>
              <a:pPr>
                <a:defRPr/>
              </a:pPr>
              <a:t>‹Nr.›</a:t>
            </a:fld>
            <a:endParaRPr lang="de-DE" altLang="de-DE"/>
          </a:p>
        </p:txBody>
      </p:sp>
    </p:spTree>
    <p:extLst>
      <p:ext uri="{BB962C8B-B14F-4D97-AF65-F5344CB8AC3E}">
        <p14:creationId xmlns:p14="http://schemas.microsoft.com/office/powerpoint/2010/main" val="40170999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a:extLst>
              <a:ext uri="{FF2B5EF4-FFF2-40B4-BE49-F238E27FC236}"/>
            </a:extLst>
          </p:cNvPr>
          <p:cNvSpPr>
            <a:spLocks noGrp="1" noChangeArrowheads="1"/>
          </p:cNvSpPr>
          <p:nvPr>
            <p:ph type="dt" sz="half" idx="10"/>
          </p:nvPr>
        </p:nvSpPr>
        <p:spPr>
          <a:ln/>
        </p:spPr>
        <p:txBody>
          <a:bodyPr/>
          <a:lstStyle>
            <a:lvl1pPr>
              <a:defRPr/>
            </a:lvl1pPr>
          </a:lstStyle>
          <a:p>
            <a:pPr>
              <a:defRPr/>
            </a:pPr>
            <a:endParaRPr lang="de-DE" altLang="de-DE"/>
          </a:p>
        </p:txBody>
      </p:sp>
      <p:sp>
        <p:nvSpPr>
          <p:cNvPr id="5" name="Rectangle 7">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8">
            <a:extLst>
              <a:ext uri="{FF2B5EF4-FFF2-40B4-BE49-F238E27FC236}"/>
            </a:extLst>
          </p:cNvPr>
          <p:cNvSpPr>
            <a:spLocks noGrp="1" noChangeArrowheads="1"/>
          </p:cNvSpPr>
          <p:nvPr>
            <p:ph type="sldNum" sz="quarter" idx="12"/>
          </p:nvPr>
        </p:nvSpPr>
        <p:spPr>
          <a:ln/>
        </p:spPr>
        <p:txBody>
          <a:bodyPr/>
          <a:lstStyle>
            <a:lvl1pPr>
              <a:defRPr/>
            </a:lvl1pPr>
          </a:lstStyle>
          <a:p>
            <a:pPr>
              <a:defRPr/>
            </a:pPr>
            <a:fld id="{E517C253-B3E3-42C6-86AB-8025E46ECFBB}" type="slidenum">
              <a:rPr lang="de-DE" altLang="de-DE"/>
              <a:pPr>
                <a:defRPr/>
              </a:pPr>
              <a:t>‹Nr.›</a:t>
            </a:fld>
            <a:endParaRPr lang="de-DE" altLang="de-DE"/>
          </a:p>
        </p:txBody>
      </p:sp>
    </p:spTree>
    <p:extLst>
      <p:ext uri="{BB962C8B-B14F-4D97-AF65-F5344CB8AC3E}">
        <p14:creationId xmlns:p14="http://schemas.microsoft.com/office/powerpoint/2010/main" val="14425878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extLst>
          </p:cNvPr>
          <p:cNvSpPr>
            <a:spLocks noGrp="1"/>
          </p:cNvSpPr>
          <p:nvPr>
            <p:ph type="title" orient="vert"/>
          </p:nvPr>
        </p:nvSpPr>
        <p:spPr>
          <a:xfrm>
            <a:off x="6629400" y="274638"/>
            <a:ext cx="2057400" cy="5851525"/>
          </a:xfrm>
        </p:spPr>
        <p:txBody>
          <a:bodyPr vert="eaVert"/>
          <a:lstStyle/>
          <a:p>
            <a:r>
              <a:rPr lang="de-DE"/>
              <a:t>Mastertitelformat bearbeiten</a:t>
            </a:r>
          </a:p>
        </p:txBody>
      </p:sp>
      <p:sp>
        <p:nvSpPr>
          <p:cNvPr id="3" name="Vertikaler Textplatzhalter 2">
            <a:extLst>
              <a:ext uri="{FF2B5EF4-FFF2-40B4-BE49-F238E27FC236}"/>
            </a:extLst>
          </p:cNvPr>
          <p:cNvSpPr>
            <a:spLocks noGrp="1"/>
          </p:cNvSpPr>
          <p:nvPr>
            <p:ph type="body" orient="vert" idx="1"/>
          </p:nvPr>
        </p:nvSpPr>
        <p:spPr>
          <a:xfrm>
            <a:off x="457200" y="274638"/>
            <a:ext cx="6019800" cy="5851525"/>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a:extLst>
              <a:ext uri="{FF2B5EF4-FFF2-40B4-BE49-F238E27FC236}"/>
            </a:extLst>
          </p:cNvPr>
          <p:cNvSpPr>
            <a:spLocks noGrp="1" noChangeArrowheads="1"/>
          </p:cNvSpPr>
          <p:nvPr>
            <p:ph type="dt" sz="half" idx="10"/>
          </p:nvPr>
        </p:nvSpPr>
        <p:spPr>
          <a:ln/>
        </p:spPr>
        <p:txBody>
          <a:bodyPr/>
          <a:lstStyle>
            <a:lvl1pPr>
              <a:defRPr/>
            </a:lvl1pPr>
          </a:lstStyle>
          <a:p>
            <a:pPr>
              <a:defRPr/>
            </a:pPr>
            <a:endParaRPr lang="de-DE" altLang="de-DE"/>
          </a:p>
        </p:txBody>
      </p:sp>
      <p:sp>
        <p:nvSpPr>
          <p:cNvPr id="5" name="Rectangle 7">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8">
            <a:extLst>
              <a:ext uri="{FF2B5EF4-FFF2-40B4-BE49-F238E27FC236}"/>
            </a:extLst>
          </p:cNvPr>
          <p:cNvSpPr>
            <a:spLocks noGrp="1" noChangeArrowheads="1"/>
          </p:cNvSpPr>
          <p:nvPr>
            <p:ph type="sldNum" sz="quarter" idx="12"/>
          </p:nvPr>
        </p:nvSpPr>
        <p:spPr>
          <a:ln/>
        </p:spPr>
        <p:txBody>
          <a:bodyPr/>
          <a:lstStyle>
            <a:lvl1pPr>
              <a:defRPr/>
            </a:lvl1pPr>
          </a:lstStyle>
          <a:p>
            <a:pPr>
              <a:defRPr/>
            </a:pPr>
            <a:fld id="{5A06B106-536E-4E49-A5D0-8E37520AF6BA}" type="slidenum">
              <a:rPr lang="de-DE" altLang="de-DE"/>
              <a:pPr>
                <a:defRPr/>
              </a:pPr>
              <a:t>‹Nr.›</a:t>
            </a:fld>
            <a:endParaRPr lang="de-DE" altLang="de-DE"/>
          </a:p>
        </p:txBody>
      </p:sp>
    </p:spTree>
    <p:extLst>
      <p:ext uri="{BB962C8B-B14F-4D97-AF65-F5344CB8AC3E}">
        <p14:creationId xmlns:p14="http://schemas.microsoft.com/office/powerpoint/2010/main" val="1846171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title"/>
          </p:nvPr>
        </p:nvSpPr>
        <p:spPr>
          <a:xfrm>
            <a:off x="457200" y="274638"/>
            <a:ext cx="8229600" cy="1143000"/>
          </a:xfrm>
        </p:spPr>
        <p:txBody>
          <a:bodyPr/>
          <a:lstStyle/>
          <a:p>
            <a:r>
              <a:rPr lang="de-DE"/>
              <a:t>Mastertitelformat bearbeiten</a:t>
            </a:r>
          </a:p>
        </p:txBody>
      </p:sp>
      <p:sp>
        <p:nvSpPr>
          <p:cNvPr id="3" name="SmartArt-Platzhalter 2">
            <a:extLst>
              <a:ext uri="{FF2B5EF4-FFF2-40B4-BE49-F238E27FC236}"/>
            </a:extLst>
          </p:cNvPr>
          <p:cNvSpPr>
            <a:spLocks noGrp="1"/>
          </p:cNvSpPr>
          <p:nvPr>
            <p:ph type="dgm" idx="1"/>
          </p:nvPr>
        </p:nvSpPr>
        <p:spPr>
          <a:xfrm>
            <a:off x="457200" y="1844675"/>
            <a:ext cx="8229600" cy="4281488"/>
          </a:xfrm>
        </p:spPr>
        <p:txBody>
          <a:bodyPr/>
          <a:lstStyle/>
          <a:p>
            <a:pPr lvl="0"/>
            <a:endParaRPr lang="de-DE" noProof="0"/>
          </a:p>
        </p:txBody>
      </p:sp>
      <p:sp>
        <p:nvSpPr>
          <p:cNvPr id="4" name="Rectangle 6">
            <a:extLst>
              <a:ext uri="{FF2B5EF4-FFF2-40B4-BE49-F238E27FC236}"/>
            </a:extLst>
          </p:cNvPr>
          <p:cNvSpPr>
            <a:spLocks noGrp="1" noChangeArrowheads="1"/>
          </p:cNvSpPr>
          <p:nvPr>
            <p:ph type="dt" sz="half" idx="10"/>
          </p:nvPr>
        </p:nvSpPr>
        <p:spPr>
          <a:ln/>
        </p:spPr>
        <p:txBody>
          <a:bodyPr/>
          <a:lstStyle>
            <a:lvl1pPr>
              <a:defRPr/>
            </a:lvl1pPr>
          </a:lstStyle>
          <a:p>
            <a:pPr>
              <a:defRPr/>
            </a:pPr>
            <a:endParaRPr lang="de-DE" altLang="de-DE"/>
          </a:p>
        </p:txBody>
      </p:sp>
      <p:sp>
        <p:nvSpPr>
          <p:cNvPr id="5" name="Rectangle 7">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8">
            <a:extLst>
              <a:ext uri="{FF2B5EF4-FFF2-40B4-BE49-F238E27FC236}"/>
            </a:extLst>
          </p:cNvPr>
          <p:cNvSpPr>
            <a:spLocks noGrp="1" noChangeArrowheads="1"/>
          </p:cNvSpPr>
          <p:nvPr>
            <p:ph type="sldNum" sz="quarter" idx="12"/>
          </p:nvPr>
        </p:nvSpPr>
        <p:spPr>
          <a:ln/>
        </p:spPr>
        <p:txBody>
          <a:bodyPr/>
          <a:lstStyle>
            <a:lvl1pPr>
              <a:defRPr/>
            </a:lvl1pPr>
          </a:lstStyle>
          <a:p>
            <a:pPr>
              <a:defRPr/>
            </a:pPr>
            <a:fld id="{A2592DFD-FE07-4315-B280-48B8B731F78E}" type="slidenum">
              <a:rPr lang="de-DE" altLang="de-DE"/>
              <a:pPr>
                <a:defRPr/>
              </a:pPr>
              <a:t>‹Nr.›</a:t>
            </a:fld>
            <a:endParaRPr lang="de-DE" altLang="de-DE"/>
          </a:p>
        </p:txBody>
      </p:sp>
    </p:spTree>
    <p:extLst>
      <p:ext uri="{BB962C8B-B14F-4D97-AF65-F5344CB8AC3E}">
        <p14:creationId xmlns:p14="http://schemas.microsoft.com/office/powerpoint/2010/main" val="6326217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a:extLst>
              <a:ext uri="{FF2B5EF4-FFF2-40B4-BE49-F238E27FC236}"/>
            </a:extLst>
          </p:cNvPr>
          <p:cNvSpPr>
            <a:spLocks noGrp="1"/>
          </p:cNvSpPr>
          <p:nvPr>
            <p:ph/>
          </p:nvPr>
        </p:nvSpPr>
        <p:spPr>
          <a:xfrm>
            <a:off x="457200" y="122238"/>
            <a:ext cx="8229600" cy="60086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 name="Datumsplatzhalter 2">
            <a:extLst>
              <a:ext uri="{FF2B5EF4-FFF2-40B4-BE49-F238E27FC236}"/>
            </a:extLst>
          </p:cNvPr>
          <p:cNvSpPr>
            <a:spLocks noGrp="1"/>
          </p:cNvSpPr>
          <p:nvPr>
            <p:ph type="dt" sz="half" idx="10"/>
          </p:nvPr>
        </p:nvSpPr>
        <p:spPr>
          <a:xfrm>
            <a:off x="457200" y="6248400"/>
            <a:ext cx="2133600" cy="457200"/>
          </a:xfrm>
        </p:spPr>
        <p:txBody>
          <a:bodyPr/>
          <a:lstStyle>
            <a:lvl1pPr>
              <a:defRPr/>
            </a:lvl1pPr>
          </a:lstStyle>
          <a:p>
            <a:pPr>
              <a:defRPr/>
            </a:pPr>
            <a:endParaRPr lang="de-DE" altLang="en-US"/>
          </a:p>
        </p:txBody>
      </p:sp>
      <p:sp>
        <p:nvSpPr>
          <p:cNvPr id="4" name="Fußzeilenplatzhalter 3">
            <a:extLst>
              <a:ext uri="{FF2B5EF4-FFF2-40B4-BE49-F238E27FC236}"/>
            </a:extLst>
          </p:cNvPr>
          <p:cNvSpPr>
            <a:spLocks noGrp="1"/>
          </p:cNvSpPr>
          <p:nvPr>
            <p:ph type="ftr" sz="quarter" idx="11"/>
          </p:nvPr>
        </p:nvSpPr>
        <p:spPr>
          <a:xfrm>
            <a:off x="3124200" y="6248400"/>
            <a:ext cx="2895600" cy="457200"/>
          </a:xfrm>
        </p:spPr>
        <p:txBody>
          <a:bodyPr/>
          <a:lstStyle>
            <a:lvl1pPr>
              <a:defRPr/>
            </a:lvl1pPr>
          </a:lstStyle>
          <a:p>
            <a:pPr>
              <a:defRPr/>
            </a:pPr>
            <a:endParaRPr lang="de-DE" altLang="en-US"/>
          </a:p>
        </p:txBody>
      </p:sp>
      <p:sp>
        <p:nvSpPr>
          <p:cNvPr id="5" name="Foliennummernplatzhalter 4">
            <a:extLst>
              <a:ext uri="{FF2B5EF4-FFF2-40B4-BE49-F238E27FC236}"/>
            </a:extLst>
          </p:cNvPr>
          <p:cNvSpPr>
            <a:spLocks noGrp="1"/>
          </p:cNvSpPr>
          <p:nvPr>
            <p:ph type="sldNum" sz="quarter" idx="12"/>
          </p:nvPr>
        </p:nvSpPr>
        <p:spPr>
          <a:xfrm>
            <a:off x="6553200" y="6248400"/>
            <a:ext cx="2133600" cy="457200"/>
          </a:xfrm>
        </p:spPr>
        <p:txBody>
          <a:bodyPr/>
          <a:lstStyle>
            <a:lvl1pPr>
              <a:defRPr/>
            </a:lvl1pPr>
          </a:lstStyle>
          <a:p>
            <a:pPr>
              <a:defRPr/>
            </a:pPr>
            <a:fld id="{891A3E99-703D-40CC-B235-104D8EF96F41}" type="slidenum">
              <a:rPr lang="de-DE" altLang="en-US"/>
              <a:pPr>
                <a:defRPr/>
              </a:pPr>
              <a:t>‹Nr.›</a:t>
            </a:fld>
            <a:endParaRPr lang="de-DE" altLang="en-US"/>
          </a:p>
        </p:txBody>
      </p:sp>
    </p:spTree>
    <p:extLst>
      <p:ext uri="{BB962C8B-B14F-4D97-AF65-F5344CB8AC3E}">
        <p14:creationId xmlns:p14="http://schemas.microsoft.com/office/powerpoint/2010/main" val="983366822"/>
      </p:ext>
    </p:extLst>
  </p:cSld>
  <p:clrMapOvr>
    <a:masterClrMapping/>
  </p:clrMapOvr>
  <p:transition>
    <p:comb/>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de-DE"/>
              <a:t>Mastertitelformat bearbeiten</a:t>
            </a:r>
          </a:p>
        </p:txBody>
      </p:sp>
      <p:sp>
        <p:nvSpPr>
          <p:cNvPr id="3" name="Untertitel 2">
            <a:extLst>
              <a:ext uri="{FF2B5EF4-FFF2-40B4-BE49-F238E27FC236}"/>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36649061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title"/>
          </p:nvPr>
        </p:nvSpPr>
        <p:spPr>
          <a:xfrm>
            <a:off x="628650" y="365125"/>
            <a:ext cx="7886700" cy="1325563"/>
          </a:xfrm>
          <a:prstGeom prst="rect">
            <a:avLst/>
          </a:prstGeom>
        </p:spPr>
        <p:txBody>
          <a:bodyPr/>
          <a:lstStyle/>
          <a:p>
            <a:r>
              <a:rPr lang="de-DE"/>
              <a:t>Mastertitelformat bearbeiten</a:t>
            </a:r>
          </a:p>
        </p:txBody>
      </p:sp>
      <p:sp>
        <p:nvSpPr>
          <p:cNvPr id="3" name="Inhaltsplatzhalter 2">
            <a:extLst>
              <a:ext uri="{FF2B5EF4-FFF2-40B4-BE49-F238E27FC236}"/>
            </a:extLst>
          </p:cNvPr>
          <p:cNvSpPr>
            <a:spLocks noGrp="1"/>
          </p:cNvSpPr>
          <p:nvPr>
            <p:ph idx="1"/>
          </p:nvPr>
        </p:nvSpPr>
        <p:spPr>
          <a:xfrm>
            <a:off x="628650" y="1825625"/>
            <a:ext cx="7886700" cy="435133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854262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title"/>
          </p:nvPr>
        </p:nvSpPr>
        <p:spPr/>
        <p:txBody>
          <a:bodyPr/>
          <a:lstStyle/>
          <a:p>
            <a:r>
              <a:rPr lang="de-DE"/>
              <a:t>Mastertitelformat bearbeiten</a:t>
            </a:r>
          </a:p>
        </p:txBody>
      </p:sp>
      <p:sp>
        <p:nvSpPr>
          <p:cNvPr id="3" name="Rectangle 6">
            <a:extLst>
              <a:ext uri="{FF2B5EF4-FFF2-40B4-BE49-F238E27FC236}"/>
            </a:extLst>
          </p:cNvPr>
          <p:cNvSpPr>
            <a:spLocks noGrp="1" noChangeArrowheads="1"/>
          </p:cNvSpPr>
          <p:nvPr>
            <p:ph type="dt" sz="half" idx="10"/>
          </p:nvPr>
        </p:nvSpPr>
        <p:spPr>
          <a:ln/>
        </p:spPr>
        <p:txBody>
          <a:bodyPr/>
          <a:lstStyle>
            <a:lvl1pPr>
              <a:defRPr/>
            </a:lvl1pPr>
          </a:lstStyle>
          <a:p>
            <a:pPr>
              <a:defRPr/>
            </a:pPr>
            <a:endParaRPr lang="de-DE" altLang="de-DE"/>
          </a:p>
        </p:txBody>
      </p:sp>
      <p:sp>
        <p:nvSpPr>
          <p:cNvPr id="4" name="Rectangle 7">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de-DE" altLang="de-DE"/>
          </a:p>
        </p:txBody>
      </p:sp>
      <p:sp>
        <p:nvSpPr>
          <p:cNvPr id="5" name="Rectangle 8">
            <a:extLst>
              <a:ext uri="{FF2B5EF4-FFF2-40B4-BE49-F238E27FC236}"/>
            </a:extLst>
          </p:cNvPr>
          <p:cNvSpPr>
            <a:spLocks noGrp="1" noChangeArrowheads="1"/>
          </p:cNvSpPr>
          <p:nvPr>
            <p:ph type="sldNum" sz="quarter" idx="12"/>
          </p:nvPr>
        </p:nvSpPr>
        <p:spPr>
          <a:ln/>
        </p:spPr>
        <p:txBody>
          <a:bodyPr/>
          <a:lstStyle>
            <a:lvl1pPr>
              <a:defRPr/>
            </a:lvl1pPr>
          </a:lstStyle>
          <a:p>
            <a:pPr>
              <a:defRPr/>
            </a:pPr>
            <a:fld id="{E015A0EA-FF2A-4EC4-81BD-0CB797DD43A5}" type="slidenum">
              <a:rPr lang="de-DE" altLang="de-DE"/>
              <a:pPr>
                <a:defRPr/>
              </a:pPr>
              <a:t>‹Nr.›</a:t>
            </a:fld>
            <a:endParaRPr lang="de-DE" altLang="de-DE"/>
          </a:p>
        </p:txBody>
      </p:sp>
    </p:spTree>
    <p:extLst>
      <p:ext uri="{BB962C8B-B14F-4D97-AF65-F5344CB8AC3E}">
        <p14:creationId xmlns:p14="http://schemas.microsoft.com/office/powerpoint/2010/main" val="1540437874"/>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de-DE"/>
              <a:t>Mastertitelformat bearbeiten</a:t>
            </a:r>
          </a:p>
        </p:txBody>
      </p:sp>
      <p:sp>
        <p:nvSpPr>
          <p:cNvPr id="3" name="Textplatzhalter 2">
            <a:extLst>
              <a:ext uri="{FF2B5EF4-FFF2-40B4-BE49-F238E27FC236}"/>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Mastertextformat bearbeiten</a:t>
            </a:r>
          </a:p>
        </p:txBody>
      </p:sp>
    </p:spTree>
    <p:extLst>
      <p:ext uri="{BB962C8B-B14F-4D97-AF65-F5344CB8AC3E}">
        <p14:creationId xmlns:p14="http://schemas.microsoft.com/office/powerpoint/2010/main" val="20872412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title"/>
          </p:nvPr>
        </p:nvSpPr>
        <p:spPr>
          <a:xfrm>
            <a:off x="628650" y="365125"/>
            <a:ext cx="7886700" cy="1325563"/>
          </a:xfrm>
          <a:prstGeom prst="rect">
            <a:avLst/>
          </a:prstGeom>
        </p:spPr>
        <p:txBody>
          <a:bodyPr/>
          <a:lstStyle/>
          <a:p>
            <a:r>
              <a:rPr lang="de-DE"/>
              <a:t>Mastertitelformat bearbeiten</a:t>
            </a:r>
          </a:p>
        </p:txBody>
      </p:sp>
      <p:sp>
        <p:nvSpPr>
          <p:cNvPr id="3" name="Inhaltsplatzhalter 2">
            <a:extLst>
              <a:ext uri="{FF2B5EF4-FFF2-40B4-BE49-F238E27FC236}"/>
            </a:extLst>
          </p:cNvPr>
          <p:cNvSpPr>
            <a:spLocks noGrp="1"/>
          </p:cNvSpPr>
          <p:nvPr>
            <p:ph sz="half" idx="1"/>
          </p:nvPr>
        </p:nvSpPr>
        <p:spPr>
          <a:xfrm>
            <a:off x="628650" y="1825625"/>
            <a:ext cx="3867150" cy="435133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extLst>
          </p:cNvPr>
          <p:cNvSpPr>
            <a:spLocks noGrp="1"/>
          </p:cNvSpPr>
          <p:nvPr>
            <p:ph sz="half" idx="2"/>
          </p:nvPr>
        </p:nvSpPr>
        <p:spPr>
          <a:xfrm>
            <a:off x="4648200" y="1825625"/>
            <a:ext cx="3867150" cy="435133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6081188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title"/>
          </p:nvPr>
        </p:nvSpPr>
        <p:spPr>
          <a:xfrm>
            <a:off x="630238" y="365125"/>
            <a:ext cx="7886700" cy="1325563"/>
          </a:xfrm>
          <a:prstGeom prst="rect">
            <a:avLst/>
          </a:prstGeom>
        </p:spPr>
        <p:txBody>
          <a:bodyPr/>
          <a:lstStyle/>
          <a:p>
            <a:r>
              <a:rPr lang="de-DE"/>
              <a:t>Mastertitelformat bearbeiten</a:t>
            </a:r>
          </a:p>
        </p:txBody>
      </p:sp>
      <p:sp>
        <p:nvSpPr>
          <p:cNvPr id="3" name="Textplatzhalter 2">
            <a:extLst>
              <a:ext uri="{FF2B5EF4-FFF2-40B4-BE49-F238E27FC236}"/>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extLst>
          </p:cNvPr>
          <p:cNvSpPr>
            <a:spLocks noGrp="1"/>
          </p:cNvSpPr>
          <p:nvPr>
            <p:ph sz="half" idx="2"/>
          </p:nvPr>
        </p:nvSpPr>
        <p:spPr>
          <a:xfrm>
            <a:off x="630238" y="2505075"/>
            <a:ext cx="3868737" cy="368458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extLst>
          </p:cNvPr>
          <p:cNvSpPr>
            <a:spLocks noGrp="1"/>
          </p:cNvSpPr>
          <p:nvPr>
            <p:ph sz="quarter" idx="4"/>
          </p:nvPr>
        </p:nvSpPr>
        <p:spPr>
          <a:xfrm>
            <a:off x="4629150" y="2505075"/>
            <a:ext cx="3887788" cy="368458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455016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title"/>
          </p:nvPr>
        </p:nvSpPr>
        <p:spPr>
          <a:xfrm>
            <a:off x="628650" y="365125"/>
            <a:ext cx="7886700" cy="1325563"/>
          </a:xfrm>
          <a:prstGeom prst="rect">
            <a:avLst/>
          </a:prstGeom>
        </p:spPr>
        <p:txBody>
          <a:bodyPr/>
          <a:lstStyle/>
          <a:p>
            <a:r>
              <a:rPr lang="de-DE"/>
              <a:t>Mastertitelformat bearbeiten</a:t>
            </a:r>
          </a:p>
        </p:txBody>
      </p:sp>
    </p:spTree>
    <p:extLst>
      <p:ext uri="{BB962C8B-B14F-4D97-AF65-F5344CB8AC3E}">
        <p14:creationId xmlns:p14="http://schemas.microsoft.com/office/powerpoint/2010/main" val="7650364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8816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de-DE"/>
              <a:t>Mastertitelformat bearbeiten</a:t>
            </a:r>
          </a:p>
        </p:txBody>
      </p:sp>
      <p:sp>
        <p:nvSpPr>
          <p:cNvPr id="3" name="Inhaltsplatzhalter 2">
            <a:extLst>
              <a:ext uri="{FF2B5EF4-FFF2-40B4-BE49-F238E27FC236}"/>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Tree>
    <p:extLst>
      <p:ext uri="{BB962C8B-B14F-4D97-AF65-F5344CB8AC3E}">
        <p14:creationId xmlns:p14="http://schemas.microsoft.com/office/powerpoint/2010/main" val="3034549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de-DE"/>
              <a:t>Mastertitelformat bearbeiten</a:t>
            </a:r>
          </a:p>
        </p:txBody>
      </p:sp>
      <p:sp>
        <p:nvSpPr>
          <p:cNvPr id="3" name="Bildplatzhalter 2">
            <a:extLst>
              <a:ext uri="{FF2B5EF4-FFF2-40B4-BE49-F238E27FC236}"/>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a:extLst>
              <a:ext uri="{FF2B5EF4-FFF2-40B4-BE49-F238E27FC236}"/>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Tree>
    <p:extLst>
      <p:ext uri="{BB962C8B-B14F-4D97-AF65-F5344CB8AC3E}">
        <p14:creationId xmlns:p14="http://schemas.microsoft.com/office/powerpoint/2010/main" val="40971864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title"/>
          </p:nvPr>
        </p:nvSpPr>
        <p:spPr>
          <a:xfrm>
            <a:off x="628650" y="365125"/>
            <a:ext cx="7886700" cy="1325563"/>
          </a:xfrm>
          <a:prstGeom prst="rect">
            <a:avLst/>
          </a:prstGeom>
        </p:spPr>
        <p:txBody>
          <a:bodyPr/>
          <a:lstStyle/>
          <a:p>
            <a:r>
              <a:rPr lang="de-DE"/>
              <a:t>Mastertitelformat bearbeiten</a:t>
            </a:r>
          </a:p>
        </p:txBody>
      </p:sp>
      <p:sp>
        <p:nvSpPr>
          <p:cNvPr id="3" name="Vertikaler Textplatzhalter 2">
            <a:extLst>
              <a:ext uri="{FF2B5EF4-FFF2-40B4-BE49-F238E27FC236}"/>
            </a:extLst>
          </p:cNvPr>
          <p:cNvSpPr>
            <a:spLocks noGrp="1"/>
          </p:cNvSpPr>
          <p:nvPr>
            <p:ph type="body" orient="vert" idx="1"/>
          </p:nvPr>
        </p:nvSpPr>
        <p:spPr>
          <a:xfrm>
            <a:off x="628650" y="1825625"/>
            <a:ext cx="7886700" cy="4351338"/>
          </a:xfrm>
          <a:prstGeom prst="rect">
            <a:avLst/>
          </a:prstGeo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7621382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extLst>
          </p:cNvPr>
          <p:cNvSpPr>
            <a:spLocks noGrp="1"/>
          </p:cNvSpPr>
          <p:nvPr>
            <p:ph type="title" orient="vert"/>
          </p:nvPr>
        </p:nvSpPr>
        <p:spPr>
          <a:xfrm>
            <a:off x="6543675" y="365125"/>
            <a:ext cx="1971675" cy="5811838"/>
          </a:xfrm>
          <a:prstGeom prst="rect">
            <a:avLst/>
          </a:prstGeom>
        </p:spPr>
        <p:txBody>
          <a:bodyPr vert="eaVert"/>
          <a:lstStyle/>
          <a:p>
            <a:r>
              <a:rPr lang="de-DE"/>
              <a:t>Mastertitelformat bearbeiten</a:t>
            </a:r>
          </a:p>
        </p:txBody>
      </p:sp>
      <p:sp>
        <p:nvSpPr>
          <p:cNvPr id="3" name="Vertikaler Textplatzhalter 2">
            <a:extLst>
              <a:ext uri="{FF2B5EF4-FFF2-40B4-BE49-F238E27FC236}"/>
            </a:extLst>
          </p:cNvPr>
          <p:cNvSpPr>
            <a:spLocks noGrp="1"/>
          </p:cNvSpPr>
          <p:nvPr>
            <p:ph type="body" orient="vert" idx="1"/>
          </p:nvPr>
        </p:nvSpPr>
        <p:spPr>
          <a:xfrm>
            <a:off x="628650" y="365125"/>
            <a:ext cx="5762625" cy="5811838"/>
          </a:xfrm>
          <a:prstGeom prst="rect">
            <a:avLst/>
          </a:prstGeo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9617807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cxnSp>
        <p:nvCxnSpPr>
          <p:cNvPr id="4" name="Straight Connector 7"/>
          <p:cNvCxnSpPr/>
          <p:nvPr/>
        </p:nvCxnSpPr>
        <p:spPr>
          <a:xfrm>
            <a:off x="685800" y="339883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de-DE" smtClean="0"/>
              <a:t>Titelmasterformat durch Klicken bearbeiten</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en-US" dirty="0"/>
          </a:p>
        </p:txBody>
      </p:sp>
      <p:sp>
        <p:nvSpPr>
          <p:cNvPr id="5" name="Date Placeholder 3"/>
          <p:cNvSpPr>
            <a:spLocks noGrp="1"/>
          </p:cNvSpPr>
          <p:nvPr>
            <p:ph type="dt" sz="half" idx="10"/>
          </p:nvPr>
        </p:nvSpPr>
        <p:spPr/>
        <p:txBody>
          <a:bodyPr/>
          <a:lstStyle>
            <a:lvl1pPr>
              <a:defRPr/>
            </a:lvl1pPr>
          </a:lstStyle>
          <a:p>
            <a:pPr>
              <a:defRPr/>
            </a:pPr>
            <a:fld id="{C8A432C8-69A7-458B-9684-2BFA64B31948}" type="datetime2">
              <a:rPr lang="en-US"/>
              <a:pPr>
                <a:defRPr/>
              </a:pPr>
              <a:t>Wednesday, December 17, 2025</a:t>
            </a:fld>
            <a:endParaRPr lang="en-US"/>
          </a:p>
        </p:txBody>
      </p:sp>
      <p:sp>
        <p:nvSpPr>
          <p:cNvPr id="6" name="Footer Placeholder 4"/>
          <p:cNvSpPr>
            <a:spLocks noGrp="1"/>
          </p:cNvSpPr>
          <p:nvPr>
            <p:ph type="ftr" sz="quarter" idx="11"/>
          </p:nvPr>
        </p:nvSpPr>
        <p:spPr/>
        <p:txBody>
          <a:bodyPr/>
          <a:lstStyle>
            <a:lvl1pPr algn="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E8AE25C-F7FC-4F88-9168-C78E041A90CC}" type="slidenum">
              <a:rPr lang="en-US"/>
              <a:pPr>
                <a:defRPr/>
              </a:pPr>
              <a:t>‹Nr.›</a:t>
            </a:fld>
            <a:endParaRPr lang="en-US"/>
          </a:p>
        </p:txBody>
      </p:sp>
    </p:spTree>
    <p:extLst>
      <p:ext uri="{BB962C8B-B14F-4D97-AF65-F5344CB8AC3E}">
        <p14:creationId xmlns:p14="http://schemas.microsoft.com/office/powerpoint/2010/main" val="3569521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6">
            <a:extLst>
              <a:ext uri="{FF2B5EF4-FFF2-40B4-BE49-F238E27FC236}"/>
            </a:extLst>
          </p:cNvPr>
          <p:cNvSpPr>
            <a:spLocks noGrp="1" noChangeArrowheads="1"/>
          </p:cNvSpPr>
          <p:nvPr>
            <p:ph type="dt" sz="half" idx="10"/>
          </p:nvPr>
        </p:nvSpPr>
        <p:spPr>
          <a:ln/>
        </p:spPr>
        <p:txBody>
          <a:bodyPr/>
          <a:lstStyle>
            <a:lvl1pPr>
              <a:defRPr/>
            </a:lvl1pPr>
          </a:lstStyle>
          <a:p>
            <a:pPr>
              <a:defRPr/>
            </a:pPr>
            <a:endParaRPr lang="de-DE" altLang="de-DE"/>
          </a:p>
        </p:txBody>
      </p:sp>
      <p:sp>
        <p:nvSpPr>
          <p:cNvPr id="3" name="Rectangle 7">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de-DE" altLang="de-DE"/>
          </a:p>
        </p:txBody>
      </p:sp>
      <p:sp>
        <p:nvSpPr>
          <p:cNvPr id="4" name="Rectangle 8">
            <a:extLst>
              <a:ext uri="{FF2B5EF4-FFF2-40B4-BE49-F238E27FC236}"/>
            </a:extLst>
          </p:cNvPr>
          <p:cNvSpPr>
            <a:spLocks noGrp="1" noChangeArrowheads="1"/>
          </p:cNvSpPr>
          <p:nvPr>
            <p:ph type="sldNum" sz="quarter" idx="12"/>
          </p:nvPr>
        </p:nvSpPr>
        <p:spPr>
          <a:ln/>
        </p:spPr>
        <p:txBody>
          <a:bodyPr/>
          <a:lstStyle>
            <a:lvl1pPr>
              <a:defRPr/>
            </a:lvl1pPr>
          </a:lstStyle>
          <a:p>
            <a:pPr>
              <a:defRPr/>
            </a:pPr>
            <a:fld id="{9F0610A9-1FB6-4A7F-A178-02EE8CAA4F1C}" type="slidenum">
              <a:rPr lang="de-DE" altLang="de-DE"/>
              <a:pPr>
                <a:defRPr/>
              </a:pPr>
              <a:t>‹Nr.›</a:t>
            </a:fld>
            <a:endParaRPr lang="de-DE" altLang="de-DE"/>
          </a:p>
        </p:txBody>
      </p:sp>
    </p:spTree>
    <p:extLst>
      <p:ext uri="{BB962C8B-B14F-4D97-AF65-F5344CB8AC3E}">
        <p14:creationId xmlns:p14="http://schemas.microsoft.com/office/powerpoint/2010/main" val="2804576144"/>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a:p>
        </p:txBody>
      </p:sp>
      <p:sp>
        <p:nvSpPr>
          <p:cNvPr id="3" name="Content Placehold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e Placeholder 3"/>
          <p:cNvSpPr>
            <a:spLocks noGrp="1"/>
          </p:cNvSpPr>
          <p:nvPr>
            <p:ph type="dt" sz="half" idx="10"/>
          </p:nvPr>
        </p:nvSpPr>
        <p:spPr/>
        <p:txBody>
          <a:bodyPr/>
          <a:lstStyle>
            <a:lvl1pPr>
              <a:defRPr/>
            </a:lvl1pPr>
          </a:lstStyle>
          <a:p>
            <a:pPr>
              <a:defRPr/>
            </a:pPr>
            <a:endParaRPr lang="de-DE" altLang="de-DE"/>
          </a:p>
        </p:txBody>
      </p:sp>
      <p:sp>
        <p:nvSpPr>
          <p:cNvPr id="5" name="Footer Placeholder 4"/>
          <p:cNvSpPr>
            <a:spLocks noGrp="1"/>
          </p:cNvSpPr>
          <p:nvPr>
            <p:ph type="ftr" sz="quarter" idx="11"/>
          </p:nvPr>
        </p:nvSpPr>
        <p:spPr/>
        <p:txBody>
          <a:bodyPr/>
          <a:lstStyle>
            <a:lvl1pPr>
              <a:defRPr/>
            </a:lvl1pPr>
          </a:lstStyle>
          <a:p>
            <a:pPr>
              <a:defRPr/>
            </a:pPr>
            <a:endParaRPr lang="de-DE" altLang="de-DE"/>
          </a:p>
        </p:txBody>
      </p:sp>
      <p:sp>
        <p:nvSpPr>
          <p:cNvPr id="6" name="Slide Number Placeholder 5"/>
          <p:cNvSpPr>
            <a:spLocks noGrp="1"/>
          </p:cNvSpPr>
          <p:nvPr>
            <p:ph type="sldNum" sz="quarter" idx="12"/>
          </p:nvPr>
        </p:nvSpPr>
        <p:spPr/>
        <p:txBody>
          <a:bodyPr/>
          <a:lstStyle>
            <a:lvl1pPr>
              <a:defRPr/>
            </a:lvl1pPr>
          </a:lstStyle>
          <a:p>
            <a:pPr>
              <a:defRPr/>
            </a:pPr>
            <a:fld id="{FE34BC6B-CF81-41FC-8E88-0C1F4399C185}" type="slidenum">
              <a:rPr lang="de-DE" altLang="de-DE"/>
              <a:pPr>
                <a:defRPr/>
              </a:pPr>
              <a:t>‹Nr.›</a:t>
            </a:fld>
            <a:endParaRPr lang="de-DE" altLang="de-DE"/>
          </a:p>
        </p:txBody>
      </p:sp>
    </p:spTree>
    <p:extLst>
      <p:ext uri="{BB962C8B-B14F-4D97-AF65-F5344CB8AC3E}">
        <p14:creationId xmlns:p14="http://schemas.microsoft.com/office/powerpoint/2010/main" val="15220947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Abschnitts-&#10;überschrift">
    <p:bg>
      <p:bgPr>
        <a:solidFill>
          <a:schemeClr val="bg2"/>
        </a:solidFill>
        <a:effectLst/>
      </p:bgPr>
    </p:bg>
    <p:spTree>
      <p:nvGrpSpPr>
        <p:cNvPr id="1" name=""/>
        <p:cNvGrpSpPr/>
        <p:nvPr/>
      </p:nvGrpSpPr>
      <p:grpSpPr>
        <a:xfrm>
          <a:off x="0" y="0"/>
          <a:ext cx="0" cy="0"/>
          <a:chOff x="0" y="0"/>
          <a:chExt cx="0" cy="0"/>
        </a:xfrm>
      </p:grpSpPr>
      <p:cxnSp>
        <p:nvCxnSpPr>
          <p:cNvPr id="4" name="Straight Connector 6"/>
          <p:cNvCxnSpPr/>
          <p:nvPr/>
        </p:nvCxnSpPr>
        <p:spPr>
          <a:xfrm>
            <a:off x="731838" y="459898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22313" y="2362200"/>
            <a:ext cx="7772400" cy="2200275"/>
          </a:xfrm>
        </p:spPr>
        <p:txBody>
          <a:bodyPr anchor="b"/>
          <a:lstStyle>
            <a:lvl1pPr algn="l">
              <a:defRPr sz="4800" b="0" cap="all"/>
            </a:lvl1pPr>
          </a:lstStyle>
          <a:p>
            <a:r>
              <a:rPr lang="de-DE" smtClean="0"/>
              <a:t>Titelmasterformat durch Klicken bearbeiten</a:t>
            </a:r>
            <a:endParaRPr lang="en-US" dirty="0"/>
          </a:p>
        </p:txBody>
      </p:sp>
      <p:sp>
        <p:nvSpPr>
          <p:cNvPr id="3" name="Text Placeholder 2"/>
          <p:cNvSpPr>
            <a:spLocks noGrp="1"/>
          </p:cNvSpPr>
          <p:nvPr>
            <p:ph type="body" idx="1"/>
          </p:nvPr>
        </p:nvSpPr>
        <p:spPr>
          <a:xfrm>
            <a:off x="722313" y="4626864"/>
            <a:ext cx="7772400" cy="1500187"/>
          </a:xfrm>
        </p:spPr>
        <p:txBody>
          <a:bodyPr>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5" name="Date Placeholder 3"/>
          <p:cNvSpPr>
            <a:spLocks noGrp="1"/>
          </p:cNvSpPr>
          <p:nvPr>
            <p:ph type="dt" sz="half" idx="10"/>
          </p:nvPr>
        </p:nvSpPr>
        <p:spPr/>
        <p:txBody>
          <a:bodyPr/>
          <a:lstStyle>
            <a:lvl1pPr>
              <a:defRPr/>
            </a:lvl1pPr>
          </a:lstStyle>
          <a:p>
            <a:pPr>
              <a:defRPr/>
            </a:pPr>
            <a:endParaRPr lang="de-DE" altLang="de-DE"/>
          </a:p>
        </p:txBody>
      </p:sp>
      <p:sp>
        <p:nvSpPr>
          <p:cNvPr id="6" name="Footer Placeholder 4"/>
          <p:cNvSpPr>
            <a:spLocks noGrp="1"/>
          </p:cNvSpPr>
          <p:nvPr>
            <p:ph type="ftr" sz="quarter" idx="11"/>
          </p:nvPr>
        </p:nvSpPr>
        <p:spPr/>
        <p:txBody>
          <a:bodyPr/>
          <a:lstStyle>
            <a:lvl1pPr>
              <a:defRPr/>
            </a:lvl1pPr>
          </a:lstStyle>
          <a:p>
            <a:pPr>
              <a:defRPr/>
            </a:pPr>
            <a:endParaRPr lang="de-DE" altLang="de-DE"/>
          </a:p>
        </p:txBody>
      </p:sp>
      <p:sp>
        <p:nvSpPr>
          <p:cNvPr id="7" name="Slide Number Placeholder 5"/>
          <p:cNvSpPr>
            <a:spLocks noGrp="1"/>
          </p:cNvSpPr>
          <p:nvPr>
            <p:ph type="sldNum" sz="quarter" idx="12"/>
          </p:nvPr>
        </p:nvSpPr>
        <p:spPr/>
        <p:txBody>
          <a:bodyPr/>
          <a:lstStyle>
            <a:lvl1pPr>
              <a:defRPr/>
            </a:lvl1pPr>
          </a:lstStyle>
          <a:p>
            <a:pPr>
              <a:defRPr/>
            </a:pPr>
            <a:fld id="{CACEA714-1763-4776-BC68-8A26234195C0}" type="slidenum">
              <a:rPr lang="de-DE" altLang="de-DE"/>
              <a:pPr>
                <a:defRPr/>
              </a:pPr>
              <a:t>‹Nr.›</a:t>
            </a:fld>
            <a:endParaRPr lang="de-DE" altLang="de-DE"/>
          </a:p>
        </p:txBody>
      </p:sp>
    </p:spTree>
    <p:extLst>
      <p:ext uri="{BB962C8B-B14F-4D97-AF65-F5344CB8AC3E}">
        <p14:creationId xmlns:p14="http://schemas.microsoft.com/office/powerpoint/2010/main" val="1371543853"/>
      </p:ext>
    </p:extLst>
  </p:cSld>
  <p:clrMapOvr>
    <a:overrideClrMapping bg1="dk1" tx1="lt1" bg2="dk2" tx2="lt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Date Placeholder 3"/>
          <p:cNvSpPr>
            <a:spLocks noGrp="1"/>
          </p:cNvSpPr>
          <p:nvPr>
            <p:ph type="dt" sz="half" idx="10"/>
          </p:nvPr>
        </p:nvSpPr>
        <p:spPr/>
        <p:txBody>
          <a:bodyPr/>
          <a:lstStyle>
            <a:lvl1pPr>
              <a:defRPr/>
            </a:lvl1pPr>
          </a:lstStyle>
          <a:p>
            <a:pPr>
              <a:defRPr/>
            </a:pPr>
            <a:endParaRPr lang="de-DE" altLang="de-DE"/>
          </a:p>
        </p:txBody>
      </p:sp>
      <p:sp>
        <p:nvSpPr>
          <p:cNvPr id="6" name="Footer Placeholder 4"/>
          <p:cNvSpPr>
            <a:spLocks noGrp="1"/>
          </p:cNvSpPr>
          <p:nvPr>
            <p:ph type="ftr" sz="quarter" idx="11"/>
          </p:nvPr>
        </p:nvSpPr>
        <p:spPr/>
        <p:txBody>
          <a:bodyPr/>
          <a:lstStyle>
            <a:lvl1pPr>
              <a:defRPr/>
            </a:lvl1pPr>
          </a:lstStyle>
          <a:p>
            <a:pPr>
              <a:defRPr/>
            </a:pPr>
            <a:endParaRPr lang="de-DE" altLang="de-DE"/>
          </a:p>
        </p:txBody>
      </p:sp>
      <p:sp>
        <p:nvSpPr>
          <p:cNvPr id="7" name="Slide Number Placeholder 5"/>
          <p:cNvSpPr>
            <a:spLocks noGrp="1"/>
          </p:cNvSpPr>
          <p:nvPr>
            <p:ph type="sldNum" sz="quarter" idx="12"/>
          </p:nvPr>
        </p:nvSpPr>
        <p:spPr/>
        <p:txBody>
          <a:bodyPr/>
          <a:lstStyle>
            <a:lvl1pPr>
              <a:defRPr/>
            </a:lvl1pPr>
          </a:lstStyle>
          <a:p>
            <a:pPr>
              <a:defRPr/>
            </a:pPr>
            <a:fld id="{8CA93461-6492-497E-B25B-C291BFE05AAC}" type="slidenum">
              <a:rPr lang="de-DE" altLang="de-DE"/>
              <a:pPr>
                <a:defRPr/>
              </a:pPr>
              <a:t>‹Nr.›</a:t>
            </a:fld>
            <a:endParaRPr lang="de-DE" altLang="de-DE"/>
          </a:p>
        </p:txBody>
      </p:sp>
    </p:spTree>
    <p:extLst>
      <p:ext uri="{BB962C8B-B14F-4D97-AF65-F5344CB8AC3E}">
        <p14:creationId xmlns:p14="http://schemas.microsoft.com/office/powerpoint/2010/main" val="30500153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cxnSp>
        <p:nvCxnSpPr>
          <p:cNvPr id="7" name="Straight Connector 10"/>
          <p:cNvCxnSpPr/>
          <p:nvPr/>
        </p:nvCxnSpPr>
        <p:spPr>
          <a:xfrm rot="5400000">
            <a:off x="2218531" y="4045744"/>
            <a:ext cx="470852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de-DE" smtClean="0"/>
              <a:t>Titelmasterformat durch Klicken bearbeiten</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8" name="Date Placeholder 6"/>
          <p:cNvSpPr>
            <a:spLocks noGrp="1"/>
          </p:cNvSpPr>
          <p:nvPr>
            <p:ph type="dt" sz="half" idx="10"/>
          </p:nvPr>
        </p:nvSpPr>
        <p:spPr/>
        <p:txBody>
          <a:bodyPr/>
          <a:lstStyle>
            <a:lvl1pPr>
              <a:defRPr/>
            </a:lvl1pPr>
          </a:lstStyle>
          <a:p>
            <a:pPr>
              <a:defRPr/>
            </a:pPr>
            <a:endParaRPr lang="de-DE" altLang="de-DE"/>
          </a:p>
        </p:txBody>
      </p:sp>
      <p:sp>
        <p:nvSpPr>
          <p:cNvPr id="9" name="Footer Placeholder 7"/>
          <p:cNvSpPr>
            <a:spLocks noGrp="1"/>
          </p:cNvSpPr>
          <p:nvPr>
            <p:ph type="ftr" sz="quarter" idx="11"/>
          </p:nvPr>
        </p:nvSpPr>
        <p:spPr/>
        <p:txBody>
          <a:bodyPr/>
          <a:lstStyle>
            <a:lvl1pPr>
              <a:defRPr/>
            </a:lvl1pPr>
          </a:lstStyle>
          <a:p>
            <a:pPr>
              <a:defRPr/>
            </a:pPr>
            <a:endParaRPr lang="de-DE" altLang="de-DE"/>
          </a:p>
        </p:txBody>
      </p:sp>
      <p:sp>
        <p:nvSpPr>
          <p:cNvPr id="10" name="Slide Number Placeholder 8"/>
          <p:cNvSpPr>
            <a:spLocks noGrp="1"/>
          </p:cNvSpPr>
          <p:nvPr>
            <p:ph type="sldNum" sz="quarter" idx="12"/>
          </p:nvPr>
        </p:nvSpPr>
        <p:spPr/>
        <p:txBody>
          <a:bodyPr/>
          <a:lstStyle>
            <a:lvl1pPr>
              <a:defRPr/>
            </a:lvl1pPr>
          </a:lstStyle>
          <a:p>
            <a:pPr>
              <a:defRPr/>
            </a:pPr>
            <a:fld id="{0FF921CA-1E39-4C8A-A86C-CA8BA1B9F86D}" type="slidenum">
              <a:rPr lang="de-DE" altLang="de-DE"/>
              <a:pPr>
                <a:defRPr/>
              </a:pPr>
              <a:t>‹Nr.›</a:t>
            </a:fld>
            <a:endParaRPr lang="de-DE" altLang="de-DE"/>
          </a:p>
        </p:txBody>
      </p:sp>
    </p:spTree>
    <p:extLst>
      <p:ext uri="{BB962C8B-B14F-4D97-AF65-F5344CB8AC3E}">
        <p14:creationId xmlns:p14="http://schemas.microsoft.com/office/powerpoint/2010/main" val="26443464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a:p>
        </p:txBody>
      </p:sp>
      <p:sp>
        <p:nvSpPr>
          <p:cNvPr id="3" name="Date Placeholder 3"/>
          <p:cNvSpPr>
            <a:spLocks noGrp="1"/>
          </p:cNvSpPr>
          <p:nvPr>
            <p:ph type="dt" sz="half" idx="10"/>
          </p:nvPr>
        </p:nvSpPr>
        <p:spPr/>
        <p:txBody>
          <a:bodyPr/>
          <a:lstStyle>
            <a:lvl1pPr>
              <a:defRPr/>
            </a:lvl1pPr>
          </a:lstStyle>
          <a:p>
            <a:pPr>
              <a:defRPr/>
            </a:pPr>
            <a:endParaRPr lang="de-DE" altLang="de-DE"/>
          </a:p>
        </p:txBody>
      </p:sp>
      <p:sp>
        <p:nvSpPr>
          <p:cNvPr id="4" name="Footer Placeholder 4"/>
          <p:cNvSpPr>
            <a:spLocks noGrp="1"/>
          </p:cNvSpPr>
          <p:nvPr>
            <p:ph type="ftr" sz="quarter" idx="11"/>
          </p:nvPr>
        </p:nvSpPr>
        <p:spPr/>
        <p:txBody>
          <a:bodyPr/>
          <a:lstStyle>
            <a:lvl1pPr>
              <a:defRPr/>
            </a:lvl1pPr>
          </a:lstStyle>
          <a:p>
            <a:pPr>
              <a:defRPr/>
            </a:pPr>
            <a:endParaRPr lang="de-DE" altLang="de-DE"/>
          </a:p>
        </p:txBody>
      </p:sp>
      <p:sp>
        <p:nvSpPr>
          <p:cNvPr id="5" name="Slide Number Placeholder 5"/>
          <p:cNvSpPr>
            <a:spLocks noGrp="1"/>
          </p:cNvSpPr>
          <p:nvPr>
            <p:ph type="sldNum" sz="quarter" idx="12"/>
          </p:nvPr>
        </p:nvSpPr>
        <p:spPr/>
        <p:txBody>
          <a:bodyPr/>
          <a:lstStyle>
            <a:lvl1pPr>
              <a:defRPr/>
            </a:lvl1pPr>
          </a:lstStyle>
          <a:p>
            <a:pPr>
              <a:defRPr/>
            </a:pPr>
            <a:fld id="{BB1EFEB9-BDF4-41EC-A919-92B0C49DF13D}" type="slidenum">
              <a:rPr lang="de-DE" altLang="de-DE"/>
              <a:pPr>
                <a:defRPr/>
              </a:pPr>
              <a:t>‹Nr.›</a:t>
            </a:fld>
            <a:endParaRPr lang="de-DE" altLang="de-DE"/>
          </a:p>
        </p:txBody>
      </p:sp>
    </p:spTree>
    <p:extLst>
      <p:ext uri="{BB962C8B-B14F-4D97-AF65-F5344CB8AC3E}">
        <p14:creationId xmlns:p14="http://schemas.microsoft.com/office/powerpoint/2010/main" val="27556287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de-DE" altLang="de-DE"/>
          </a:p>
        </p:txBody>
      </p:sp>
      <p:sp>
        <p:nvSpPr>
          <p:cNvPr id="3" name="Footer Placeholder 4"/>
          <p:cNvSpPr>
            <a:spLocks noGrp="1"/>
          </p:cNvSpPr>
          <p:nvPr>
            <p:ph type="ftr" sz="quarter" idx="11"/>
          </p:nvPr>
        </p:nvSpPr>
        <p:spPr/>
        <p:txBody>
          <a:bodyPr/>
          <a:lstStyle>
            <a:lvl1pPr>
              <a:defRPr/>
            </a:lvl1pPr>
          </a:lstStyle>
          <a:p>
            <a:pPr>
              <a:defRPr/>
            </a:pPr>
            <a:endParaRPr lang="de-DE" altLang="de-DE"/>
          </a:p>
        </p:txBody>
      </p:sp>
      <p:sp>
        <p:nvSpPr>
          <p:cNvPr id="4" name="Slide Number Placeholder 5"/>
          <p:cNvSpPr>
            <a:spLocks noGrp="1"/>
          </p:cNvSpPr>
          <p:nvPr>
            <p:ph type="sldNum" sz="quarter" idx="12"/>
          </p:nvPr>
        </p:nvSpPr>
        <p:spPr/>
        <p:txBody>
          <a:bodyPr/>
          <a:lstStyle>
            <a:lvl1pPr>
              <a:defRPr/>
            </a:lvl1pPr>
          </a:lstStyle>
          <a:p>
            <a:pPr>
              <a:defRPr/>
            </a:pPr>
            <a:fld id="{E9FE9F4C-871A-448F-A0CB-A2563404E105}" type="slidenum">
              <a:rPr lang="de-DE" altLang="de-DE"/>
              <a:pPr>
                <a:defRPr/>
              </a:pPr>
              <a:t>‹Nr.›</a:t>
            </a:fld>
            <a:endParaRPr lang="de-DE" altLang="de-DE"/>
          </a:p>
        </p:txBody>
      </p:sp>
    </p:spTree>
    <p:extLst>
      <p:ext uri="{BB962C8B-B14F-4D97-AF65-F5344CB8AC3E}">
        <p14:creationId xmlns:p14="http://schemas.microsoft.com/office/powerpoint/2010/main" val="13282685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cxnSp>
        <p:nvCxnSpPr>
          <p:cNvPr id="5" name="Straight Connector 8"/>
          <p:cNvCxnSpPr/>
          <p:nvPr/>
        </p:nvCxnSpPr>
        <p:spPr>
          <a:xfrm rot="5400000">
            <a:off x="-13494" y="3580607"/>
            <a:ext cx="557847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de-DE" smtClean="0"/>
              <a:t>Titelmasterformat durch Klicken bearbeiten</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6" name="Date Placeholder 4"/>
          <p:cNvSpPr>
            <a:spLocks noGrp="1"/>
          </p:cNvSpPr>
          <p:nvPr>
            <p:ph type="dt" sz="half" idx="10"/>
          </p:nvPr>
        </p:nvSpPr>
        <p:spPr/>
        <p:txBody>
          <a:bodyPr/>
          <a:lstStyle>
            <a:lvl1pPr>
              <a:defRPr/>
            </a:lvl1pPr>
          </a:lstStyle>
          <a:p>
            <a:pPr>
              <a:defRPr/>
            </a:pPr>
            <a:endParaRPr lang="de-DE" altLang="de-DE"/>
          </a:p>
        </p:txBody>
      </p:sp>
      <p:sp>
        <p:nvSpPr>
          <p:cNvPr id="7" name="Footer Placeholder 5"/>
          <p:cNvSpPr>
            <a:spLocks noGrp="1"/>
          </p:cNvSpPr>
          <p:nvPr>
            <p:ph type="ftr" sz="quarter" idx="11"/>
          </p:nvPr>
        </p:nvSpPr>
        <p:spPr/>
        <p:txBody>
          <a:bodyPr/>
          <a:lstStyle>
            <a:lvl1pPr>
              <a:defRPr/>
            </a:lvl1pPr>
          </a:lstStyle>
          <a:p>
            <a:pPr>
              <a:defRPr/>
            </a:pPr>
            <a:endParaRPr lang="de-DE" altLang="de-DE"/>
          </a:p>
        </p:txBody>
      </p:sp>
      <p:sp>
        <p:nvSpPr>
          <p:cNvPr id="8" name="Slide Number Placeholder 6"/>
          <p:cNvSpPr>
            <a:spLocks noGrp="1"/>
          </p:cNvSpPr>
          <p:nvPr>
            <p:ph type="sldNum" sz="quarter" idx="12"/>
          </p:nvPr>
        </p:nvSpPr>
        <p:spPr/>
        <p:txBody>
          <a:bodyPr/>
          <a:lstStyle>
            <a:lvl1pPr>
              <a:defRPr/>
            </a:lvl1pPr>
          </a:lstStyle>
          <a:p>
            <a:pPr>
              <a:defRPr/>
            </a:pPr>
            <a:fld id="{5F6CE947-E1AA-4713-827C-1013142BC163}" type="slidenum">
              <a:rPr lang="de-DE" altLang="de-DE"/>
              <a:pPr>
                <a:defRPr/>
              </a:pPr>
              <a:t>‹Nr.›</a:t>
            </a:fld>
            <a:endParaRPr lang="de-DE" altLang="de-DE"/>
          </a:p>
        </p:txBody>
      </p:sp>
    </p:spTree>
    <p:extLst>
      <p:ext uri="{BB962C8B-B14F-4D97-AF65-F5344CB8AC3E}">
        <p14:creationId xmlns:p14="http://schemas.microsoft.com/office/powerpoint/2010/main" val="29884537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lstStyle>
            <a:lvl1pPr algn="l">
              <a:defRPr sz="2400" b="0"/>
            </a:lvl1pPr>
          </a:lstStyle>
          <a:p>
            <a:r>
              <a:rPr lang="de-DE" smtClean="0"/>
              <a:t>Titelmasterformat durch Klicken bearbeiten</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smtClean="0"/>
              <a:t>Bild durch Klicken auf Symbol hinzufügen</a:t>
            </a:r>
            <a:endParaRPr lang="en-US" noProof="0"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e Placeholder 3"/>
          <p:cNvSpPr>
            <a:spLocks noGrp="1"/>
          </p:cNvSpPr>
          <p:nvPr>
            <p:ph type="dt" sz="half" idx="10"/>
          </p:nvPr>
        </p:nvSpPr>
        <p:spPr/>
        <p:txBody>
          <a:bodyPr/>
          <a:lstStyle>
            <a:lvl1pPr>
              <a:defRPr/>
            </a:lvl1pPr>
          </a:lstStyle>
          <a:p>
            <a:pPr>
              <a:defRPr/>
            </a:pPr>
            <a:endParaRPr lang="de-DE" altLang="de-DE"/>
          </a:p>
        </p:txBody>
      </p:sp>
      <p:sp>
        <p:nvSpPr>
          <p:cNvPr id="6" name="Footer Placeholder 4"/>
          <p:cNvSpPr>
            <a:spLocks noGrp="1"/>
          </p:cNvSpPr>
          <p:nvPr>
            <p:ph type="ftr" sz="quarter" idx="11"/>
          </p:nvPr>
        </p:nvSpPr>
        <p:spPr/>
        <p:txBody>
          <a:bodyPr/>
          <a:lstStyle>
            <a:lvl1pPr>
              <a:defRPr/>
            </a:lvl1pPr>
          </a:lstStyle>
          <a:p>
            <a:pPr>
              <a:defRPr/>
            </a:pPr>
            <a:endParaRPr lang="de-DE" altLang="de-DE"/>
          </a:p>
        </p:txBody>
      </p:sp>
      <p:sp>
        <p:nvSpPr>
          <p:cNvPr id="7" name="Slide Number Placeholder 5"/>
          <p:cNvSpPr>
            <a:spLocks noGrp="1"/>
          </p:cNvSpPr>
          <p:nvPr>
            <p:ph type="sldNum" sz="quarter" idx="12"/>
          </p:nvPr>
        </p:nvSpPr>
        <p:spPr/>
        <p:txBody>
          <a:bodyPr/>
          <a:lstStyle>
            <a:lvl1pPr>
              <a:defRPr/>
            </a:lvl1pPr>
          </a:lstStyle>
          <a:p>
            <a:pPr>
              <a:defRPr/>
            </a:pPr>
            <a:fld id="{A985B407-419C-4134-B0F5-9693E3F7CF3F}" type="slidenum">
              <a:rPr lang="de-DE" altLang="de-DE"/>
              <a:pPr>
                <a:defRPr/>
              </a:pPr>
              <a:t>‹Nr.›</a:t>
            </a:fld>
            <a:endParaRPr lang="de-DE" altLang="de-DE"/>
          </a:p>
        </p:txBody>
      </p:sp>
    </p:spTree>
    <p:extLst>
      <p:ext uri="{BB962C8B-B14F-4D97-AF65-F5344CB8AC3E}">
        <p14:creationId xmlns:p14="http://schemas.microsoft.com/office/powerpoint/2010/main" val="9717892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a:p>
        </p:txBody>
      </p:sp>
      <p:sp>
        <p:nvSpPr>
          <p:cNvPr id="3" name="Vertical Text Placehold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e Placeholder 3"/>
          <p:cNvSpPr>
            <a:spLocks noGrp="1"/>
          </p:cNvSpPr>
          <p:nvPr>
            <p:ph type="dt" sz="half" idx="10"/>
          </p:nvPr>
        </p:nvSpPr>
        <p:spPr/>
        <p:txBody>
          <a:bodyPr/>
          <a:lstStyle>
            <a:lvl1pPr>
              <a:defRPr/>
            </a:lvl1pPr>
          </a:lstStyle>
          <a:p>
            <a:pPr>
              <a:defRPr/>
            </a:pPr>
            <a:endParaRPr lang="de-DE" altLang="de-DE"/>
          </a:p>
        </p:txBody>
      </p:sp>
      <p:sp>
        <p:nvSpPr>
          <p:cNvPr id="5" name="Footer Placeholder 4"/>
          <p:cNvSpPr>
            <a:spLocks noGrp="1"/>
          </p:cNvSpPr>
          <p:nvPr>
            <p:ph type="ftr" sz="quarter" idx="11"/>
          </p:nvPr>
        </p:nvSpPr>
        <p:spPr/>
        <p:txBody>
          <a:bodyPr/>
          <a:lstStyle>
            <a:lvl1pPr>
              <a:defRPr/>
            </a:lvl1pPr>
          </a:lstStyle>
          <a:p>
            <a:pPr>
              <a:defRPr/>
            </a:pPr>
            <a:endParaRPr lang="de-DE" altLang="de-DE"/>
          </a:p>
        </p:txBody>
      </p:sp>
      <p:sp>
        <p:nvSpPr>
          <p:cNvPr id="6" name="Slide Number Placeholder 5"/>
          <p:cNvSpPr>
            <a:spLocks noGrp="1"/>
          </p:cNvSpPr>
          <p:nvPr>
            <p:ph type="sldNum" sz="quarter" idx="12"/>
          </p:nvPr>
        </p:nvSpPr>
        <p:spPr/>
        <p:txBody>
          <a:bodyPr/>
          <a:lstStyle>
            <a:lvl1pPr>
              <a:defRPr/>
            </a:lvl1pPr>
          </a:lstStyle>
          <a:p>
            <a:pPr>
              <a:defRPr/>
            </a:pPr>
            <a:fld id="{E901D813-3E6A-4E01-A4E8-9190CE346D2F}" type="slidenum">
              <a:rPr lang="de-DE" altLang="de-DE"/>
              <a:pPr>
                <a:defRPr/>
              </a:pPr>
              <a:t>‹Nr.›</a:t>
            </a:fld>
            <a:endParaRPr lang="de-DE" altLang="de-DE"/>
          </a:p>
        </p:txBody>
      </p:sp>
    </p:spTree>
    <p:extLst>
      <p:ext uri="{BB962C8B-B14F-4D97-AF65-F5344CB8AC3E}">
        <p14:creationId xmlns:p14="http://schemas.microsoft.com/office/powerpoint/2010/main" val="16765454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de-DE" smtClean="0"/>
              <a:t>Titelmasterformat durch Klicken bearbeiten</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lvl1pPr>
              <a:defRPr/>
            </a:lvl1pPr>
          </a:lstStyle>
          <a:p>
            <a:pPr>
              <a:defRPr/>
            </a:pPr>
            <a:endParaRPr lang="de-DE" altLang="de-DE"/>
          </a:p>
        </p:txBody>
      </p:sp>
      <p:sp>
        <p:nvSpPr>
          <p:cNvPr id="5" name="Footer Placeholder 4"/>
          <p:cNvSpPr>
            <a:spLocks noGrp="1"/>
          </p:cNvSpPr>
          <p:nvPr>
            <p:ph type="ftr" sz="quarter" idx="11"/>
          </p:nvPr>
        </p:nvSpPr>
        <p:spPr/>
        <p:txBody>
          <a:bodyPr/>
          <a:lstStyle>
            <a:lvl1pPr>
              <a:defRPr/>
            </a:lvl1pPr>
          </a:lstStyle>
          <a:p>
            <a:pPr>
              <a:defRPr/>
            </a:pPr>
            <a:endParaRPr lang="de-DE" altLang="de-DE"/>
          </a:p>
        </p:txBody>
      </p:sp>
      <p:sp>
        <p:nvSpPr>
          <p:cNvPr id="6" name="Slide Number Placeholder 5"/>
          <p:cNvSpPr>
            <a:spLocks noGrp="1"/>
          </p:cNvSpPr>
          <p:nvPr>
            <p:ph type="sldNum" sz="quarter" idx="12"/>
          </p:nvPr>
        </p:nvSpPr>
        <p:spPr/>
        <p:txBody>
          <a:bodyPr/>
          <a:lstStyle>
            <a:lvl1pPr>
              <a:defRPr/>
            </a:lvl1pPr>
          </a:lstStyle>
          <a:p>
            <a:pPr>
              <a:defRPr/>
            </a:pPr>
            <a:fld id="{8C233344-A475-4DE3-8882-2046A3BC6304}" type="slidenum">
              <a:rPr lang="de-DE" altLang="de-DE"/>
              <a:pPr>
                <a:defRPr/>
              </a:pPr>
              <a:t>‹Nr.›</a:t>
            </a:fld>
            <a:endParaRPr lang="de-DE" altLang="de-DE"/>
          </a:p>
        </p:txBody>
      </p:sp>
    </p:spTree>
    <p:extLst>
      <p:ext uri="{BB962C8B-B14F-4D97-AF65-F5344CB8AC3E}">
        <p14:creationId xmlns:p14="http://schemas.microsoft.com/office/powerpoint/2010/main" val="2654778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p>
        </p:txBody>
      </p:sp>
      <p:sp>
        <p:nvSpPr>
          <p:cNvPr id="3" name="Inhaltsplatzhalter 2">
            <a:extLst>
              <a:ext uri="{FF2B5EF4-FFF2-40B4-BE49-F238E27FC236}"/>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Rectangle 6">
            <a:extLst>
              <a:ext uri="{FF2B5EF4-FFF2-40B4-BE49-F238E27FC236}"/>
            </a:extLst>
          </p:cNvPr>
          <p:cNvSpPr>
            <a:spLocks noGrp="1" noChangeArrowheads="1"/>
          </p:cNvSpPr>
          <p:nvPr>
            <p:ph type="dt" sz="half" idx="10"/>
          </p:nvPr>
        </p:nvSpPr>
        <p:spPr>
          <a:ln/>
        </p:spPr>
        <p:txBody>
          <a:bodyPr/>
          <a:lstStyle>
            <a:lvl1pPr>
              <a:defRPr/>
            </a:lvl1pPr>
          </a:lstStyle>
          <a:p>
            <a:pPr>
              <a:defRPr/>
            </a:pPr>
            <a:endParaRPr lang="de-DE" altLang="de-DE"/>
          </a:p>
        </p:txBody>
      </p:sp>
      <p:sp>
        <p:nvSpPr>
          <p:cNvPr id="6" name="Rectangle 7">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de-DE" altLang="de-DE"/>
          </a:p>
        </p:txBody>
      </p:sp>
      <p:sp>
        <p:nvSpPr>
          <p:cNvPr id="7" name="Rectangle 8">
            <a:extLst>
              <a:ext uri="{FF2B5EF4-FFF2-40B4-BE49-F238E27FC236}"/>
            </a:extLst>
          </p:cNvPr>
          <p:cNvSpPr>
            <a:spLocks noGrp="1" noChangeArrowheads="1"/>
          </p:cNvSpPr>
          <p:nvPr>
            <p:ph type="sldNum" sz="quarter" idx="12"/>
          </p:nvPr>
        </p:nvSpPr>
        <p:spPr>
          <a:ln/>
        </p:spPr>
        <p:txBody>
          <a:bodyPr/>
          <a:lstStyle>
            <a:lvl1pPr>
              <a:defRPr/>
            </a:lvl1pPr>
          </a:lstStyle>
          <a:p>
            <a:pPr>
              <a:defRPr/>
            </a:pPr>
            <a:fld id="{B2EA26E5-DA8A-4F0C-A798-33F484CDDC48}" type="slidenum">
              <a:rPr lang="de-DE" altLang="de-DE"/>
              <a:pPr>
                <a:defRPr/>
              </a:pPr>
              <a:t>‹Nr.›</a:t>
            </a:fld>
            <a:endParaRPr lang="de-DE" altLang="de-DE"/>
          </a:p>
        </p:txBody>
      </p:sp>
    </p:spTree>
    <p:extLst>
      <p:ext uri="{BB962C8B-B14F-4D97-AF65-F5344CB8AC3E}">
        <p14:creationId xmlns:p14="http://schemas.microsoft.com/office/powerpoint/2010/main" val="138024057"/>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a:extLst>
              <a:ext uri="{FF2B5EF4-FFF2-40B4-BE49-F238E27FC236}"/>
            </a:extLst>
          </p:cNvPr>
          <p:cNvSpPr>
            <a:spLocks noGrp="1"/>
          </p:cNvSpPr>
          <p:nvPr>
            <p:ph/>
          </p:nvPr>
        </p:nvSpPr>
        <p:spPr>
          <a:xfrm>
            <a:off x="457200" y="122238"/>
            <a:ext cx="8229600" cy="60086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 name="Datumsplatzhalter 2">
            <a:extLst>
              <a:ext uri="{FF2B5EF4-FFF2-40B4-BE49-F238E27FC236}"/>
            </a:extLst>
          </p:cNvPr>
          <p:cNvSpPr>
            <a:spLocks noGrp="1"/>
          </p:cNvSpPr>
          <p:nvPr>
            <p:ph type="dt" sz="half" idx="10"/>
          </p:nvPr>
        </p:nvSpPr>
        <p:spPr>
          <a:xfrm>
            <a:off x="457200" y="6248400"/>
            <a:ext cx="2133600" cy="457200"/>
          </a:xfrm>
        </p:spPr>
        <p:txBody>
          <a:bodyPr/>
          <a:lstStyle>
            <a:lvl1pPr>
              <a:defRPr/>
            </a:lvl1pPr>
          </a:lstStyle>
          <a:p>
            <a:pPr>
              <a:defRPr/>
            </a:pPr>
            <a:endParaRPr lang="de-DE" altLang="en-US"/>
          </a:p>
        </p:txBody>
      </p:sp>
      <p:sp>
        <p:nvSpPr>
          <p:cNvPr id="4" name="Fußzeilenplatzhalter 3">
            <a:extLst>
              <a:ext uri="{FF2B5EF4-FFF2-40B4-BE49-F238E27FC236}"/>
            </a:extLst>
          </p:cNvPr>
          <p:cNvSpPr>
            <a:spLocks noGrp="1"/>
          </p:cNvSpPr>
          <p:nvPr>
            <p:ph type="ftr" sz="quarter" idx="11"/>
          </p:nvPr>
        </p:nvSpPr>
        <p:spPr>
          <a:xfrm>
            <a:off x="3124200" y="6248400"/>
            <a:ext cx="2895600" cy="457200"/>
          </a:xfrm>
        </p:spPr>
        <p:txBody>
          <a:bodyPr/>
          <a:lstStyle>
            <a:lvl1pPr>
              <a:defRPr/>
            </a:lvl1pPr>
          </a:lstStyle>
          <a:p>
            <a:pPr>
              <a:defRPr/>
            </a:pPr>
            <a:endParaRPr lang="de-DE" altLang="en-US"/>
          </a:p>
        </p:txBody>
      </p:sp>
      <p:sp>
        <p:nvSpPr>
          <p:cNvPr id="5" name="Foliennummernplatzhalter 4">
            <a:extLst>
              <a:ext uri="{FF2B5EF4-FFF2-40B4-BE49-F238E27FC236}"/>
            </a:extLst>
          </p:cNvPr>
          <p:cNvSpPr>
            <a:spLocks noGrp="1"/>
          </p:cNvSpPr>
          <p:nvPr>
            <p:ph type="sldNum" sz="quarter" idx="12"/>
          </p:nvPr>
        </p:nvSpPr>
        <p:spPr>
          <a:xfrm>
            <a:off x="6553200" y="6248400"/>
            <a:ext cx="2133600" cy="457200"/>
          </a:xfrm>
        </p:spPr>
        <p:txBody>
          <a:bodyPr/>
          <a:lstStyle>
            <a:lvl1pPr>
              <a:defRPr/>
            </a:lvl1pPr>
          </a:lstStyle>
          <a:p>
            <a:pPr>
              <a:defRPr/>
            </a:pPr>
            <a:fld id="{24DCE777-2E18-48D7-A719-4E6789824C69}" type="slidenum">
              <a:rPr lang="de-DE" altLang="en-US"/>
              <a:pPr>
                <a:defRPr/>
              </a:pPr>
              <a:t>‹Nr.›</a:t>
            </a:fld>
            <a:endParaRPr lang="de-DE" altLang="en-US"/>
          </a:p>
        </p:txBody>
      </p:sp>
    </p:spTree>
    <p:extLst>
      <p:ext uri="{BB962C8B-B14F-4D97-AF65-F5344CB8AC3E}">
        <p14:creationId xmlns:p14="http://schemas.microsoft.com/office/powerpoint/2010/main" val="1370561169"/>
      </p:ext>
    </p:extLst>
  </p:cSld>
  <p:clrMapOvr>
    <a:masterClrMapping/>
  </p:clrMapOvr>
  <p:transition>
    <p:comb/>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cxnSp>
        <p:nvCxnSpPr>
          <p:cNvPr id="4" name="Straight Connector 7"/>
          <p:cNvCxnSpPr/>
          <p:nvPr/>
        </p:nvCxnSpPr>
        <p:spPr>
          <a:xfrm>
            <a:off x="685800" y="339883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de-DE" smtClean="0"/>
              <a:t>Titelmasterformat durch Klicken bearbeiten</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en-US" dirty="0"/>
          </a:p>
        </p:txBody>
      </p:sp>
      <p:sp>
        <p:nvSpPr>
          <p:cNvPr id="5" name="Date Placeholder 3"/>
          <p:cNvSpPr>
            <a:spLocks noGrp="1"/>
          </p:cNvSpPr>
          <p:nvPr>
            <p:ph type="dt" sz="half" idx="10"/>
          </p:nvPr>
        </p:nvSpPr>
        <p:spPr/>
        <p:txBody>
          <a:bodyPr/>
          <a:lstStyle>
            <a:lvl1pPr eaLnBrk="0" fontAlgn="base" hangingPunct="0">
              <a:spcBef>
                <a:spcPct val="0"/>
              </a:spcBef>
              <a:spcAft>
                <a:spcPct val="0"/>
              </a:spcAft>
              <a:defRPr>
                <a:latin typeface="Arial" charset="0"/>
                <a:ea typeface="ＭＳ Ｐゴシック" pitchFamily="34" charset="-128"/>
              </a:defRPr>
            </a:lvl1pPr>
          </a:lstStyle>
          <a:p>
            <a:pPr>
              <a:defRPr/>
            </a:pPr>
            <a:fld id="{8129C729-8D84-4FE7-A7BD-31661A4D79D8}" type="datetimeFigureOut">
              <a:rPr lang="de-DE"/>
              <a:pPr>
                <a:defRPr/>
              </a:pPr>
              <a:t>17.12.2025</a:t>
            </a:fld>
            <a:endParaRPr lang="de-DE"/>
          </a:p>
        </p:txBody>
      </p:sp>
      <p:sp>
        <p:nvSpPr>
          <p:cNvPr id="6" name="Footer Placeholder 4"/>
          <p:cNvSpPr>
            <a:spLocks noGrp="1"/>
          </p:cNvSpPr>
          <p:nvPr>
            <p:ph type="ftr" sz="quarter" idx="11"/>
          </p:nvPr>
        </p:nvSpPr>
        <p:spPr/>
        <p:txBody>
          <a:bodyPr/>
          <a:lstStyle>
            <a:lvl1pPr eaLnBrk="0" fontAlgn="base" hangingPunct="0">
              <a:spcBef>
                <a:spcPct val="0"/>
              </a:spcBef>
              <a:spcAft>
                <a:spcPct val="0"/>
              </a:spcAft>
              <a:defRPr>
                <a:latin typeface="Arial" charset="0"/>
                <a:ea typeface="ＭＳ Ｐゴシック" pitchFamily="34" charset="-128"/>
              </a:defRPr>
            </a:lvl1pPr>
          </a:lstStyle>
          <a:p>
            <a:pPr>
              <a:defRPr/>
            </a:pPr>
            <a:endParaRPr lang="de-DE"/>
          </a:p>
        </p:txBody>
      </p:sp>
      <p:sp>
        <p:nvSpPr>
          <p:cNvPr id="7"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charset="0"/>
                <a:ea typeface="ＭＳ Ｐゴシック" pitchFamily="34" charset="-128"/>
              </a:defRPr>
            </a:lvl1pPr>
          </a:lstStyle>
          <a:p>
            <a:pPr>
              <a:defRPr/>
            </a:pPr>
            <a:fld id="{B0A66408-680B-43F9-89C1-6D2A7F855557}" type="slidenum">
              <a:rPr lang="de-DE"/>
              <a:pPr>
                <a:defRPr/>
              </a:pPr>
              <a:t>‹Nr.›</a:t>
            </a:fld>
            <a:endParaRPr lang="de-DE"/>
          </a:p>
        </p:txBody>
      </p:sp>
    </p:spTree>
    <p:extLst>
      <p:ext uri="{BB962C8B-B14F-4D97-AF65-F5344CB8AC3E}">
        <p14:creationId xmlns:p14="http://schemas.microsoft.com/office/powerpoint/2010/main" val="40926945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a:p>
        </p:txBody>
      </p:sp>
      <p:sp>
        <p:nvSpPr>
          <p:cNvPr id="3" name="Content Placehold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charset="0"/>
                <a:ea typeface="ＭＳ Ｐゴシック" pitchFamily="34" charset="-128"/>
              </a:defRPr>
            </a:lvl1pPr>
          </a:lstStyle>
          <a:p>
            <a:pPr>
              <a:defRPr/>
            </a:pPr>
            <a:fld id="{7E76B89D-C71C-494A-8422-95EE253001DF}" type="datetimeFigureOut">
              <a:rPr lang="de-DE"/>
              <a:pPr>
                <a:defRPr/>
              </a:pPr>
              <a:t>17.12.2025</a:t>
            </a:fld>
            <a:endParaRPr lang="de-DE"/>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charset="0"/>
                <a:ea typeface="ＭＳ Ｐゴシック" pitchFamily="34" charset="-128"/>
              </a:defRPr>
            </a:lvl1pPr>
          </a:lstStyle>
          <a:p>
            <a:pPr>
              <a:defRPr/>
            </a:pPr>
            <a:endParaRPr lang="de-DE"/>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charset="0"/>
                <a:ea typeface="ＭＳ Ｐゴシック" pitchFamily="34" charset="-128"/>
              </a:defRPr>
            </a:lvl1pPr>
          </a:lstStyle>
          <a:p>
            <a:pPr>
              <a:defRPr/>
            </a:pPr>
            <a:fld id="{F263AD9C-E096-40FC-8EDC-9EDA226A68D5}" type="slidenum">
              <a:rPr lang="de-DE"/>
              <a:pPr>
                <a:defRPr/>
              </a:pPr>
              <a:t>‹Nr.›</a:t>
            </a:fld>
            <a:endParaRPr lang="de-DE"/>
          </a:p>
        </p:txBody>
      </p:sp>
    </p:spTree>
    <p:extLst>
      <p:ext uri="{BB962C8B-B14F-4D97-AF65-F5344CB8AC3E}">
        <p14:creationId xmlns:p14="http://schemas.microsoft.com/office/powerpoint/2010/main" val="38693005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Abschnitts-&#10;überschrift">
    <p:bg>
      <p:bgPr>
        <a:solidFill>
          <a:schemeClr val="bg2"/>
        </a:solidFill>
        <a:effectLst/>
      </p:bgPr>
    </p:bg>
    <p:spTree>
      <p:nvGrpSpPr>
        <p:cNvPr id="1" name=""/>
        <p:cNvGrpSpPr/>
        <p:nvPr/>
      </p:nvGrpSpPr>
      <p:grpSpPr>
        <a:xfrm>
          <a:off x="0" y="0"/>
          <a:ext cx="0" cy="0"/>
          <a:chOff x="0" y="0"/>
          <a:chExt cx="0" cy="0"/>
        </a:xfrm>
      </p:grpSpPr>
      <p:cxnSp>
        <p:nvCxnSpPr>
          <p:cNvPr id="4" name="Straight Connector 6"/>
          <p:cNvCxnSpPr/>
          <p:nvPr/>
        </p:nvCxnSpPr>
        <p:spPr>
          <a:xfrm>
            <a:off x="731838" y="459898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22313" y="2362200"/>
            <a:ext cx="7772400" cy="2200275"/>
          </a:xfrm>
        </p:spPr>
        <p:txBody>
          <a:bodyPr anchor="b"/>
          <a:lstStyle>
            <a:lvl1pPr algn="l">
              <a:defRPr sz="4800" b="0" cap="all"/>
            </a:lvl1pPr>
          </a:lstStyle>
          <a:p>
            <a:r>
              <a:rPr lang="de-DE" smtClean="0"/>
              <a:t>Titelmasterformat durch Klicken bearbeiten</a:t>
            </a:r>
            <a:endParaRPr lang="en-US" dirty="0"/>
          </a:p>
        </p:txBody>
      </p:sp>
      <p:sp>
        <p:nvSpPr>
          <p:cNvPr id="3" name="Text Placeholder 2"/>
          <p:cNvSpPr>
            <a:spLocks noGrp="1"/>
          </p:cNvSpPr>
          <p:nvPr>
            <p:ph type="body" idx="1"/>
          </p:nvPr>
        </p:nvSpPr>
        <p:spPr>
          <a:xfrm>
            <a:off x="722313" y="4626864"/>
            <a:ext cx="7772400" cy="1500187"/>
          </a:xfrm>
        </p:spPr>
        <p:txBody>
          <a:bodyPr>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5" name="Date Placeholder 3"/>
          <p:cNvSpPr>
            <a:spLocks noGrp="1"/>
          </p:cNvSpPr>
          <p:nvPr>
            <p:ph type="dt" sz="half" idx="10"/>
          </p:nvPr>
        </p:nvSpPr>
        <p:spPr/>
        <p:txBody>
          <a:bodyPr/>
          <a:lstStyle>
            <a:lvl1pPr eaLnBrk="0" fontAlgn="base" hangingPunct="0">
              <a:spcBef>
                <a:spcPct val="0"/>
              </a:spcBef>
              <a:spcAft>
                <a:spcPct val="0"/>
              </a:spcAft>
              <a:defRPr>
                <a:latin typeface="Arial" charset="0"/>
                <a:ea typeface="ＭＳ Ｐゴシック" pitchFamily="34" charset="-128"/>
              </a:defRPr>
            </a:lvl1pPr>
          </a:lstStyle>
          <a:p>
            <a:pPr>
              <a:defRPr/>
            </a:pPr>
            <a:fld id="{3A4AF74C-5271-4185-87FB-6BB196C9C851}" type="datetimeFigureOut">
              <a:rPr lang="de-DE"/>
              <a:pPr>
                <a:defRPr/>
              </a:pPr>
              <a:t>17.12.2025</a:t>
            </a:fld>
            <a:endParaRPr lang="de-DE"/>
          </a:p>
        </p:txBody>
      </p:sp>
      <p:sp>
        <p:nvSpPr>
          <p:cNvPr id="6" name="Footer Placeholder 4"/>
          <p:cNvSpPr>
            <a:spLocks noGrp="1"/>
          </p:cNvSpPr>
          <p:nvPr>
            <p:ph type="ftr" sz="quarter" idx="11"/>
          </p:nvPr>
        </p:nvSpPr>
        <p:spPr/>
        <p:txBody>
          <a:bodyPr/>
          <a:lstStyle>
            <a:lvl1pPr eaLnBrk="0" fontAlgn="base" hangingPunct="0">
              <a:spcBef>
                <a:spcPct val="0"/>
              </a:spcBef>
              <a:spcAft>
                <a:spcPct val="0"/>
              </a:spcAft>
              <a:defRPr>
                <a:latin typeface="Arial" charset="0"/>
                <a:ea typeface="ＭＳ Ｐゴシック" pitchFamily="34" charset="-128"/>
              </a:defRPr>
            </a:lvl1pPr>
          </a:lstStyle>
          <a:p>
            <a:pPr>
              <a:defRPr/>
            </a:pPr>
            <a:endParaRPr lang="de-DE"/>
          </a:p>
        </p:txBody>
      </p:sp>
      <p:sp>
        <p:nvSpPr>
          <p:cNvPr id="7"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charset="0"/>
                <a:ea typeface="ＭＳ Ｐゴシック" pitchFamily="34" charset="-128"/>
              </a:defRPr>
            </a:lvl1pPr>
          </a:lstStyle>
          <a:p>
            <a:pPr>
              <a:defRPr/>
            </a:pPr>
            <a:fld id="{CB4327A9-8068-43E0-81AA-E008A4BC6658}" type="slidenum">
              <a:rPr lang="de-DE"/>
              <a:pPr>
                <a:defRPr/>
              </a:pPr>
              <a:t>‹Nr.›</a:t>
            </a:fld>
            <a:endParaRPr lang="de-DE"/>
          </a:p>
        </p:txBody>
      </p:sp>
    </p:spTree>
    <p:extLst>
      <p:ext uri="{BB962C8B-B14F-4D97-AF65-F5344CB8AC3E}">
        <p14:creationId xmlns:p14="http://schemas.microsoft.com/office/powerpoint/2010/main" val="3741855545"/>
      </p:ext>
    </p:extLst>
  </p:cSld>
  <p:clrMapOvr>
    <a:overrideClrMapping bg1="dk1" tx1="lt1" bg2="dk2" tx2="lt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charset="0"/>
                <a:ea typeface="ＭＳ Ｐゴシック" pitchFamily="34" charset="-128"/>
              </a:defRPr>
            </a:lvl1pPr>
          </a:lstStyle>
          <a:p>
            <a:pPr>
              <a:defRPr/>
            </a:pPr>
            <a:fld id="{44E108EF-C1BC-413F-8D28-83710BF86AF2}" type="datetimeFigureOut">
              <a:rPr lang="de-DE"/>
              <a:pPr>
                <a:defRPr/>
              </a:pPr>
              <a:t>17.12.2025</a:t>
            </a:fld>
            <a:endParaRPr lang="de-DE"/>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charset="0"/>
                <a:ea typeface="ＭＳ Ｐゴシック" pitchFamily="34" charset="-128"/>
              </a:defRPr>
            </a:lvl1pPr>
          </a:lstStyle>
          <a:p>
            <a:pPr>
              <a:defRPr/>
            </a:pPr>
            <a:endParaRPr lang="de-DE"/>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charset="0"/>
                <a:ea typeface="ＭＳ Ｐゴシック" pitchFamily="34" charset="-128"/>
              </a:defRPr>
            </a:lvl1pPr>
          </a:lstStyle>
          <a:p>
            <a:pPr>
              <a:defRPr/>
            </a:pPr>
            <a:fld id="{9FE32043-BBCC-4A8E-AC7E-7EE4720C2556}" type="slidenum">
              <a:rPr lang="de-DE"/>
              <a:pPr>
                <a:defRPr/>
              </a:pPr>
              <a:t>‹Nr.›</a:t>
            </a:fld>
            <a:endParaRPr lang="de-DE"/>
          </a:p>
        </p:txBody>
      </p:sp>
    </p:spTree>
    <p:extLst>
      <p:ext uri="{BB962C8B-B14F-4D97-AF65-F5344CB8AC3E}">
        <p14:creationId xmlns:p14="http://schemas.microsoft.com/office/powerpoint/2010/main" val="14368839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cxnSp>
        <p:nvCxnSpPr>
          <p:cNvPr id="7" name="Straight Connector 10"/>
          <p:cNvCxnSpPr/>
          <p:nvPr/>
        </p:nvCxnSpPr>
        <p:spPr>
          <a:xfrm rot="5400000">
            <a:off x="2218531" y="4045744"/>
            <a:ext cx="470852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de-DE" smtClean="0"/>
              <a:t>Titelmasterformat durch Klicken bearbeiten</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8" name="Date Placeholder 6"/>
          <p:cNvSpPr>
            <a:spLocks noGrp="1"/>
          </p:cNvSpPr>
          <p:nvPr>
            <p:ph type="dt" sz="half" idx="10"/>
          </p:nvPr>
        </p:nvSpPr>
        <p:spPr/>
        <p:txBody>
          <a:bodyPr/>
          <a:lstStyle>
            <a:lvl1pPr eaLnBrk="0" fontAlgn="base" hangingPunct="0">
              <a:spcBef>
                <a:spcPct val="0"/>
              </a:spcBef>
              <a:spcAft>
                <a:spcPct val="0"/>
              </a:spcAft>
              <a:defRPr>
                <a:latin typeface="Arial" charset="0"/>
                <a:ea typeface="ＭＳ Ｐゴシック" pitchFamily="34" charset="-128"/>
              </a:defRPr>
            </a:lvl1pPr>
          </a:lstStyle>
          <a:p>
            <a:pPr>
              <a:defRPr/>
            </a:pPr>
            <a:fld id="{FC09A90A-88DF-4675-833F-FDE601B366B1}" type="datetimeFigureOut">
              <a:rPr lang="de-DE"/>
              <a:pPr>
                <a:defRPr/>
              </a:pPr>
              <a:t>17.12.2025</a:t>
            </a:fld>
            <a:endParaRPr lang="de-DE"/>
          </a:p>
        </p:txBody>
      </p:sp>
      <p:sp>
        <p:nvSpPr>
          <p:cNvPr id="9" name="Footer Placeholder 7"/>
          <p:cNvSpPr>
            <a:spLocks noGrp="1"/>
          </p:cNvSpPr>
          <p:nvPr>
            <p:ph type="ftr" sz="quarter" idx="11"/>
          </p:nvPr>
        </p:nvSpPr>
        <p:spPr/>
        <p:txBody>
          <a:bodyPr/>
          <a:lstStyle>
            <a:lvl1pPr eaLnBrk="0" fontAlgn="base" hangingPunct="0">
              <a:spcBef>
                <a:spcPct val="0"/>
              </a:spcBef>
              <a:spcAft>
                <a:spcPct val="0"/>
              </a:spcAft>
              <a:defRPr>
                <a:latin typeface="Arial" charset="0"/>
                <a:ea typeface="ＭＳ Ｐゴシック" pitchFamily="34" charset="-128"/>
              </a:defRPr>
            </a:lvl1pPr>
          </a:lstStyle>
          <a:p>
            <a:pPr>
              <a:defRPr/>
            </a:pPr>
            <a:endParaRPr lang="de-DE"/>
          </a:p>
        </p:txBody>
      </p:sp>
      <p:sp>
        <p:nvSpPr>
          <p:cNvPr id="10"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charset="0"/>
                <a:ea typeface="ＭＳ Ｐゴシック" pitchFamily="34" charset="-128"/>
              </a:defRPr>
            </a:lvl1pPr>
          </a:lstStyle>
          <a:p>
            <a:pPr>
              <a:defRPr/>
            </a:pPr>
            <a:fld id="{5E075B98-1F0F-4522-93D6-AF9E23C4DB83}" type="slidenum">
              <a:rPr lang="de-DE"/>
              <a:pPr>
                <a:defRPr/>
              </a:pPr>
              <a:t>‹Nr.›</a:t>
            </a:fld>
            <a:endParaRPr lang="de-DE"/>
          </a:p>
        </p:txBody>
      </p:sp>
    </p:spTree>
    <p:extLst>
      <p:ext uri="{BB962C8B-B14F-4D97-AF65-F5344CB8AC3E}">
        <p14:creationId xmlns:p14="http://schemas.microsoft.com/office/powerpoint/2010/main" val="33291563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charset="0"/>
                <a:ea typeface="ＭＳ Ｐゴシック" pitchFamily="34" charset="-128"/>
              </a:defRPr>
            </a:lvl1pPr>
          </a:lstStyle>
          <a:p>
            <a:pPr>
              <a:defRPr/>
            </a:pPr>
            <a:fld id="{1B19E7AD-EDC0-4B63-97DA-F66DE925D01B}" type="datetimeFigureOut">
              <a:rPr lang="de-DE"/>
              <a:pPr>
                <a:defRPr/>
              </a:pPr>
              <a:t>17.12.2025</a:t>
            </a:fld>
            <a:endParaRPr lang="de-DE"/>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charset="0"/>
                <a:ea typeface="ＭＳ Ｐゴシック" pitchFamily="34" charset="-128"/>
              </a:defRPr>
            </a:lvl1pPr>
          </a:lstStyle>
          <a:p>
            <a:pPr>
              <a:defRPr/>
            </a:pPr>
            <a:endParaRPr lang="de-DE"/>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charset="0"/>
                <a:ea typeface="ＭＳ Ｐゴシック" pitchFamily="34" charset="-128"/>
              </a:defRPr>
            </a:lvl1pPr>
          </a:lstStyle>
          <a:p>
            <a:pPr>
              <a:defRPr/>
            </a:pPr>
            <a:fld id="{8765CB2C-1CF3-4069-9747-58E7683FDBE9}" type="slidenum">
              <a:rPr lang="de-DE"/>
              <a:pPr>
                <a:defRPr/>
              </a:pPr>
              <a:t>‹Nr.›</a:t>
            </a:fld>
            <a:endParaRPr lang="de-DE"/>
          </a:p>
        </p:txBody>
      </p:sp>
    </p:spTree>
    <p:extLst>
      <p:ext uri="{BB962C8B-B14F-4D97-AF65-F5344CB8AC3E}">
        <p14:creationId xmlns:p14="http://schemas.microsoft.com/office/powerpoint/2010/main" val="37927166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charset="0"/>
                <a:ea typeface="ＭＳ Ｐゴシック" pitchFamily="34" charset="-128"/>
              </a:defRPr>
            </a:lvl1pPr>
          </a:lstStyle>
          <a:p>
            <a:pPr>
              <a:defRPr/>
            </a:pPr>
            <a:fld id="{4A5A53CC-0533-4D43-A0A1-A20BAA9E046C}" type="datetimeFigureOut">
              <a:rPr lang="de-DE"/>
              <a:pPr>
                <a:defRPr/>
              </a:pPr>
              <a:t>17.12.2025</a:t>
            </a:fld>
            <a:endParaRPr lang="de-DE"/>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charset="0"/>
                <a:ea typeface="ＭＳ Ｐゴシック" pitchFamily="34" charset="-128"/>
              </a:defRPr>
            </a:lvl1pPr>
          </a:lstStyle>
          <a:p>
            <a:pPr>
              <a:defRPr/>
            </a:pPr>
            <a:endParaRPr lang="de-DE"/>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charset="0"/>
                <a:ea typeface="ＭＳ Ｐゴシック" pitchFamily="34" charset="-128"/>
              </a:defRPr>
            </a:lvl1pPr>
          </a:lstStyle>
          <a:p>
            <a:pPr>
              <a:defRPr/>
            </a:pPr>
            <a:fld id="{A5B4C823-E432-43F5-BF7F-E3190A4487E4}" type="slidenum">
              <a:rPr lang="de-DE"/>
              <a:pPr>
                <a:defRPr/>
              </a:pPr>
              <a:t>‹Nr.›</a:t>
            </a:fld>
            <a:endParaRPr lang="de-DE"/>
          </a:p>
        </p:txBody>
      </p:sp>
    </p:spTree>
    <p:extLst>
      <p:ext uri="{BB962C8B-B14F-4D97-AF65-F5344CB8AC3E}">
        <p14:creationId xmlns:p14="http://schemas.microsoft.com/office/powerpoint/2010/main" val="28881214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cxnSp>
        <p:nvCxnSpPr>
          <p:cNvPr id="5" name="Straight Connector 8"/>
          <p:cNvCxnSpPr/>
          <p:nvPr/>
        </p:nvCxnSpPr>
        <p:spPr>
          <a:xfrm rot="5400000">
            <a:off x="-13494" y="3580607"/>
            <a:ext cx="557847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de-DE" smtClean="0"/>
              <a:t>Titelmasterformat durch Klicken bearbeiten</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6" name="Date Placeholder 4"/>
          <p:cNvSpPr>
            <a:spLocks noGrp="1"/>
          </p:cNvSpPr>
          <p:nvPr>
            <p:ph type="dt" sz="half" idx="10"/>
          </p:nvPr>
        </p:nvSpPr>
        <p:spPr/>
        <p:txBody>
          <a:bodyPr/>
          <a:lstStyle>
            <a:lvl1pPr eaLnBrk="0" fontAlgn="base" hangingPunct="0">
              <a:spcBef>
                <a:spcPct val="0"/>
              </a:spcBef>
              <a:spcAft>
                <a:spcPct val="0"/>
              </a:spcAft>
              <a:defRPr>
                <a:latin typeface="Arial" charset="0"/>
                <a:ea typeface="ＭＳ Ｐゴシック" pitchFamily="34" charset="-128"/>
              </a:defRPr>
            </a:lvl1pPr>
          </a:lstStyle>
          <a:p>
            <a:pPr>
              <a:defRPr/>
            </a:pPr>
            <a:fld id="{817F03F0-EE91-419C-B135-242717B6D2FF}" type="datetimeFigureOut">
              <a:rPr lang="de-DE"/>
              <a:pPr>
                <a:defRPr/>
              </a:pPr>
              <a:t>17.12.2025</a:t>
            </a:fld>
            <a:endParaRPr lang="de-DE"/>
          </a:p>
        </p:txBody>
      </p:sp>
      <p:sp>
        <p:nvSpPr>
          <p:cNvPr id="7" name="Footer Placeholder 5"/>
          <p:cNvSpPr>
            <a:spLocks noGrp="1"/>
          </p:cNvSpPr>
          <p:nvPr>
            <p:ph type="ftr" sz="quarter" idx="11"/>
          </p:nvPr>
        </p:nvSpPr>
        <p:spPr/>
        <p:txBody>
          <a:bodyPr/>
          <a:lstStyle>
            <a:lvl1pPr eaLnBrk="0" fontAlgn="base" hangingPunct="0">
              <a:spcBef>
                <a:spcPct val="0"/>
              </a:spcBef>
              <a:spcAft>
                <a:spcPct val="0"/>
              </a:spcAft>
              <a:defRPr>
                <a:latin typeface="Arial" charset="0"/>
                <a:ea typeface="ＭＳ Ｐゴシック" pitchFamily="34" charset="-128"/>
              </a:defRPr>
            </a:lvl1pPr>
          </a:lstStyle>
          <a:p>
            <a:pPr>
              <a:defRPr/>
            </a:pPr>
            <a:endParaRPr lang="de-DE"/>
          </a:p>
        </p:txBody>
      </p:sp>
      <p:sp>
        <p:nvSpPr>
          <p:cNvPr id="8"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charset="0"/>
                <a:ea typeface="ＭＳ Ｐゴシック" pitchFamily="34" charset="-128"/>
              </a:defRPr>
            </a:lvl1pPr>
          </a:lstStyle>
          <a:p>
            <a:pPr>
              <a:defRPr/>
            </a:pPr>
            <a:fld id="{18F5D3F2-9738-4DD3-A930-3E9B71296D87}" type="slidenum">
              <a:rPr lang="de-DE"/>
              <a:pPr>
                <a:defRPr/>
              </a:pPr>
              <a:t>‹Nr.›</a:t>
            </a:fld>
            <a:endParaRPr lang="de-DE"/>
          </a:p>
        </p:txBody>
      </p:sp>
    </p:spTree>
    <p:extLst>
      <p:ext uri="{BB962C8B-B14F-4D97-AF65-F5344CB8AC3E}">
        <p14:creationId xmlns:p14="http://schemas.microsoft.com/office/powerpoint/2010/main" val="39851990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lstStyle>
            <a:lvl1pPr algn="l">
              <a:defRPr sz="2400" b="0"/>
            </a:lvl1pPr>
          </a:lstStyle>
          <a:p>
            <a:r>
              <a:rPr lang="de-DE" smtClean="0"/>
              <a:t>Titelmasterformat durch Klicken bearbeiten</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smtClean="0"/>
              <a:t>Bild durch Klicken auf Symbol hinzufügen</a:t>
            </a:r>
            <a:endParaRPr lang="en-US" noProof="0"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charset="0"/>
                <a:ea typeface="ＭＳ Ｐゴシック" pitchFamily="34" charset="-128"/>
              </a:defRPr>
            </a:lvl1pPr>
          </a:lstStyle>
          <a:p>
            <a:pPr>
              <a:defRPr/>
            </a:pPr>
            <a:fld id="{5666FC81-BA31-432C-8521-22BFAD5C2233}" type="datetimeFigureOut">
              <a:rPr lang="de-DE"/>
              <a:pPr>
                <a:defRPr/>
              </a:pPr>
              <a:t>17.12.2025</a:t>
            </a:fld>
            <a:endParaRPr lang="de-DE"/>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charset="0"/>
                <a:ea typeface="ＭＳ Ｐゴシック" pitchFamily="34" charset="-128"/>
              </a:defRPr>
            </a:lvl1pPr>
          </a:lstStyle>
          <a:p>
            <a:pPr>
              <a:defRPr/>
            </a:pPr>
            <a:endParaRPr lang="de-DE"/>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charset="0"/>
                <a:ea typeface="ＭＳ Ｐゴシック" pitchFamily="34" charset="-128"/>
              </a:defRPr>
            </a:lvl1pPr>
          </a:lstStyle>
          <a:p>
            <a:pPr>
              <a:defRPr/>
            </a:pPr>
            <a:fld id="{F44ECD94-C348-4DEA-90B0-DB20B9528F43}" type="slidenum">
              <a:rPr lang="de-DE"/>
              <a:pPr>
                <a:defRPr/>
              </a:pPr>
              <a:t>‹Nr.›</a:t>
            </a:fld>
            <a:endParaRPr lang="de-DE"/>
          </a:p>
        </p:txBody>
      </p:sp>
    </p:spTree>
    <p:extLst>
      <p:ext uri="{BB962C8B-B14F-4D97-AF65-F5344CB8AC3E}">
        <p14:creationId xmlns:p14="http://schemas.microsoft.com/office/powerpoint/2010/main" val="4120625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p>
        </p:txBody>
      </p:sp>
      <p:sp>
        <p:nvSpPr>
          <p:cNvPr id="3" name="Bildplatzhalter 2">
            <a:extLst>
              <a:ext uri="{FF2B5EF4-FFF2-40B4-BE49-F238E27FC236}"/>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a:extLst>
              <a:ext uri="{FF2B5EF4-FFF2-40B4-BE49-F238E27FC236}"/>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Rectangle 6">
            <a:extLst>
              <a:ext uri="{FF2B5EF4-FFF2-40B4-BE49-F238E27FC236}"/>
            </a:extLst>
          </p:cNvPr>
          <p:cNvSpPr>
            <a:spLocks noGrp="1" noChangeArrowheads="1"/>
          </p:cNvSpPr>
          <p:nvPr>
            <p:ph type="dt" sz="half" idx="10"/>
          </p:nvPr>
        </p:nvSpPr>
        <p:spPr>
          <a:ln/>
        </p:spPr>
        <p:txBody>
          <a:bodyPr/>
          <a:lstStyle>
            <a:lvl1pPr>
              <a:defRPr/>
            </a:lvl1pPr>
          </a:lstStyle>
          <a:p>
            <a:pPr>
              <a:defRPr/>
            </a:pPr>
            <a:endParaRPr lang="de-DE" altLang="de-DE"/>
          </a:p>
        </p:txBody>
      </p:sp>
      <p:sp>
        <p:nvSpPr>
          <p:cNvPr id="6" name="Rectangle 7">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de-DE" altLang="de-DE"/>
          </a:p>
        </p:txBody>
      </p:sp>
      <p:sp>
        <p:nvSpPr>
          <p:cNvPr id="7" name="Rectangle 8">
            <a:extLst>
              <a:ext uri="{FF2B5EF4-FFF2-40B4-BE49-F238E27FC236}"/>
            </a:extLst>
          </p:cNvPr>
          <p:cNvSpPr>
            <a:spLocks noGrp="1" noChangeArrowheads="1"/>
          </p:cNvSpPr>
          <p:nvPr>
            <p:ph type="sldNum" sz="quarter" idx="12"/>
          </p:nvPr>
        </p:nvSpPr>
        <p:spPr>
          <a:ln/>
        </p:spPr>
        <p:txBody>
          <a:bodyPr/>
          <a:lstStyle>
            <a:lvl1pPr>
              <a:defRPr/>
            </a:lvl1pPr>
          </a:lstStyle>
          <a:p>
            <a:pPr>
              <a:defRPr/>
            </a:pPr>
            <a:fld id="{0BDBD9B2-F341-4993-A741-7FF948F36505}" type="slidenum">
              <a:rPr lang="de-DE" altLang="de-DE"/>
              <a:pPr>
                <a:defRPr/>
              </a:pPr>
              <a:t>‹Nr.›</a:t>
            </a:fld>
            <a:endParaRPr lang="de-DE" altLang="de-DE"/>
          </a:p>
        </p:txBody>
      </p:sp>
    </p:spTree>
    <p:extLst>
      <p:ext uri="{BB962C8B-B14F-4D97-AF65-F5344CB8AC3E}">
        <p14:creationId xmlns:p14="http://schemas.microsoft.com/office/powerpoint/2010/main" val="3630070935"/>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a:p>
        </p:txBody>
      </p:sp>
      <p:sp>
        <p:nvSpPr>
          <p:cNvPr id="3" name="Vertical Text Placehold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charset="0"/>
                <a:ea typeface="ＭＳ Ｐゴシック" pitchFamily="34" charset="-128"/>
              </a:defRPr>
            </a:lvl1pPr>
          </a:lstStyle>
          <a:p>
            <a:pPr>
              <a:defRPr/>
            </a:pPr>
            <a:fld id="{E2661C47-E7A3-4BB5-A704-3D95DF3B7A78}" type="datetimeFigureOut">
              <a:rPr lang="de-DE"/>
              <a:pPr>
                <a:defRPr/>
              </a:pPr>
              <a:t>17.12.2025</a:t>
            </a:fld>
            <a:endParaRPr lang="de-DE"/>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charset="0"/>
                <a:ea typeface="ＭＳ Ｐゴシック" pitchFamily="34" charset="-128"/>
              </a:defRPr>
            </a:lvl1pPr>
          </a:lstStyle>
          <a:p>
            <a:pPr>
              <a:defRPr/>
            </a:pPr>
            <a:endParaRPr lang="de-DE"/>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charset="0"/>
                <a:ea typeface="ＭＳ Ｐゴシック" pitchFamily="34" charset="-128"/>
              </a:defRPr>
            </a:lvl1pPr>
          </a:lstStyle>
          <a:p>
            <a:pPr>
              <a:defRPr/>
            </a:pPr>
            <a:fld id="{D95C2D69-5141-462A-8534-05DC9462F30F}" type="slidenum">
              <a:rPr lang="de-DE"/>
              <a:pPr>
                <a:defRPr/>
              </a:pPr>
              <a:t>‹Nr.›</a:t>
            </a:fld>
            <a:endParaRPr lang="de-DE"/>
          </a:p>
        </p:txBody>
      </p:sp>
    </p:spTree>
    <p:extLst>
      <p:ext uri="{BB962C8B-B14F-4D97-AF65-F5344CB8AC3E}">
        <p14:creationId xmlns:p14="http://schemas.microsoft.com/office/powerpoint/2010/main" val="11115489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de-DE" smtClean="0"/>
              <a:t>Titelmasterformat durch Klicken bearbeiten</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charset="0"/>
                <a:ea typeface="ＭＳ Ｐゴシック" pitchFamily="34" charset="-128"/>
              </a:defRPr>
            </a:lvl1pPr>
          </a:lstStyle>
          <a:p>
            <a:pPr>
              <a:defRPr/>
            </a:pPr>
            <a:fld id="{FC625774-2166-46BD-BCAB-738A468101D7}" type="datetimeFigureOut">
              <a:rPr lang="de-DE"/>
              <a:pPr>
                <a:defRPr/>
              </a:pPr>
              <a:t>17.12.2025</a:t>
            </a:fld>
            <a:endParaRPr lang="de-DE"/>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charset="0"/>
                <a:ea typeface="ＭＳ Ｐゴシック" pitchFamily="34" charset="-128"/>
              </a:defRPr>
            </a:lvl1pPr>
          </a:lstStyle>
          <a:p>
            <a:pPr>
              <a:defRPr/>
            </a:pPr>
            <a:endParaRPr lang="de-DE"/>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charset="0"/>
                <a:ea typeface="ＭＳ Ｐゴシック" pitchFamily="34" charset="-128"/>
              </a:defRPr>
            </a:lvl1pPr>
          </a:lstStyle>
          <a:p>
            <a:pPr>
              <a:defRPr/>
            </a:pPr>
            <a:fld id="{F3F2179F-AE8A-459D-8275-D044816C37C5}" type="slidenum">
              <a:rPr lang="de-DE"/>
              <a:pPr>
                <a:defRPr/>
              </a:pPr>
              <a:t>‹Nr.›</a:t>
            </a:fld>
            <a:endParaRPr lang="de-DE"/>
          </a:p>
        </p:txBody>
      </p:sp>
    </p:spTree>
    <p:extLst>
      <p:ext uri="{BB962C8B-B14F-4D97-AF65-F5344CB8AC3E}">
        <p14:creationId xmlns:p14="http://schemas.microsoft.com/office/powerpoint/2010/main" val="21504232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cxnSp>
        <p:nvCxnSpPr>
          <p:cNvPr id="4" name="Straight Connector 7"/>
          <p:cNvCxnSpPr/>
          <p:nvPr/>
        </p:nvCxnSpPr>
        <p:spPr>
          <a:xfrm>
            <a:off x="685800" y="339883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de-DE" smtClean="0"/>
              <a:t>Titelmasterformat durch Klicken bearbeiten</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en-US" dirty="0"/>
          </a:p>
        </p:txBody>
      </p:sp>
      <p:sp>
        <p:nvSpPr>
          <p:cNvPr id="5" name="Date Placeholder 3"/>
          <p:cNvSpPr>
            <a:spLocks noGrp="1"/>
          </p:cNvSpPr>
          <p:nvPr>
            <p:ph type="dt" sz="half" idx="10"/>
          </p:nvPr>
        </p:nvSpPr>
        <p:spPr/>
        <p:txBody>
          <a:bodyPr/>
          <a:lstStyle>
            <a:lvl1pPr>
              <a:defRPr/>
            </a:lvl1pPr>
          </a:lstStyle>
          <a:p>
            <a:pPr>
              <a:defRPr/>
            </a:pPr>
            <a:fld id="{C8A432C8-69A7-458B-9684-2BFA64B31948}" type="datetime2">
              <a:rPr lang="en-US"/>
              <a:pPr>
                <a:defRPr/>
              </a:pPr>
              <a:t>Wednesday, December 17, 2025</a:t>
            </a:fld>
            <a:endParaRPr lang="en-US"/>
          </a:p>
        </p:txBody>
      </p:sp>
      <p:sp>
        <p:nvSpPr>
          <p:cNvPr id="6" name="Footer Placeholder 4"/>
          <p:cNvSpPr>
            <a:spLocks noGrp="1"/>
          </p:cNvSpPr>
          <p:nvPr>
            <p:ph type="ftr" sz="quarter" idx="11"/>
          </p:nvPr>
        </p:nvSpPr>
        <p:spPr/>
        <p:txBody>
          <a:bodyPr/>
          <a:lstStyle>
            <a:lvl1pPr algn="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E9F9AB7-AB4F-46C6-8E05-5C57B87CFA4A}" type="slidenum">
              <a:rPr lang="en-US"/>
              <a:pPr>
                <a:defRPr/>
              </a:pPr>
              <a:t>‹Nr.›</a:t>
            </a:fld>
            <a:endParaRPr lang="en-US"/>
          </a:p>
        </p:txBody>
      </p:sp>
    </p:spTree>
    <p:extLst>
      <p:ext uri="{BB962C8B-B14F-4D97-AF65-F5344CB8AC3E}">
        <p14:creationId xmlns:p14="http://schemas.microsoft.com/office/powerpoint/2010/main" val="23682227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a:p>
        </p:txBody>
      </p:sp>
      <p:sp>
        <p:nvSpPr>
          <p:cNvPr id="3" name="Content Placehold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e Placeholder 3"/>
          <p:cNvSpPr>
            <a:spLocks noGrp="1"/>
          </p:cNvSpPr>
          <p:nvPr>
            <p:ph type="dt" sz="half" idx="10"/>
          </p:nvPr>
        </p:nvSpPr>
        <p:spPr/>
        <p:txBody>
          <a:bodyPr/>
          <a:lstStyle>
            <a:lvl1pPr>
              <a:defRPr/>
            </a:lvl1pPr>
          </a:lstStyle>
          <a:p>
            <a:pPr>
              <a:defRPr/>
            </a:pPr>
            <a:endParaRPr lang="de-DE" altLang="de-DE"/>
          </a:p>
        </p:txBody>
      </p:sp>
      <p:sp>
        <p:nvSpPr>
          <p:cNvPr id="5" name="Footer Placeholder 4"/>
          <p:cNvSpPr>
            <a:spLocks noGrp="1"/>
          </p:cNvSpPr>
          <p:nvPr>
            <p:ph type="ftr" sz="quarter" idx="11"/>
          </p:nvPr>
        </p:nvSpPr>
        <p:spPr/>
        <p:txBody>
          <a:bodyPr/>
          <a:lstStyle>
            <a:lvl1pPr>
              <a:defRPr/>
            </a:lvl1pPr>
          </a:lstStyle>
          <a:p>
            <a:pPr>
              <a:defRPr/>
            </a:pPr>
            <a:endParaRPr lang="de-DE" altLang="de-DE"/>
          </a:p>
        </p:txBody>
      </p:sp>
      <p:sp>
        <p:nvSpPr>
          <p:cNvPr id="6" name="Slide Number Placeholder 5"/>
          <p:cNvSpPr>
            <a:spLocks noGrp="1"/>
          </p:cNvSpPr>
          <p:nvPr>
            <p:ph type="sldNum" sz="quarter" idx="12"/>
          </p:nvPr>
        </p:nvSpPr>
        <p:spPr/>
        <p:txBody>
          <a:bodyPr/>
          <a:lstStyle>
            <a:lvl1pPr>
              <a:defRPr/>
            </a:lvl1pPr>
          </a:lstStyle>
          <a:p>
            <a:pPr>
              <a:defRPr/>
            </a:pPr>
            <a:fld id="{A03FF7B3-7F74-4176-8275-BE7820AC1E01}" type="slidenum">
              <a:rPr lang="de-DE" altLang="de-DE"/>
              <a:pPr>
                <a:defRPr/>
              </a:pPr>
              <a:t>‹Nr.›</a:t>
            </a:fld>
            <a:endParaRPr lang="de-DE" altLang="de-DE"/>
          </a:p>
        </p:txBody>
      </p:sp>
    </p:spTree>
    <p:extLst>
      <p:ext uri="{BB962C8B-B14F-4D97-AF65-F5344CB8AC3E}">
        <p14:creationId xmlns:p14="http://schemas.microsoft.com/office/powerpoint/2010/main" val="37467613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Abschnitts-&#10;überschrift">
    <p:bg>
      <p:bgPr>
        <a:solidFill>
          <a:schemeClr val="bg2"/>
        </a:solidFill>
        <a:effectLst/>
      </p:bgPr>
    </p:bg>
    <p:spTree>
      <p:nvGrpSpPr>
        <p:cNvPr id="1" name=""/>
        <p:cNvGrpSpPr/>
        <p:nvPr/>
      </p:nvGrpSpPr>
      <p:grpSpPr>
        <a:xfrm>
          <a:off x="0" y="0"/>
          <a:ext cx="0" cy="0"/>
          <a:chOff x="0" y="0"/>
          <a:chExt cx="0" cy="0"/>
        </a:xfrm>
      </p:grpSpPr>
      <p:cxnSp>
        <p:nvCxnSpPr>
          <p:cNvPr id="4" name="Straight Connector 6"/>
          <p:cNvCxnSpPr/>
          <p:nvPr/>
        </p:nvCxnSpPr>
        <p:spPr>
          <a:xfrm>
            <a:off x="731838" y="459898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22313" y="2362200"/>
            <a:ext cx="7772400" cy="2200275"/>
          </a:xfrm>
        </p:spPr>
        <p:txBody>
          <a:bodyPr anchor="b"/>
          <a:lstStyle>
            <a:lvl1pPr algn="l">
              <a:defRPr sz="4800" b="0" cap="all"/>
            </a:lvl1pPr>
          </a:lstStyle>
          <a:p>
            <a:r>
              <a:rPr lang="de-DE" smtClean="0"/>
              <a:t>Titelmasterformat durch Klicken bearbeiten</a:t>
            </a:r>
            <a:endParaRPr lang="en-US" dirty="0"/>
          </a:p>
        </p:txBody>
      </p:sp>
      <p:sp>
        <p:nvSpPr>
          <p:cNvPr id="3" name="Text Placeholder 2"/>
          <p:cNvSpPr>
            <a:spLocks noGrp="1"/>
          </p:cNvSpPr>
          <p:nvPr>
            <p:ph type="body" idx="1"/>
          </p:nvPr>
        </p:nvSpPr>
        <p:spPr>
          <a:xfrm>
            <a:off x="722313" y="4626864"/>
            <a:ext cx="7772400" cy="1500187"/>
          </a:xfrm>
        </p:spPr>
        <p:txBody>
          <a:bodyPr>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5" name="Date Placeholder 3"/>
          <p:cNvSpPr>
            <a:spLocks noGrp="1"/>
          </p:cNvSpPr>
          <p:nvPr>
            <p:ph type="dt" sz="half" idx="10"/>
          </p:nvPr>
        </p:nvSpPr>
        <p:spPr/>
        <p:txBody>
          <a:bodyPr/>
          <a:lstStyle>
            <a:lvl1pPr>
              <a:defRPr/>
            </a:lvl1pPr>
          </a:lstStyle>
          <a:p>
            <a:pPr>
              <a:defRPr/>
            </a:pPr>
            <a:endParaRPr lang="de-DE" altLang="de-DE"/>
          </a:p>
        </p:txBody>
      </p:sp>
      <p:sp>
        <p:nvSpPr>
          <p:cNvPr id="6" name="Footer Placeholder 4"/>
          <p:cNvSpPr>
            <a:spLocks noGrp="1"/>
          </p:cNvSpPr>
          <p:nvPr>
            <p:ph type="ftr" sz="quarter" idx="11"/>
          </p:nvPr>
        </p:nvSpPr>
        <p:spPr/>
        <p:txBody>
          <a:bodyPr/>
          <a:lstStyle>
            <a:lvl1pPr>
              <a:defRPr/>
            </a:lvl1pPr>
          </a:lstStyle>
          <a:p>
            <a:pPr>
              <a:defRPr/>
            </a:pPr>
            <a:endParaRPr lang="de-DE" altLang="de-DE"/>
          </a:p>
        </p:txBody>
      </p:sp>
      <p:sp>
        <p:nvSpPr>
          <p:cNvPr id="7" name="Slide Number Placeholder 5"/>
          <p:cNvSpPr>
            <a:spLocks noGrp="1"/>
          </p:cNvSpPr>
          <p:nvPr>
            <p:ph type="sldNum" sz="quarter" idx="12"/>
          </p:nvPr>
        </p:nvSpPr>
        <p:spPr/>
        <p:txBody>
          <a:bodyPr/>
          <a:lstStyle>
            <a:lvl1pPr>
              <a:defRPr/>
            </a:lvl1pPr>
          </a:lstStyle>
          <a:p>
            <a:pPr>
              <a:defRPr/>
            </a:pPr>
            <a:fld id="{4B73A396-8D03-48BC-945B-FEF9E8EFABA0}" type="slidenum">
              <a:rPr lang="de-DE" altLang="de-DE"/>
              <a:pPr>
                <a:defRPr/>
              </a:pPr>
              <a:t>‹Nr.›</a:t>
            </a:fld>
            <a:endParaRPr lang="de-DE" altLang="de-DE"/>
          </a:p>
        </p:txBody>
      </p:sp>
    </p:spTree>
    <p:extLst>
      <p:ext uri="{BB962C8B-B14F-4D97-AF65-F5344CB8AC3E}">
        <p14:creationId xmlns:p14="http://schemas.microsoft.com/office/powerpoint/2010/main" val="2547023238"/>
      </p:ext>
    </p:extLst>
  </p:cSld>
  <p:clrMapOvr>
    <a:overrideClrMapping bg1="dk1" tx1="lt1" bg2="dk2" tx2="lt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Date Placeholder 3"/>
          <p:cNvSpPr>
            <a:spLocks noGrp="1"/>
          </p:cNvSpPr>
          <p:nvPr>
            <p:ph type="dt" sz="half" idx="10"/>
          </p:nvPr>
        </p:nvSpPr>
        <p:spPr/>
        <p:txBody>
          <a:bodyPr/>
          <a:lstStyle>
            <a:lvl1pPr>
              <a:defRPr/>
            </a:lvl1pPr>
          </a:lstStyle>
          <a:p>
            <a:pPr>
              <a:defRPr/>
            </a:pPr>
            <a:endParaRPr lang="de-DE" altLang="de-DE"/>
          </a:p>
        </p:txBody>
      </p:sp>
      <p:sp>
        <p:nvSpPr>
          <p:cNvPr id="6" name="Footer Placeholder 4"/>
          <p:cNvSpPr>
            <a:spLocks noGrp="1"/>
          </p:cNvSpPr>
          <p:nvPr>
            <p:ph type="ftr" sz="quarter" idx="11"/>
          </p:nvPr>
        </p:nvSpPr>
        <p:spPr/>
        <p:txBody>
          <a:bodyPr/>
          <a:lstStyle>
            <a:lvl1pPr>
              <a:defRPr/>
            </a:lvl1pPr>
          </a:lstStyle>
          <a:p>
            <a:pPr>
              <a:defRPr/>
            </a:pPr>
            <a:endParaRPr lang="de-DE" altLang="de-DE"/>
          </a:p>
        </p:txBody>
      </p:sp>
      <p:sp>
        <p:nvSpPr>
          <p:cNvPr id="7" name="Slide Number Placeholder 5"/>
          <p:cNvSpPr>
            <a:spLocks noGrp="1"/>
          </p:cNvSpPr>
          <p:nvPr>
            <p:ph type="sldNum" sz="quarter" idx="12"/>
          </p:nvPr>
        </p:nvSpPr>
        <p:spPr/>
        <p:txBody>
          <a:bodyPr/>
          <a:lstStyle>
            <a:lvl1pPr>
              <a:defRPr/>
            </a:lvl1pPr>
          </a:lstStyle>
          <a:p>
            <a:pPr>
              <a:defRPr/>
            </a:pPr>
            <a:fld id="{A1ABB2B8-54BB-4A12-8157-17A14D880E4E}" type="slidenum">
              <a:rPr lang="de-DE" altLang="de-DE"/>
              <a:pPr>
                <a:defRPr/>
              </a:pPr>
              <a:t>‹Nr.›</a:t>
            </a:fld>
            <a:endParaRPr lang="de-DE" altLang="de-DE"/>
          </a:p>
        </p:txBody>
      </p:sp>
    </p:spTree>
    <p:extLst>
      <p:ext uri="{BB962C8B-B14F-4D97-AF65-F5344CB8AC3E}">
        <p14:creationId xmlns:p14="http://schemas.microsoft.com/office/powerpoint/2010/main" val="26217554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cxnSp>
        <p:nvCxnSpPr>
          <p:cNvPr id="7" name="Straight Connector 10"/>
          <p:cNvCxnSpPr/>
          <p:nvPr/>
        </p:nvCxnSpPr>
        <p:spPr>
          <a:xfrm rot="5400000">
            <a:off x="2218531" y="4045744"/>
            <a:ext cx="470852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de-DE" smtClean="0"/>
              <a:t>Titelmasterformat durch Klicken bearbeiten</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8" name="Date Placeholder 6"/>
          <p:cNvSpPr>
            <a:spLocks noGrp="1"/>
          </p:cNvSpPr>
          <p:nvPr>
            <p:ph type="dt" sz="half" idx="10"/>
          </p:nvPr>
        </p:nvSpPr>
        <p:spPr/>
        <p:txBody>
          <a:bodyPr/>
          <a:lstStyle>
            <a:lvl1pPr>
              <a:defRPr/>
            </a:lvl1pPr>
          </a:lstStyle>
          <a:p>
            <a:pPr>
              <a:defRPr/>
            </a:pPr>
            <a:endParaRPr lang="de-DE" altLang="de-DE"/>
          </a:p>
        </p:txBody>
      </p:sp>
      <p:sp>
        <p:nvSpPr>
          <p:cNvPr id="9" name="Footer Placeholder 7"/>
          <p:cNvSpPr>
            <a:spLocks noGrp="1"/>
          </p:cNvSpPr>
          <p:nvPr>
            <p:ph type="ftr" sz="quarter" idx="11"/>
          </p:nvPr>
        </p:nvSpPr>
        <p:spPr/>
        <p:txBody>
          <a:bodyPr/>
          <a:lstStyle>
            <a:lvl1pPr>
              <a:defRPr/>
            </a:lvl1pPr>
          </a:lstStyle>
          <a:p>
            <a:pPr>
              <a:defRPr/>
            </a:pPr>
            <a:endParaRPr lang="de-DE" altLang="de-DE"/>
          </a:p>
        </p:txBody>
      </p:sp>
      <p:sp>
        <p:nvSpPr>
          <p:cNvPr id="10" name="Slide Number Placeholder 8"/>
          <p:cNvSpPr>
            <a:spLocks noGrp="1"/>
          </p:cNvSpPr>
          <p:nvPr>
            <p:ph type="sldNum" sz="quarter" idx="12"/>
          </p:nvPr>
        </p:nvSpPr>
        <p:spPr/>
        <p:txBody>
          <a:bodyPr/>
          <a:lstStyle>
            <a:lvl1pPr>
              <a:defRPr/>
            </a:lvl1pPr>
          </a:lstStyle>
          <a:p>
            <a:pPr>
              <a:defRPr/>
            </a:pPr>
            <a:fld id="{10210A25-AC77-49C0-B563-FB6107E991AD}" type="slidenum">
              <a:rPr lang="de-DE" altLang="de-DE"/>
              <a:pPr>
                <a:defRPr/>
              </a:pPr>
              <a:t>‹Nr.›</a:t>
            </a:fld>
            <a:endParaRPr lang="de-DE" altLang="de-DE"/>
          </a:p>
        </p:txBody>
      </p:sp>
    </p:spTree>
    <p:extLst>
      <p:ext uri="{BB962C8B-B14F-4D97-AF65-F5344CB8AC3E}">
        <p14:creationId xmlns:p14="http://schemas.microsoft.com/office/powerpoint/2010/main" val="265368041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a:p>
        </p:txBody>
      </p:sp>
      <p:sp>
        <p:nvSpPr>
          <p:cNvPr id="3" name="Date Placeholder 3"/>
          <p:cNvSpPr>
            <a:spLocks noGrp="1"/>
          </p:cNvSpPr>
          <p:nvPr>
            <p:ph type="dt" sz="half" idx="10"/>
          </p:nvPr>
        </p:nvSpPr>
        <p:spPr/>
        <p:txBody>
          <a:bodyPr/>
          <a:lstStyle>
            <a:lvl1pPr>
              <a:defRPr/>
            </a:lvl1pPr>
          </a:lstStyle>
          <a:p>
            <a:pPr>
              <a:defRPr/>
            </a:pPr>
            <a:endParaRPr lang="de-DE" altLang="de-DE"/>
          </a:p>
        </p:txBody>
      </p:sp>
      <p:sp>
        <p:nvSpPr>
          <p:cNvPr id="4" name="Footer Placeholder 4"/>
          <p:cNvSpPr>
            <a:spLocks noGrp="1"/>
          </p:cNvSpPr>
          <p:nvPr>
            <p:ph type="ftr" sz="quarter" idx="11"/>
          </p:nvPr>
        </p:nvSpPr>
        <p:spPr/>
        <p:txBody>
          <a:bodyPr/>
          <a:lstStyle>
            <a:lvl1pPr>
              <a:defRPr/>
            </a:lvl1pPr>
          </a:lstStyle>
          <a:p>
            <a:pPr>
              <a:defRPr/>
            </a:pPr>
            <a:endParaRPr lang="de-DE" altLang="de-DE"/>
          </a:p>
        </p:txBody>
      </p:sp>
      <p:sp>
        <p:nvSpPr>
          <p:cNvPr id="5" name="Slide Number Placeholder 5"/>
          <p:cNvSpPr>
            <a:spLocks noGrp="1"/>
          </p:cNvSpPr>
          <p:nvPr>
            <p:ph type="sldNum" sz="quarter" idx="12"/>
          </p:nvPr>
        </p:nvSpPr>
        <p:spPr/>
        <p:txBody>
          <a:bodyPr/>
          <a:lstStyle>
            <a:lvl1pPr>
              <a:defRPr/>
            </a:lvl1pPr>
          </a:lstStyle>
          <a:p>
            <a:pPr>
              <a:defRPr/>
            </a:pPr>
            <a:fld id="{D1320759-F2F8-4440-AD7D-0FB3F727B21B}" type="slidenum">
              <a:rPr lang="de-DE" altLang="de-DE"/>
              <a:pPr>
                <a:defRPr/>
              </a:pPr>
              <a:t>‹Nr.›</a:t>
            </a:fld>
            <a:endParaRPr lang="de-DE" altLang="de-DE"/>
          </a:p>
        </p:txBody>
      </p:sp>
    </p:spTree>
    <p:extLst>
      <p:ext uri="{BB962C8B-B14F-4D97-AF65-F5344CB8AC3E}">
        <p14:creationId xmlns:p14="http://schemas.microsoft.com/office/powerpoint/2010/main" val="37919791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de-DE" altLang="de-DE"/>
          </a:p>
        </p:txBody>
      </p:sp>
      <p:sp>
        <p:nvSpPr>
          <p:cNvPr id="3" name="Footer Placeholder 4"/>
          <p:cNvSpPr>
            <a:spLocks noGrp="1"/>
          </p:cNvSpPr>
          <p:nvPr>
            <p:ph type="ftr" sz="quarter" idx="11"/>
          </p:nvPr>
        </p:nvSpPr>
        <p:spPr/>
        <p:txBody>
          <a:bodyPr/>
          <a:lstStyle>
            <a:lvl1pPr>
              <a:defRPr/>
            </a:lvl1pPr>
          </a:lstStyle>
          <a:p>
            <a:pPr>
              <a:defRPr/>
            </a:pPr>
            <a:endParaRPr lang="de-DE" altLang="de-DE"/>
          </a:p>
        </p:txBody>
      </p:sp>
      <p:sp>
        <p:nvSpPr>
          <p:cNvPr id="4" name="Slide Number Placeholder 5"/>
          <p:cNvSpPr>
            <a:spLocks noGrp="1"/>
          </p:cNvSpPr>
          <p:nvPr>
            <p:ph type="sldNum" sz="quarter" idx="12"/>
          </p:nvPr>
        </p:nvSpPr>
        <p:spPr/>
        <p:txBody>
          <a:bodyPr/>
          <a:lstStyle>
            <a:lvl1pPr>
              <a:defRPr/>
            </a:lvl1pPr>
          </a:lstStyle>
          <a:p>
            <a:pPr>
              <a:defRPr/>
            </a:pPr>
            <a:fld id="{EC81F0BC-30A9-4FF9-A20D-AF2B19FA1B9B}" type="slidenum">
              <a:rPr lang="de-DE" altLang="de-DE"/>
              <a:pPr>
                <a:defRPr/>
              </a:pPr>
              <a:t>‹Nr.›</a:t>
            </a:fld>
            <a:endParaRPr lang="de-DE" altLang="de-DE"/>
          </a:p>
        </p:txBody>
      </p:sp>
    </p:spTree>
    <p:extLst>
      <p:ext uri="{BB962C8B-B14F-4D97-AF65-F5344CB8AC3E}">
        <p14:creationId xmlns:p14="http://schemas.microsoft.com/office/powerpoint/2010/main" val="178142419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cxnSp>
        <p:nvCxnSpPr>
          <p:cNvPr id="5" name="Straight Connector 8"/>
          <p:cNvCxnSpPr/>
          <p:nvPr/>
        </p:nvCxnSpPr>
        <p:spPr>
          <a:xfrm rot="5400000">
            <a:off x="-13494" y="3580607"/>
            <a:ext cx="557847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de-DE" smtClean="0"/>
              <a:t>Titelmasterformat durch Klicken bearbeiten</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6" name="Date Placeholder 4"/>
          <p:cNvSpPr>
            <a:spLocks noGrp="1"/>
          </p:cNvSpPr>
          <p:nvPr>
            <p:ph type="dt" sz="half" idx="10"/>
          </p:nvPr>
        </p:nvSpPr>
        <p:spPr/>
        <p:txBody>
          <a:bodyPr/>
          <a:lstStyle>
            <a:lvl1pPr>
              <a:defRPr/>
            </a:lvl1pPr>
          </a:lstStyle>
          <a:p>
            <a:pPr>
              <a:defRPr/>
            </a:pPr>
            <a:endParaRPr lang="de-DE" altLang="de-DE"/>
          </a:p>
        </p:txBody>
      </p:sp>
      <p:sp>
        <p:nvSpPr>
          <p:cNvPr id="7" name="Footer Placeholder 5"/>
          <p:cNvSpPr>
            <a:spLocks noGrp="1"/>
          </p:cNvSpPr>
          <p:nvPr>
            <p:ph type="ftr" sz="quarter" idx="11"/>
          </p:nvPr>
        </p:nvSpPr>
        <p:spPr/>
        <p:txBody>
          <a:bodyPr/>
          <a:lstStyle>
            <a:lvl1pPr>
              <a:defRPr/>
            </a:lvl1pPr>
          </a:lstStyle>
          <a:p>
            <a:pPr>
              <a:defRPr/>
            </a:pPr>
            <a:endParaRPr lang="de-DE" altLang="de-DE"/>
          </a:p>
        </p:txBody>
      </p:sp>
      <p:sp>
        <p:nvSpPr>
          <p:cNvPr id="8" name="Slide Number Placeholder 6"/>
          <p:cNvSpPr>
            <a:spLocks noGrp="1"/>
          </p:cNvSpPr>
          <p:nvPr>
            <p:ph type="sldNum" sz="quarter" idx="12"/>
          </p:nvPr>
        </p:nvSpPr>
        <p:spPr/>
        <p:txBody>
          <a:bodyPr/>
          <a:lstStyle>
            <a:lvl1pPr>
              <a:defRPr/>
            </a:lvl1pPr>
          </a:lstStyle>
          <a:p>
            <a:pPr>
              <a:defRPr/>
            </a:pPr>
            <a:fld id="{83A2ED53-0E09-45FC-B0F8-47D8D246D7C2}" type="slidenum">
              <a:rPr lang="de-DE" altLang="de-DE"/>
              <a:pPr>
                <a:defRPr/>
              </a:pPr>
              <a:t>‹Nr.›</a:t>
            </a:fld>
            <a:endParaRPr lang="de-DE" altLang="de-DE"/>
          </a:p>
        </p:txBody>
      </p:sp>
    </p:spTree>
    <p:extLst>
      <p:ext uri="{BB962C8B-B14F-4D97-AF65-F5344CB8AC3E}">
        <p14:creationId xmlns:p14="http://schemas.microsoft.com/office/powerpoint/2010/main" val="1888444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1.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1.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7.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de-DE" smtClean="0"/>
              <a:t>Titelmasterformat durch Klicken bearbeiten</a:t>
            </a:r>
          </a:p>
        </p:txBody>
      </p:sp>
      <p:sp>
        <p:nvSpPr>
          <p:cNvPr id="1027" name="Rectangle 3"/>
          <p:cNvSpPr>
            <a:spLocks noGrp="1" noChangeArrowheads="1"/>
          </p:cNvSpPr>
          <p:nvPr>
            <p:ph type="body" idx="1"/>
          </p:nvPr>
        </p:nvSpPr>
        <p:spPr bwMode="auto">
          <a:xfrm>
            <a:off x="457200" y="1844675"/>
            <a:ext cx="8229600" cy="428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smtClean="0"/>
              <a:t>Textmasterformate durch Klicken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pic>
        <p:nvPicPr>
          <p:cNvPr id="1028"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1565275"/>
            <a:ext cx="9142413" cy="15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9" name="Rectangle 5">
            <a:extLst>
              <a:ext uri="{FF2B5EF4-FFF2-40B4-BE49-F238E27FC236}"/>
            </a:extLst>
          </p:cNvPr>
          <p:cNvSpPr>
            <a:spLocks noChangeArrowheads="1"/>
          </p:cNvSpPr>
          <p:nvPr/>
        </p:nvSpPr>
        <p:spPr bwMode="auto">
          <a:xfrm>
            <a:off x="7596188" y="6237288"/>
            <a:ext cx="1547812" cy="576262"/>
          </a:xfrm>
          <a:prstGeom prst="rect">
            <a:avLst/>
          </a:prstGeom>
          <a:solidFill>
            <a:srgbClr val="006BB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de-DE" altLang="de-DE"/>
          </a:p>
        </p:txBody>
      </p:sp>
      <p:sp>
        <p:nvSpPr>
          <p:cNvPr id="392198" name="Rectangle 6">
            <a:extLst>
              <a:ext uri="{FF2B5EF4-FFF2-40B4-BE49-F238E27FC236}"/>
            </a:extLst>
          </p:cNvPr>
          <p:cNvSpPr>
            <a:spLocks noGrp="1" noChangeArrowheads="1"/>
          </p:cNvSpPr>
          <p:nvPr>
            <p:ph type="dt" sz="half" idx="2"/>
          </p:nvPr>
        </p:nvSpPr>
        <p:spPr bwMode="auto">
          <a:xfrm>
            <a:off x="457200" y="6245225"/>
            <a:ext cx="14509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latin typeface="Arial" panose="020B0604020202020204" pitchFamily="34" charset="0"/>
              </a:defRPr>
            </a:lvl1pPr>
          </a:lstStyle>
          <a:p>
            <a:pPr>
              <a:defRPr/>
            </a:pPr>
            <a:endParaRPr lang="de-DE" altLang="de-DE"/>
          </a:p>
        </p:txBody>
      </p:sp>
      <p:sp>
        <p:nvSpPr>
          <p:cNvPr id="392199" name="Rectangle 7">
            <a:extLst>
              <a:ext uri="{FF2B5EF4-FFF2-40B4-BE49-F238E27FC236}"/>
            </a:extLst>
          </p:cNvPr>
          <p:cNvSpPr>
            <a:spLocks noGrp="1" noChangeArrowheads="1"/>
          </p:cNvSpPr>
          <p:nvPr>
            <p:ph type="ftr" sz="quarter" idx="3"/>
          </p:nvPr>
        </p:nvSpPr>
        <p:spPr bwMode="auto">
          <a:xfrm>
            <a:off x="2124075"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defRPr>
            </a:lvl1pPr>
          </a:lstStyle>
          <a:p>
            <a:pPr>
              <a:defRPr/>
            </a:pPr>
            <a:endParaRPr lang="de-DE" altLang="de-DE"/>
          </a:p>
        </p:txBody>
      </p:sp>
      <p:sp>
        <p:nvSpPr>
          <p:cNvPr id="392200" name="Rectangle 8">
            <a:extLst>
              <a:ext uri="{FF2B5EF4-FFF2-40B4-BE49-F238E27FC236}"/>
            </a:extLst>
          </p:cNvPr>
          <p:cNvSpPr>
            <a:spLocks noGrp="1" noChangeArrowheads="1"/>
          </p:cNvSpPr>
          <p:nvPr>
            <p:ph type="sldNum" sz="quarter" idx="4"/>
          </p:nvPr>
        </p:nvSpPr>
        <p:spPr bwMode="auto">
          <a:xfrm>
            <a:off x="5219700" y="6245225"/>
            <a:ext cx="86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Arial" charset="0"/>
              </a:defRPr>
            </a:lvl1pPr>
          </a:lstStyle>
          <a:p>
            <a:pPr>
              <a:defRPr/>
            </a:pPr>
            <a:fld id="{9A7A9E78-F0C4-4EBE-837F-1E0D4BB05E59}" type="slidenum">
              <a:rPr lang="de-DE" altLang="de-DE"/>
              <a:pPr>
                <a:defRPr/>
              </a:pPr>
              <a:t>‹Nr.›</a:t>
            </a:fld>
            <a:endParaRPr lang="de-DE" altLang="de-DE"/>
          </a:p>
        </p:txBody>
      </p:sp>
      <p:sp>
        <p:nvSpPr>
          <p:cNvPr id="1033" name="Text Box 9">
            <a:extLst>
              <a:ext uri="{FF2B5EF4-FFF2-40B4-BE49-F238E27FC236}"/>
            </a:extLst>
          </p:cNvPr>
          <p:cNvSpPr txBox="1">
            <a:spLocks noChangeArrowheads="1"/>
          </p:cNvSpPr>
          <p:nvPr/>
        </p:nvSpPr>
        <p:spPr bwMode="auto">
          <a:xfrm>
            <a:off x="7643813" y="6270625"/>
            <a:ext cx="14414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spcBef>
                <a:spcPct val="50000"/>
              </a:spcBef>
              <a:defRPr/>
            </a:pPr>
            <a:r>
              <a:rPr lang="de-DE" altLang="de-DE" sz="2800">
                <a:solidFill>
                  <a:schemeClr val="bg1"/>
                </a:solidFill>
              </a:rPr>
              <a:t>IQSH</a:t>
            </a:r>
          </a:p>
        </p:txBody>
      </p:sp>
    </p:spTree>
  </p:cSld>
  <p:clrMap bg1="lt1" tx1="dk1" bg2="lt2" tx2="dk2" accent1="accent1" accent2="accent2" accent3="accent3" accent4="accent4" accent5="accent5" accent6="accent6" hlink="hlink" folHlink="folHlink"/>
  <p:sldLayoutIdLst>
    <p:sldLayoutId id="2147484457" r:id="rId1"/>
    <p:sldLayoutId id="2147484379" r:id="rId2"/>
    <p:sldLayoutId id="2147484380" r:id="rId3"/>
    <p:sldLayoutId id="2147484381" r:id="rId4"/>
    <p:sldLayoutId id="2147484382" r:id="rId5"/>
    <p:sldLayoutId id="2147484383" r:id="rId6"/>
    <p:sldLayoutId id="2147484384" r:id="rId7"/>
    <p:sldLayoutId id="2147484385" r:id="rId8"/>
    <p:sldLayoutId id="2147484386" r:id="rId9"/>
    <p:sldLayoutId id="2147484387" r:id="rId10"/>
    <p:sldLayoutId id="2147484388" r:id="rId11"/>
  </p:sldLayoutIdLst>
  <p:transition/>
  <p:timing>
    <p:tnLst>
      <p:par>
        <p:cTn id="1" dur="indefinite" restart="never" nodeType="tmRoot"/>
      </p:par>
    </p:tnLst>
  </p:timing>
  <p:txStyles>
    <p:titleStyle>
      <a:lvl1pPr algn="ctr" rtl="0" eaLnBrk="0" fontAlgn="base" hangingPunct="0">
        <a:spcBef>
          <a:spcPct val="0"/>
        </a:spcBef>
        <a:spcAft>
          <a:spcPct val="0"/>
        </a:spcAft>
        <a:defRPr sz="4000" kern="12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anose="020B0604020202020204" pitchFamily="34" charset="0"/>
          <a:ea typeface="ＭＳ Ｐゴシック" panose="020B0600070205080204" pitchFamily="34" charset="-128"/>
        </a:defRPr>
      </a:lvl2pPr>
      <a:lvl3pPr algn="ctr" rtl="0" eaLnBrk="0" fontAlgn="base" hangingPunct="0">
        <a:spcBef>
          <a:spcPct val="0"/>
        </a:spcBef>
        <a:spcAft>
          <a:spcPct val="0"/>
        </a:spcAft>
        <a:defRPr sz="4000">
          <a:solidFill>
            <a:schemeClr val="tx2"/>
          </a:solidFill>
          <a:latin typeface="Arial" panose="020B0604020202020204" pitchFamily="34" charset="0"/>
          <a:ea typeface="ＭＳ Ｐゴシック" panose="020B0600070205080204" pitchFamily="34" charset="-128"/>
        </a:defRPr>
      </a:lvl3pPr>
      <a:lvl4pPr algn="ctr" rtl="0" eaLnBrk="0" fontAlgn="base" hangingPunct="0">
        <a:spcBef>
          <a:spcPct val="0"/>
        </a:spcBef>
        <a:spcAft>
          <a:spcPct val="0"/>
        </a:spcAft>
        <a:defRPr sz="4000">
          <a:solidFill>
            <a:schemeClr val="tx2"/>
          </a:solidFill>
          <a:latin typeface="Arial" panose="020B0604020202020204" pitchFamily="34" charset="0"/>
          <a:ea typeface="ＭＳ Ｐゴシック" panose="020B0600070205080204" pitchFamily="34" charset="-128"/>
        </a:defRPr>
      </a:lvl4pPr>
      <a:lvl5pPr algn="ctr" rtl="0" eaLnBrk="0" fontAlgn="base" hangingPunct="0">
        <a:spcBef>
          <a:spcPct val="0"/>
        </a:spcBef>
        <a:spcAft>
          <a:spcPct val="0"/>
        </a:spcAft>
        <a:defRPr sz="4000">
          <a:solidFill>
            <a:schemeClr val="tx2"/>
          </a:solidFill>
          <a:latin typeface="Arial" panose="020B0604020202020204" pitchFamily="34" charset="0"/>
          <a:ea typeface="ＭＳ Ｐゴシック" panose="020B0600070205080204" pitchFamily="34" charset="-128"/>
        </a:defRPr>
      </a:lvl5pPr>
      <a:lvl6pPr marL="457200" algn="ctr" rtl="0" fontAlgn="base">
        <a:spcBef>
          <a:spcPct val="0"/>
        </a:spcBef>
        <a:spcAft>
          <a:spcPct val="0"/>
        </a:spcAft>
        <a:defRPr sz="4000">
          <a:solidFill>
            <a:schemeClr val="tx2"/>
          </a:solidFill>
          <a:latin typeface="Arial" panose="020B0604020202020204" pitchFamily="34" charset="0"/>
          <a:ea typeface="ＭＳ Ｐゴシック" panose="020B0600070205080204" pitchFamily="34" charset="-128"/>
        </a:defRPr>
      </a:lvl6pPr>
      <a:lvl7pPr marL="914400" algn="ctr" rtl="0" fontAlgn="base">
        <a:spcBef>
          <a:spcPct val="0"/>
        </a:spcBef>
        <a:spcAft>
          <a:spcPct val="0"/>
        </a:spcAft>
        <a:defRPr sz="4000">
          <a:solidFill>
            <a:schemeClr val="tx2"/>
          </a:solidFill>
          <a:latin typeface="Arial" panose="020B0604020202020204" pitchFamily="34" charset="0"/>
          <a:ea typeface="ＭＳ Ｐゴシック" panose="020B0600070205080204" pitchFamily="34" charset="-128"/>
        </a:defRPr>
      </a:lvl7pPr>
      <a:lvl8pPr marL="1371600" algn="ctr" rtl="0" fontAlgn="base">
        <a:spcBef>
          <a:spcPct val="0"/>
        </a:spcBef>
        <a:spcAft>
          <a:spcPct val="0"/>
        </a:spcAft>
        <a:defRPr sz="4000">
          <a:solidFill>
            <a:schemeClr val="tx2"/>
          </a:solidFill>
          <a:latin typeface="Arial" panose="020B0604020202020204" pitchFamily="34" charset="0"/>
          <a:ea typeface="ＭＳ Ｐゴシック" panose="020B0600070205080204" pitchFamily="34" charset="-128"/>
        </a:defRPr>
      </a:lvl8pPr>
      <a:lvl9pPr marL="1828800" algn="ctr" rtl="0" fontAlgn="base">
        <a:spcBef>
          <a:spcPct val="0"/>
        </a:spcBef>
        <a:spcAft>
          <a:spcPct val="0"/>
        </a:spcAft>
        <a:defRPr sz="4000">
          <a:solidFill>
            <a:schemeClr val="tx2"/>
          </a:solidFill>
          <a:latin typeface="Arial" panose="020B0604020202020204" pitchFamily="34" charset="0"/>
          <a:ea typeface="ＭＳ Ｐゴシック" panose="020B0600070205080204" pitchFamily="34" charset="-128"/>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88" y="6707188"/>
            <a:ext cx="9142412" cy="150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4389" r:id="rId1"/>
    <p:sldLayoutId id="2147484390" r:id="rId2"/>
    <p:sldLayoutId id="2147484391" r:id="rId3"/>
    <p:sldLayoutId id="2147484392" r:id="rId4"/>
    <p:sldLayoutId id="2147484393" r:id="rId5"/>
    <p:sldLayoutId id="2147484394" r:id="rId6"/>
    <p:sldLayoutId id="2147484395" r:id="rId7"/>
    <p:sldLayoutId id="2147484396" r:id="rId8"/>
    <p:sldLayoutId id="2147484397" r:id="rId9"/>
    <p:sldLayoutId id="2147484398" r:id="rId10"/>
    <p:sldLayoutId id="2147484399"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de-DE" smtClean="0"/>
              <a:t>Titelmasterformat durch Klicken bearbeiten</a:t>
            </a:r>
          </a:p>
        </p:txBody>
      </p:sp>
      <p:sp>
        <p:nvSpPr>
          <p:cNvPr id="3075" name="Rectangle 3"/>
          <p:cNvSpPr>
            <a:spLocks noGrp="1" noChangeArrowheads="1"/>
          </p:cNvSpPr>
          <p:nvPr>
            <p:ph type="body" idx="1"/>
          </p:nvPr>
        </p:nvSpPr>
        <p:spPr bwMode="auto">
          <a:xfrm>
            <a:off x="457200" y="1844675"/>
            <a:ext cx="8229600" cy="428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smtClean="0"/>
              <a:t>Textmasterformate durch Klicken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pic>
        <p:nvPicPr>
          <p:cNvPr id="3076" name="Picture 4" descr="Balkengelb"/>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1557338"/>
            <a:ext cx="914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5">
            <a:extLst>
              <a:ext uri="{FF2B5EF4-FFF2-40B4-BE49-F238E27FC236}"/>
            </a:extLst>
          </p:cNvPr>
          <p:cNvSpPr>
            <a:spLocks noChangeArrowheads="1"/>
          </p:cNvSpPr>
          <p:nvPr/>
        </p:nvSpPr>
        <p:spPr bwMode="auto">
          <a:xfrm>
            <a:off x="7596188" y="6237288"/>
            <a:ext cx="1547812" cy="576262"/>
          </a:xfrm>
          <a:prstGeom prst="rect">
            <a:avLst/>
          </a:prstGeom>
          <a:solidFill>
            <a:srgbClr val="FC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de-DE" altLang="de-DE"/>
          </a:p>
        </p:txBody>
      </p:sp>
      <p:sp>
        <p:nvSpPr>
          <p:cNvPr id="396294" name="Rectangle 6">
            <a:extLst>
              <a:ext uri="{FF2B5EF4-FFF2-40B4-BE49-F238E27FC236}"/>
            </a:extLst>
          </p:cNvPr>
          <p:cNvSpPr>
            <a:spLocks noGrp="1" noChangeArrowheads="1"/>
          </p:cNvSpPr>
          <p:nvPr>
            <p:ph type="dt" sz="half" idx="2"/>
          </p:nvPr>
        </p:nvSpPr>
        <p:spPr bwMode="auto">
          <a:xfrm>
            <a:off x="457200" y="6245225"/>
            <a:ext cx="14509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latin typeface="Arial" panose="020B0604020202020204" pitchFamily="34" charset="0"/>
              </a:defRPr>
            </a:lvl1pPr>
          </a:lstStyle>
          <a:p>
            <a:pPr>
              <a:defRPr/>
            </a:pPr>
            <a:endParaRPr lang="de-DE" altLang="de-DE"/>
          </a:p>
        </p:txBody>
      </p:sp>
      <p:sp>
        <p:nvSpPr>
          <p:cNvPr id="396295" name="Rectangle 7">
            <a:extLst>
              <a:ext uri="{FF2B5EF4-FFF2-40B4-BE49-F238E27FC236}"/>
            </a:extLst>
          </p:cNvPr>
          <p:cNvSpPr>
            <a:spLocks noGrp="1" noChangeArrowheads="1"/>
          </p:cNvSpPr>
          <p:nvPr>
            <p:ph type="ftr" sz="quarter" idx="3"/>
          </p:nvPr>
        </p:nvSpPr>
        <p:spPr bwMode="auto">
          <a:xfrm>
            <a:off x="2124075"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defRPr>
            </a:lvl1pPr>
          </a:lstStyle>
          <a:p>
            <a:pPr>
              <a:defRPr/>
            </a:pPr>
            <a:endParaRPr lang="de-DE" altLang="de-DE"/>
          </a:p>
        </p:txBody>
      </p:sp>
      <p:sp>
        <p:nvSpPr>
          <p:cNvPr id="396296" name="Rectangle 8">
            <a:extLst>
              <a:ext uri="{FF2B5EF4-FFF2-40B4-BE49-F238E27FC236}"/>
            </a:extLst>
          </p:cNvPr>
          <p:cNvSpPr>
            <a:spLocks noGrp="1" noChangeArrowheads="1"/>
          </p:cNvSpPr>
          <p:nvPr>
            <p:ph type="sldNum" sz="quarter" idx="4"/>
          </p:nvPr>
        </p:nvSpPr>
        <p:spPr bwMode="auto">
          <a:xfrm>
            <a:off x="5219700" y="6245225"/>
            <a:ext cx="86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Arial" charset="0"/>
              </a:defRPr>
            </a:lvl1pPr>
          </a:lstStyle>
          <a:p>
            <a:pPr>
              <a:defRPr/>
            </a:pPr>
            <a:fld id="{8AD6AE08-95A5-4E5C-8715-1BFD7BC04CE7}" type="slidenum">
              <a:rPr lang="de-DE" altLang="de-DE"/>
              <a:pPr>
                <a:defRPr/>
              </a:pPr>
              <a:t>‹Nr.›</a:t>
            </a:fld>
            <a:endParaRPr lang="de-DE" altLang="de-DE"/>
          </a:p>
        </p:txBody>
      </p:sp>
      <p:sp>
        <p:nvSpPr>
          <p:cNvPr id="3081" name="Text Box 9">
            <a:extLst>
              <a:ext uri="{FF2B5EF4-FFF2-40B4-BE49-F238E27FC236}"/>
            </a:extLst>
          </p:cNvPr>
          <p:cNvSpPr txBox="1">
            <a:spLocks noChangeArrowheads="1"/>
          </p:cNvSpPr>
          <p:nvPr/>
        </p:nvSpPr>
        <p:spPr bwMode="auto">
          <a:xfrm>
            <a:off x="7643813" y="6270625"/>
            <a:ext cx="14414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spcBef>
                <a:spcPct val="50000"/>
              </a:spcBef>
              <a:defRPr/>
            </a:pPr>
            <a:r>
              <a:rPr lang="de-DE" altLang="de-DE" sz="2800">
                <a:solidFill>
                  <a:schemeClr val="bg1"/>
                </a:solidFill>
              </a:rPr>
              <a:t>IQSH</a:t>
            </a:r>
          </a:p>
        </p:txBody>
      </p:sp>
    </p:spTree>
  </p:cSld>
  <p:clrMap bg1="lt1" tx1="dk1" bg2="lt2" tx2="dk2" accent1="accent1" accent2="accent2" accent3="accent3" accent4="accent4" accent5="accent5" accent6="accent6" hlink="hlink" folHlink="folHlink"/>
  <p:sldLayoutIdLst>
    <p:sldLayoutId id="2147484458" r:id="rId1"/>
    <p:sldLayoutId id="2147484400" r:id="rId2"/>
    <p:sldLayoutId id="2147484401" r:id="rId3"/>
    <p:sldLayoutId id="2147484402" r:id="rId4"/>
    <p:sldLayoutId id="2147484403" r:id="rId5"/>
    <p:sldLayoutId id="2147484404" r:id="rId6"/>
    <p:sldLayoutId id="2147484405" r:id="rId7"/>
    <p:sldLayoutId id="2147484406" r:id="rId8"/>
    <p:sldLayoutId id="2147484407" r:id="rId9"/>
    <p:sldLayoutId id="2147484408" r:id="rId10"/>
    <p:sldLayoutId id="2147484409" r:id="rId11"/>
  </p:sldLayoutIdLst>
  <p:timing>
    <p:tnLst>
      <p:par>
        <p:cTn id="1" dur="indefinite" restart="never" nodeType="tmRoot"/>
      </p:par>
    </p:tnLst>
  </p:timing>
  <p:txStyles>
    <p:titleStyle>
      <a:lvl1pPr algn="ctr" rtl="0" eaLnBrk="0" fontAlgn="base" hangingPunct="0">
        <a:spcBef>
          <a:spcPct val="0"/>
        </a:spcBef>
        <a:spcAft>
          <a:spcPct val="0"/>
        </a:spcAft>
        <a:defRPr sz="4000" kern="12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anose="020B0604020202020204" pitchFamily="34" charset="0"/>
          <a:ea typeface="ＭＳ Ｐゴシック" panose="020B0600070205080204" pitchFamily="34" charset="-128"/>
        </a:defRPr>
      </a:lvl2pPr>
      <a:lvl3pPr algn="ctr" rtl="0" eaLnBrk="0" fontAlgn="base" hangingPunct="0">
        <a:spcBef>
          <a:spcPct val="0"/>
        </a:spcBef>
        <a:spcAft>
          <a:spcPct val="0"/>
        </a:spcAft>
        <a:defRPr sz="4000">
          <a:solidFill>
            <a:schemeClr val="tx2"/>
          </a:solidFill>
          <a:latin typeface="Arial" panose="020B0604020202020204" pitchFamily="34" charset="0"/>
          <a:ea typeface="ＭＳ Ｐゴシック" panose="020B0600070205080204" pitchFamily="34" charset="-128"/>
        </a:defRPr>
      </a:lvl3pPr>
      <a:lvl4pPr algn="ctr" rtl="0" eaLnBrk="0" fontAlgn="base" hangingPunct="0">
        <a:spcBef>
          <a:spcPct val="0"/>
        </a:spcBef>
        <a:spcAft>
          <a:spcPct val="0"/>
        </a:spcAft>
        <a:defRPr sz="4000">
          <a:solidFill>
            <a:schemeClr val="tx2"/>
          </a:solidFill>
          <a:latin typeface="Arial" panose="020B0604020202020204" pitchFamily="34" charset="0"/>
          <a:ea typeface="ＭＳ Ｐゴシック" panose="020B0600070205080204" pitchFamily="34" charset="-128"/>
        </a:defRPr>
      </a:lvl4pPr>
      <a:lvl5pPr algn="ctr" rtl="0" eaLnBrk="0" fontAlgn="base" hangingPunct="0">
        <a:spcBef>
          <a:spcPct val="0"/>
        </a:spcBef>
        <a:spcAft>
          <a:spcPct val="0"/>
        </a:spcAft>
        <a:defRPr sz="4000">
          <a:solidFill>
            <a:schemeClr val="tx2"/>
          </a:solidFill>
          <a:latin typeface="Arial" panose="020B0604020202020204" pitchFamily="34" charset="0"/>
          <a:ea typeface="ＭＳ Ｐゴシック" panose="020B0600070205080204" pitchFamily="34" charset="-128"/>
        </a:defRPr>
      </a:lvl5pPr>
      <a:lvl6pPr marL="457200" algn="ctr" rtl="0" fontAlgn="base">
        <a:spcBef>
          <a:spcPct val="0"/>
        </a:spcBef>
        <a:spcAft>
          <a:spcPct val="0"/>
        </a:spcAft>
        <a:defRPr sz="4000">
          <a:solidFill>
            <a:schemeClr val="tx2"/>
          </a:solidFill>
          <a:latin typeface="Arial" panose="020B0604020202020204" pitchFamily="34" charset="0"/>
          <a:ea typeface="ＭＳ Ｐゴシック" panose="020B0600070205080204" pitchFamily="34" charset="-128"/>
        </a:defRPr>
      </a:lvl6pPr>
      <a:lvl7pPr marL="914400" algn="ctr" rtl="0" fontAlgn="base">
        <a:spcBef>
          <a:spcPct val="0"/>
        </a:spcBef>
        <a:spcAft>
          <a:spcPct val="0"/>
        </a:spcAft>
        <a:defRPr sz="4000">
          <a:solidFill>
            <a:schemeClr val="tx2"/>
          </a:solidFill>
          <a:latin typeface="Arial" panose="020B0604020202020204" pitchFamily="34" charset="0"/>
          <a:ea typeface="ＭＳ Ｐゴシック" panose="020B0600070205080204" pitchFamily="34" charset="-128"/>
        </a:defRPr>
      </a:lvl7pPr>
      <a:lvl8pPr marL="1371600" algn="ctr" rtl="0" fontAlgn="base">
        <a:spcBef>
          <a:spcPct val="0"/>
        </a:spcBef>
        <a:spcAft>
          <a:spcPct val="0"/>
        </a:spcAft>
        <a:defRPr sz="4000">
          <a:solidFill>
            <a:schemeClr val="tx2"/>
          </a:solidFill>
          <a:latin typeface="Arial" panose="020B0604020202020204" pitchFamily="34" charset="0"/>
          <a:ea typeface="ＭＳ Ｐゴシック" panose="020B0600070205080204" pitchFamily="34" charset="-128"/>
        </a:defRPr>
      </a:lvl8pPr>
      <a:lvl9pPr marL="1828800" algn="ctr" rtl="0" fontAlgn="base">
        <a:spcBef>
          <a:spcPct val="0"/>
        </a:spcBef>
        <a:spcAft>
          <a:spcPct val="0"/>
        </a:spcAft>
        <a:defRPr sz="4000">
          <a:solidFill>
            <a:schemeClr val="tx2"/>
          </a:solidFill>
          <a:latin typeface="Arial" panose="020B0604020202020204" pitchFamily="34" charset="0"/>
          <a:ea typeface="ＭＳ Ｐゴシック" panose="020B0600070205080204" pitchFamily="34" charset="-128"/>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2" descr="Balkengelb"/>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6705600"/>
            <a:ext cx="914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10" r:id="rId1"/>
    <p:sldLayoutId id="2147484411" r:id="rId2"/>
    <p:sldLayoutId id="2147484412" r:id="rId3"/>
    <p:sldLayoutId id="2147484413" r:id="rId4"/>
    <p:sldLayoutId id="2147484414" r:id="rId5"/>
    <p:sldLayoutId id="2147484415" r:id="rId6"/>
    <p:sldLayoutId id="2147484416" r:id="rId7"/>
    <p:sldLayoutId id="2147484417" r:id="rId8"/>
    <p:sldLayoutId id="2147484418" r:id="rId9"/>
    <p:sldLayoutId id="2147484419" r:id="rId10"/>
    <p:sldLayoutId id="2147484420"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de-DE" smtClean="0"/>
              <a:t>Titelmasterformat durch Klicken bearbeiten</a:t>
            </a:r>
          </a:p>
        </p:txBody>
      </p:sp>
      <p:sp>
        <p:nvSpPr>
          <p:cNvPr id="5123" name="Rectangle 3"/>
          <p:cNvSpPr>
            <a:spLocks noGrp="1" noChangeArrowheads="1"/>
          </p:cNvSpPr>
          <p:nvPr>
            <p:ph type="body" idx="1"/>
          </p:nvPr>
        </p:nvSpPr>
        <p:spPr bwMode="auto">
          <a:xfrm>
            <a:off x="457200" y="1844675"/>
            <a:ext cx="8229600" cy="428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smtClean="0"/>
              <a:t>Textmasterformate durch Klicken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pic>
        <p:nvPicPr>
          <p:cNvPr id="5124"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1565275"/>
            <a:ext cx="9142413" cy="15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5" name="Rectangle 5">
            <a:extLst>
              <a:ext uri="{FF2B5EF4-FFF2-40B4-BE49-F238E27FC236}"/>
            </a:extLst>
          </p:cNvPr>
          <p:cNvSpPr>
            <a:spLocks noChangeArrowheads="1"/>
          </p:cNvSpPr>
          <p:nvPr/>
        </p:nvSpPr>
        <p:spPr bwMode="auto">
          <a:xfrm>
            <a:off x="7596188" y="6237288"/>
            <a:ext cx="1547812" cy="576262"/>
          </a:xfrm>
          <a:prstGeom prst="rect">
            <a:avLst/>
          </a:prstGeom>
          <a:solidFill>
            <a:srgbClr val="006BB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de-DE" altLang="de-DE"/>
          </a:p>
        </p:txBody>
      </p:sp>
      <p:sp>
        <p:nvSpPr>
          <p:cNvPr id="450566" name="Rectangle 6">
            <a:extLst>
              <a:ext uri="{FF2B5EF4-FFF2-40B4-BE49-F238E27FC236}"/>
            </a:extLst>
          </p:cNvPr>
          <p:cNvSpPr>
            <a:spLocks noGrp="1" noChangeArrowheads="1"/>
          </p:cNvSpPr>
          <p:nvPr>
            <p:ph type="dt" sz="half" idx="2"/>
          </p:nvPr>
        </p:nvSpPr>
        <p:spPr bwMode="auto">
          <a:xfrm>
            <a:off x="457200" y="6245225"/>
            <a:ext cx="14509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latin typeface="Arial" panose="020B0604020202020204" pitchFamily="34" charset="0"/>
              </a:defRPr>
            </a:lvl1pPr>
          </a:lstStyle>
          <a:p>
            <a:pPr>
              <a:defRPr/>
            </a:pPr>
            <a:endParaRPr lang="de-DE" altLang="de-DE"/>
          </a:p>
        </p:txBody>
      </p:sp>
      <p:sp>
        <p:nvSpPr>
          <p:cNvPr id="450567" name="Rectangle 7">
            <a:extLst>
              <a:ext uri="{FF2B5EF4-FFF2-40B4-BE49-F238E27FC236}"/>
            </a:extLst>
          </p:cNvPr>
          <p:cNvSpPr>
            <a:spLocks noGrp="1" noChangeArrowheads="1"/>
          </p:cNvSpPr>
          <p:nvPr>
            <p:ph type="ftr" sz="quarter" idx="3"/>
          </p:nvPr>
        </p:nvSpPr>
        <p:spPr bwMode="auto">
          <a:xfrm>
            <a:off x="2124075"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defRPr>
            </a:lvl1pPr>
          </a:lstStyle>
          <a:p>
            <a:pPr>
              <a:defRPr/>
            </a:pPr>
            <a:endParaRPr lang="de-DE" altLang="de-DE"/>
          </a:p>
        </p:txBody>
      </p:sp>
      <p:sp>
        <p:nvSpPr>
          <p:cNvPr id="450568" name="Rectangle 8">
            <a:extLst>
              <a:ext uri="{FF2B5EF4-FFF2-40B4-BE49-F238E27FC236}"/>
            </a:extLst>
          </p:cNvPr>
          <p:cNvSpPr>
            <a:spLocks noGrp="1" noChangeArrowheads="1"/>
          </p:cNvSpPr>
          <p:nvPr>
            <p:ph type="sldNum" sz="quarter" idx="4"/>
          </p:nvPr>
        </p:nvSpPr>
        <p:spPr bwMode="auto">
          <a:xfrm>
            <a:off x="5219700" y="6245225"/>
            <a:ext cx="86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Arial" charset="0"/>
              </a:defRPr>
            </a:lvl1pPr>
          </a:lstStyle>
          <a:p>
            <a:pPr>
              <a:defRPr/>
            </a:pPr>
            <a:fld id="{7840D9BD-0F9A-4032-923D-44D650AA2531}" type="slidenum">
              <a:rPr lang="de-DE" altLang="de-DE"/>
              <a:pPr>
                <a:defRPr/>
              </a:pPr>
              <a:t>‹Nr.›</a:t>
            </a:fld>
            <a:endParaRPr lang="de-DE" altLang="de-DE"/>
          </a:p>
        </p:txBody>
      </p:sp>
      <p:sp>
        <p:nvSpPr>
          <p:cNvPr id="5129" name="Text Box 9">
            <a:extLst>
              <a:ext uri="{FF2B5EF4-FFF2-40B4-BE49-F238E27FC236}"/>
            </a:extLst>
          </p:cNvPr>
          <p:cNvSpPr txBox="1">
            <a:spLocks noChangeArrowheads="1"/>
          </p:cNvSpPr>
          <p:nvPr/>
        </p:nvSpPr>
        <p:spPr bwMode="auto">
          <a:xfrm>
            <a:off x="7643813" y="6270625"/>
            <a:ext cx="14414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spcBef>
                <a:spcPct val="50000"/>
              </a:spcBef>
              <a:defRPr/>
            </a:pPr>
            <a:r>
              <a:rPr lang="de-DE" altLang="de-DE" sz="2800">
                <a:solidFill>
                  <a:schemeClr val="bg1"/>
                </a:solidFill>
              </a:rPr>
              <a:t>IQSH</a:t>
            </a:r>
          </a:p>
        </p:txBody>
      </p:sp>
    </p:spTree>
  </p:cSld>
  <p:clrMap bg1="lt1" tx1="dk1" bg2="lt2" tx2="dk2" accent1="accent1" accent2="accent2" accent3="accent3" accent4="accent4" accent5="accent5" accent6="accent6" hlink="hlink" folHlink="folHlink"/>
  <p:sldLayoutIdLst>
    <p:sldLayoutId id="2147484459" r:id="rId1"/>
    <p:sldLayoutId id="2147484421" r:id="rId2"/>
    <p:sldLayoutId id="2147484422" r:id="rId3"/>
    <p:sldLayoutId id="2147484423" r:id="rId4"/>
    <p:sldLayoutId id="2147484424" r:id="rId5"/>
    <p:sldLayoutId id="2147484425" r:id="rId6"/>
    <p:sldLayoutId id="2147484426" r:id="rId7"/>
    <p:sldLayoutId id="2147484427" r:id="rId8"/>
    <p:sldLayoutId id="2147484428" r:id="rId9"/>
    <p:sldLayoutId id="2147484429" r:id="rId10"/>
    <p:sldLayoutId id="2147484430" r:id="rId11"/>
    <p:sldLayoutId id="2147484431" r:id="rId12"/>
    <p:sldLayoutId id="2147484460" r:id="rId13"/>
  </p:sldLayoutIdLst>
  <p:txStyles>
    <p:titleStyle>
      <a:lvl1pPr algn="ctr" rtl="0" eaLnBrk="0" fontAlgn="base" hangingPunct="0">
        <a:spcBef>
          <a:spcPct val="0"/>
        </a:spcBef>
        <a:spcAft>
          <a:spcPct val="0"/>
        </a:spcAft>
        <a:defRPr sz="4000" kern="12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anose="020B0604020202020204" pitchFamily="34" charset="0"/>
          <a:ea typeface="ＭＳ Ｐゴシック" panose="020B0600070205080204" pitchFamily="34" charset="-128"/>
        </a:defRPr>
      </a:lvl2pPr>
      <a:lvl3pPr algn="ctr" rtl="0" eaLnBrk="0" fontAlgn="base" hangingPunct="0">
        <a:spcBef>
          <a:spcPct val="0"/>
        </a:spcBef>
        <a:spcAft>
          <a:spcPct val="0"/>
        </a:spcAft>
        <a:defRPr sz="4000">
          <a:solidFill>
            <a:schemeClr val="tx2"/>
          </a:solidFill>
          <a:latin typeface="Arial" panose="020B0604020202020204" pitchFamily="34" charset="0"/>
          <a:ea typeface="ＭＳ Ｐゴシック" panose="020B0600070205080204" pitchFamily="34" charset="-128"/>
        </a:defRPr>
      </a:lvl3pPr>
      <a:lvl4pPr algn="ctr" rtl="0" eaLnBrk="0" fontAlgn="base" hangingPunct="0">
        <a:spcBef>
          <a:spcPct val="0"/>
        </a:spcBef>
        <a:spcAft>
          <a:spcPct val="0"/>
        </a:spcAft>
        <a:defRPr sz="4000">
          <a:solidFill>
            <a:schemeClr val="tx2"/>
          </a:solidFill>
          <a:latin typeface="Arial" panose="020B0604020202020204" pitchFamily="34" charset="0"/>
          <a:ea typeface="ＭＳ Ｐゴシック" panose="020B0600070205080204" pitchFamily="34" charset="-128"/>
        </a:defRPr>
      </a:lvl4pPr>
      <a:lvl5pPr algn="ctr" rtl="0" eaLnBrk="0" fontAlgn="base" hangingPunct="0">
        <a:spcBef>
          <a:spcPct val="0"/>
        </a:spcBef>
        <a:spcAft>
          <a:spcPct val="0"/>
        </a:spcAft>
        <a:defRPr sz="4000">
          <a:solidFill>
            <a:schemeClr val="tx2"/>
          </a:solidFill>
          <a:latin typeface="Arial" panose="020B0604020202020204" pitchFamily="34" charset="0"/>
          <a:ea typeface="ＭＳ Ｐゴシック" panose="020B0600070205080204" pitchFamily="34" charset="-128"/>
        </a:defRPr>
      </a:lvl5pPr>
      <a:lvl6pPr marL="457200" algn="ctr" rtl="0" fontAlgn="base">
        <a:spcBef>
          <a:spcPct val="0"/>
        </a:spcBef>
        <a:spcAft>
          <a:spcPct val="0"/>
        </a:spcAft>
        <a:defRPr sz="4000">
          <a:solidFill>
            <a:schemeClr val="tx2"/>
          </a:solidFill>
          <a:latin typeface="Arial" panose="020B0604020202020204" pitchFamily="34" charset="0"/>
          <a:ea typeface="ＭＳ Ｐゴシック" panose="020B0600070205080204" pitchFamily="34" charset="-128"/>
        </a:defRPr>
      </a:lvl6pPr>
      <a:lvl7pPr marL="914400" algn="ctr" rtl="0" fontAlgn="base">
        <a:spcBef>
          <a:spcPct val="0"/>
        </a:spcBef>
        <a:spcAft>
          <a:spcPct val="0"/>
        </a:spcAft>
        <a:defRPr sz="4000">
          <a:solidFill>
            <a:schemeClr val="tx2"/>
          </a:solidFill>
          <a:latin typeface="Arial" panose="020B0604020202020204" pitchFamily="34" charset="0"/>
          <a:ea typeface="ＭＳ Ｐゴシック" panose="020B0600070205080204" pitchFamily="34" charset="-128"/>
        </a:defRPr>
      </a:lvl7pPr>
      <a:lvl8pPr marL="1371600" algn="ctr" rtl="0" fontAlgn="base">
        <a:spcBef>
          <a:spcPct val="0"/>
        </a:spcBef>
        <a:spcAft>
          <a:spcPct val="0"/>
        </a:spcAft>
        <a:defRPr sz="4000">
          <a:solidFill>
            <a:schemeClr val="tx2"/>
          </a:solidFill>
          <a:latin typeface="Arial" panose="020B0604020202020204" pitchFamily="34" charset="0"/>
          <a:ea typeface="ＭＳ Ｐゴシック" panose="020B0600070205080204" pitchFamily="34" charset="-128"/>
        </a:defRPr>
      </a:lvl8pPr>
      <a:lvl9pPr marL="1828800" algn="ctr" rtl="0" fontAlgn="base">
        <a:spcBef>
          <a:spcPct val="0"/>
        </a:spcBef>
        <a:spcAft>
          <a:spcPct val="0"/>
        </a:spcAft>
        <a:defRPr sz="4000">
          <a:solidFill>
            <a:schemeClr val="tx2"/>
          </a:solidFill>
          <a:latin typeface="Arial" panose="020B0604020202020204" pitchFamily="34" charset="0"/>
          <a:ea typeface="ＭＳ Ｐゴシック" panose="020B0600070205080204" pitchFamily="34" charset="-128"/>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88" y="6707188"/>
            <a:ext cx="9142412" cy="150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 id="2147484442"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220663"/>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de-DE" smtClean="0"/>
              <a:t>Titelmasterformat durch Klicken bearbeiten</a:t>
            </a:r>
            <a:endParaRPr lang="en-US" dirty="0"/>
          </a:p>
        </p:txBody>
      </p:sp>
      <p:sp>
        <p:nvSpPr>
          <p:cNvPr id="7172" name="Text Placeholder 2"/>
          <p:cNvSpPr>
            <a:spLocks noGrp="1"/>
          </p:cNvSpPr>
          <p:nvPr>
            <p:ph type="body" idx="1"/>
          </p:nvPr>
        </p:nvSpPr>
        <p:spPr bwMode="auto">
          <a:xfrm>
            <a:off x="457200" y="1600200"/>
            <a:ext cx="8229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smtClean="0"/>
              <a:t>Textmasterformat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endParaRPr lang="en-US" altLang="de-DE" smtClean="0"/>
          </a:p>
        </p:txBody>
      </p:sp>
      <p:sp>
        <p:nvSpPr>
          <p:cNvPr id="7" name="Rectangle 6"/>
          <p:cNvSpPr/>
          <p:nvPr/>
        </p:nvSpPr>
        <p:spPr>
          <a:xfrm>
            <a:off x="0" y="0"/>
            <a:ext cx="9144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Date Placeholder 3"/>
          <p:cNvSpPr>
            <a:spLocks noGrp="1"/>
          </p:cNvSpPr>
          <p:nvPr>
            <p:ph type="dt" sz="half" idx="2"/>
          </p:nvPr>
        </p:nvSpPr>
        <p:spPr>
          <a:xfrm>
            <a:off x="457200" y="19050"/>
            <a:ext cx="2895600" cy="328613"/>
          </a:xfrm>
          <a:prstGeom prst="rect">
            <a:avLst/>
          </a:prstGeom>
        </p:spPr>
        <p:txBody>
          <a:bodyPr vert="horz" lIns="91440" tIns="45720" rIns="91440" bIns="45720" rtlCol="0" anchor="ctr"/>
          <a:lstStyle>
            <a:lvl1pPr algn="l">
              <a:defRPr sz="1200">
                <a:solidFill>
                  <a:srgbClr val="FFFFFF"/>
                </a:solidFill>
                <a:latin typeface="Arial" charset="0"/>
              </a:defRPr>
            </a:lvl1pPr>
          </a:lstStyle>
          <a:p>
            <a:pPr>
              <a:defRPr/>
            </a:pPr>
            <a:endParaRPr lang="de-DE" altLang="de-DE"/>
          </a:p>
        </p:txBody>
      </p:sp>
      <p:sp>
        <p:nvSpPr>
          <p:cNvPr id="5" name="Footer Placeholder 4"/>
          <p:cNvSpPr>
            <a:spLocks noGrp="1"/>
          </p:cNvSpPr>
          <p:nvPr>
            <p:ph type="ftr" sz="quarter" idx="3"/>
          </p:nvPr>
        </p:nvSpPr>
        <p:spPr>
          <a:xfrm>
            <a:off x="3429000" y="19050"/>
            <a:ext cx="4114800" cy="328613"/>
          </a:xfrm>
          <a:prstGeom prst="rect">
            <a:avLst/>
          </a:prstGeom>
        </p:spPr>
        <p:txBody>
          <a:bodyPr vert="horz" lIns="91440" tIns="45720" rIns="91440" bIns="45720" rtlCol="0" anchor="ctr"/>
          <a:lstStyle>
            <a:lvl1pPr algn="ctr">
              <a:defRPr sz="1200">
                <a:solidFill>
                  <a:srgbClr val="FFFFFF"/>
                </a:solidFill>
                <a:latin typeface="Arial" charset="0"/>
              </a:defRPr>
            </a:lvl1pPr>
          </a:lstStyle>
          <a:p>
            <a:pPr>
              <a:defRPr/>
            </a:pPr>
            <a:endParaRPr lang="de-DE" altLang="de-DE"/>
          </a:p>
        </p:txBody>
      </p:sp>
      <p:sp>
        <p:nvSpPr>
          <p:cNvPr id="6" name="Slide Number Placeholder 5"/>
          <p:cNvSpPr>
            <a:spLocks noGrp="1"/>
          </p:cNvSpPr>
          <p:nvPr>
            <p:ph type="sldNum" sz="quarter" idx="4"/>
          </p:nvPr>
        </p:nvSpPr>
        <p:spPr>
          <a:xfrm>
            <a:off x="7620000" y="19050"/>
            <a:ext cx="1066800" cy="328613"/>
          </a:xfrm>
          <a:prstGeom prst="rect">
            <a:avLst/>
          </a:prstGeom>
        </p:spPr>
        <p:txBody>
          <a:bodyPr vert="horz" lIns="91440" tIns="45720" rIns="91440" bIns="45720" rtlCol="0" anchor="ctr"/>
          <a:lstStyle>
            <a:lvl1pPr algn="l">
              <a:defRPr sz="1400" b="1">
                <a:solidFill>
                  <a:srgbClr val="FFFFFF"/>
                </a:solidFill>
                <a:latin typeface="Arial" charset="0"/>
              </a:defRPr>
            </a:lvl1pPr>
          </a:lstStyle>
          <a:p>
            <a:pPr>
              <a:defRPr/>
            </a:pPr>
            <a:fld id="{092AF46F-94EE-4B06-B0CB-A2AD71D79EA9}"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sldLayoutIdLst>
    <p:sldLayoutId id="2147484461" r:id="rId1"/>
    <p:sldLayoutId id="2147484443" r:id="rId2"/>
    <p:sldLayoutId id="2147484462" r:id="rId3"/>
    <p:sldLayoutId id="2147484444" r:id="rId4"/>
    <p:sldLayoutId id="2147484463" r:id="rId5"/>
    <p:sldLayoutId id="2147484445" r:id="rId6"/>
    <p:sldLayoutId id="2147484446" r:id="rId7"/>
    <p:sldLayoutId id="2147484464" r:id="rId8"/>
    <p:sldLayoutId id="2147484447" r:id="rId9"/>
    <p:sldLayoutId id="2147484448" r:id="rId10"/>
    <p:sldLayoutId id="2147484449" r:id="rId11"/>
    <p:sldLayoutId id="2147484465" r:id="rId12"/>
  </p:sldLayoutIdLst>
  <p:txStyles>
    <p:title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p:titleStyle>
    <p:bodyStyle>
      <a:lvl1pPr marL="182563" indent="-182563" algn="l" rtl="0" eaLnBrk="0" fontAlgn="base" hangingPunct="0">
        <a:spcBef>
          <a:spcPct val="20000"/>
        </a:spcBef>
        <a:spcAft>
          <a:spcPct val="0"/>
        </a:spcAft>
        <a:buClr>
          <a:schemeClr val="accent1"/>
        </a:buClr>
        <a:buSzPct val="85000"/>
        <a:buFont typeface="Arial"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220663"/>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de-DE" smtClean="0"/>
              <a:t>Titelmasterformat durch Klicken bearbeiten</a:t>
            </a:r>
            <a:endParaRPr lang="en-US" dirty="0"/>
          </a:p>
        </p:txBody>
      </p:sp>
      <p:sp>
        <p:nvSpPr>
          <p:cNvPr id="8196" name="Text Placeholder 2"/>
          <p:cNvSpPr>
            <a:spLocks noGrp="1"/>
          </p:cNvSpPr>
          <p:nvPr>
            <p:ph type="body" idx="1"/>
          </p:nvPr>
        </p:nvSpPr>
        <p:spPr bwMode="auto">
          <a:xfrm>
            <a:off x="457200" y="1600200"/>
            <a:ext cx="8229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smtClean="0"/>
              <a:t>Textmasterformat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endParaRPr lang="en-US" altLang="de-DE" smtClean="0"/>
          </a:p>
        </p:txBody>
      </p:sp>
      <p:sp>
        <p:nvSpPr>
          <p:cNvPr id="7" name="Rectangle 6"/>
          <p:cNvSpPr/>
          <p:nvPr/>
        </p:nvSpPr>
        <p:spPr>
          <a:xfrm>
            <a:off x="0" y="0"/>
            <a:ext cx="9144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 name="Date Placeholder 3"/>
          <p:cNvSpPr>
            <a:spLocks noGrp="1"/>
          </p:cNvSpPr>
          <p:nvPr>
            <p:ph type="dt" sz="half" idx="2"/>
          </p:nvPr>
        </p:nvSpPr>
        <p:spPr>
          <a:xfrm>
            <a:off x="457200" y="19050"/>
            <a:ext cx="2895600" cy="328613"/>
          </a:xfrm>
          <a:prstGeom prst="rect">
            <a:avLst/>
          </a:prstGeom>
        </p:spPr>
        <p:txBody>
          <a:bodyPr vert="horz" lIns="91440" tIns="45720" rIns="91440" bIns="45720" rtlCol="0" anchor="ctr"/>
          <a:lstStyle>
            <a:lvl1pPr algn="l" eaLnBrk="1" fontAlgn="auto" hangingPunct="1">
              <a:spcBef>
                <a:spcPts val="0"/>
              </a:spcBef>
              <a:spcAft>
                <a:spcPts val="0"/>
              </a:spcAft>
              <a:defRPr sz="1200">
                <a:solidFill>
                  <a:srgbClr val="FFFFFF"/>
                </a:solidFill>
                <a:latin typeface="Arial"/>
                <a:ea typeface="+mn-ea"/>
              </a:defRPr>
            </a:lvl1pPr>
          </a:lstStyle>
          <a:p>
            <a:pPr>
              <a:defRPr/>
            </a:pPr>
            <a:fld id="{A0E7B281-5ABE-4D33-8F48-B16217761968}" type="datetimeFigureOut">
              <a:rPr lang="de-DE"/>
              <a:pPr>
                <a:defRPr/>
              </a:pPr>
              <a:t>17.12.2025</a:t>
            </a:fld>
            <a:endParaRPr lang="de-DE"/>
          </a:p>
        </p:txBody>
      </p:sp>
      <p:sp>
        <p:nvSpPr>
          <p:cNvPr id="5" name="Footer Placeholder 4"/>
          <p:cNvSpPr>
            <a:spLocks noGrp="1"/>
          </p:cNvSpPr>
          <p:nvPr>
            <p:ph type="ftr" sz="quarter" idx="3"/>
          </p:nvPr>
        </p:nvSpPr>
        <p:spPr>
          <a:xfrm>
            <a:off x="3429000" y="19050"/>
            <a:ext cx="4114800" cy="328613"/>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rgbClr val="FFFFFF"/>
                </a:solidFill>
                <a:latin typeface="Arial"/>
                <a:ea typeface="+mn-ea"/>
              </a:defRPr>
            </a:lvl1pPr>
          </a:lstStyle>
          <a:p>
            <a:pPr>
              <a:defRPr/>
            </a:pPr>
            <a:endParaRPr lang="de-DE"/>
          </a:p>
        </p:txBody>
      </p:sp>
      <p:sp>
        <p:nvSpPr>
          <p:cNvPr id="6" name="Slide Number Placeholder 5"/>
          <p:cNvSpPr>
            <a:spLocks noGrp="1"/>
          </p:cNvSpPr>
          <p:nvPr>
            <p:ph type="sldNum" sz="quarter" idx="4"/>
          </p:nvPr>
        </p:nvSpPr>
        <p:spPr>
          <a:xfrm>
            <a:off x="7620000" y="19050"/>
            <a:ext cx="1066800" cy="328613"/>
          </a:xfrm>
          <a:prstGeom prst="rect">
            <a:avLst/>
          </a:prstGeom>
        </p:spPr>
        <p:txBody>
          <a:bodyPr vert="horz" lIns="91440" tIns="45720" rIns="91440" bIns="45720" rtlCol="0" anchor="ctr"/>
          <a:lstStyle>
            <a:lvl1pPr algn="l" eaLnBrk="1" fontAlgn="auto" hangingPunct="1">
              <a:spcBef>
                <a:spcPts val="0"/>
              </a:spcBef>
              <a:spcAft>
                <a:spcPts val="0"/>
              </a:spcAft>
              <a:defRPr sz="1400" b="1">
                <a:solidFill>
                  <a:srgbClr val="FFFFFF"/>
                </a:solidFill>
                <a:latin typeface="Arial"/>
                <a:ea typeface="+mn-ea"/>
              </a:defRPr>
            </a:lvl1pPr>
          </a:lstStyle>
          <a:p>
            <a:pPr>
              <a:defRPr/>
            </a:pPr>
            <a:fld id="{A604165D-D3CA-41B3-B249-A025FFA9E688}"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4466" r:id="rId1"/>
    <p:sldLayoutId id="2147484467" r:id="rId2"/>
    <p:sldLayoutId id="2147484468" r:id="rId3"/>
    <p:sldLayoutId id="2147484469" r:id="rId4"/>
    <p:sldLayoutId id="2147484470" r:id="rId5"/>
    <p:sldLayoutId id="2147484471" r:id="rId6"/>
    <p:sldLayoutId id="2147484472" r:id="rId7"/>
    <p:sldLayoutId id="2147484473" r:id="rId8"/>
    <p:sldLayoutId id="2147484474" r:id="rId9"/>
    <p:sldLayoutId id="2147484475" r:id="rId10"/>
    <p:sldLayoutId id="2147484476" r:id="rId11"/>
  </p:sldLayoutIdLst>
  <p:txStyles>
    <p:title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p:titleStyle>
    <p:bodyStyle>
      <a:lvl1pPr marL="182563" indent="-182563" algn="l" rtl="0" eaLnBrk="0" fontAlgn="base" hangingPunct="0">
        <a:spcBef>
          <a:spcPct val="20000"/>
        </a:spcBef>
        <a:spcAft>
          <a:spcPct val="0"/>
        </a:spcAft>
        <a:buClr>
          <a:schemeClr val="accent1"/>
        </a:buClr>
        <a:buSzPct val="85000"/>
        <a:buFont typeface="Arial"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220663"/>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de-DE" smtClean="0"/>
              <a:t>Titelmasterformat durch Klicken bearbeiten</a:t>
            </a:r>
            <a:endParaRPr lang="en-US" dirty="0"/>
          </a:p>
        </p:txBody>
      </p:sp>
      <p:sp>
        <p:nvSpPr>
          <p:cNvPr id="9220" name="Text Placeholder 2"/>
          <p:cNvSpPr>
            <a:spLocks noGrp="1"/>
          </p:cNvSpPr>
          <p:nvPr>
            <p:ph type="body" idx="1"/>
          </p:nvPr>
        </p:nvSpPr>
        <p:spPr bwMode="auto">
          <a:xfrm>
            <a:off x="457200" y="1600200"/>
            <a:ext cx="8229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smtClean="0"/>
              <a:t>Textmasterformat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endParaRPr lang="en-US" altLang="de-DE" smtClean="0"/>
          </a:p>
        </p:txBody>
      </p:sp>
      <p:sp>
        <p:nvSpPr>
          <p:cNvPr id="7" name="Rectangle 6"/>
          <p:cNvSpPr/>
          <p:nvPr/>
        </p:nvSpPr>
        <p:spPr>
          <a:xfrm>
            <a:off x="0" y="0"/>
            <a:ext cx="9144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 name="Date Placeholder 3"/>
          <p:cNvSpPr>
            <a:spLocks noGrp="1"/>
          </p:cNvSpPr>
          <p:nvPr>
            <p:ph type="dt" sz="half" idx="2"/>
          </p:nvPr>
        </p:nvSpPr>
        <p:spPr>
          <a:xfrm>
            <a:off x="457200" y="19050"/>
            <a:ext cx="2895600" cy="328613"/>
          </a:xfrm>
          <a:prstGeom prst="rect">
            <a:avLst/>
          </a:prstGeom>
        </p:spPr>
        <p:txBody>
          <a:bodyPr vert="horz" lIns="91440" tIns="45720" rIns="91440" bIns="45720" rtlCol="0" anchor="ctr"/>
          <a:lstStyle>
            <a:lvl1pPr algn="l">
              <a:defRPr sz="1200">
                <a:solidFill>
                  <a:srgbClr val="FFFFFF"/>
                </a:solidFill>
                <a:latin typeface="Arial" charset="0"/>
              </a:defRPr>
            </a:lvl1pPr>
          </a:lstStyle>
          <a:p>
            <a:pPr>
              <a:defRPr/>
            </a:pPr>
            <a:endParaRPr lang="de-DE" altLang="de-DE"/>
          </a:p>
        </p:txBody>
      </p:sp>
      <p:sp>
        <p:nvSpPr>
          <p:cNvPr id="5" name="Footer Placeholder 4"/>
          <p:cNvSpPr>
            <a:spLocks noGrp="1"/>
          </p:cNvSpPr>
          <p:nvPr>
            <p:ph type="ftr" sz="quarter" idx="3"/>
          </p:nvPr>
        </p:nvSpPr>
        <p:spPr>
          <a:xfrm>
            <a:off x="3429000" y="19050"/>
            <a:ext cx="4114800" cy="328613"/>
          </a:xfrm>
          <a:prstGeom prst="rect">
            <a:avLst/>
          </a:prstGeom>
        </p:spPr>
        <p:txBody>
          <a:bodyPr vert="horz" lIns="91440" tIns="45720" rIns="91440" bIns="45720" rtlCol="0" anchor="ctr"/>
          <a:lstStyle>
            <a:lvl1pPr algn="ctr">
              <a:defRPr sz="1200">
                <a:solidFill>
                  <a:srgbClr val="FFFFFF"/>
                </a:solidFill>
                <a:latin typeface="Arial" charset="0"/>
              </a:defRPr>
            </a:lvl1pPr>
          </a:lstStyle>
          <a:p>
            <a:pPr>
              <a:defRPr/>
            </a:pPr>
            <a:endParaRPr lang="de-DE" altLang="de-DE"/>
          </a:p>
        </p:txBody>
      </p:sp>
      <p:sp>
        <p:nvSpPr>
          <p:cNvPr id="6" name="Slide Number Placeholder 5"/>
          <p:cNvSpPr>
            <a:spLocks noGrp="1"/>
          </p:cNvSpPr>
          <p:nvPr>
            <p:ph type="sldNum" sz="quarter" idx="4"/>
          </p:nvPr>
        </p:nvSpPr>
        <p:spPr>
          <a:xfrm>
            <a:off x="7620000" y="19050"/>
            <a:ext cx="1066800" cy="328613"/>
          </a:xfrm>
          <a:prstGeom prst="rect">
            <a:avLst/>
          </a:prstGeom>
        </p:spPr>
        <p:txBody>
          <a:bodyPr vert="horz" lIns="91440" tIns="45720" rIns="91440" bIns="45720" rtlCol="0" anchor="ctr"/>
          <a:lstStyle>
            <a:lvl1pPr algn="l">
              <a:defRPr sz="1400" b="1">
                <a:solidFill>
                  <a:srgbClr val="FFFFFF"/>
                </a:solidFill>
                <a:latin typeface="Arial" charset="0"/>
              </a:defRPr>
            </a:lvl1pPr>
          </a:lstStyle>
          <a:p>
            <a:pPr>
              <a:defRPr/>
            </a:pPr>
            <a:fld id="{5EBAE995-4267-47F4-A14E-01E575F5C8ED}"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sldLayoutIdLst>
    <p:sldLayoutId id="2147484477" r:id="rId1"/>
    <p:sldLayoutId id="2147484450" r:id="rId2"/>
    <p:sldLayoutId id="2147484478" r:id="rId3"/>
    <p:sldLayoutId id="2147484451" r:id="rId4"/>
    <p:sldLayoutId id="2147484479" r:id="rId5"/>
    <p:sldLayoutId id="2147484452" r:id="rId6"/>
    <p:sldLayoutId id="2147484453" r:id="rId7"/>
    <p:sldLayoutId id="2147484480" r:id="rId8"/>
    <p:sldLayoutId id="2147484454" r:id="rId9"/>
    <p:sldLayoutId id="2147484455" r:id="rId10"/>
    <p:sldLayoutId id="2147484456" r:id="rId11"/>
  </p:sldLayoutIdLst>
  <p:txStyles>
    <p:title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p:titleStyle>
    <p:bodyStyle>
      <a:lvl1pPr marL="182563" indent="-182563" algn="l" rtl="0" eaLnBrk="0" fontAlgn="base" hangingPunct="0">
        <a:spcBef>
          <a:spcPct val="20000"/>
        </a:spcBef>
        <a:spcAft>
          <a:spcPct val="0"/>
        </a:spcAft>
        <a:buClr>
          <a:schemeClr val="accent1"/>
        </a:buClr>
        <a:buSzPct val="85000"/>
        <a:buFont typeface="Arial"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8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0.xml"/></Relationships>
</file>

<file path=ppt/slides/_rels/slide1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0.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0.xml"/></Relationships>
</file>

<file path=ppt/slides/_rels/slide1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0.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0.xml"/></Relationships>
</file>

<file path=ppt/slides/_rels/slide20.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3.xml"/><Relationship Id="rId1" Type="http://schemas.openxmlformats.org/officeDocument/2006/relationships/slideLayout" Target="../slideLayouts/slideLayout74.xml"/><Relationship Id="rId4" Type="http://schemas.openxmlformats.org/officeDocument/2006/relationships/image" Target="../media/image20.w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0.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4.xml"/><Relationship Id="rId5" Type="http://schemas.openxmlformats.org/officeDocument/2006/relationships/image" Target="../media/image23.jpeg"/><Relationship Id="rId4" Type="http://schemas.openxmlformats.org/officeDocument/2006/relationships/image" Target="../media/image22.emf"/></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4.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3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0.xml"/></Relationships>
</file>

<file path=ppt/slides/_rels/slide3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0.xml"/></Relationships>
</file>

<file path=ppt/slides/_rels/slide3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0.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0.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0.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9788" y="2565400"/>
            <a:ext cx="5545137" cy="410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ctrTitle"/>
          </p:nvPr>
        </p:nvSpPr>
        <p:spPr>
          <a:xfrm>
            <a:off x="684213" y="692150"/>
            <a:ext cx="7848600" cy="1927225"/>
          </a:xfrm>
        </p:spPr>
        <p:txBody>
          <a:bodyPr/>
          <a:lstStyle/>
          <a:p>
            <a:pPr eaLnBrk="1" fontAlgn="auto" hangingPunct="1">
              <a:spcAft>
                <a:spcPts val="0"/>
              </a:spcAft>
              <a:defRPr/>
            </a:pPr>
            <a:r>
              <a:rPr lang="de-DE" sz="4000" dirty="0" smtClean="0"/>
              <a:t>Umgang  mit/ Nutzung von  Heterogenität im Unterricht</a:t>
            </a:r>
            <a:endParaRPr lang="de-DE" sz="4000" dirty="0"/>
          </a:p>
        </p:txBody>
      </p:sp>
      <p:sp>
        <p:nvSpPr>
          <p:cNvPr id="3" name="Untertitel 2"/>
          <p:cNvSpPr>
            <a:spLocks noGrp="1"/>
          </p:cNvSpPr>
          <p:nvPr>
            <p:ph type="subTitle" idx="1"/>
          </p:nvPr>
        </p:nvSpPr>
        <p:spPr>
          <a:xfrm>
            <a:off x="5364163" y="6426200"/>
            <a:ext cx="2152650" cy="431800"/>
          </a:xfrm>
        </p:spPr>
        <p:txBody>
          <a:bodyPr rtlCol="0">
            <a:normAutofit/>
          </a:bodyPr>
          <a:lstStyle/>
          <a:p>
            <a:pPr algn="r" eaLnBrk="1" fontAlgn="auto" hangingPunct="1">
              <a:spcAft>
                <a:spcPts val="0"/>
              </a:spcAft>
              <a:defRPr/>
            </a:pPr>
            <a:r>
              <a:rPr lang="de-DE" sz="1600" dirty="0" smtClean="0">
                <a:solidFill>
                  <a:schemeClr val="bg1">
                    <a:lumMod val="65000"/>
                  </a:schemeClr>
                </a:solidFill>
              </a:rPr>
              <a:t>Julie Dannheim IQSH</a:t>
            </a:r>
            <a:endParaRPr lang="de-DE" sz="1600" dirty="0">
              <a:solidFill>
                <a:schemeClr val="bg1">
                  <a:lumMod val="65000"/>
                </a:schemeClr>
              </a:solidFill>
            </a:endParaRPr>
          </a:p>
        </p:txBody>
      </p:sp>
      <p:pic>
        <p:nvPicPr>
          <p:cNvPr id="34821" name="Picture 4" descr="Lust auf Lehramt? – Lehramtsausbildung an der FNS – Fridtjof-Nansen-Schule"/>
          <p:cNvPicPr>
            <a:picLocks noChangeAspect="1" noChangeArrowheads="1"/>
          </p:cNvPicPr>
          <p:nvPr/>
        </p:nvPicPr>
        <p:blipFill>
          <a:blip r:embed="rId3">
            <a:extLst>
              <a:ext uri="{28A0092B-C50C-407E-A947-70E740481C1C}">
                <a14:useLocalDpi xmlns:a14="http://schemas.microsoft.com/office/drawing/2010/main" val="0"/>
              </a:ext>
            </a:extLst>
          </a:blip>
          <a:srcRect t="35374" b="32314"/>
          <a:stretch>
            <a:fillRect/>
          </a:stretch>
        </p:blipFill>
        <p:spPr bwMode="auto">
          <a:xfrm>
            <a:off x="7596188" y="6453188"/>
            <a:ext cx="1439862"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1052513"/>
            <a:ext cx="4656137" cy="4665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3046413" y="2344738"/>
            <a:ext cx="3384550" cy="1938337"/>
          </a:xfrm>
          <a:prstGeom prst="rect">
            <a:avLst/>
          </a:prstGeom>
          <a:noFill/>
        </p:spPr>
        <p:txBody>
          <a:bodyPr>
            <a:spAutoFit/>
          </a:bodyPr>
          <a:lstStyle/>
          <a:p>
            <a:pPr algn="ctr">
              <a:defRPr/>
            </a:pPr>
            <a:r>
              <a:rPr lang="de-DE" sz="4000" b="1" dirty="0">
                <a:effectLst>
                  <a:outerShdw blurRad="38100" dist="38100" dir="2700000" algn="tl">
                    <a:srgbClr val="000000">
                      <a:alpha val="43137"/>
                    </a:srgbClr>
                  </a:outerShdw>
                </a:effectLst>
                <a:latin typeface="Bradley Hand ITC" panose="03070402050302030203" pitchFamily="66" charset="0"/>
              </a:rPr>
              <a:t>Kurze Vorstellung der Lerngruppe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4438" y="963613"/>
            <a:ext cx="4867275" cy="511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feld 3"/>
          <p:cNvSpPr txBox="1"/>
          <p:nvPr/>
        </p:nvSpPr>
        <p:spPr>
          <a:xfrm>
            <a:off x="2843213" y="3052763"/>
            <a:ext cx="3457575" cy="830262"/>
          </a:xfrm>
          <a:prstGeom prst="rect">
            <a:avLst/>
          </a:prstGeom>
          <a:noFill/>
        </p:spPr>
        <p:txBody>
          <a:bodyPr>
            <a:spAutoFit/>
          </a:bodyPr>
          <a:lstStyle/>
          <a:p>
            <a:pPr algn="ctr">
              <a:defRPr/>
            </a:pPr>
            <a:r>
              <a:rPr lang="de-DE" sz="4800" dirty="0">
                <a:effectLst>
                  <a:outerShdw blurRad="38100" dist="38100" dir="2700000" algn="tl">
                    <a:srgbClr val="000000">
                      <a:alpha val="43137"/>
                    </a:srgbClr>
                  </a:outerShdw>
                </a:effectLst>
                <a:latin typeface="Kristen ITC" panose="03050502040202030202" pitchFamily="66" charset="0"/>
              </a:rPr>
              <a:t>Pause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2181225"/>
            <a:ext cx="6599238" cy="1824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2722563" y="2632075"/>
            <a:ext cx="3529012" cy="768350"/>
          </a:xfrm>
          <a:prstGeom prst="rect">
            <a:avLst/>
          </a:prstGeom>
          <a:noFill/>
        </p:spPr>
        <p:txBody>
          <a:bodyPr>
            <a:spAutoFit/>
          </a:bodyPr>
          <a:lstStyle/>
          <a:p>
            <a:pPr>
              <a:defRPr/>
            </a:pPr>
            <a:r>
              <a:rPr lang="de-DE" sz="4400" dirty="0">
                <a:effectLst>
                  <a:outerShdw blurRad="38100" dist="38100" dir="2700000" algn="tl">
                    <a:srgbClr val="000000">
                      <a:alpha val="43137"/>
                    </a:srgbClr>
                  </a:outerShdw>
                </a:effectLst>
                <a:latin typeface="Kristen ITC" panose="03050502040202030202" pitchFamily="66" charset="0"/>
              </a:rPr>
              <a:t>Hospitation</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4438" y="963613"/>
            <a:ext cx="4867275" cy="511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feld 3"/>
          <p:cNvSpPr txBox="1"/>
          <p:nvPr/>
        </p:nvSpPr>
        <p:spPr>
          <a:xfrm>
            <a:off x="2843213" y="3052763"/>
            <a:ext cx="3457575" cy="830262"/>
          </a:xfrm>
          <a:prstGeom prst="rect">
            <a:avLst/>
          </a:prstGeom>
          <a:noFill/>
        </p:spPr>
        <p:txBody>
          <a:bodyPr>
            <a:spAutoFit/>
          </a:bodyPr>
          <a:lstStyle/>
          <a:p>
            <a:pPr algn="ctr">
              <a:defRPr/>
            </a:pPr>
            <a:r>
              <a:rPr lang="de-DE" sz="4800" dirty="0">
                <a:effectLst>
                  <a:outerShdw blurRad="38100" dist="38100" dir="2700000" algn="tl">
                    <a:srgbClr val="000000">
                      <a:alpha val="43137"/>
                    </a:srgbClr>
                  </a:outerShdw>
                </a:effectLst>
                <a:latin typeface="Kristen ITC" panose="03050502040202030202" pitchFamily="66" charset="0"/>
              </a:rPr>
              <a:t>Pause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de-DE" dirty="0" smtClean="0"/>
              <a:t>Besprechung der Stunde</a:t>
            </a:r>
            <a:endParaRPr lang="de-DE" dirty="0"/>
          </a:p>
        </p:txBody>
      </p:sp>
      <p:pic>
        <p:nvPicPr>
          <p:cNvPr id="481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2188" y="1412875"/>
            <a:ext cx="5102225" cy="535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132" name="Textfeld 3"/>
          <p:cNvSpPr txBox="1">
            <a:spLocks noChangeArrowheads="1"/>
          </p:cNvSpPr>
          <p:nvPr/>
        </p:nvSpPr>
        <p:spPr bwMode="auto">
          <a:xfrm>
            <a:off x="2627313" y="2349500"/>
            <a:ext cx="3960812"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ct val="200000"/>
              </a:lnSpc>
              <a:buFont typeface="Wingdings" pitchFamily="2" charset="2"/>
              <a:buChar char="ü"/>
            </a:pPr>
            <a:r>
              <a:rPr lang="de-DE" altLang="de-DE" sz="3200"/>
              <a:t>Positives Blitzlicht</a:t>
            </a:r>
          </a:p>
          <a:p>
            <a:pPr>
              <a:lnSpc>
                <a:spcPct val="200000"/>
              </a:lnSpc>
              <a:buFont typeface="Wingdings" pitchFamily="2" charset="2"/>
              <a:buChar char="ü"/>
            </a:pPr>
            <a:r>
              <a:rPr lang="de-DE" altLang="de-DE" sz="3200"/>
              <a:t>Reflexion der LiV</a:t>
            </a:r>
          </a:p>
          <a:p>
            <a:pPr>
              <a:lnSpc>
                <a:spcPct val="200000"/>
              </a:lnSpc>
              <a:buFont typeface="Wingdings" pitchFamily="2" charset="2"/>
              <a:buChar char="ü"/>
            </a:pPr>
            <a:r>
              <a:rPr lang="de-DE" altLang="de-DE" sz="3200"/>
              <a:t>Gespräch im Plenum</a:t>
            </a:r>
          </a:p>
          <a:p>
            <a:pPr>
              <a:buFont typeface="Wingdings" pitchFamily="2" charset="2"/>
              <a:buChar char="ü"/>
            </a:pPr>
            <a:endParaRPr lang="de-DE" altLang="de-DE"/>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title"/>
          </p:nvPr>
        </p:nvSpPr>
        <p:spPr/>
        <p:txBody>
          <a:bodyPr>
            <a:noAutofit/>
          </a:bodyPr>
          <a:lstStyle/>
          <a:p>
            <a:pPr eaLnBrk="1" fontAlgn="auto" hangingPunct="1">
              <a:spcAft>
                <a:spcPts val="0"/>
              </a:spcAft>
              <a:defRPr/>
            </a:pPr>
            <a:r>
              <a:rPr lang="de-DE" altLang="de-DE" dirty="0" smtClean="0">
                <a:effectLst>
                  <a:outerShdw blurRad="38100" dist="38100" dir="2700000" algn="tl">
                    <a:srgbClr val="000000">
                      <a:alpha val="43137"/>
                    </a:srgbClr>
                  </a:outerShdw>
                </a:effectLst>
              </a:rPr>
              <a:t>Unser Schulsystem versucht Homogenität herzustellen</a:t>
            </a:r>
          </a:p>
        </p:txBody>
      </p:sp>
      <p:sp>
        <p:nvSpPr>
          <p:cNvPr id="17411" name="Rectangle 4"/>
          <p:cNvSpPr>
            <a:spLocks noGrp="1" noChangeArrowheads="1"/>
          </p:cNvSpPr>
          <p:nvPr>
            <p:ph idx="1"/>
          </p:nvPr>
        </p:nvSpPr>
        <p:spPr>
          <a:xfrm>
            <a:off x="395288" y="1773238"/>
            <a:ext cx="8424862" cy="4281487"/>
          </a:xfrm>
        </p:spPr>
        <p:txBody>
          <a:bodyPr rtlCol="0">
            <a:normAutofit fontScale="92500" lnSpcReduction="20000"/>
          </a:bodyPr>
          <a:lstStyle/>
          <a:p>
            <a:pPr marL="182880" indent="-182880" eaLnBrk="1" fontAlgn="auto" hangingPunct="1">
              <a:lnSpc>
                <a:spcPct val="150000"/>
              </a:lnSpc>
              <a:spcAft>
                <a:spcPts val="0"/>
              </a:spcAft>
              <a:buFont typeface="Wingdings" panose="05000000000000000000" pitchFamily="2" charset="2"/>
              <a:buChar char="Ø"/>
              <a:defRPr/>
            </a:pPr>
            <a:r>
              <a:rPr lang="de-DE" altLang="de-DE" dirty="0" smtClean="0"/>
              <a:t>Alle lernen im Gleichschritt! </a:t>
            </a:r>
          </a:p>
          <a:p>
            <a:pPr marL="182880" indent="-182880" eaLnBrk="1" fontAlgn="auto" hangingPunct="1">
              <a:lnSpc>
                <a:spcPct val="150000"/>
              </a:lnSpc>
              <a:spcAft>
                <a:spcPts val="0"/>
              </a:spcAft>
              <a:buFont typeface="Wingdings" panose="05000000000000000000" pitchFamily="2" charset="2"/>
              <a:buChar char="Ø"/>
              <a:defRPr/>
            </a:pPr>
            <a:r>
              <a:rPr lang="de-DE" altLang="de-DE" dirty="0" smtClean="0"/>
              <a:t>gleiche Unterrichtsthemen</a:t>
            </a:r>
          </a:p>
          <a:p>
            <a:pPr marL="182880" indent="-182880" eaLnBrk="1" fontAlgn="auto" hangingPunct="1">
              <a:lnSpc>
                <a:spcPct val="150000"/>
              </a:lnSpc>
              <a:spcAft>
                <a:spcPts val="0"/>
              </a:spcAft>
              <a:buFont typeface="Wingdings" panose="05000000000000000000" pitchFamily="2" charset="2"/>
              <a:buChar char="Ø"/>
              <a:defRPr/>
            </a:pPr>
            <a:r>
              <a:rPr lang="de-DE" altLang="de-DE" dirty="0" smtClean="0"/>
              <a:t>Gleiche Leistungsniveaus (evtl. drei Differenzierung)</a:t>
            </a:r>
          </a:p>
          <a:p>
            <a:pPr marL="182880" indent="-182880" eaLnBrk="1" fontAlgn="auto" hangingPunct="1">
              <a:lnSpc>
                <a:spcPct val="150000"/>
              </a:lnSpc>
              <a:spcAft>
                <a:spcPts val="0"/>
              </a:spcAft>
              <a:buFont typeface="Wingdings" panose="05000000000000000000" pitchFamily="2" charset="2"/>
              <a:buChar char="Ø"/>
              <a:defRPr/>
            </a:pPr>
            <a:r>
              <a:rPr lang="de-DE" altLang="de-DE" dirty="0" smtClean="0"/>
              <a:t>Lernzeiten für alle gleich</a:t>
            </a:r>
          </a:p>
          <a:p>
            <a:pPr marL="182880" indent="-182880" eaLnBrk="1" fontAlgn="auto" hangingPunct="1">
              <a:lnSpc>
                <a:spcPct val="150000"/>
              </a:lnSpc>
              <a:spcAft>
                <a:spcPts val="0"/>
              </a:spcAft>
              <a:buFont typeface="Wingdings" panose="05000000000000000000" pitchFamily="2" charset="2"/>
              <a:buChar char="Ø"/>
              <a:defRPr/>
            </a:pPr>
            <a:r>
              <a:rPr lang="de-DE" altLang="de-DE" dirty="0" smtClean="0"/>
              <a:t>Pausen für alle gleich</a:t>
            </a:r>
          </a:p>
          <a:p>
            <a:pPr marL="182880" indent="-182880" eaLnBrk="1" fontAlgn="auto" hangingPunct="1">
              <a:lnSpc>
                <a:spcPct val="150000"/>
              </a:lnSpc>
              <a:spcAft>
                <a:spcPts val="0"/>
              </a:spcAft>
              <a:buFont typeface="Wingdings" panose="05000000000000000000" pitchFamily="2" charset="2"/>
              <a:buChar char="Ø"/>
              <a:defRPr/>
            </a:pPr>
            <a:r>
              <a:rPr lang="de-DE" altLang="de-DE" dirty="0" smtClean="0"/>
              <a:t>Gleiche Stundenplane</a:t>
            </a:r>
          </a:p>
          <a:p>
            <a:pPr marL="182880" indent="-182880" eaLnBrk="1" fontAlgn="auto" hangingPunct="1">
              <a:lnSpc>
                <a:spcPct val="150000"/>
              </a:lnSpc>
              <a:spcAft>
                <a:spcPts val="0"/>
              </a:spcAft>
              <a:buFont typeface="Wingdings" panose="05000000000000000000" pitchFamily="2" charset="2"/>
              <a:buChar char="Ø"/>
              <a:defRPr/>
            </a:pPr>
            <a:r>
              <a:rPr lang="de-DE" altLang="de-DE" dirty="0" smtClean="0"/>
              <a:t>Gleiche Leistungsbewertungen</a:t>
            </a:r>
          </a:p>
          <a:p>
            <a:pPr marL="182880" indent="-182880" eaLnBrk="1" fontAlgn="auto" hangingPunct="1">
              <a:lnSpc>
                <a:spcPct val="150000"/>
              </a:lnSpc>
              <a:spcAft>
                <a:spcPts val="0"/>
              </a:spcAft>
              <a:buFont typeface="Wingdings" panose="05000000000000000000" pitchFamily="2" charset="2"/>
              <a:buChar char="Ø"/>
              <a:defRPr/>
            </a:pPr>
            <a:r>
              <a:rPr lang="de-DE" altLang="de-DE" dirty="0" smtClean="0"/>
              <a:t>…</a:t>
            </a:r>
          </a:p>
          <a:p>
            <a:pPr marL="182880" indent="-182880" eaLnBrk="1" fontAlgn="auto" hangingPunct="1">
              <a:spcAft>
                <a:spcPts val="0"/>
              </a:spcAft>
              <a:buFontTx/>
              <a:buNone/>
              <a:defRPr/>
            </a:pPr>
            <a:endParaRPr lang="de-DE" altLang="de-DE" dirty="0"/>
          </a:p>
          <a:p>
            <a:pPr marL="182880" indent="-182880" eaLnBrk="1" fontAlgn="auto" hangingPunct="1">
              <a:spcAft>
                <a:spcPts val="0"/>
              </a:spcAft>
              <a:buFontTx/>
              <a:buNone/>
              <a:defRPr/>
            </a:pPr>
            <a:endParaRPr lang="de-DE" altLang="de-DE" dirty="0" smtClean="0"/>
          </a:p>
          <a:p>
            <a:pPr marL="182880" indent="-182880" eaLnBrk="1" fontAlgn="auto" hangingPunct="1">
              <a:spcAft>
                <a:spcPts val="0"/>
              </a:spcAft>
              <a:buFontTx/>
              <a:buNone/>
              <a:defRPr/>
            </a:pPr>
            <a:endParaRPr lang="de-DE" altLang="de-DE"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fade">
                                      <p:cBhvr>
                                        <p:cTn id="7" dur="500"/>
                                        <p:tgtEl>
                                          <p:spTgt spid="174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7411">
                                            <p:txEl>
                                              <p:pRg st="1" end="1"/>
                                            </p:txEl>
                                          </p:spTgt>
                                        </p:tgtEl>
                                        <p:attrNameLst>
                                          <p:attrName>style.visibility</p:attrName>
                                        </p:attrNameLst>
                                      </p:cBhvr>
                                      <p:to>
                                        <p:strVal val="visible"/>
                                      </p:to>
                                    </p:set>
                                    <p:animEffect transition="in" filter="fade">
                                      <p:cBhvr>
                                        <p:cTn id="10" dur="500"/>
                                        <p:tgtEl>
                                          <p:spTgt spid="17411">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7411">
                                            <p:txEl>
                                              <p:pRg st="2" end="2"/>
                                            </p:txEl>
                                          </p:spTgt>
                                        </p:tgtEl>
                                        <p:attrNameLst>
                                          <p:attrName>style.visibility</p:attrName>
                                        </p:attrNameLst>
                                      </p:cBhvr>
                                      <p:to>
                                        <p:strVal val="visible"/>
                                      </p:to>
                                    </p:set>
                                    <p:animEffect transition="in" filter="fade">
                                      <p:cBhvr>
                                        <p:cTn id="13" dur="500"/>
                                        <p:tgtEl>
                                          <p:spTgt spid="17411">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7411">
                                            <p:txEl>
                                              <p:pRg st="3" end="3"/>
                                            </p:txEl>
                                          </p:spTgt>
                                        </p:tgtEl>
                                        <p:attrNameLst>
                                          <p:attrName>style.visibility</p:attrName>
                                        </p:attrNameLst>
                                      </p:cBhvr>
                                      <p:to>
                                        <p:strVal val="visible"/>
                                      </p:to>
                                    </p:set>
                                    <p:animEffect transition="in" filter="fade">
                                      <p:cBhvr>
                                        <p:cTn id="16" dur="500"/>
                                        <p:tgtEl>
                                          <p:spTgt spid="17411">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7411">
                                            <p:txEl>
                                              <p:pRg st="4" end="4"/>
                                            </p:txEl>
                                          </p:spTgt>
                                        </p:tgtEl>
                                        <p:attrNameLst>
                                          <p:attrName>style.visibility</p:attrName>
                                        </p:attrNameLst>
                                      </p:cBhvr>
                                      <p:to>
                                        <p:strVal val="visible"/>
                                      </p:to>
                                    </p:set>
                                    <p:animEffect transition="in" filter="fade">
                                      <p:cBhvr>
                                        <p:cTn id="19" dur="500"/>
                                        <p:tgtEl>
                                          <p:spTgt spid="17411">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7411">
                                            <p:txEl>
                                              <p:pRg st="5" end="5"/>
                                            </p:txEl>
                                          </p:spTgt>
                                        </p:tgtEl>
                                        <p:attrNameLst>
                                          <p:attrName>style.visibility</p:attrName>
                                        </p:attrNameLst>
                                      </p:cBhvr>
                                      <p:to>
                                        <p:strVal val="visible"/>
                                      </p:to>
                                    </p:set>
                                    <p:animEffect transition="in" filter="fade">
                                      <p:cBhvr>
                                        <p:cTn id="22" dur="500"/>
                                        <p:tgtEl>
                                          <p:spTgt spid="17411">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7411">
                                            <p:txEl>
                                              <p:pRg st="6" end="6"/>
                                            </p:txEl>
                                          </p:spTgt>
                                        </p:tgtEl>
                                        <p:attrNameLst>
                                          <p:attrName>style.visibility</p:attrName>
                                        </p:attrNameLst>
                                      </p:cBhvr>
                                      <p:to>
                                        <p:strVal val="visible"/>
                                      </p:to>
                                    </p:set>
                                    <p:animEffect transition="in" filter="fade">
                                      <p:cBhvr>
                                        <p:cTn id="25" dur="500"/>
                                        <p:tgtEl>
                                          <p:spTgt spid="17411">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7411">
                                            <p:txEl>
                                              <p:pRg st="7" end="7"/>
                                            </p:txEl>
                                          </p:spTgt>
                                        </p:tgtEl>
                                        <p:attrNameLst>
                                          <p:attrName>style.visibility</p:attrName>
                                        </p:attrNameLst>
                                      </p:cBhvr>
                                      <p:to>
                                        <p:strVal val="visible"/>
                                      </p:to>
                                    </p:set>
                                    <p:animEffect transition="in" filter="fade">
                                      <p:cBhvr>
                                        <p:cTn id="28" dur="500"/>
                                        <p:tgtEl>
                                          <p:spTgt spid="174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fontAlgn="auto" hangingPunct="1">
              <a:spcAft>
                <a:spcPts val="0"/>
              </a:spcAft>
              <a:defRPr/>
            </a:pPr>
            <a:r>
              <a:rPr lang="de-DE" altLang="de-DE" sz="3600" smtClean="0"/>
              <a:t>Heterogenität schon beim Schuleintritt </a:t>
            </a:r>
          </a:p>
        </p:txBody>
      </p:sp>
      <p:sp>
        <p:nvSpPr>
          <p:cNvPr id="50179" name="Rectangle 3"/>
          <p:cNvSpPr>
            <a:spLocks noGrp="1" noChangeArrowheads="1"/>
          </p:cNvSpPr>
          <p:nvPr>
            <p:ph idx="1"/>
          </p:nvPr>
        </p:nvSpPr>
        <p:spPr/>
        <p:txBody>
          <a:bodyPr/>
          <a:lstStyle/>
          <a:p>
            <a:pPr eaLnBrk="1" hangingPunct="1">
              <a:lnSpc>
                <a:spcPct val="80000"/>
              </a:lnSpc>
              <a:buFont typeface="Wingdings" pitchFamily="2" charset="2"/>
              <a:buChar char="Ø"/>
            </a:pPr>
            <a:r>
              <a:rPr lang="de-DE" altLang="de-DE" b="1" dirty="0" smtClean="0"/>
              <a:t>Schulanfang</a:t>
            </a:r>
            <a:r>
              <a:rPr lang="de-DE" altLang="de-DE" dirty="0" smtClean="0"/>
              <a:t> </a:t>
            </a:r>
          </a:p>
          <a:p>
            <a:pPr eaLnBrk="1" hangingPunct="1">
              <a:lnSpc>
                <a:spcPct val="80000"/>
              </a:lnSpc>
              <a:buFontTx/>
              <a:buNone/>
            </a:pPr>
            <a:r>
              <a:rPr lang="de-DE" altLang="de-DE" dirty="0" smtClean="0"/>
              <a:t>Entwicklungsunterschieden von 3 bis 4 Jahren bei den </a:t>
            </a:r>
            <a:r>
              <a:rPr lang="de-DE" altLang="de-DE" dirty="0" err="1" smtClean="0"/>
              <a:t>SuS</a:t>
            </a:r>
            <a:endParaRPr lang="de-DE" altLang="de-DE" dirty="0" smtClean="0"/>
          </a:p>
          <a:p>
            <a:pPr eaLnBrk="1" hangingPunct="1">
              <a:lnSpc>
                <a:spcPct val="80000"/>
              </a:lnSpc>
              <a:buFontTx/>
              <a:buNone/>
            </a:pPr>
            <a:endParaRPr lang="de-DE" altLang="de-DE" dirty="0" smtClean="0"/>
          </a:p>
          <a:p>
            <a:pPr eaLnBrk="1" hangingPunct="1">
              <a:lnSpc>
                <a:spcPct val="150000"/>
              </a:lnSpc>
              <a:buFontTx/>
              <a:buNone/>
            </a:pPr>
            <a:r>
              <a:rPr lang="de-DE" altLang="de-DE" dirty="0" smtClean="0"/>
              <a:t>Alle Kinder erreichen über das erste Schuljahr hinweg höhere Niveaustufen.</a:t>
            </a:r>
          </a:p>
          <a:p>
            <a:pPr eaLnBrk="1" hangingPunct="1">
              <a:lnSpc>
                <a:spcPct val="150000"/>
              </a:lnSpc>
              <a:buFontTx/>
              <a:buNone/>
            </a:pPr>
            <a:r>
              <a:rPr lang="de-DE" altLang="de-DE" b="1" dirty="0" smtClean="0"/>
              <a:t>ABER:</a:t>
            </a:r>
          </a:p>
          <a:p>
            <a:pPr eaLnBrk="1" hangingPunct="1">
              <a:lnSpc>
                <a:spcPct val="150000"/>
              </a:lnSpc>
              <a:buFontTx/>
              <a:buNone/>
            </a:pPr>
            <a:r>
              <a:rPr lang="de-DE" altLang="de-DE" dirty="0" smtClean="0"/>
              <a:t>Sie erreichen diese Niveaustufen je nach Ausgangslage zu unterschiedlichen Zeitpunkten.  </a:t>
            </a:r>
          </a:p>
          <a:p>
            <a:pPr eaLnBrk="1" hangingPunct="1">
              <a:lnSpc>
                <a:spcPct val="150000"/>
              </a:lnSpc>
              <a:buFontTx/>
              <a:buNone/>
            </a:pPr>
            <a:r>
              <a:rPr lang="de-DE" altLang="de-DE" dirty="0" smtClean="0"/>
              <a:t>                         </a:t>
            </a:r>
            <a:r>
              <a:rPr lang="de-DE" altLang="de-DE" dirty="0" smtClean="0">
                <a:sym typeface="Wingdings" pitchFamily="2" charset="2"/>
              </a:rPr>
              <a:t> Karawaneneffekt</a:t>
            </a:r>
            <a:endParaRPr lang="de-DE" altLang="de-DE" dirty="0" smtClean="0"/>
          </a:p>
          <a:p>
            <a:pPr eaLnBrk="1" hangingPunct="1">
              <a:lnSpc>
                <a:spcPct val="150000"/>
              </a:lnSpc>
              <a:buFontTx/>
              <a:buNone/>
            </a:pPr>
            <a:endParaRPr lang="de-DE" altLang="de-DE"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Effect transition="in" filter="fade">
                                      <p:cBhvr>
                                        <p:cTn id="7" dur="500"/>
                                        <p:tgtEl>
                                          <p:spTgt spid="5017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0179">
                                            <p:txEl>
                                              <p:pRg st="1" end="1"/>
                                            </p:txEl>
                                          </p:spTgt>
                                        </p:tgtEl>
                                        <p:attrNameLst>
                                          <p:attrName>style.visibility</p:attrName>
                                        </p:attrNameLst>
                                      </p:cBhvr>
                                      <p:to>
                                        <p:strVal val="visible"/>
                                      </p:to>
                                    </p:set>
                                    <p:animEffect transition="in" filter="fade">
                                      <p:cBhvr>
                                        <p:cTn id="10" dur="500"/>
                                        <p:tgtEl>
                                          <p:spTgt spid="5017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0179">
                                            <p:txEl>
                                              <p:pRg st="3" end="3"/>
                                            </p:txEl>
                                          </p:spTgt>
                                        </p:tgtEl>
                                        <p:attrNameLst>
                                          <p:attrName>style.visibility</p:attrName>
                                        </p:attrNameLst>
                                      </p:cBhvr>
                                      <p:to>
                                        <p:strVal val="visible"/>
                                      </p:to>
                                    </p:set>
                                    <p:animEffect transition="in" filter="fade">
                                      <p:cBhvr>
                                        <p:cTn id="13" dur="500"/>
                                        <p:tgtEl>
                                          <p:spTgt spid="50179">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0179">
                                            <p:txEl>
                                              <p:pRg st="4" end="4"/>
                                            </p:txEl>
                                          </p:spTgt>
                                        </p:tgtEl>
                                        <p:attrNameLst>
                                          <p:attrName>style.visibility</p:attrName>
                                        </p:attrNameLst>
                                      </p:cBhvr>
                                      <p:to>
                                        <p:strVal val="visible"/>
                                      </p:to>
                                    </p:set>
                                    <p:animEffect transition="in" filter="fade">
                                      <p:cBhvr>
                                        <p:cTn id="16" dur="500"/>
                                        <p:tgtEl>
                                          <p:spTgt spid="50179">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0179">
                                            <p:txEl>
                                              <p:pRg st="5" end="5"/>
                                            </p:txEl>
                                          </p:spTgt>
                                        </p:tgtEl>
                                        <p:attrNameLst>
                                          <p:attrName>style.visibility</p:attrName>
                                        </p:attrNameLst>
                                      </p:cBhvr>
                                      <p:to>
                                        <p:strVal val="visible"/>
                                      </p:to>
                                    </p:set>
                                    <p:animEffect transition="in" filter="fade">
                                      <p:cBhvr>
                                        <p:cTn id="19" dur="500"/>
                                        <p:tgtEl>
                                          <p:spTgt spid="50179">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0179">
                                            <p:txEl>
                                              <p:pRg st="6" end="6"/>
                                            </p:txEl>
                                          </p:spTgt>
                                        </p:tgtEl>
                                        <p:attrNameLst>
                                          <p:attrName>style.visibility</p:attrName>
                                        </p:attrNameLst>
                                      </p:cBhvr>
                                      <p:to>
                                        <p:strVal val="visible"/>
                                      </p:to>
                                    </p:set>
                                    <p:animEffect transition="in" filter="fade">
                                      <p:cBhvr>
                                        <p:cTn id="22" dur="500"/>
                                        <p:tgtEl>
                                          <p:spTgt spid="5017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de-DE" dirty="0" err="1" smtClean="0"/>
              <a:t>Karavaneneffekt</a:t>
            </a:r>
            <a:endParaRPr lang="de-DE" dirty="0"/>
          </a:p>
        </p:txBody>
      </p:sp>
      <p:sp>
        <p:nvSpPr>
          <p:cNvPr id="51203" name="Inhaltsplatzhalter 2"/>
          <p:cNvSpPr>
            <a:spLocks noGrp="1"/>
          </p:cNvSpPr>
          <p:nvPr>
            <p:ph idx="1"/>
          </p:nvPr>
        </p:nvSpPr>
        <p:spPr>
          <a:xfrm>
            <a:off x="468313" y="1916113"/>
            <a:ext cx="8229600" cy="4033837"/>
          </a:xfrm>
        </p:spPr>
        <p:txBody>
          <a:bodyPr/>
          <a:lstStyle/>
          <a:p>
            <a:pPr marL="0" indent="0">
              <a:buFont typeface="Arial" pitchFamily="34" charset="0"/>
              <a:buNone/>
            </a:pPr>
            <a:r>
              <a:rPr lang="de-DE" altLang="de-DE" b="1" dirty="0" smtClean="0"/>
              <a:t>Grundidee</a:t>
            </a:r>
          </a:p>
          <a:p>
            <a:pPr marL="0" indent="0">
              <a:buFont typeface="Arial" pitchFamily="34" charset="0"/>
              <a:buNone/>
            </a:pPr>
            <a:endParaRPr lang="de-DE" altLang="de-DE" dirty="0" smtClean="0"/>
          </a:p>
          <a:p>
            <a:pPr marL="0" indent="0">
              <a:lnSpc>
                <a:spcPct val="150000"/>
              </a:lnSpc>
              <a:buFont typeface="Arial" pitchFamily="34" charset="0"/>
              <a:buNone/>
            </a:pPr>
            <a:r>
              <a:rPr lang="de-DE" altLang="de-DE" dirty="0" smtClean="0"/>
              <a:t>Der </a:t>
            </a:r>
            <a:r>
              <a:rPr lang="de-DE" altLang="de-DE" b="1" dirty="0" smtClean="0"/>
              <a:t>Karawaneneffekt</a:t>
            </a:r>
            <a:r>
              <a:rPr lang="de-DE" altLang="de-DE" dirty="0" smtClean="0"/>
              <a:t> beschreibt, dass Kinder bereits bei der Einschulung deutliche Unterschiede in Erfahrung und Kompetenz aufweisen – und dass diese Unterschiede </a:t>
            </a:r>
            <a:r>
              <a:rPr lang="de-DE" altLang="de-DE" b="1" dirty="0" smtClean="0"/>
              <a:t>über die gesamte Schulzeit bestehen bleiben oder sogar wachsen</a:t>
            </a:r>
            <a:r>
              <a:rPr lang="de-DE" altLang="de-DE" dirty="0" smtClean="0"/>
              <a:t>.</a:t>
            </a:r>
          </a:p>
          <a:p>
            <a:pPr marL="0" indent="0">
              <a:buFont typeface="Arial" pitchFamily="34" charset="0"/>
              <a:buNone/>
            </a:pPr>
            <a:endParaRPr lang="de-DE" altLang="de-DE"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0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6088" y="908050"/>
            <a:ext cx="8229600" cy="990600"/>
          </a:xfrm>
        </p:spPr>
        <p:txBody>
          <a:bodyPr/>
          <a:lstStyle/>
          <a:p>
            <a:pPr>
              <a:defRPr/>
            </a:pPr>
            <a:r>
              <a:rPr lang="de-DE" dirty="0" smtClean="0"/>
              <a:t>Ursachen für Leistungsunterschiede</a:t>
            </a:r>
            <a:endParaRPr lang="de-DE" dirty="0"/>
          </a:p>
        </p:txBody>
      </p:sp>
      <p:sp>
        <p:nvSpPr>
          <p:cNvPr id="3" name="Inhaltsplatzhalter 2"/>
          <p:cNvSpPr>
            <a:spLocks noGrp="1"/>
          </p:cNvSpPr>
          <p:nvPr>
            <p:ph idx="1"/>
          </p:nvPr>
        </p:nvSpPr>
        <p:spPr>
          <a:xfrm>
            <a:off x="457200" y="2492375"/>
            <a:ext cx="8229600" cy="3984625"/>
          </a:xfrm>
        </p:spPr>
        <p:txBody>
          <a:bodyPr/>
          <a:lstStyle/>
          <a:p>
            <a:pPr>
              <a:buFont typeface="Arial" charset="0"/>
              <a:buChar char="•"/>
              <a:defRPr/>
            </a:pPr>
            <a:r>
              <a:rPr lang="de-DE" b="1" dirty="0" smtClean="0"/>
              <a:t>Soziale Herkunft</a:t>
            </a:r>
          </a:p>
          <a:p>
            <a:pPr marL="0" indent="0">
              <a:buFont typeface="Arial" charset="0"/>
              <a:buNone/>
              <a:defRPr/>
            </a:pPr>
            <a:endParaRPr lang="de-DE" dirty="0" smtClean="0"/>
          </a:p>
          <a:p>
            <a:pPr>
              <a:buFont typeface="Arial" charset="0"/>
              <a:buChar char="•"/>
              <a:defRPr/>
            </a:pPr>
            <a:r>
              <a:rPr lang="de-DE" b="1" dirty="0" smtClean="0"/>
              <a:t>Ethnische Herkunft</a:t>
            </a:r>
          </a:p>
          <a:p>
            <a:pPr marL="0" indent="0">
              <a:buFont typeface="Arial" charset="0"/>
              <a:buNone/>
              <a:defRPr/>
            </a:pPr>
            <a:endParaRPr lang="de-DE" dirty="0" smtClean="0"/>
          </a:p>
          <a:p>
            <a:pPr>
              <a:buFont typeface="Arial" charset="0"/>
              <a:buChar char="•"/>
              <a:defRPr/>
            </a:pPr>
            <a:r>
              <a:rPr lang="de-DE" b="1" dirty="0" smtClean="0"/>
              <a:t>Sprachgewandtheit</a:t>
            </a:r>
          </a:p>
          <a:p>
            <a:pPr marL="0" indent="0">
              <a:buFont typeface="Arial" charset="0"/>
              <a:buNone/>
              <a:defRPr/>
            </a:pPr>
            <a:endParaRPr lang="de-DE" dirty="0" smtClean="0"/>
          </a:p>
          <a:p>
            <a:pPr>
              <a:buFont typeface="Arial" charset="0"/>
              <a:buChar char="•"/>
              <a:defRPr/>
            </a:pPr>
            <a:r>
              <a:rPr lang="de-DE" b="1" dirty="0" smtClean="0"/>
              <a:t>Geschlecht</a:t>
            </a:r>
            <a:endParaRPr lang="de-DE" dirty="0" smtClean="0"/>
          </a:p>
          <a:p>
            <a:pPr>
              <a:buFont typeface="Arial" charset="0"/>
              <a:buChar char="•"/>
              <a:defRPr/>
            </a:pPr>
            <a:endParaRPr lang="de-DE" dirty="0"/>
          </a:p>
        </p:txBody>
      </p:sp>
      <p:sp>
        <p:nvSpPr>
          <p:cNvPr id="4" name="Textfeld 3"/>
          <p:cNvSpPr txBox="1"/>
          <p:nvPr/>
        </p:nvSpPr>
        <p:spPr>
          <a:xfrm>
            <a:off x="395288" y="6396038"/>
            <a:ext cx="8280400" cy="277812"/>
          </a:xfrm>
          <a:prstGeom prst="rect">
            <a:avLst/>
          </a:prstGeom>
          <a:noFill/>
        </p:spPr>
        <p:txBody>
          <a:bodyPr>
            <a:spAutoFit/>
          </a:bodyPr>
          <a:lstStyle/>
          <a:p>
            <a:pPr algn="r">
              <a:defRPr/>
            </a:pPr>
            <a:r>
              <a:rPr lang="de-DE" sz="1200" dirty="0">
                <a:solidFill>
                  <a:schemeClr val="bg1">
                    <a:lumMod val="75000"/>
                  </a:schemeClr>
                </a:solidFill>
                <a:latin typeface="Arial" charset="0"/>
              </a:rPr>
              <a:t>https://de.wikipedia.org/wiki/Karawaneneffekt</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de-DE" dirty="0" smtClean="0"/>
              <a:t>Zentrale Beobachtungen</a:t>
            </a:r>
            <a:endParaRPr lang="de-DE" dirty="0"/>
          </a:p>
        </p:txBody>
      </p:sp>
      <p:sp>
        <p:nvSpPr>
          <p:cNvPr id="3" name="Inhaltsplatzhalter 2"/>
          <p:cNvSpPr>
            <a:spLocks noGrp="1"/>
          </p:cNvSpPr>
          <p:nvPr>
            <p:ph idx="1"/>
          </p:nvPr>
        </p:nvSpPr>
        <p:spPr/>
        <p:txBody>
          <a:bodyPr>
            <a:normAutofit lnSpcReduction="10000"/>
          </a:bodyPr>
          <a:lstStyle/>
          <a:p>
            <a:pPr>
              <a:buFont typeface="Arial" charset="0"/>
              <a:buChar char="•"/>
              <a:defRPr/>
            </a:pPr>
            <a:r>
              <a:rPr lang="de-DE" dirty="0" smtClean="0"/>
              <a:t>Leistungsstarke Kinder können </a:t>
            </a:r>
            <a:r>
              <a:rPr lang="de-DE" b="1" dirty="0" smtClean="0"/>
              <a:t>deutlich mehr Aufgaben</a:t>
            </a:r>
            <a:r>
              <a:rPr lang="de-DE" dirty="0" smtClean="0"/>
              <a:t> bewältigen als leistungsschwache (z. B. die stärksten 5 % zehnmal mehr als die schwächsten 5 %).</a:t>
            </a:r>
          </a:p>
          <a:p>
            <a:pPr marL="0" indent="0">
              <a:buFont typeface="Arial" charset="0"/>
              <a:buNone/>
              <a:defRPr/>
            </a:pPr>
            <a:endParaRPr lang="de-DE" dirty="0" smtClean="0"/>
          </a:p>
          <a:p>
            <a:pPr>
              <a:buFont typeface="Arial" charset="0"/>
              <a:buChar char="•"/>
              <a:defRPr/>
            </a:pPr>
            <a:r>
              <a:rPr lang="de-DE" b="1" dirty="0" smtClean="0"/>
              <a:t>Individuelle Fortschritte</a:t>
            </a:r>
            <a:r>
              <a:rPr lang="de-DE" dirty="0" smtClean="0"/>
              <a:t> einzelner Schüler fallen im Vergleich zur Gesamtgruppe oft nicht auf und werden daher </a:t>
            </a:r>
            <a:r>
              <a:rPr lang="de-DE" b="1" dirty="0" smtClean="0"/>
              <a:t>nicht ausreichend gewürdigt</a:t>
            </a:r>
            <a:r>
              <a:rPr lang="de-DE" dirty="0" smtClean="0"/>
              <a:t>.</a:t>
            </a:r>
          </a:p>
          <a:p>
            <a:pPr marL="0" indent="0">
              <a:buFont typeface="Arial" charset="0"/>
              <a:buNone/>
              <a:defRPr/>
            </a:pPr>
            <a:endParaRPr lang="de-DE" dirty="0" smtClean="0"/>
          </a:p>
          <a:p>
            <a:pPr>
              <a:buFont typeface="Arial" charset="0"/>
              <a:buChar char="•"/>
              <a:defRPr/>
            </a:pPr>
            <a:r>
              <a:rPr lang="de-DE" dirty="0" smtClean="0"/>
              <a:t>Dies wirkt sich </a:t>
            </a:r>
            <a:r>
              <a:rPr lang="de-DE" b="1" dirty="0" smtClean="0"/>
              <a:t>negativ auf die Motivation</a:t>
            </a:r>
            <a:r>
              <a:rPr lang="de-DE" dirty="0" smtClean="0"/>
              <a:t> schwächerer Schüler aus.</a:t>
            </a:r>
          </a:p>
          <a:p>
            <a:pPr marL="0" indent="0">
              <a:buFont typeface="Arial" charset="0"/>
              <a:buNone/>
              <a:defRPr/>
            </a:pPr>
            <a:endParaRPr lang="de-DE" dirty="0" smtClean="0"/>
          </a:p>
          <a:p>
            <a:pPr>
              <a:buFont typeface="Arial" charset="0"/>
              <a:buChar char="•"/>
              <a:defRPr/>
            </a:pPr>
            <a:r>
              <a:rPr lang="de-DE" dirty="0" smtClean="0"/>
              <a:t>Leistungsstarke erreichen ihre Ziele „</a:t>
            </a:r>
            <a:r>
              <a:rPr lang="de-DE" b="1" dirty="0" smtClean="0"/>
              <a:t>wie eine Karawane</a:t>
            </a:r>
            <a:r>
              <a:rPr lang="de-DE" dirty="0" smtClean="0"/>
              <a:t>“ zuerst; schwächere bleiben dauerhaft zurück.</a:t>
            </a:r>
            <a:endParaRPr lang="de-DE" dirty="0"/>
          </a:p>
        </p:txBody>
      </p:sp>
      <p:sp>
        <p:nvSpPr>
          <p:cNvPr id="4" name="Textfeld 3"/>
          <p:cNvSpPr txBox="1"/>
          <p:nvPr/>
        </p:nvSpPr>
        <p:spPr>
          <a:xfrm>
            <a:off x="395288" y="6396038"/>
            <a:ext cx="8280400" cy="277812"/>
          </a:xfrm>
          <a:prstGeom prst="rect">
            <a:avLst/>
          </a:prstGeom>
          <a:noFill/>
        </p:spPr>
        <p:txBody>
          <a:bodyPr>
            <a:spAutoFit/>
          </a:bodyPr>
          <a:lstStyle/>
          <a:p>
            <a:pPr algn="r">
              <a:defRPr/>
            </a:pPr>
            <a:r>
              <a:rPr lang="de-DE" sz="1200" dirty="0">
                <a:solidFill>
                  <a:schemeClr val="bg1">
                    <a:lumMod val="75000"/>
                  </a:schemeClr>
                </a:solidFill>
                <a:latin typeface="Arial" charset="0"/>
              </a:rPr>
              <a:t>https://de.wikipedia.org/wiki/Karawaneneffekt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692150"/>
            <a:ext cx="6121400" cy="480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ichtungspfeil 3"/>
          <p:cNvSpPr/>
          <p:nvPr/>
        </p:nvSpPr>
        <p:spPr>
          <a:xfrm>
            <a:off x="4372305" y="5301208"/>
            <a:ext cx="4320480" cy="1368152"/>
          </a:xfrm>
          <a:prstGeom prst="homePlate">
            <a:avLst/>
          </a:prstGeom>
          <a:effectLst>
            <a:outerShdw blurRad="50800" dist="38100" algn="l"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anchor="ctr"/>
          <a:lstStyle/>
          <a:p>
            <a:pPr algn="ctr">
              <a:defRPr/>
            </a:pPr>
            <a:r>
              <a:rPr lang="de-DE" dirty="0"/>
              <a:t>… ein Gegenstand oder eine Menge kleiner Teilchen?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9"/>
          <p:cNvSpPr>
            <a:spLocks noGrp="1" noChangeArrowheads="1"/>
          </p:cNvSpPr>
          <p:nvPr>
            <p:ph type="title"/>
          </p:nvPr>
        </p:nvSpPr>
        <p:spPr/>
        <p:txBody>
          <a:bodyPr/>
          <a:lstStyle/>
          <a:p>
            <a:pPr eaLnBrk="1" fontAlgn="auto" hangingPunct="1">
              <a:spcAft>
                <a:spcPts val="0"/>
              </a:spcAft>
              <a:defRPr/>
            </a:pPr>
            <a:r>
              <a:rPr lang="de-DE" altLang="de-DE" sz="3600" smtClean="0"/>
              <a:t>Heterogenität schon beim Schuleintritt</a:t>
            </a:r>
          </a:p>
        </p:txBody>
      </p:sp>
      <p:pic>
        <p:nvPicPr>
          <p:cNvPr id="54275"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63" y="2349500"/>
            <a:ext cx="4356100" cy="290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6"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0563" y="2349500"/>
            <a:ext cx="4491037" cy="290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77" name="Text Box 11"/>
          <p:cNvSpPr txBox="1">
            <a:spLocks noChangeArrowheads="1"/>
          </p:cNvSpPr>
          <p:nvPr/>
        </p:nvSpPr>
        <p:spPr bwMode="auto">
          <a:xfrm>
            <a:off x="0" y="6381750"/>
            <a:ext cx="37449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5000"/>
              <a:buFont typeface="Arial" pitchFamily="34" charset="0"/>
              <a:buChar char="•"/>
              <a:defRPr sz="2400">
                <a:solidFill>
                  <a:schemeClr val="tx1"/>
                </a:solidFill>
                <a:latin typeface="Arial" pitchFamily="34" charset="0"/>
              </a:defRPr>
            </a:lvl1pPr>
            <a:lvl2pPr marL="742950" indent="-285750">
              <a:spcBef>
                <a:spcPct val="20000"/>
              </a:spcBef>
              <a:buClr>
                <a:schemeClr val="accent1"/>
              </a:buClr>
              <a:buSzPct val="85000"/>
              <a:buFont typeface="Arial" pitchFamily="34" charset="0"/>
              <a:buChar char="•"/>
              <a:defRPr sz="2000">
                <a:solidFill>
                  <a:schemeClr val="tx1"/>
                </a:solidFill>
                <a:latin typeface="Arial" pitchFamily="34" charset="0"/>
              </a:defRPr>
            </a:lvl2pPr>
            <a:lvl3pPr marL="1143000" indent="-228600">
              <a:spcBef>
                <a:spcPct val="20000"/>
              </a:spcBef>
              <a:buClr>
                <a:schemeClr val="accent1"/>
              </a:buClr>
              <a:buSzPct val="90000"/>
              <a:buFont typeface="Arial" pitchFamily="34" charset="0"/>
              <a:buChar char="•"/>
              <a:defRPr>
                <a:solidFill>
                  <a:schemeClr val="tx1"/>
                </a:solidFill>
                <a:latin typeface="Arial" pitchFamily="34" charset="0"/>
              </a:defRPr>
            </a:lvl3pPr>
            <a:lvl4pPr marL="1600200" indent="-228600">
              <a:spcBef>
                <a:spcPct val="20000"/>
              </a:spcBef>
              <a:buClr>
                <a:schemeClr val="accent1"/>
              </a:buClr>
              <a:buFont typeface="Arial" pitchFamily="34" charset="0"/>
              <a:buChar char="•"/>
              <a:defRPr sz="1600">
                <a:solidFill>
                  <a:schemeClr val="tx1"/>
                </a:solidFill>
                <a:latin typeface="Arial" pitchFamily="34" charset="0"/>
              </a:defRPr>
            </a:lvl4pPr>
            <a:lvl5pPr marL="2057400" indent="-228600">
              <a:spcBef>
                <a:spcPct val="20000"/>
              </a:spcBef>
              <a:buClr>
                <a:schemeClr val="accent1"/>
              </a:buClr>
              <a:buSzPct val="100000"/>
              <a:buFont typeface="Arial" pitchFamily="34" charset="0"/>
              <a:buChar char="•"/>
              <a:defRPr sz="14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9pPr>
          </a:lstStyle>
          <a:p>
            <a:pPr algn="r">
              <a:spcBef>
                <a:spcPct val="50000"/>
              </a:spcBef>
              <a:buClrTx/>
              <a:buSzTx/>
              <a:buFontTx/>
              <a:buNone/>
            </a:pPr>
            <a:r>
              <a:rPr lang="de-DE" altLang="de-DE" sz="1200"/>
              <a:t>Largo 2009, S. 92 + 284</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fontAlgn="auto" hangingPunct="1">
              <a:spcAft>
                <a:spcPts val="0"/>
              </a:spcAft>
              <a:defRPr/>
            </a:pPr>
            <a:r>
              <a:rPr lang="de-DE" altLang="de-DE" smtClean="0"/>
              <a:t>Heterogenität …</a:t>
            </a:r>
          </a:p>
        </p:txBody>
      </p:sp>
      <p:sp>
        <p:nvSpPr>
          <p:cNvPr id="22531" name="Rectangle 3"/>
          <p:cNvSpPr>
            <a:spLocks noGrp="1" noChangeArrowheads="1"/>
          </p:cNvSpPr>
          <p:nvPr>
            <p:ph idx="1"/>
          </p:nvPr>
        </p:nvSpPr>
        <p:spPr>
          <a:xfrm>
            <a:off x="395288" y="1844675"/>
            <a:ext cx="8229600" cy="3979863"/>
          </a:xfrm>
        </p:spPr>
        <p:txBody>
          <a:bodyPr rtlCol="0">
            <a:normAutofit fontScale="92500"/>
          </a:bodyPr>
          <a:lstStyle/>
          <a:p>
            <a:pPr marL="182880" indent="-182880" eaLnBrk="1" fontAlgn="auto" hangingPunct="1">
              <a:lnSpc>
                <a:spcPct val="90000"/>
              </a:lnSpc>
              <a:spcAft>
                <a:spcPts val="0"/>
              </a:spcAft>
              <a:defRPr/>
            </a:pPr>
            <a:r>
              <a:rPr lang="de-DE" altLang="de-DE" sz="2800" dirty="0" smtClean="0"/>
              <a:t>Mädchen und Jungen</a:t>
            </a:r>
          </a:p>
          <a:p>
            <a:pPr marL="182880" indent="-182880" eaLnBrk="1" fontAlgn="auto" hangingPunct="1">
              <a:lnSpc>
                <a:spcPct val="90000"/>
              </a:lnSpc>
              <a:spcAft>
                <a:spcPts val="0"/>
              </a:spcAft>
              <a:defRPr/>
            </a:pPr>
            <a:r>
              <a:rPr lang="de-DE" altLang="de-DE" sz="2800" dirty="0" smtClean="0"/>
              <a:t>Kinder mit deutscher Muttersprache/ Kinder mit anderen Muttersprachen</a:t>
            </a:r>
          </a:p>
          <a:p>
            <a:pPr marL="182880" indent="-182880" eaLnBrk="1" fontAlgn="auto" hangingPunct="1">
              <a:lnSpc>
                <a:spcPct val="90000"/>
              </a:lnSpc>
              <a:spcAft>
                <a:spcPts val="0"/>
              </a:spcAft>
              <a:defRPr/>
            </a:pPr>
            <a:r>
              <a:rPr lang="de-DE" altLang="de-DE" sz="2800" dirty="0" smtClean="0"/>
              <a:t>Menschen mit Behinderung oder ohne</a:t>
            </a:r>
          </a:p>
          <a:p>
            <a:pPr marL="182880" indent="-182880" eaLnBrk="1" fontAlgn="auto" hangingPunct="1">
              <a:lnSpc>
                <a:spcPct val="90000"/>
              </a:lnSpc>
              <a:spcAft>
                <a:spcPts val="0"/>
              </a:spcAft>
              <a:defRPr/>
            </a:pPr>
            <a:r>
              <a:rPr lang="de-DE" altLang="de-DE" sz="2800" dirty="0" smtClean="0"/>
              <a:t>Kinder mit und ohne Förderbedarf </a:t>
            </a:r>
          </a:p>
          <a:p>
            <a:pPr marL="182880" indent="-182880" eaLnBrk="1" fontAlgn="auto" hangingPunct="1">
              <a:lnSpc>
                <a:spcPct val="90000"/>
              </a:lnSpc>
              <a:spcAft>
                <a:spcPts val="0"/>
              </a:spcAft>
              <a:defRPr/>
            </a:pPr>
            <a:r>
              <a:rPr lang="de-DE" altLang="de-DE" sz="2800" dirty="0" smtClean="0"/>
              <a:t>Visuell, akustisch, haptisch,… Lernende</a:t>
            </a:r>
          </a:p>
          <a:p>
            <a:pPr marL="182880" indent="-182880" eaLnBrk="1" fontAlgn="auto" hangingPunct="1">
              <a:lnSpc>
                <a:spcPct val="90000"/>
              </a:lnSpc>
              <a:spcAft>
                <a:spcPts val="0"/>
              </a:spcAft>
              <a:defRPr/>
            </a:pPr>
            <a:r>
              <a:rPr lang="de-DE" altLang="de-DE" sz="2800" dirty="0" smtClean="0"/>
              <a:t>Hochbegabte und schwach Begabte</a:t>
            </a:r>
          </a:p>
          <a:p>
            <a:pPr marL="182880" indent="-182880" eaLnBrk="1" fontAlgn="auto" hangingPunct="1">
              <a:lnSpc>
                <a:spcPct val="90000"/>
              </a:lnSpc>
              <a:spcAft>
                <a:spcPts val="0"/>
              </a:spcAft>
              <a:defRPr/>
            </a:pPr>
            <a:r>
              <a:rPr lang="de-DE" altLang="de-DE" sz="2800" dirty="0" smtClean="0"/>
              <a:t>Kinder mit verschiedenen Interessen und Neigungen</a:t>
            </a:r>
          </a:p>
          <a:p>
            <a:pPr marL="182880" indent="-182880" eaLnBrk="1" fontAlgn="auto" hangingPunct="1">
              <a:lnSpc>
                <a:spcPct val="90000"/>
              </a:lnSpc>
              <a:spcAft>
                <a:spcPts val="0"/>
              </a:spcAft>
              <a:defRPr/>
            </a:pPr>
            <a:r>
              <a:rPr lang="de-DE" altLang="de-DE" sz="2800" dirty="0" smtClean="0"/>
              <a:t>…</a:t>
            </a:r>
          </a:p>
          <a:p>
            <a:pPr marL="182880" indent="-182880" eaLnBrk="1" fontAlgn="auto" hangingPunct="1">
              <a:lnSpc>
                <a:spcPct val="90000"/>
              </a:lnSpc>
              <a:spcAft>
                <a:spcPts val="0"/>
              </a:spcAft>
              <a:defRPr/>
            </a:pPr>
            <a:endParaRPr lang="de-DE" altLang="de-DE" sz="2800"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53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53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53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531">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531">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531">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53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Grp="1" noChangeArrowheads="1"/>
          </p:cNvSpPr>
          <p:nvPr>
            <p:ph type="title"/>
          </p:nvPr>
        </p:nvSpPr>
        <p:spPr>
          <a:xfrm>
            <a:off x="395288" y="1484313"/>
            <a:ext cx="8208962" cy="4319587"/>
          </a:xfrm>
        </p:spPr>
        <p:txBody>
          <a:bodyPr/>
          <a:lstStyle/>
          <a:p>
            <a:pPr eaLnBrk="1" fontAlgn="auto" hangingPunct="1">
              <a:spcAft>
                <a:spcPts val="0"/>
              </a:spcAft>
              <a:defRPr/>
            </a:pPr>
            <a:r>
              <a:rPr lang="de-DE" altLang="de-DE" sz="5000" dirty="0" smtClean="0">
                <a:effectLst>
                  <a:outerShdw blurRad="38100" dist="38100" dir="2700000" algn="tl">
                    <a:srgbClr val="000000">
                      <a:alpha val="43137"/>
                    </a:srgbClr>
                  </a:outerShdw>
                </a:effectLst>
              </a:rPr>
              <a:t>Es gibt keine </a:t>
            </a:r>
            <a:br>
              <a:rPr lang="de-DE" altLang="de-DE" sz="5000" dirty="0" smtClean="0">
                <a:effectLst>
                  <a:outerShdw blurRad="38100" dist="38100" dir="2700000" algn="tl">
                    <a:srgbClr val="000000">
                      <a:alpha val="43137"/>
                    </a:srgbClr>
                  </a:outerShdw>
                </a:effectLst>
              </a:rPr>
            </a:br>
            <a:r>
              <a:rPr lang="de-DE" altLang="de-DE" sz="5000" dirty="0" smtClean="0">
                <a:effectLst>
                  <a:outerShdw blurRad="38100" dist="38100" dir="2700000" algn="tl">
                    <a:srgbClr val="000000">
                      <a:alpha val="43137"/>
                    </a:srgbClr>
                  </a:outerShdw>
                </a:effectLst>
              </a:rPr>
              <a:t>homogenen Lerngruppen.</a:t>
            </a:r>
            <a:br>
              <a:rPr lang="de-DE" altLang="de-DE" sz="5000" dirty="0" smtClean="0">
                <a:effectLst>
                  <a:outerShdw blurRad="38100" dist="38100" dir="2700000" algn="tl">
                    <a:srgbClr val="000000">
                      <a:alpha val="43137"/>
                    </a:srgbClr>
                  </a:outerShdw>
                </a:effectLst>
              </a:rPr>
            </a:br>
            <a:r>
              <a:rPr lang="de-DE" altLang="de-DE" sz="5000" dirty="0" smtClean="0">
                <a:effectLst>
                  <a:outerShdw blurRad="38100" dist="38100" dir="2700000" algn="tl">
                    <a:srgbClr val="000000">
                      <a:alpha val="43137"/>
                    </a:srgbClr>
                  </a:outerShdw>
                </a:effectLst>
              </a:rPr>
              <a:t> </a:t>
            </a:r>
            <a:r>
              <a:rPr lang="de-DE" altLang="de-DE" sz="4800" dirty="0" smtClean="0">
                <a:effectLst>
                  <a:outerShdw blurRad="38100" dist="38100" dir="2700000" algn="tl">
                    <a:srgbClr val="000000">
                      <a:alpha val="43137"/>
                    </a:srgbClr>
                  </a:outerShdw>
                </a:effectLst>
              </a:rPr>
              <a:t>Jede/r lernt anders!</a:t>
            </a:r>
            <a:br>
              <a:rPr lang="de-DE" altLang="de-DE" sz="4800" dirty="0" smtClean="0">
                <a:effectLst>
                  <a:outerShdw blurRad="38100" dist="38100" dir="2700000" algn="tl">
                    <a:srgbClr val="000000">
                      <a:alpha val="43137"/>
                    </a:srgbClr>
                  </a:outerShdw>
                </a:effectLst>
              </a:rPr>
            </a:br>
            <a:r>
              <a:rPr lang="de-DE" altLang="de-DE" sz="4800" dirty="0" smtClean="0">
                <a:effectLst>
                  <a:outerShdw blurRad="38100" dist="38100" dir="2700000" algn="tl">
                    <a:srgbClr val="000000">
                      <a:alpha val="43137"/>
                    </a:srgbClr>
                  </a:outerShdw>
                </a:effectLst>
              </a:rPr>
              <a:t/>
            </a:r>
            <a:br>
              <a:rPr lang="de-DE" altLang="de-DE" sz="4800" dirty="0" smtClean="0">
                <a:effectLst>
                  <a:outerShdw blurRad="38100" dist="38100" dir="2700000" algn="tl">
                    <a:srgbClr val="000000">
                      <a:alpha val="43137"/>
                    </a:srgbClr>
                  </a:outerShdw>
                </a:effectLst>
              </a:rPr>
            </a:br>
            <a:r>
              <a:rPr lang="de-DE" altLang="de-DE" sz="4800" dirty="0" smtClean="0">
                <a:effectLst>
                  <a:outerShdw blurRad="38100" dist="38100" dir="2700000" algn="tl">
                    <a:srgbClr val="000000">
                      <a:alpha val="43137"/>
                    </a:srgbClr>
                  </a:outerShdw>
                </a:effectLst>
              </a:rPr>
              <a:t> </a:t>
            </a:r>
            <a:r>
              <a:rPr lang="de-DE" altLang="de-DE" sz="4800" dirty="0" smtClean="0">
                <a:solidFill>
                  <a:schemeClr val="accent2">
                    <a:lumMod val="75000"/>
                  </a:schemeClr>
                </a:solidFill>
                <a:effectLst>
                  <a:outerShdw blurRad="38100" dist="38100" dir="2700000" algn="tl">
                    <a:srgbClr val="000000">
                      <a:alpha val="43137"/>
                    </a:srgbClr>
                  </a:outerShdw>
                </a:effectLst>
                <a:latin typeface="Ink Free" panose="03080402000500000000" pitchFamily="66" charset="0"/>
              </a:rPr>
              <a:t>Und wie gehen wir damit um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barn(inVertical)">
                                      <p:cBhvr>
                                        <p:cTn id="7" dur="5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700338" y="765175"/>
            <a:ext cx="4186237" cy="990600"/>
          </a:xfrm>
        </p:spPr>
        <p:txBody>
          <a:bodyPr/>
          <a:lstStyle/>
          <a:p>
            <a:pPr>
              <a:defRPr/>
            </a:pPr>
            <a:r>
              <a:rPr lang="de-DE" dirty="0" smtClean="0"/>
              <a:t>Differenzierung</a:t>
            </a:r>
            <a:endParaRPr lang="de-DE" dirty="0"/>
          </a:p>
        </p:txBody>
      </p:sp>
      <p:sp>
        <p:nvSpPr>
          <p:cNvPr id="4" name="Ellipse 3"/>
          <p:cNvSpPr/>
          <p:nvPr/>
        </p:nvSpPr>
        <p:spPr>
          <a:xfrm>
            <a:off x="1015210" y="2492896"/>
            <a:ext cx="1872208" cy="936104"/>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de-DE" dirty="0"/>
              <a:t>Zeit</a:t>
            </a:r>
          </a:p>
        </p:txBody>
      </p:sp>
      <p:sp>
        <p:nvSpPr>
          <p:cNvPr id="5" name="Ellipse 4"/>
          <p:cNvSpPr/>
          <p:nvPr/>
        </p:nvSpPr>
        <p:spPr>
          <a:xfrm>
            <a:off x="6804248" y="3068960"/>
            <a:ext cx="1872208" cy="936104"/>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de-DE" dirty="0"/>
              <a:t>Umfang</a:t>
            </a:r>
          </a:p>
        </p:txBody>
      </p:sp>
      <p:sp>
        <p:nvSpPr>
          <p:cNvPr id="6" name="Ellipse 5"/>
          <p:cNvSpPr/>
          <p:nvPr/>
        </p:nvSpPr>
        <p:spPr>
          <a:xfrm>
            <a:off x="2843808" y="3861048"/>
            <a:ext cx="3600400" cy="936104"/>
          </a:xfrm>
          <a:prstGeom prst="ellipse">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de-DE" dirty="0"/>
              <a:t>Hilfestellungen</a:t>
            </a:r>
          </a:p>
        </p:txBody>
      </p:sp>
      <p:sp>
        <p:nvSpPr>
          <p:cNvPr id="7" name="Ellipse 6"/>
          <p:cNvSpPr/>
          <p:nvPr/>
        </p:nvSpPr>
        <p:spPr>
          <a:xfrm>
            <a:off x="1043608" y="5085184"/>
            <a:ext cx="1872208" cy="936104"/>
          </a:xfrm>
          <a:prstGeom prst="ellipse">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r>
              <a:rPr lang="de-DE" dirty="0"/>
              <a:t>Medien</a:t>
            </a:r>
          </a:p>
        </p:txBody>
      </p:sp>
      <p:sp>
        <p:nvSpPr>
          <p:cNvPr id="8" name="Ellipse 7"/>
          <p:cNvSpPr/>
          <p:nvPr/>
        </p:nvSpPr>
        <p:spPr>
          <a:xfrm>
            <a:off x="6444208" y="4869160"/>
            <a:ext cx="1872208" cy="936104"/>
          </a:xfrm>
          <a:prstGeom prst="ellipse">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de-DE" dirty="0"/>
              <a:t>Ziele</a:t>
            </a:r>
          </a:p>
        </p:txBody>
      </p:sp>
      <p:pic>
        <p:nvPicPr>
          <p:cNvPr id="9" name="Picture 5" descr="Rotes ausrufezeichen Bilder - Kostenloser Download auf Freepik"/>
          <p:cNvPicPr>
            <a:picLocks noChangeAspect="1" noChangeArrowheads="1"/>
          </p:cNvPicPr>
          <p:nvPr/>
        </p:nvPicPr>
        <p:blipFill>
          <a:blip r:embed="rId2"/>
          <a:srcRect l="7953" t="6589" r="8347" b="6375"/>
          <a:stretch>
            <a:fillRect/>
          </a:stretch>
        </p:blipFill>
        <p:spPr bwMode="auto">
          <a:xfrm>
            <a:off x="1403350" y="344835"/>
            <a:ext cx="6481763" cy="1936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efaltete Ecke 2"/>
          <p:cNvSpPr/>
          <p:nvPr/>
        </p:nvSpPr>
        <p:spPr>
          <a:xfrm>
            <a:off x="1258888" y="1989138"/>
            <a:ext cx="6481762" cy="2735262"/>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5400" dirty="0">
                <a:effectLst>
                  <a:outerShdw blurRad="38100" dist="38100" dir="2700000" algn="tl">
                    <a:srgbClr val="000000">
                      <a:alpha val="43137"/>
                    </a:srgbClr>
                  </a:outerShdw>
                </a:effectLst>
                <a:latin typeface="Britannic Bold" panose="020B0903060703020204" pitchFamily="34" charset="0"/>
              </a:rPr>
              <a:t>Differenzierung</a:t>
            </a:r>
          </a:p>
        </p:txBody>
      </p:sp>
      <p:pic>
        <p:nvPicPr>
          <p:cNvPr id="58371" name="Picture 5" descr="Rotes ausrufezeichen Bilder - Kostenloser Download auf Freepik"/>
          <p:cNvPicPr>
            <a:picLocks noChangeAspect="1" noChangeArrowheads="1"/>
          </p:cNvPicPr>
          <p:nvPr/>
        </p:nvPicPr>
        <p:blipFill>
          <a:blip r:embed="rId3">
            <a:extLst>
              <a:ext uri="{28A0092B-C50C-407E-A947-70E740481C1C}">
                <a14:useLocalDpi xmlns:a14="http://schemas.microsoft.com/office/drawing/2010/main" val="0"/>
              </a:ext>
            </a:extLst>
          </a:blip>
          <a:srcRect l="7953" t="6589" r="8347" b="6375"/>
          <a:stretch>
            <a:fillRect/>
          </a:stretch>
        </p:blipFill>
        <p:spPr bwMode="auto">
          <a:xfrm>
            <a:off x="1258888" y="1989138"/>
            <a:ext cx="6481762" cy="26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3338" y="4149725"/>
            <a:ext cx="2714625"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10" name="Picture 6" descr="Ideenreise - Blog | Themenplakat „Fabeln“"/>
          <p:cNvPicPr>
            <a:picLocks noChangeAspect="1" noChangeArrowheads="1"/>
          </p:cNvPicPr>
          <p:nvPr/>
        </p:nvPicPr>
        <p:blipFill>
          <a:blip r:embed="rId5"/>
          <a:srcRect/>
          <a:stretch>
            <a:fillRect/>
          </a:stretch>
        </p:blipFill>
        <p:spPr bwMode="auto">
          <a:xfrm>
            <a:off x="684213" y="765175"/>
            <a:ext cx="2519362" cy="17700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836613"/>
            <a:ext cx="5327650" cy="5341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feld 8"/>
          <p:cNvSpPr txBox="1"/>
          <p:nvPr/>
        </p:nvSpPr>
        <p:spPr>
          <a:xfrm>
            <a:off x="2555875" y="2349500"/>
            <a:ext cx="4537075" cy="1754188"/>
          </a:xfrm>
          <a:prstGeom prst="rect">
            <a:avLst/>
          </a:prstGeom>
          <a:noFill/>
        </p:spPr>
        <p:txBody>
          <a:bodyPr>
            <a:spAutoFit/>
          </a:bodyPr>
          <a:lstStyle/>
          <a:p>
            <a:pPr algn="ctr">
              <a:defRPr/>
            </a:pPr>
            <a:r>
              <a:rPr lang="de-DE" sz="3600" dirty="0">
                <a:effectLst>
                  <a:outerShdw blurRad="38100" dist="38100" dir="2700000" algn="tl">
                    <a:srgbClr val="000000">
                      <a:alpha val="43137"/>
                    </a:srgbClr>
                  </a:outerShdw>
                </a:effectLst>
                <a:latin typeface="Arial" charset="0"/>
              </a:rPr>
              <a:t>Was mache ich schon alles im Unterricht?</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0762" name="Group 74">
            <a:extLst>
              <a:ext uri="{FF2B5EF4-FFF2-40B4-BE49-F238E27FC236}"/>
            </a:extLst>
          </p:cNvPr>
          <p:cNvGraphicFramePr>
            <a:graphicFrameLocks noGrp="1"/>
          </p:cNvGraphicFramePr>
          <p:nvPr>
            <p:ph/>
          </p:nvPr>
        </p:nvGraphicFramePr>
        <p:xfrm>
          <a:off x="468313" y="908050"/>
          <a:ext cx="8229600" cy="5083176"/>
        </p:xfrm>
        <a:graphic>
          <a:graphicData uri="http://schemas.openxmlformats.org/drawingml/2006/table">
            <a:tbl>
              <a:tblPr/>
              <a:tblGrid>
                <a:gridCol w="4114800">
                  <a:extLst>
                    <a:ext uri="{9D8B030D-6E8A-4147-A177-3AD203B41FA5}"/>
                  </a:extLst>
                </a:gridCol>
                <a:gridCol w="4114800">
                  <a:extLst>
                    <a:ext uri="{9D8B030D-6E8A-4147-A177-3AD203B41FA5}"/>
                  </a:extLst>
                </a:gridCol>
              </a:tblGrid>
              <a:tr h="1652202">
                <a:tc>
                  <a:txBody>
                    <a:bodyPr/>
                    <a:lstStyle>
                      <a:lvl1pPr>
                        <a:spcBef>
                          <a:spcPct val="20000"/>
                        </a:spcBef>
                        <a:buClr>
                          <a:schemeClr val="tx2"/>
                        </a:buClr>
                        <a:buSzPct val="70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70000"/>
                        <a:buFont typeface="Wingdings" panose="05000000000000000000" pitchFamily="2" charset="2"/>
                        <a:defRPr sz="2200">
                          <a:solidFill>
                            <a:schemeClr val="tx1"/>
                          </a:solidFill>
                          <a:latin typeface="Arial" panose="020B0604020202020204" pitchFamily="34" charset="0"/>
                        </a:defRPr>
                      </a:lvl2pPr>
                      <a:lvl3pPr marL="693738">
                        <a:spcBef>
                          <a:spcPct val="20000"/>
                        </a:spcBef>
                        <a:buClr>
                          <a:schemeClr val="accent1"/>
                        </a:buClr>
                        <a:buSzPct val="70000"/>
                        <a:buFont typeface="Wingdings" panose="05000000000000000000" pitchFamily="2" charset="2"/>
                        <a:defRPr sz="2100">
                          <a:solidFill>
                            <a:schemeClr val="tx1"/>
                          </a:solidFill>
                          <a:latin typeface="Arial" panose="020B0604020202020204" pitchFamily="34" charset="0"/>
                        </a:defRPr>
                      </a:lvl3pPr>
                      <a:lvl4pPr marL="989013">
                        <a:spcBef>
                          <a:spcPct val="20000"/>
                        </a:spcBef>
                        <a:buClr>
                          <a:schemeClr val="tx2"/>
                        </a:buClr>
                        <a:buSzPct val="75000"/>
                        <a:buFont typeface="Wingdings" panose="05000000000000000000" pitchFamily="2" charset="2"/>
                        <a:defRPr>
                          <a:solidFill>
                            <a:schemeClr val="tx1"/>
                          </a:solidFill>
                          <a:latin typeface="Arial" panose="020B0604020202020204" pitchFamily="34" charset="0"/>
                        </a:defRPr>
                      </a:lvl4pPr>
                      <a:lvl5pPr marL="1282700">
                        <a:spcBef>
                          <a:spcPct val="20000"/>
                        </a:spcBef>
                        <a:buClr>
                          <a:schemeClr val="folHlink"/>
                        </a:buClr>
                        <a:buSzPct val="80000"/>
                        <a:buFont typeface="Wingdings" panose="05000000000000000000" pitchFamily="2" charset="2"/>
                        <a:defRPr>
                          <a:solidFill>
                            <a:schemeClr val="tx1"/>
                          </a:solidFill>
                          <a:latin typeface="Arial" panose="020B0604020202020204" pitchFamily="34" charset="0"/>
                        </a:defRPr>
                      </a:lvl5pPr>
                      <a:lvl6pPr marL="1739900" fontAlgn="base">
                        <a:spcBef>
                          <a:spcPct val="20000"/>
                        </a:spcBef>
                        <a:spcAft>
                          <a:spcPct val="0"/>
                        </a:spcAft>
                        <a:buClr>
                          <a:schemeClr val="folHlink"/>
                        </a:buClr>
                        <a:buSzPct val="80000"/>
                        <a:buFont typeface="Wingdings" panose="05000000000000000000" pitchFamily="2" charset="2"/>
                        <a:defRPr>
                          <a:solidFill>
                            <a:schemeClr val="tx1"/>
                          </a:solidFill>
                          <a:latin typeface="Arial" panose="020B0604020202020204" pitchFamily="34" charset="0"/>
                        </a:defRPr>
                      </a:lvl6pPr>
                      <a:lvl7pPr marL="2197100" fontAlgn="base">
                        <a:spcBef>
                          <a:spcPct val="20000"/>
                        </a:spcBef>
                        <a:spcAft>
                          <a:spcPct val="0"/>
                        </a:spcAft>
                        <a:buClr>
                          <a:schemeClr val="folHlink"/>
                        </a:buClr>
                        <a:buSzPct val="80000"/>
                        <a:buFont typeface="Wingdings" panose="05000000000000000000" pitchFamily="2" charset="2"/>
                        <a:defRPr>
                          <a:solidFill>
                            <a:schemeClr val="tx1"/>
                          </a:solidFill>
                          <a:latin typeface="Arial" panose="020B0604020202020204" pitchFamily="34" charset="0"/>
                        </a:defRPr>
                      </a:lvl7pPr>
                      <a:lvl8pPr marL="2654300" fontAlgn="base">
                        <a:spcBef>
                          <a:spcPct val="20000"/>
                        </a:spcBef>
                        <a:spcAft>
                          <a:spcPct val="0"/>
                        </a:spcAft>
                        <a:buClr>
                          <a:schemeClr val="folHlink"/>
                        </a:buClr>
                        <a:buSzPct val="80000"/>
                        <a:buFont typeface="Wingdings" panose="05000000000000000000" pitchFamily="2" charset="2"/>
                        <a:defRPr>
                          <a:solidFill>
                            <a:schemeClr val="tx1"/>
                          </a:solidFill>
                          <a:latin typeface="Arial" panose="020B0604020202020204" pitchFamily="34" charset="0"/>
                        </a:defRPr>
                      </a:lvl8pPr>
                      <a:lvl9pPr marL="3111500" fontAlgn="base">
                        <a:spcBef>
                          <a:spcPct val="20000"/>
                        </a:spcBef>
                        <a:spcAft>
                          <a:spcPct val="0"/>
                        </a:spcAft>
                        <a:buClr>
                          <a:schemeClr val="folHlink"/>
                        </a:buClr>
                        <a:buSzPct val="80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de-DE" altLang="de-DE" sz="3200" b="1" i="0" u="sng" strike="noStrike" cap="none" normalizeH="0" baseline="0">
                          <a:ln>
                            <a:noFill/>
                          </a:ln>
                          <a:solidFill>
                            <a:schemeClr val="tx1"/>
                          </a:solidFill>
                          <a:effectLst/>
                          <a:latin typeface="Arial" panose="020B0604020202020204" pitchFamily="34" charset="0"/>
                        </a:rPr>
                        <a:t>Individualisierung durch …</a:t>
                      </a: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endParaRPr kumimoji="0" lang="de-DE" altLang="de-DE" sz="3200" b="0" i="0" u="sng" strike="noStrike" cap="none" normalizeH="0" baseline="0">
                        <a:ln>
                          <a:noFill/>
                        </a:ln>
                        <a:solidFill>
                          <a:schemeClr val="tx1"/>
                        </a:solidFill>
                        <a:effectLst/>
                        <a:latin typeface="Arial" panose="020B0604020202020204" pitchFamily="34"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0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70000"/>
                        <a:buFont typeface="Wingdings" panose="05000000000000000000" pitchFamily="2" charset="2"/>
                        <a:defRPr sz="2200">
                          <a:solidFill>
                            <a:schemeClr val="tx1"/>
                          </a:solidFill>
                          <a:latin typeface="Arial" panose="020B0604020202020204" pitchFamily="34" charset="0"/>
                        </a:defRPr>
                      </a:lvl2pPr>
                      <a:lvl3pPr marL="693738">
                        <a:spcBef>
                          <a:spcPct val="20000"/>
                        </a:spcBef>
                        <a:buClr>
                          <a:schemeClr val="accent1"/>
                        </a:buClr>
                        <a:buSzPct val="70000"/>
                        <a:buFont typeface="Wingdings" panose="05000000000000000000" pitchFamily="2" charset="2"/>
                        <a:defRPr sz="2100">
                          <a:solidFill>
                            <a:schemeClr val="tx1"/>
                          </a:solidFill>
                          <a:latin typeface="Arial" panose="020B0604020202020204" pitchFamily="34" charset="0"/>
                        </a:defRPr>
                      </a:lvl3pPr>
                      <a:lvl4pPr marL="989013">
                        <a:spcBef>
                          <a:spcPct val="20000"/>
                        </a:spcBef>
                        <a:buClr>
                          <a:schemeClr val="tx2"/>
                        </a:buClr>
                        <a:buSzPct val="75000"/>
                        <a:buFont typeface="Wingdings" panose="05000000000000000000" pitchFamily="2" charset="2"/>
                        <a:defRPr>
                          <a:solidFill>
                            <a:schemeClr val="tx1"/>
                          </a:solidFill>
                          <a:latin typeface="Arial" panose="020B0604020202020204" pitchFamily="34" charset="0"/>
                        </a:defRPr>
                      </a:lvl4pPr>
                      <a:lvl5pPr marL="1282700">
                        <a:spcBef>
                          <a:spcPct val="20000"/>
                        </a:spcBef>
                        <a:buClr>
                          <a:schemeClr val="folHlink"/>
                        </a:buClr>
                        <a:buSzPct val="80000"/>
                        <a:buFont typeface="Wingdings" panose="05000000000000000000" pitchFamily="2" charset="2"/>
                        <a:defRPr>
                          <a:solidFill>
                            <a:schemeClr val="tx1"/>
                          </a:solidFill>
                          <a:latin typeface="Arial" panose="020B0604020202020204" pitchFamily="34" charset="0"/>
                        </a:defRPr>
                      </a:lvl5pPr>
                      <a:lvl6pPr marL="1739900" fontAlgn="base">
                        <a:spcBef>
                          <a:spcPct val="20000"/>
                        </a:spcBef>
                        <a:spcAft>
                          <a:spcPct val="0"/>
                        </a:spcAft>
                        <a:buClr>
                          <a:schemeClr val="folHlink"/>
                        </a:buClr>
                        <a:buSzPct val="80000"/>
                        <a:buFont typeface="Wingdings" panose="05000000000000000000" pitchFamily="2" charset="2"/>
                        <a:defRPr>
                          <a:solidFill>
                            <a:schemeClr val="tx1"/>
                          </a:solidFill>
                          <a:latin typeface="Arial" panose="020B0604020202020204" pitchFamily="34" charset="0"/>
                        </a:defRPr>
                      </a:lvl6pPr>
                      <a:lvl7pPr marL="2197100" fontAlgn="base">
                        <a:spcBef>
                          <a:spcPct val="20000"/>
                        </a:spcBef>
                        <a:spcAft>
                          <a:spcPct val="0"/>
                        </a:spcAft>
                        <a:buClr>
                          <a:schemeClr val="folHlink"/>
                        </a:buClr>
                        <a:buSzPct val="80000"/>
                        <a:buFont typeface="Wingdings" panose="05000000000000000000" pitchFamily="2" charset="2"/>
                        <a:defRPr>
                          <a:solidFill>
                            <a:schemeClr val="tx1"/>
                          </a:solidFill>
                          <a:latin typeface="Arial" panose="020B0604020202020204" pitchFamily="34" charset="0"/>
                        </a:defRPr>
                      </a:lvl7pPr>
                      <a:lvl8pPr marL="2654300" fontAlgn="base">
                        <a:spcBef>
                          <a:spcPct val="20000"/>
                        </a:spcBef>
                        <a:spcAft>
                          <a:spcPct val="0"/>
                        </a:spcAft>
                        <a:buClr>
                          <a:schemeClr val="folHlink"/>
                        </a:buClr>
                        <a:buSzPct val="80000"/>
                        <a:buFont typeface="Wingdings" panose="05000000000000000000" pitchFamily="2" charset="2"/>
                        <a:defRPr>
                          <a:solidFill>
                            <a:schemeClr val="tx1"/>
                          </a:solidFill>
                          <a:latin typeface="Arial" panose="020B0604020202020204" pitchFamily="34" charset="0"/>
                        </a:defRPr>
                      </a:lvl8pPr>
                      <a:lvl9pPr marL="3111500" fontAlgn="base">
                        <a:spcBef>
                          <a:spcPct val="20000"/>
                        </a:spcBef>
                        <a:spcAft>
                          <a:spcPct val="0"/>
                        </a:spcAft>
                        <a:buClr>
                          <a:schemeClr val="folHlink"/>
                        </a:buClr>
                        <a:buSzPct val="80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de-DE" altLang="de-DE" sz="3200" b="1" i="0" u="sng" strike="noStrike" cap="none" normalizeH="0" baseline="0">
                          <a:ln>
                            <a:noFill/>
                          </a:ln>
                          <a:solidFill>
                            <a:schemeClr val="tx1"/>
                          </a:solidFill>
                          <a:effectLst/>
                          <a:latin typeface="Arial" panose="020B0604020202020204" pitchFamily="34" charset="0"/>
                        </a:rPr>
                        <a:t>Gemeinsamkeit durch …</a:t>
                      </a: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endParaRPr kumimoji="0" lang="de-DE" altLang="de-DE" sz="3200" b="0" i="0" u="sng" strike="noStrike" cap="none" normalizeH="0" baseline="0">
                        <a:ln>
                          <a:noFill/>
                        </a:ln>
                        <a:solidFill>
                          <a:schemeClr val="tx1"/>
                        </a:solidFill>
                        <a:effectLst/>
                        <a:latin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1297134">
                <a:tc>
                  <a:txBody>
                    <a:bodyPr/>
                    <a:lstStyle>
                      <a:lvl1pPr>
                        <a:spcBef>
                          <a:spcPct val="20000"/>
                        </a:spcBef>
                        <a:buClr>
                          <a:schemeClr val="tx2"/>
                        </a:buClr>
                        <a:buSzPct val="70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70000"/>
                        <a:buFont typeface="Wingdings" panose="05000000000000000000" pitchFamily="2" charset="2"/>
                        <a:defRPr sz="2200">
                          <a:solidFill>
                            <a:schemeClr val="tx1"/>
                          </a:solidFill>
                          <a:latin typeface="Arial" panose="020B0604020202020204" pitchFamily="34" charset="0"/>
                        </a:defRPr>
                      </a:lvl2pPr>
                      <a:lvl3pPr marL="693738">
                        <a:spcBef>
                          <a:spcPct val="20000"/>
                        </a:spcBef>
                        <a:buClr>
                          <a:schemeClr val="accent1"/>
                        </a:buClr>
                        <a:buSzPct val="70000"/>
                        <a:buFont typeface="Wingdings" panose="05000000000000000000" pitchFamily="2" charset="2"/>
                        <a:defRPr sz="2100">
                          <a:solidFill>
                            <a:schemeClr val="tx1"/>
                          </a:solidFill>
                          <a:latin typeface="Arial" panose="020B0604020202020204" pitchFamily="34" charset="0"/>
                        </a:defRPr>
                      </a:lvl3pPr>
                      <a:lvl4pPr marL="989013">
                        <a:spcBef>
                          <a:spcPct val="20000"/>
                        </a:spcBef>
                        <a:buClr>
                          <a:schemeClr val="tx2"/>
                        </a:buClr>
                        <a:buSzPct val="75000"/>
                        <a:buFont typeface="Wingdings" panose="05000000000000000000" pitchFamily="2" charset="2"/>
                        <a:defRPr>
                          <a:solidFill>
                            <a:schemeClr val="tx1"/>
                          </a:solidFill>
                          <a:latin typeface="Arial" panose="020B0604020202020204" pitchFamily="34" charset="0"/>
                        </a:defRPr>
                      </a:lvl4pPr>
                      <a:lvl5pPr marL="1282700">
                        <a:spcBef>
                          <a:spcPct val="20000"/>
                        </a:spcBef>
                        <a:buClr>
                          <a:schemeClr val="folHlink"/>
                        </a:buClr>
                        <a:buSzPct val="80000"/>
                        <a:buFont typeface="Wingdings" panose="05000000000000000000" pitchFamily="2" charset="2"/>
                        <a:defRPr>
                          <a:solidFill>
                            <a:schemeClr val="tx1"/>
                          </a:solidFill>
                          <a:latin typeface="Arial" panose="020B0604020202020204" pitchFamily="34" charset="0"/>
                        </a:defRPr>
                      </a:lvl5pPr>
                      <a:lvl6pPr marL="1739900" fontAlgn="base">
                        <a:spcBef>
                          <a:spcPct val="20000"/>
                        </a:spcBef>
                        <a:spcAft>
                          <a:spcPct val="0"/>
                        </a:spcAft>
                        <a:buClr>
                          <a:schemeClr val="folHlink"/>
                        </a:buClr>
                        <a:buSzPct val="80000"/>
                        <a:buFont typeface="Wingdings" panose="05000000000000000000" pitchFamily="2" charset="2"/>
                        <a:defRPr>
                          <a:solidFill>
                            <a:schemeClr val="tx1"/>
                          </a:solidFill>
                          <a:latin typeface="Arial" panose="020B0604020202020204" pitchFamily="34" charset="0"/>
                        </a:defRPr>
                      </a:lvl6pPr>
                      <a:lvl7pPr marL="2197100" fontAlgn="base">
                        <a:spcBef>
                          <a:spcPct val="20000"/>
                        </a:spcBef>
                        <a:spcAft>
                          <a:spcPct val="0"/>
                        </a:spcAft>
                        <a:buClr>
                          <a:schemeClr val="folHlink"/>
                        </a:buClr>
                        <a:buSzPct val="80000"/>
                        <a:buFont typeface="Wingdings" panose="05000000000000000000" pitchFamily="2" charset="2"/>
                        <a:defRPr>
                          <a:solidFill>
                            <a:schemeClr val="tx1"/>
                          </a:solidFill>
                          <a:latin typeface="Arial" panose="020B0604020202020204" pitchFamily="34" charset="0"/>
                        </a:defRPr>
                      </a:lvl7pPr>
                      <a:lvl8pPr marL="2654300" fontAlgn="base">
                        <a:spcBef>
                          <a:spcPct val="20000"/>
                        </a:spcBef>
                        <a:spcAft>
                          <a:spcPct val="0"/>
                        </a:spcAft>
                        <a:buClr>
                          <a:schemeClr val="folHlink"/>
                        </a:buClr>
                        <a:buSzPct val="80000"/>
                        <a:buFont typeface="Wingdings" panose="05000000000000000000" pitchFamily="2" charset="2"/>
                        <a:defRPr>
                          <a:solidFill>
                            <a:schemeClr val="tx1"/>
                          </a:solidFill>
                          <a:latin typeface="Arial" panose="020B0604020202020204" pitchFamily="34" charset="0"/>
                        </a:defRPr>
                      </a:lvl8pPr>
                      <a:lvl9pPr marL="3111500" fontAlgn="base">
                        <a:spcBef>
                          <a:spcPct val="20000"/>
                        </a:spcBef>
                        <a:spcAft>
                          <a:spcPct val="0"/>
                        </a:spcAft>
                        <a:buClr>
                          <a:schemeClr val="folHlink"/>
                        </a:buClr>
                        <a:buSzPct val="80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de-DE" altLang="de-DE" sz="3200" b="0" i="0" u="none" strike="noStrike" cap="none" normalizeH="0" baseline="0">
                          <a:ln>
                            <a:noFill/>
                          </a:ln>
                          <a:solidFill>
                            <a:schemeClr val="tx1"/>
                          </a:solidFill>
                          <a:effectLst/>
                          <a:latin typeface="Arial" panose="020B0604020202020204" pitchFamily="34" charset="0"/>
                        </a:rPr>
                        <a:t>Differenzierung der Zeit      </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0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70000"/>
                        <a:buFont typeface="Wingdings" panose="05000000000000000000" pitchFamily="2" charset="2"/>
                        <a:defRPr sz="2200">
                          <a:solidFill>
                            <a:schemeClr val="tx1"/>
                          </a:solidFill>
                          <a:latin typeface="Arial" panose="020B0604020202020204" pitchFamily="34" charset="0"/>
                        </a:defRPr>
                      </a:lvl2pPr>
                      <a:lvl3pPr marL="693738">
                        <a:spcBef>
                          <a:spcPct val="20000"/>
                        </a:spcBef>
                        <a:buClr>
                          <a:schemeClr val="accent1"/>
                        </a:buClr>
                        <a:buSzPct val="70000"/>
                        <a:buFont typeface="Wingdings" panose="05000000000000000000" pitchFamily="2" charset="2"/>
                        <a:defRPr sz="2100">
                          <a:solidFill>
                            <a:schemeClr val="tx1"/>
                          </a:solidFill>
                          <a:latin typeface="Arial" panose="020B0604020202020204" pitchFamily="34" charset="0"/>
                        </a:defRPr>
                      </a:lvl3pPr>
                      <a:lvl4pPr marL="989013">
                        <a:spcBef>
                          <a:spcPct val="20000"/>
                        </a:spcBef>
                        <a:buClr>
                          <a:schemeClr val="tx2"/>
                        </a:buClr>
                        <a:buSzPct val="75000"/>
                        <a:buFont typeface="Wingdings" panose="05000000000000000000" pitchFamily="2" charset="2"/>
                        <a:defRPr>
                          <a:solidFill>
                            <a:schemeClr val="tx1"/>
                          </a:solidFill>
                          <a:latin typeface="Arial" panose="020B0604020202020204" pitchFamily="34" charset="0"/>
                        </a:defRPr>
                      </a:lvl4pPr>
                      <a:lvl5pPr marL="1282700">
                        <a:spcBef>
                          <a:spcPct val="20000"/>
                        </a:spcBef>
                        <a:buClr>
                          <a:schemeClr val="folHlink"/>
                        </a:buClr>
                        <a:buSzPct val="80000"/>
                        <a:buFont typeface="Wingdings" panose="05000000000000000000" pitchFamily="2" charset="2"/>
                        <a:defRPr>
                          <a:solidFill>
                            <a:schemeClr val="tx1"/>
                          </a:solidFill>
                          <a:latin typeface="Arial" panose="020B0604020202020204" pitchFamily="34" charset="0"/>
                        </a:defRPr>
                      </a:lvl5pPr>
                      <a:lvl6pPr marL="1739900" fontAlgn="base">
                        <a:spcBef>
                          <a:spcPct val="20000"/>
                        </a:spcBef>
                        <a:spcAft>
                          <a:spcPct val="0"/>
                        </a:spcAft>
                        <a:buClr>
                          <a:schemeClr val="folHlink"/>
                        </a:buClr>
                        <a:buSzPct val="80000"/>
                        <a:buFont typeface="Wingdings" panose="05000000000000000000" pitchFamily="2" charset="2"/>
                        <a:defRPr>
                          <a:solidFill>
                            <a:schemeClr val="tx1"/>
                          </a:solidFill>
                          <a:latin typeface="Arial" panose="020B0604020202020204" pitchFamily="34" charset="0"/>
                        </a:defRPr>
                      </a:lvl6pPr>
                      <a:lvl7pPr marL="2197100" fontAlgn="base">
                        <a:spcBef>
                          <a:spcPct val="20000"/>
                        </a:spcBef>
                        <a:spcAft>
                          <a:spcPct val="0"/>
                        </a:spcAft>
                        <a:buClr>
                          <a:schemeClr val="folHlink"/>
                        </a:buClr>
                        <a:buSzPct val="80000"/>
                        <a:buFont typeface="Wingdings" panose="05000000000000000000" pitchFamily="2" charset="2"/>
                        <a:defRPr>
                          <a:solidFill>
                            <a:schemeClr val="tx1"/>
                          </a:solidFill>
                          <a:latin typeface="Arial" panose="020B0604020202020204" pitchFamily="34" charset="0"/>
                        </a:defRPr>
                      </a:lvl7pPr>
                      <a:lvl8pPr marL="2654300" fontAlgn="base">
                        <a:spcBef>
                          <a:spcPct val="20000"/>
                        </a:spcBef>
                        <a:spcAft>
                          <a:spcPct val="0"/>
                        </a:spcAft>
                        <a:buClr>
                          <a:schemeClr val="folHlink"/>
                        </a:buClr>
                        <a:buSzPct val="80000"/>
                        <a:buFont typeface="Wingdings" panose="05000000000000000000" pitchFamily="2" charset="2"/>
                        <a:defRPr>
                          <a:solidFill>
                            <a:schemeClr val="tx1"/>
                          </a:solidFill>
                          <a:latin typeface="Arial" panose="020B0604020202020204" pitchFamily="34" charset="0"/>
                        </a:defRPr>
                      </a:lvl8pPr>
                      <a:lvl9pPr marL="3111500" fontAlgn="base">
                        <a:spcBef>
                          <a:spcPct val="20000"/>
                        </a:spcBef>
                        <a:spcAft>
                          <a:spcPct val="0"/>
                        </a:spcAft>
                        <a:buClr>
                          <a:schemeClr val="folHlink"/>
                        </a:buClr>
                        <a:buSzPct val="80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de-DE" altLang="de-DE" sz="3200" b="0" i="0" u="none" strike="noStrike" cap="none" normalizeH="0" baseline="0">
                          <a:ln>
                            <a:noFill/>
                          </a:ln>
                          <a:solidFill>
                            <a:schemeClr val="tx1"/>
                          </a:solidFill>
                          <a:effectLst/>
                          <a:latin typeface="Arial" panose="020B0604020202020204" pitchFamily="34" charset="0"/>
                        </a:rPr>
                        <a:t>gemeinsame Inhalte</a:t>
                      </a: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endParaRPr kumimoji="0" lang="de-DE" altLang="de-DE" sz="3200" b="0" i="0" u="none" strike="noStrike" cap="none" normalizeH="0" baseline="0">
                        <a:ln>
                          <a:noFill/>
                        </a:ln>
                        <a:solidFill>
                          <a:schemeClr val="tx1"/>
                        </a:solidFill>
                        <a:effectLst/>
                        <a:latin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1066920">
                <a:tc>
                  <a:txBody>
                    <a:bodyPr/>
                    <a:lstStyle>
                      <a:lvl1pPr>
                        <a:spcBef>
                          <a:spcPct val="20000"/>
                        </a:spcBef>
                        <a:buClr>
                          <a:schemeClr val="tx2"/>
                        </a:buClr>
                        <a:buSzPct val="70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70000"/>
                        <a:buFont typeface="Wingdings" panose="05000000000000000000" pitchFamily="2" charset="2"/>
                        <a:defRPr sz="2200">
                          <a:solidFill>
                            <a:schemeClr val="tx1"/>
                          </a:solidFill>
                          <a:latin typeface="Arial" panose="020B0604020202020204" pitchFamily="34" charset="0"/>
                        </a:defRPr>
                      </a:lvl2pPr>
                      <a:lvl3pPr marL="693738">
                        <a:spcBef>
                          <a:spcPct val="20000"/>
                        </a:spcBef>
                        <a:buClr>
                          <a:schemeClr val="accent1"/>
                        </a:buClr>
                        <a:buSzPct val="70000"/>
                        <a:buFont typeface="Wingdings" panose="05000000000000000000" pitchFamily="2" charset="2"/>
                        <a:defRPr sz="2100">
                          <a:solidFill>
                            <a:schemeClr val="tx1"/>
                          </a:solidFill>
                          <a:latin typeface="Arial" panose="020B0604020202020204" pitchFamily="34" charset="0"/>
                        </a:defRPr>
                      </a:lvl3pPr>
                      <a:lvl4pPr marL="989013">
                        <a:spcBef>
                          <a:spcPct val="20000"/>
                        </a:spcBef>
                        <a:buClr>
                          <a:schemeClr val="tx2"/>
                        </a:buClr>
                        <a:buSzPct val="75000"/>
                        <a:buFont typeface="Wingdings" panose="05000000000000000000" pitchFamily="2" charset="2"/>
                        <a:defRPr>
                          <a:solidFill>
                            <a:schemeClr val="tx1"/>
                          </a:solidFill>
                          <a:latin typeface="Arial" panose="020B0604020202020204" pitchFamily="34" charset="0"/>
                        </a:defRPr>
                      </a:lvl4pPr>
                      <a:lvl5pPr marL="1282700">
                        <a:spcBef>
                          <a:spcPct val="20000"/>
                        </a:spcBef>
                        <a:buClr>
                          <a:schemeClr val="folHlink"/>
                        </a:buClr>
                        <a:buSzPct val="80000"/>
                        <a:buFont typeface="Wingdings" panose="05000000000000000000" pitchFamily="2" charset="2"/>
                        <a:defRPr>
                          <a:solidFill>
                            <a:schemeClr val="tx1"/>
                          </a:solidFill>
                          <a:latin typeface="Arial" panose="020B0604020202020204" pitchFamily="34" charset="0"/>
                        </a:defRPr>
                      </a:lvl5pPr>
                      <a:lvl6pPr marL="1739900" fontAlgn="base">
                        <a:spcBef>
                          <a:spcPct val="20000"/>
                        </a:spcBef>
                        <a:spcAft>
                          <a:spcPct val="0"/>
                        </a:spcAft>
                        <a:buClr>
                          <a:schemeClr val="folHlink"/>
                        </a:buClr>
                        <a:buSzPct val="80000"/>
                        <a:buFont typeface="Wingdings" panose="05000000000000000000" pitchFamily="2" charset="2"/>
                        <a:defRPr>
                          <a:solidFill>
                            <a:schemeClr val="tx1"/>
                          </a:solidFill>
                          <a:latin typeface="Arial" panose="020B0604020202020204" pitchFamily="34" charset="0"/>
                        </a:defRPr>
                      </a:lvl6pPr>
                      <a:lvl7pPr marL="2197100" fontAlgn="base">
                        <a:spcBef>
                          <a:spcPct val="20000"/>
                        </a:spcBef>
                        <a:spcAft>
                          <a:spcPct val="0"/>
                        </a:spcAft>
                        <a:buClr>
                          <a:schemeClr val="folHlink"/>
                        </a:buClr>
                        <a:buSzPct val="80000"/>
                        <a:buFont typeface="Wingdings" panose="05000000000000000000" pitchFamily="2" charset="2"/>
                        <a:defRPr>
                          <a:solidFill>
                            <a:schemeClr val="tx1"/>
                          </a:solidFill>
                          <a:latin typeface="Arial" panose="020B0604020202020204" pitchFamily="34" charset="0"/>
                        </a:defRPr>
                      </a:lvl7pPr>
                      <a:lvl8pPr marL="2654300" fontAlgn="base">
                        <a:spcBef>
                          <a:spcPct val="20000"/>
                        </a:spcBef>
                        <a:spcAft>
                          <a:spcPct val="0"/>
                        </a:spcAft>
                        <a:buClr>
                          <a:schemeClr val="folHlink"/>
                        </a:buClr>
                        <a:buSzPct val="80000"/>
                        <a:buFont typeface="Wingdings" panose="05000000000000000000" pitchFamily="2" charset="2"/>
                        <a:defRPr>
                          <a:solidFill>
                            <a:schemeClr val="tx1"/>
                          </a:solidFill>
                          <a:latin typeface="Arial" panose="020B0604020202020204" pitchFamily="34" charset="0"/>
                        </a:defRPr>
                      </a:lvl8pPr>
                      <a:lvl9pPr marL="3111500" fontAlgn="base">
                        <a:spcBef>
                          <a:spcPct val="20000"/>
                        </a:spcBef>
                        <a:spcAft>
                          <a:spcPct val="0"/>
                        </a:spcAft>
                        <a:buClr>
                          <a:schemeClr val="folHlink"/>
                        </a:buClr>
                        <a:buSzPct val="80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de-DE" altLang="de-DE" sz="3200" b="0" i="0" u="none" strike="noStrike" cap="none" normalizeH="0" baseline="0">
                          <a:ln>
                            <a:noFill/>
                          </a:ln>
                          <a:solidFill>
                            <a:schemeClr val="tx1"/>
                          </a:solidFill>
                          <a:effectLst/>
                          <a:latin typeface="Arial" panose="020B0604020202020204" pitchFamily="34" charset="0"/>
                        </a:rPr>
                        <a:t>Differenzierung des Umfangs </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0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70000"/>
                        <a:buFont typeface="Wingdings" panose="05000000000000000000" pitchFamily="2" charset="2"/>
                        <a:defRPr sz="2200">
                          <a:solidFill>
                            <a:schemeClr val="tx1"/>
                          </a:solidFill>
                          <a:latin typeface="Arial" panose="020B0604020202020204" pitchFamily="34" charset="0"/>
                        </a:defRPr>
                      </a:lvl2pPr>
                      <a:lvl3pPr marL="693738">
                        <a:spcBef>
                          <a:spcPct val="20000"/>
                        </a:spcBef>
                        <a:buClr>
                          <a:schemeClr val="accent1"/>
                        </a:buClr>
                        <a:buSzPct val="70000"/>
                        <a:buFont typeface="Wingdings" panose="05000000000000000000" pitchFamily="2" charset="2"/>
                        <a:defRPr sz="2100">
                          <a:solidFill>
                            <a:schemeClr val="tx1"/>
                          </a:solidFill>
                          <a:latin typeface="Arial" panose="020B0604020202020204" pitchFamily="34" charset="0"/>
                        </a:defRPr>
                      </a:lvl3pPr>
                      <a:lvl4pPr marL="989013">
                        <a:spcBef>
                          <a:spcPct val="20000"/>
                        </a:spcBef>
                        <a:buClr>
                          <a:schemeClr val="tx2"/>
                        </a:buClr>
                        <a:buSzPct val="75000"/>
                        <a:buFont typeface="Wingdings" panose="05000000000000000000" pitchFamily="2" charset="2"/>
                        <a:defRPr>
                          <a:solidFill>
                            <a:schemeClr val="tx1"/>
                          </a:solidFill>
                          <a:latin typeface="Arial" panose="020B0604020202020204" pitchFamily="34" charset="0"/>
                        </a:defRPr>
                      </a:lvl4pPr>
                      <a:lvl5pPr marL="1282700">
                        <a:spcBef>
                          <a:spcPct val="20000"/>
                        </a:spcBef>
                        <a:buClr>
                          <a:schemeClr val="folHlink"/>
                        </a:buClr>
                        <a:buSzPct val="80000"/>
                        <a:buFont typeface="Wingdings" panose="05000000000000000000" pitchFamily="2" charset="2"/>
                        <a:defRPr>
                          <a:solidFill>
                            <a:schemeClr val="tx1"/>
                          </a:solidFill>
                          <a:latin typeface="Arial" panose="020B0604020202020204" pitchFamily="34" charset="0"/>
                        </a:defRPr>
                      </a:lvl5pPr>
                      <a:lvl6pPr marL="1739900" fontAlgn="base">
                        <a:spcBef>
                          <a:spcPct val="20000"/>
                        </a:spcBef>
                        <a:spcAft>
                          <a:spcPct val="0"/>
                        </a:spcAft>
                        <a:buClr>
                          <a:schemeClr val="folHlink"/>
                        </a:buClr>
                        <a:buSzPct val="80000"/>
                        <a:buFont typeface="Wingdings" panose="05000000000000000000" pitchFamily="2" charset="2"/>
                        <a:defRPr>
                          <a:solidFill>
                            <a:schemeClr val="tx1"/>
                          </a:solidFill>
                          <a:latin typeface="Arial" panose="020B0604020202020204" pitchFamily="34" charset="0"/>
                        </a:defRPr>
                      </a:lvl6pPr>
                      <a:lvl7pPr marL="2197100" fontAlgn="base">
                        <a:spcBef>
                          <a:spcPct val="20000"/>
                        </a:spcBef>
                        <a:spcAft>
                          <a:spcPct val="0"/>
                        </a:spcAft>
                        <a:buClr>
                          <a:schemeClr val="folHlink"/>
                        </a:buClr>
                        <a:buSzPct val="80000"/>
                        <a:buFont typeface="Wingdings" panose="05000000000000000000" pitchFamily="2" charset="2"/>
                        <a:defRPr>
                          <a:solidFill>
                            <a:schemeClr val="tx1"/>
                          </a:solidFill>
                          <a:latin typeface="Arial" panose="020B0604020202020204" pitchFamily="34" charset="0"/>
                        </a:defRPr>
                      </a:lvl7pPr>
                      <a:lvl8pPr marL="2654300" fontAlgn="base">
                        <a:spcBef>
                          <a:spcPct val="20000"/>
                        </a:spcBef>
                        <a:spcAft>
                          <a:spcPct val="0"/>
                        </a:spcAft>
                        <a:buClr>
                          <a:schemeClr val="folHlink"/>
                        </a:buClr>
                        <a:buSzPct val="80000"/>
                        <a:buFont typeface="Wingdings" panose="05000000000000000000" pitchFamily="2" charset="2"/>
                        <a:defRPr>
                          <a:solidFill>
                            <a:schemeClr val="tx1"/>
                          </a:solidFill>
                          <a:latin typeface="Arial" panose="020B0604020202020204" pitchFamily="34" charset="0"/>
                        </a:defRPr>
                      </a:lvl8pPr>
                      <a:lvl9pPr marL="3111500" fontAlgn="base">
                        <a:spcBef>
                          <a:spcPct val="20000"/>
                        </a:spcBef>
                        <a:spcAft>
                          <a:spcPct val="0"/>
                        </a:spcAft>
                        <a:buClr>
                          <a:schemeClr val="folHlink"/>
                        </a:buClr>
                        <a:buSzPct val="80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de-DE" altLang="de-DE" sz="3200" b="0" i="0" u="none" strike="noStrike" cap="none" normalizeH="0" baseline="0">
                          <a:ln>
                            <a:noFill/>
                          </a:ln>
                          <a:solidFill>
                            <a:schemeClr val="tx1"/>
                          </a:solidFill>
                          <a:effectLst/>
                          <a:latin typeface="Arial" panose="020B0604020202020204" pitchFamily="34" charset="0"/>
                        </a:rPr>
                        <a:t>gemeinsame Methoden</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1066920">
                <a:tc>
                  <a:txBody>
                    <a:bodyPr/>
                    <a:lstStyle>
                      <a:lvl1pPr>
                        <a:spcBef>
                          <a:spcPct val="20000"/>
                        </a:spcBef>
                        <a:buClr>
                          <a:schemeClr val="tx2"/>
                        </a:buClr>
                        <a:buSzPct val="70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70000"/>
                        <a:buFont typeface="Wingdings" panose="05000000000000000000" pitchFamily="2" charset="2"/>
                        <a:defRPr sz="2200">
                          <a:solidFill>
                            <a:schemeClr val="tx1"/>
                          </a:solidFill>
                          <a:latin typeface="Arial" panose="020B0604020202020204" pitchFamily="34" charset="0"/>
                        </a:defRPr>
                      </a:lvl2pPr>
                      <a:lvl3pPr marL="693738">
                        <a:spcBef>
                          <a:spcPct val="20000"/>
                        </a:spcBef>
                        <a:buClr>
                          <a:schemeClr val="accent1"/>
                        </a:buClr>
                        <a:buSzPct val="70000"/>
                        <a:buFont typeface="Wingdings" panose="05000000000000000000" pitchFamily="2" charset="2"/>
                        <a:defRPr sz="2100">
                          <a:solidFill>
                            <a:schemeClr val="tx1"/>
                          </a:solidFill>
                          <a:latin typeface="Arial" panose="020B0604020202020204" pitchFamily="34" charset="0"/>
                        </a:defRPr>
                      </a:lvl3pPr>
                      <a:lvl4pPr marL="989013">
                        <a:spcBef>
                          <a:spcPct val="20000"/>
                        </a:spcBef>
                        <a:buClr>
                          <a:schemeClr val="tx2"/>
                        </a:buClr>
                        <a:buSzPct val="75000"/>
                        <a:buFont typeface="Wingdings" panose="05000000000000000000" pitchFamily="2" charset="2"/>
                        <a:defRPr>
                          <a:solidFill>
                            <a:schemeClr val="tx1"/>
                          </a:solidFill>
                          <a:latin typeface="Arial" panose="020B0604020202020204" pitchFamily="34" charset="0"/>
                        </a:defRPr>
                      </a:lvl4pPr>
                      <a:lvl5pPr marL="1282700">
                        <a:spcBef>
                          <a:spcPct val="20000"/>
                        </a:spcBef>
                        <a:buClr>
                          <a:schemeClr val="folHlink"/>
                        </a:buClr>
                        <a:buSzPct val="80000"/>
                        <a:buFont typeface="Wingdings" panose="05000000000000000000" pitchFamily="2" charset="2"/>
                        <a:defRPr>
                          <a:solidFill>
                            <a:schemeClr val="tx1"/>
                          </a:solidFill>
                          <a:latin typeface="Arial" panose="020B0604020202020204" pitchFamily="34" charset="0"/>
                        </a:defRPr>
                      </a:lvl5pPr>
                      <a:lvl6pPr marL="1739900" fontAlgn="base">
                        <a:spcBef>
                          <a:spcPct val="20000"/>
                        </a:spcBef>
                        <a:spcAft>
                          <a:spcPct val="0"/>
                        </a:spcAft>
                        <a:buClr>
                          <a:schemeClr val="folHlink"/>
                        </a:buClr>
                        <a:buSzPct val="80000"/>
                        <a:buFont typeface="Wingdings" panose="05000000000000000000" pitchFamily="2" charset="2"/>
                        <a:defRPr>
                          <a:solidFill>
                            <a:schemeClr val="tx1"/>
                          </a:solidFill>
                          <a:latin typeface="Arial" panose="020B0604020202020204" pitchFamily="34" charset="0"/>
                        </a:defRPr>
                      </a:lvl6pPr>
                      <a:lvl7pPr marL="2197100" fontAlgn="base">
                        <a:spcBef>
                          <a:spcPct val="20000"/>
                        </a:spcBef>
                        <a:spcAft>
                          <a:spcPct val="0"/>
                        </a:spcAft>
                        <a:buClr>
                          <a:schemeClr val="folHlink"/>
                        </a:buClr>
                        <a:buSzPct val="80000"/>
                        <a:buFont typeface="Wingdings" panose="05000000000000000000" pitchFamily="2" charset="2"/>
                        <a:defRPr>
                          <a:solidFill>
                            <a:schemeClr val="tx1"/>
                          </a:solidFill>
                          <a:latin typeface="Arial" panose="020B0604020202020204" pitchFamily="34" charset="0"/>
                        </a:defRPr>
                      </a:lvl7pPr>
                      <a:lvl8pPr marL="2654300" fontAlgn="base">
                        <a:spcBef>
                          <a:spcPct val="20000"/>
                        </a:spcBef>
                        <a:spcAft>
                          <a:spcPct val="0"/>
                        </a:spcAft>
                        <a:buClr>
                          <a:schemeClr val="folHlink"/>
                        </a:buClr>
                        <a:buSzPct val="80000"/>
                        <a:buFont typeface="Wingdings" panose="05000000000000000000" pitchFamily="2" charset="2"/>
                        <a:defRPr>
                          <a:solidFill>
                            <a:schemeClr val="tx1"/>
                          </a:solidFill>
                          <a:latin typeface="Arial" panose="020B0604020202020204" pitchFamily="34" charset="0"/>
                        </a:defRPr>
                      </a:lvl8pPr>
                      <a:lvl9pPr marL="3111500" fontAlgn="base">
                        <a:spcBef>
                          <a:spcPct val="20000"/>
                        </a:spcBef>
                        <a:spcAft>
                          <a:spcPct val="0"/>
                        </a:spcAft>
                        <a:buClr>
                          <a:schemeClr val="folHlink"/>
                        </a:buClr>
                        <a:buSzPct val="80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de-DE" altLang="de-DE" sz="3200" b="0" i="0" u="none" strike="noStrike" cap="none" normalizeH="0" baseline="0">
                          <a:ln>
                            <a:noFill/>
                          </a:ln>
                          <a:solidFill>
                            <a:schemeClr val="tx1"/>
                          </a:solidFill>
                          <a:effectLst/>
                          <a:latin typeface="Arial" panose="020B0604020202020204" pitchFamily="34" charset="0"/>
                        </a:rPr>
                        <a:t>Differenzierung der Hilfe</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0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70000"/>
                        <a:buFont typeface="Wingdings" panose="05000000000000000000" pitchFamily="2" charset="2"/>
                        <a:defRPr sz="2200">
                          <a:solidFill>
                            <a:schemeClr val="tx1"/>
                          </a:solidFill>
                          <a:latin typeface="Arial" panose="020B0604020202020204" pitchFamily="34" charset="0"/>
                        </a:defRPr>
                      </a:lvl2pPr>
                      <a:lvl3pPr marL="693738">
                        <a:spcBef>
                          <a:spcPct val="20000"/>
                        </a:spcBef>
                        <a:buClr>
                          <a:schemeClr val="accent1"/>
                        </a:buClr>
                        <a:buSzPct val="70000"/>
                        <a:buFont typeface="Wingdings" panose="05000000000000000000" pitchFamily="2" charset="2"/>
                        <a:defRPr sz="2100">
                          <a:solidFill>
                            <a:schemeClr val="tx1"/>
                          </a:solidFill>
                          <a:latin typeface="Arial" panose="020B0604020202020204" pitchFamily="34" charset="0"/>
                        </a:defRPr>
                      </a:lvl3pPr>
                      <a:lvl4pPr marL="989013">
                        <a:spcBef>
                          <a:spcPct val="20000"/>
                        </a:spcBef>
                        <a:buClr>
                          <a:schemeClr val="tx2"/>
                        </a:buClr>
                        <a:buSzPct val="75000"/>
                        <a:buFont typeface="Wingdings" panose="05000000000000000000" pitchFamily="2" charset="2"/>
                        <a:defRPr>
                          <a:solidFill>
                            <a:schemeClr val="tx1"/>
                          </a:solidFill>
                          <a:latin typeface="Arial" panose="020B0604020202020204" pitchFamily="34" charset="0"/>
                        </a:defRPr>
                      </a:lvl4pPr>
                      <a:lvl5pPr marL="1282700">
                        <a:spcBef>
                          <a:spcPct val="20000"/>
                        </a:spcBef>
                        <a:buClr>
                          <a:schemeClr val="folHlink"/>
                        </a:buClr>
                        <a:buSzPct val="80000"/>
                        <a:buFont typeface="Wingdings" panose="05000000000000000000" pitchFamily="2" charset="2"/>
                        <a:defRPr>
                          <a:solidFill>
                            <a:schemeClr val="tx1"/>
                          </a:solidFill>
                          <a:latin typeface="Arial" panose="020B0604020202020204" pitchFamily="34" charset="0"/>
                        </a:defRPr>
                      </a:lvl5pPr>
                      <a:lvl6pPr marL="1739900" fontAlgn="base">
                        <a:spcBef>
                          <a:spcPct val="20000"/>
                        </a:spcBef>
                        <a:spcAft>
                          <a:spcPct val="0"/>
                        </a:spcAft>
                        <a:buClr>
                          <a:schemeClr val="folHlink"/>
                        </a:buClr>
                        <a:buSzPct val="80000"/>
                        <a:buFont typeface="Wingdings" panose="05000000000000000000" pitchFamily="2" charset="2"/>
                        <a:defRPr>
                          <a:solidFill>
                            <a:schemeClr val="tx1"/>
                          </a:solidFill>
                          <a:latin typeface="Arial" panose="020B0604020202020204" pitchFamily="34" charset="0"/>
                        </a:defRPr>
                      </a:lvl6pPr>
                      <a:lvl7pPr marL="2197100" fontAlgn="base">
                        <a:spcBef>
                          <a:spcPct val="20000"/>
                        </a:spcBef>
                        <a:spcAft>
                          <a:spcPct val="0"/>
                        </a:spcAft>
                        <a:buClr>
                          <a:schemeClr val="folHlink"/>
                        </a:buClr>
                        <a:buSzPct val="80000"/>
                        <a:buFont typeface="Wingdings" panose="05000000000000000000" pitchFamily="2" charset="2"/>
                        <a:defRPr>
                          <a:solidFill>
                            <a:schemeClr val="tx1"/>
                          </a:solidFill>
                          <a:latin typeface="Arial" panose="020B0604020202020204" pitchFamily="34" charset="0"/>
                        </a:defRPr>
                      </a:lvl7pPr>
                      <a:lvl8pPr marL="2654300" fontAlgn="base">
                        <a:spcBef>
                          <a:spcPct val="20000"/>
                        </a:spcBef>
                        <a:spcAft>
                          <a:spcPct val="0"/>
                        </a:spcAft>
                        <a:buClr>
                          <a:schemeClr val="folHlink"/>
                        </a:buClr>
                        <a:buSzPct val="80000"/>
                        <a:buFont typeface="Wingdings" panose="05000000000000000000" pitchFamily="2" charset="2"/>
                        <a:defRPr>
                          <a:solidFill>
                            <a:schemeClr val="tx1"/>
                          </a:solidFill>
                          <a:latin typeface="Arial" panose="020B0604020202020204" pitchFamily="34" charset="0"/>
                        </a:defRPr>
                      </a:lvl8pPr>
                      <a:lvl9pPr marL="3111500" fontAlgn="base">
                        <a:spcBef>
                          <a:spcPct val="20000"/>
                        </a:spcBef>
                        <a:spcAft>
                          <a:spcPct val="0"/>
                        </a:spcAft>
                        <a:buClr>
                          <a:schemeClr val="folHlink"/>
                        </a:buClr>
                        <a:buSzPct val="80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de-DE" altLang="de-DE" sz="3200" b="0" i="0" u="none" strike="noStrike" cap="none" normalizeH="0" baseline="0">
                          <a:ln>
                            <a:noFill/>
                          </a:ln>
                          <a:solidFill>
                            <a:schemeClr val="tx1"/>
                          </a:solidFill>
                          <a:effectLst/>
                          <a:latin typeface="Arial" panose="020B0604020202020204" pitchFamily="34" charset="0"/>
                        </a:rPr>
                        <a:t>gemeinsame Lernorte</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bl>
          </a:graphicData>
        </a:graphic>
      </p:graphicFrame>
    </p:spTree>
  </p:cSld>
  <p:clrMapOvr>
    <a:masterClrMapping/>
  </p:clrMapOvr>
  <p:transition>
    <p:comb/>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2772" name="Group 36">
            <a:extLst>
              <a:ext uri="{FF2B5EF4-FFF2-40B4-BE49-F238E27FC236}"/>
            </a:extLst>
          </p:cNvPr>
          <p:cNvGraphicFramePr>
            <a:graphicFrameLocks noGrp="1"/>
          </p:cNvGraphicFramePr>
          <p:nvPr>
            <p:ph/>
          </p:nvPr>
        </p:nvGraphicFramePr>
        <p:xfrm>
          <a:off x="468313" y="549275"/>
          <a:ext cx="8229600" cy="6022975"/>
        </p:xfrm>
        <a:graphic>
          <a:graphicData uri="http://schemas.openxmlformats.org/drawingml/2006/table">
            <a:tbl>
              <a:tblPr/>
              <a:tblGrid>
                <a:gridCol w="4114800">
                  <a:extLst>
                    <a:ext uri="{9D8B030D-6E8A-4147-A177-3AD203B41FA5}"/>
                  </a:extLst>
                </a:gridCol>
                <a:gridCol w="4114800">
                  <a:extLst>
                    <a:ext uri="{9D8B030D-6E8A-4147-A177-3AD203B41FA5}"/>
                  </a:extLst>
                </a:gridCol>
              </a:tblGrid>
              <a:tr h="1749589">
                <a:tc>
                  <a:txBody>
                    <a:bodyPr/>
                    <a:lstStyle>
                      <a:lvl1pPr>
                        <a:spcBef>
                          <a:spcPct val="20000"/>
                        </a:spcBef>
                        <a:buClr>
                          <a:schemeClr val="tx2"/>
                        </a:buClr>
                        <a:buSzPct val="70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70000"/>
                        <a:buFont typeface="Wingdings" panose="05000000000000000000" pitchFamily="2" charset="2"/>
                        <a:defRPr sz="2200">
                          <a:solidFill>
                            <a:schemeClr val="tx1"/>
                          </a:solidFill>
                          <a:latin typeface="Arial" panose="020B0604020202020204" pitchFamily="34" charset="0"/>
                        </a:defRPr>
                      </a:lvl2pPr>
                      <a:lvl3pPr marL="693738">
                        <a:spcBef>
                          <a:spcPct val="20000"/>
                        </a:spcBef>
                        <a:buClr>
                          <a:schemeClr val="accent1"/>
                        </a:buClr>
                        <a:buSzPct val="70000"/>
                        <a:buFont typeface="Wingdings" panose="05000000000000000000" pitchFamily="2" charset="2"/>
                        <a:defRPr sz="2100">
                          <a:solidFill>
                            <a:schemeClr val="tx1"/>
                          </a:solidFill>
                          <a:latin typeface="Arial" panose="020B0604020202020204" pitchFamily="34" charset="0"/>
                        </a:defRPr>
                      </a:lvl3pPr>
                      <a:lvl4pPr marL="989013">
                        <a:spcBef>
                          <a:spcPct val="20000"/>
                        </a:spcBef>
                        <a:buClr>
                          <a:schemeClr val="tx2"/>
                        </a:buClr>
                        <a:buSzPct val="75000"/>
                        <a:buFont typeface="Wingdings" panose="05000000000000000000" pitchFamily="2" charset="2"/>
                        <a:defRPr>
                          <a:solidFill>
                            <a:schemeClr val="tx1"/>
                          </a:solidFill>
                          <a:latin typeface="Arial" panose="020B0604020202020204" pitchFamily="34" charset="0"/>
                        </a:defRPr>
                      </a:lvl4pPr>
                      <a:lvl5pPr marL="1282700">
                        <a:spcBef>
                          <a:spcPct val="20000"/>
                        </a:spcBef>
                        <a:buClr>
                          <a:schemeClr val="folHlink"/>
                        </a:buClr>
                        <a:buSzPct val="80000"/>
                        <a:buFont typeface="Wingdings" panose="05000000000000000000" pitchFamily="2" charset="2"/>
                        <a:defRPr>
                          <a:solidFill>
                            <a:schemeClr val="tx1"/>
                          </a:solidFill>
                          <a:latin typeface="Arial" panose="020B0604020202020204" pitchFamily="34" charset="0"/>
                        </a:defRPr>
                      </a:lvl5pPr>
                      <a:lvl6pPr marL="1739900" fontAlgn="base">
                        <a:spcBef>
                          <a:spcPct val="20000"/>
                        </a:spcBef>
                        <a:spcAft>
                          <a:spcPct val="0"/>
                        </a:spcAft>
                        <a:buClr>
                          <a:schemeClr val="folHlink"/>
                        </a:buClr>
                        <a:buSzPct val="80000"/>
                        <a:buFont typeface="Wingdings" panose="05000000000000000000" pitchFamily="2" charset="2"/>
                        <a:defRPr>
                          <a:solidFill>
                            <a:schemeClr val="tx1"/>
                          </a:solidFill>
                          <a:latin typeface="Arial" panose="020B0604020202020204" pitchFamily="34" charset="0"/>
                        </a:defRPr>
                      </a:lvl6pPr>
                      <a:lvl7pPr marL="2197100" fontAlgn="base">
                        <a:spcBef>
                          <a:spcPct val="20000"/>
                        </a:spcBef>
                        <a:spcAft>
                          <a:spcPct val="0"/>
                        </a:spcAft>
                        <a:buClr>
                          <a:schemeClr val="folHlink"/>
                        </a:buClr>
                        <a:buSzPct val="80000"/>
                        <a:buFont typeface="Wingdings" panose="05000000000000000000" pitchFamily="2" charset="2"/>
                        <a:defRPr>
                          <a:solidFill>
                            <a:schemeClr val="tx1"/>
                          </a:solidFill>
                          <a:latin typeface="Arial" panose="020B0604020202020204" pitchFamily="34" charset="0"/>
                        </a:defRPr>
                      </a:lvl7pPr>
                      <a:lvl8pPr marL="2654300" fontAlgn="base">
                        <a:spcBef>
                          <a:spcPct val="20000"/>
                        </a:spcBef>
                        <a:spcAft>
                          <a:spcPct val="0"/>
                        </a:spcAft>
                        <a:buClr>
                          <a:schemeClr val="folHlink"/>
                        </a:buClr>
                        <a:buSzPct val="80000"/>
                        <a:buFont typeface="Wingdings" panose="05000000000000000000" pitchFamily="2" charset="2"/>
                        <a:defRPr>
                          <a:solidFill>
                            <a:schemeClr val="tx1"/>
                          </a:solidFill>
                          <a:latin typeface="Arial" panose="020B0604020202020204" pitchFamily="34" charset="0"/>
                        </a:defRPr>
                      </a:lvl8pPr>
                      <a:lvl9pPr marL="3111500" fontAlgn="base">
                        <a:spcBef>
                          <a:spcPct val="20000"/>
                        </a:spcBef>
                        <a:spcAft>
                          <a:spcPct val="0"/>
                        </a:spcAft>
                        <a:buClr>
                          <a:schemeClr val="folHlink"/>
                        </a:buClr>
                        <a:buSzPct val="80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de-DE" altLang="de-DE" sz="3200" b="0" i="0" u="none" strike="noStrike" cap="none" normalizeH="0" baseline="0">
                          <a:ln>
                            <a:noFill/>
                          </a:ln>
                          <a:solidFill>
                            <a:schemeClr val="tx1"/>
                          </a:solidFill>
                          <a:effectLst/>
                          <a:latin typeface="Arial" panose="020B0604020202020204" pitchFamily="34" charset="0"/>
                        </a:rPr>
                        <a:t>Differenzierung der Medien </a:t>
                      </a: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endParaRPr kumimoji="0" lang="de-DE" altLang="de-DE" sz="3200" b="0" i="0" u="none" strike="noStrike" cap="none" normalizeH="0" baseline="0">
                        <a:ln>
                          <a:noFill/>
                        </a:ln>
                        <a:solidFill>
                          <a:schemeClr val="tx1"/>
                        </a:solidFill>
                        <a:effectLst/>
                        <a:latin typeface="Arial" panose="020B0604020202020204" pitchFamily="34" charset="0"/>
                      </a:endParaRP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0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70000"/>
                        <a:buFont typeface="Wingdings" panose="05000000000000000000" pitchFamily="2" charset="2"/>
                        <a:defRPr sz="2200">
                          <a:solidFill>
                            <a:schemeClr val="tx1"/>
                          </a:solidFill>
                          <a:latin typeface="Arial" panose="020B0604020202020204" pitchFamily="34" charset="0"/>
                        </a:defRPr>
                      </a:lvl2pPr>
                      <a:lvl3pPr marL="693738">
                        <a:spcBef>
                          <a:spcPct val="20000"/>
                        </a:spcBef>
                        <a:buClr>
                          <a:schemeClr val="accent1"/>
                        </a:buClr>
                        <a:buSzPct val="70000"/>
                        <a:buFont typeface="Wingdings" panose="05000000000000000000" pitchFamily="2" charset="2"/>
                        <a:defRPr sz="2100">
                          <a:solidFill>
                            <a:schemeClr val="tx1"/>
                          </a:solidFill>
                          <a:latin typeface="Arial" panose="020B0604020202020204" pitchFamily="34" charset="0"/>
                        </a:defRPr>
                      </a:lvl3pPr>
                      <a:lvl4pPr marL="989013">
                        <a:spcBef>
                          <a:spcPct val="20000"/>
                        </a:spcBef>
                        <a:buClr>
                          <a:schemeClr val="tx2"/>
                        </a:buClr>
                        <a:buSzPct val="75000"/>
                        <a:buFont typeface="Wingdings" panose="05000000000000000000" pitchFamily="2" charset="2"/>
                        <a:defRPr>
                          <a:solidFill>
                            <a:schemeClr val="tx1"/>
                          </a:solidFill>
                          <a:latin typeface="Arial" panose="020B0604020202020204" pitchFamily="34" charset="0"/>
                        </a:defRPr>
                      </a:lvl4pPr>
                      <a:lvl5pPr marL="1282700">
                        <a:spcBef>
                          <a:spcPct val="20000"/>
                        </a:spcBef>
                        <a:buClr>
                          <a:schemeClr val="folHlink"/>
                        </a:buClr>
                        <a:buSzPct val="80000"/>
                        <a:buFont typeface="Wingdings" panose="05000000000000000000" pitchFamily="2" charset="2"/>
                        <a:defRPr>
                          <a:solidFill>
                            <a:schemeClr val="tx1"/>
                          </a:solidFill>
                          <a:latin typeface="Arial" panose="020B0604020202020204" pitchFamily="34" charset="0"/>
                        </a:defRPr>
                      </a:lvl5pPr>
                      <a:lvl6pPr marL="1739900" fontAlgn="base">
                        <a:spcBef>
                          <a:spcPct val="20000"/>
                        </a:spcBef>
                        <a:spcAft>
                          <a:spcPct val="0"/>
                        </a:spcAft>
                        <a:buClr>
                          <a:schemeClr val="folHlink"/>
                        </a:buClr>
                        <a:buSzPct val="80000"/>
                        <a:buFont typeface="Wingdings" panose="05000000000000000000" pitchFamily="2" charset="2"/>
                        <a:defRPr>
                          <a:solidFill>
                            <a:schemeClr val="tx1"/>
                          </a:solidFill>
                          <a:latin typeface="Arial" panose="020B0604020202020204" pitchFamily="34" charset="0"/>
                        </a:defRPr>
                      </a:lvl6pPr>
                      <a:lvl7pPr marL="2197100" fontAlgn="base">
                        <a:spcBef>
                          <a:spcPct val="20000"/>
                        </a:spcBef>
                        <a:spcAft>
                          <a:spcPct val="0"/>
                        </a:spcAft>
                        <a:buClr>
                          <a:schemeClr val="folHlink"/>
                        </a:buClr>
                        <a:buSzPct val="80000"/>
                        <a:buFont typeface="Wingdings" panose="05000000000000000000" pitchFamily="2" charset="2"/>
                        <a:defRPr>
                          <a:solidFill>
                            <a:schemeClr val="tx1"/>
                          </a:solidFill>
                          <a:latin typeface="Arial" panose="020B0604020202020204" pitchFamily="34" charset="0"/>
                        </a:defRPr>
                      </a:lvl7pPr>
                      <a:lvl8pPr marL="2654300" fontAlgn="base">
                        <a:spcBef>
                          <a:spcPct val="20000"/>
                        </a:spcBef>
                        <a:spcAft>
                          <a:spcPct val="0"/>
                        </a:spcAft>
                        <a:buClr>
                          <a:schemeClr val="folHlink"/>
                        </a:buClr>
                        <a:buSzPct val="80000"/>
                        <a:buFont typeface="Wingdings" panose="05000000000000000000" pitchFamily="2" charset="2"/>
                        <a:defRPr>
                          <a:solidFill>
                            <a:schemeClr val="tx1"/>
                          </a:solidFill>
                          <a:latin typeface="Arial" panose="020B0604020202020204" pitchFamily="34" charset="0"/>
                        </a:defRPr>
                      </a:lvl8pPr>
                      <a:lvl9pPr marL="3111500" fontAlgn="base">
                        <a:spcBef>
                          <a:spcPct val="20000"/>
                        </a:spcBef>
                        <a:spcAft>
                          <a:spcPct val="0"/>
                        </a:spcAft>
                        <a:buClr>
                          <a:schemeClr val="folHlink"/>
                        </a:buClr>
                        <a:buSzPct val="80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de-DE" altLang="de-DE" sz="3200" b="0" i="0" u="none" strike="noStrike" cap="none" normalizeH="0" baseline="0">
                          <a:ln>
                            <a:noFill/>
                          </a:ln>
                          <a:solidFill>
                            <a:schemeClr val="tx1"/>
                          </a:solidFill>
                          <a:effectLst/>
                          <a:latin typeface="Arial" panose="020B0604020202020204" pitchFamily="34" charset="0"/>
                        </a:rPr>
                        <a:t>gemeinsame Orte</a:t>
                      </a: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de-DE" altLang="de-DE" sz="3200" b="0" i="0" u="none" strike="noStrike" cap="none" normalizeH="0" baseline="0">
                          <a:ln>
                            <a:noFill/>
                          </a:ln>
                          <a:solidFill>
                            <a:schemeClr val="tx1"/>
                          </a:solidFill>
                          <a:effectLst/>
                          <a:latin typeface="Arial" panose="020B0604020202020204" pitchFamily="34" charset="0"/>
                        </a:rPr>
                        <a:t> zur Begegnung </a:t>
                      </a: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endParaRPr kumimoji="0" lang="de-DE" altLang="de-DE" sz="3200" b="0" i="0" u="none" strike="noStrike" cap="none" normalizeH="0" baseline="0">
                        <a:ln>
                          <a:noFill/>
                        </a:ln>
                        <a:solidFill>
                          <a:schemeClr val="tx1"/>
                        </a:solidFill>
                        <a:effectLst/>
                        <a:latin typeface="Arial" panose="020B0604020202020204" pitchFamily="34" charset="0"/>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4273386">
                <a:tc>
                  <a:txBody>
                    <a:bodyPr/>
                    <a:lstStyle>
                      <a:lvl1pPr>
                        <a:spcBef>
                          <a:spcPct val="20000"/>
                        </a:spcBef>
                        <a:buClr>
                          <a:schemeClr val="tx2"/>
                        </a:buClr>
                        <a:buSzPct val="70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70000"/>
                        <a:buFont typeface="Wingdings" panose="05000000000000000000" pitchFamily="2" charset="2"/>
                        <a:defRPr sz="2200">
                          <a:solidFill>
                            <a:schemeClr val="tx1"/>
                          </a:solidFill>
                          <a:latin typeface="Arial" panose="020B0604020202020204" pitchFamily="34" charset="0"/>
                        </a:defRPr>
                      </a:lvl2pPr>
                      <a:lvl3pPr marL="693738">
                        <a:spcBef>
                          <a:spcPct val="20000"/>
                        </a:spcBef>
                        <a:buClr>
                          <a:schemeClr val="accent1"/>
                        </a:buClr>
                        <a:buSzPct val="70000"/>
                        <a:buFont typeface="Wingdings" panose="05000000000000000000" pitchFamily="2" charset="2"/>
                        <a:defRPr sz="2100">
                          <a:solidFill>
                            <a:schemeClr val="tx1"/>
                          </a:solidFill>
                          <a:latin typeface="Arial" panose="020B0604020202020204" pitchFamily="34" charset="0"/>
                        </a:defRPr>
                      </a:lvl3pPr>
                      <a:lvl4pPr marL="989013">
                        <a:spcBef>
                          <a:spcPct val="20000"/>
                        </a:spcBef>
                        <a:buClr>
                          <a:schemeClr val="tx2"/>
                        </a:buClr>
                        <a:buSzPct val="75000"/>
                        <a:buFont typeface="Wingdings" panose="05000000000000000000" pitchFamily="2" charset="2"/>
                        <a:defRPr>
                          <a:solidFill>
                            <a:schemeClr val="tx1"/>
                          </a:solidFill>
                          <a:latin typeface="Arial" panose="020B0604020202020204" pitchFamily="34" charset="0"/>
                        </a:defRPr>
                      </a:lvl4pPr>
                      <a:lvl5pPr marL="1282700">
                        <a:spcBef>
                          <a:spcPct val="20000"/>
                        </a:spcBef>
                        <a:buClr>
                          <a:schemeClr val="folHlink"/>
                        </a:buClr>
                        <a:buSzPct val="80000"/>
                        <a:buFont typeface="Wingdings" panose="05000000000000000000" pitchFamily="2" charset="2"/>
                        <a:defRPr>
                          <a:solidFill>
                            <a:schemeClr val="tx1"/>
                          </a:solidFill>
                          <a:latin typeface="Arial" panose="020B0604020202020204" pitchFamily="34" charset="0"/>
                        </a:defRPr>
                      </a:lvl5pPr>
                      <a:lvl6pPr marL="1739900" fontAlgn="base">
                        <a:spcBef>
                          <a:spcPct val="20000"/>
                        </a:spcBef>
                        <a:spcAft>
                          <a:spcPct val="0"/>
                        </a:spcAft>
                        <a:buClr>
                          <a:schemeClr val="folHlink"/>
                        </a:buClr>
                        <a:buSzPct val="80000"/>
                        <a:buFont typeface="Wingdings" panose="05000000000000000000" pitchFamily="2" charset="2"/>
                        <a:defRPr>
                          <a:solidFill>
                            <a:schemeClr val="tx1"/>
                          </a:solidFill>
                          <a:latin typeface="Arial" panose="020B0604020202020204" pitchFamily="34" charset="0"/>
                        </a:defRPr>
                      </a:lvl6pPr>
                      <a:lvl7pPr marL="2197100" fontAlgn="base">
                        <a:spcBef>
                          <a:spcPct val="20000"/>
                        </a:spcBef>
                        <a:spcAft>
                          <a:spcPct val="0"/>
                        </a:spcAft>
                        <a:buClr>
                          <a:schemeClr val="folHlink"/>
                        </a:buClr>
                        <a:buSzPct val="80000"/>
                        <a:buFont typeface="Wingdings" panose="05000000000000000000" pitchFamily="2" charset="2"/>
                        <a:defRPr>
                          <a:solidFill>
                            <a:schemeClr val="tx1"/>
                          </a:solidFill>
                          <a:latin typeface="Arial" panose="020B0604020202020204" pitchFamily="34" charset="0"/>
                        </a:defRPr>
                      </a:lvl7pPr>
                      <a:lvl8pPr marL="2654300" fontAlgn="base">
                        <a:spcBef>
                          <a:spcPct val="20000"/>
                        </a:spcBef>
                        <a:spcAft>
                          <a:spcPct val="0"/>
                        </a:spcAft>
                        <a:buClr>
                          <a:schemeClr val="folHlink"/>
                        </a:buClr>
                        <a:buSzPct val="80000"/>
                        <a:buFont typeface="Wingdings" panose="05000000000000000000" pitchFamily="2" charset="2"/>
                        <a:defRPr>
                          <a:solidFill>
                            <a:schemeClr val="tx1"/>
                          </a:solidFill>
                          <a:latin typeface="Arial" panose="020B0604020202020204" pitchFamily="34" charset="0"/>
                        </a:defRPr>
                      </a:lvl8pPr>
                      <a:lvl9pPr marL="3111500" fontAlgn="base">
                        <a:spcBef>
                          <a:spcPct val="20000"/>
                        </a:spcBef>
                        <a:spcAft>
                          <a:spcPct val="0"/>
                        </a:spcAft>
                        <a:buClr>
                          <a:schemeClr val="folHlink"/>
                        </a:buClr>
                        <a:buSzPct val="80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de-DE" altLang="de-DE" sz="3200" b="0" i="0" u="none" strike="noStrike" cap="none" normalizeH="0" baseline="0">
                          <a:ln>
                            <a:noFill/>
                          </a:ln>
                          <a:solidFill>
                            <a:schemeClr val="tx1"/>
                          </a:solidFill>
                          <a:effectLst/>
                          <a:latin typeface="Arial" panose="020B0604020202020204" pitchFamily="34" charset="0"/>
                        </a:rPr>
                        <a:t>Differenzierung der Ziele</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0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70000"/>
                        <a:buFont typeface="Wingdings" panose="05000000000000000000" pitchFamily="2" charset="2"/>
                        <a:defRPr sz="2200">
                          <a:solidFill>
                            <a:schemeClr val="tx1"/>
                          </a:solidFill>
                          <a:latin typeface="Arial" panose="020B0604020202020204" pitchFamily="34" charset="0"/>
                        </a:defRPr>
                      </a:lvl2pPr>
                      <a:lvl3pPr marL="693738">
                        <a:spcBef>
                          <a:spcPct val="20000"/>
                        </a:spcBef>
                        <a:buClr>
                          <a:schemeClr val="accent1"/>
                        </a:buClr>
                        <a:buSzPct val="70000"/>
                        <a:buFont typeface="Wingdings" panose="05000000000000000000" pitchFamily="2" charset="2"/>
                        <a:defRPr sz="2100">
                          <a:solidFill>
                            <a:schemeClr val="tx1"/>
                          </a:solidFill>
                          <a:latin typeface="Arial" panose="020B0604020202020204" pitchFamily="34" charset="0"/>
                        </a:defRPr>
                      </a:lvl3pPr>
                      <a:lvl4pPr marL="989013">
                        <a:spcBef>
                          <a:spcPct val="20000"/>
                        </a:spcBef>
                        <a:buClr>
                          <a:schemeClr val="tx2"/>
                        </a:buClr>
                        <a:buSzPct val="75000"/>
                        <a:buFont typeface="Wingdings" panose="05000000000000000000" pitchFamily="2" charset="2"/>
                        <a:defRPr>
                          <a:solidFill>
                            <a:schemeClr val="tx1"/>
                          </a:solidFill>
                          <a:latin typeface="Arial" panose="020B0604020202020204" pitchFamily="34" charset="0"/>
                        </a:defRPr>
                      </a:lvl4pPr>
                      <a:lvl5pPr marL="1282700">
                        <a:spcBef>
                          <a:spcPct val="20000"/>
                        </a:spcBef>
                        <a:buClr>
                          <a:schemeClr val="folHlink"/>
                        </a:buClr>
                        <a:buSzPct val="80000"/>
                        <a:buFont typeface="Wingdings" panose="05000000000000000000" pitchFamily="2" charset="2"/>
                        <a:defRPr>
                          <a:solidFill>
                            <a:schemeClr val="tx1"/>
                          </a:solidFill>
                          <a:latin typeface="Arial" panose="020B0604020202020204" pitchFamily="34" charset="0"/>
                        </a:defRPr>
                      </a:lvl5pPr>
                      <a:lvl6pPr marL="1739900" fontAlgn="base">
                        <a:spcBef>
                          <a:spcPct val="20000"/>
                        </a:spcBef>
                        <a:spcAft>
                          <a:spcPct val="0"/>
                        </a:spcAft>
                        <a:buClr>
                          <a:schemeClr val="folHlink"/>
                        </a:buClr>
                        <a:buSzPct val="80000"/>
                        <a:buFont typeface="Wingdings" panose="05000000000000000000" pitchFamily="2" charset="2"/>
                        <a:defRPr>
                          <a:solidFill>
                            <a:schemeClr val="tx1"/>
                          </a:solidFill>
                          <a:latin typeface="Arial" panose="020B0604020202020204" pitchFamily="34" charset="0"/>
                        </a:defRPr>
                      </a:lvl6pPr>
                      <a:lvl7pPr marL="2197100" fontAlgn="base">
                        <a:spcBef>
                          <a:spcPct val="20000"/>
                        </a:spcBef>
                        <a:spcAft>
                          <a:spcPct val="0"/>
                        </a:spcAft>
                        <a:buClr>
                          <a:schemeClr val="folHlink"/>
                        </a:buClr>
                        <a:buSzPct val="80000"/>
                        <a:buFont typeface="Wingdings" panose="05000000000000000000" pitchFamily="2" charset="2"/>
                        <a:defRPr>
                          <a:solidFill>
                            <a:schemeClr val="tx1"/>
                          </a:solidFill>
                          <a:latin typeface="Arial" panose="020B0604020202020204" pitchFamily="34" charset="0"/>
                        </a:defRPr>
                      </a:lvl7pPr>
                      <a:lvl8pPr marL="2654300" fontAlgn="base">
                        <a:spcBef>
                          <a:spcPct val="20000"/>
                        </a:spcBef>
                        <a:spcAft>
                          <a:spcPct val="0"/>
                        </a:spcAft>
                        <a:buClr>
                          <a:schemeClr val="folHlink"/>
                        </a:buClr>
                        <a:buSzPct val="80000"/>
                        <a:buFont typeface="Wingdings" panose="05000000000000000000" pitchFamily="2" charset="2"/>
                        <a:defRPr>
                          <a:solidFill>
                            <a:schemeClr val="tx1"/>
                          </a:solidFill>
                          <a:latin typeface="Arial" panose="020B0604020202020204" pitchFamily="34" charset="0"/>
                        </a:defRPr>
                      </a:lvl8pPr>
                      <a:lvl9pPr marL="3111500" fontAlgn="base">
                        <a:spcBef>
                          <a:spcPct val="20000"/>
                        </a:spcBef>
                        <a:spcAft>
                          <a:spcPct val="0"/>
                        </a:spcAft>
                        <a:buClr>
                          <a:schemeClr val="folHlink"/>
                        </a:buClr>
                        <a:buSzPct val="80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de-DE" altLang="de-DE" sz="2800" b="0" i="0" u="none" strike="noStrike" cap="none" normalizeH="0" baseline="0">
                          <a:ln>
                            <a:noFill/>
                          </a:ln>
                          <a:solidFill>
                            <a:schemeClr val="tx1"/>
                          </a:solidFill>
                          <a:effectLst/>
                          <a:latin typeface="Arial" panose="020B0604020202020204" pitchFamily="34" charset="0"/>
                        </a:rPr>
                        <a:t>gemeinsame Lernzeiten </a:t>
                      </a: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de-DE" altLang="de-DE" sz="2800" b="0" i="0" u="none" strike="noStrike" cap="none" normalizeH="0" baseline="0">
                          <a:ln>
                            <a:noFill/>
                          </a:ln>
                          <a:solidFill>
                            <a:schemeClr val="tx1"/>
                          </a:solidFill>
                          <a:effectLst/>
                          <a:latin typeface="Arial" panose="020B0604020202020204" pitchFamily="34" charset="0"/>
                        </a:rPr>
                        <a:t>gemeinsame Pausenzeiten </a:t>
                      </a: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de-DE" altLang="de-DE" sz="2800" b="0" i="0" u="none" strike="noStrike" cap="none" normalizeH="0" baseline="0">
                          <a:ln>
                            <a:noFill/>
                          </a:ln>
                          <a:solidFill>
                            <a:schemeClr val="tx1"/>
                          </a:solidFill>
                          <a:effectLst/>
                          <a:latin typeface="Arial" panose="020B0604020202020204" pitchFamily="34" charset="0"/>
                        </a:rPr>
                        <a:t>gemeinsame Lehrerinnen und Lehrer </a:t>
                      </a: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de-DE" altLang="de-DE" sz="2800" b="0" i="0" u="none" strike="noStrike" cap="none" normalizeH="0" baseline="0">
                          <a:ln>
                            <a:noFill/>
                          </a:ln>
                          <a:solidFill>
                            <a:schemeClr val="tx1"/>
                          </a:solidFill>
                          <a:effectLst/>
                          <a:latin typeface="Arial" panose="020B0604020202020204" pitchFamily="34" charset="0"/>
                        </a:rPr>
                        <a:t>gemeinsame Situationen mit emotionalen und sozialen Schwerpunkten</a:t>
                      </a: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endParaRPr kumimoji="0" lang="de-DE" altLang="de-DE" sz="2800" b="0" i="0" u="none" strike="noStrike" cap="none" normalizeH="0" baseline="0">
                        <a:ln>
                          <a:noFill/>
                        </a:ln>
                        <a:solidFill>
                          <a:schemeClr val="tx1"/>
                        </a:solidFill>
                        <a:effectLst/>
                        <a:latin typeface="Arial" panose="020B0604020202020204" pitchFamily="34" charset="0"/>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bl>
          </a:graphicData>
        </a:graphic>
      </p:graphicFrame>
    </p:spTree>
  </p:cSld>
  <p:clrMapOvr>
    <a:masterClrMapping/>
  </p:clrMapOvr>
  <p:transition>
    <p:comb/>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p:cNvSpPr>
            <a:spLocks noGrp="1" noChangeArrowheads="1"/>
          </p:cNvSpPr>
          <p:nvPr>
            <p:ph type="title"/>
          </p:nvPr>
        </p:nvSpPr>
        <p:spPr>
          <a:xfrm>
            <a:off x="468313" y="2060575"/>
            <a:ext cx="8064500" cy="2376488"/>
          </a:xfrm>
        </p:spPr>
        <p:txBody>
          <a:bodyPr>
            <a:normAutofit fontScale="90000"/>
          </a:bodyPr>
          <a:lstStyle/>
          <a:p>
            <a:pPr eaLnBrk="1" fontAlgn="auto" hangingPunct="1">
              <a:spcAft>
                <a:spcPts val="0"/>
              </a:spcAft>
              <a:defRPr/>
            </a:pPr>
            <a:r>
              <a:rPr lang="de-DE" altLang="de-DE" sz="6700" smtClean="0"/>
              <a:t>Möglichkeiten der Differenzierung</a:t>
            </a:r>
            <a:br>
              <a:rPr lang="de-DE" altLang="de-DE" sz="6700" smtClean="0"/>
            </a:br>
            <a:r>
              <a:rPr lang="de-DE" altLang="de-DE" sz="2200" smtClean="0"/>
              <a:t>nach Bartnitzky</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Differenzierung: Eine Methode zur Umsetzung von Inklusion in Schulen –  Inklu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620688"/>
            <a:ext cx="7121525" cy="56165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748" y="1829693"/>
            <a:ext cx="8743950" cy="468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chtungspfeil 4"/>
          <p:cNvSpPr/>
          <p:nvPr/>
        </p:nvSpPr>
        <p:spPr>
          <a:xfrm>
            <a:off x="251520" y="692696"/>
            <a:ext cx="4176464" cy="936104"/>
          </a:xfrm>
          <a:prstGeom prst="homePlate">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de-DE" dirty="0"/>
              <a:t>Ist eine Klasse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8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de-DE" dirty="0" smtClean="0"/>
              <a:t>Differenzierung</a:t>
            </a:r>
            <a:endParaRPr lang="de-DE" dirty="0"/>
          </a:p>
        </p:txBody>
      </p:sp>
      <p:sp>
        <p:nvSpPr>
          <p:cNvPr id="64515" name="Inhaltsplatzhalter 2"/>
          <p:cNvSpPr>
            <a:spLocks noGrp="1"/>
          </p:cNvSpPr>
          <p:nvPr>
            <p:ph idx="1"/>
          </p:nvPr>
        </p:nvSpPr>
        <p:spPr>
          <a:xfrm>
            <a:off x="457200" y="1600200"/>
            <a:ext cx="8229600" cy="1252538"/>
          </a:xfrm>
        </p:spPr>
        <p:txBody>
          <a:bodyPr/>
          <a:lstStyle/>
          <a:p>
            <a:pPr marL="0" indent="0" algn="ctr">
              <a:buFont typeface="Arial" pitchFamily="34" charset="0"/>
              <a:buNone/>
            </a:pPr>
            <a:r>
              <a:rPr lang="de-DE" altLang="de-DE" b="1" dirty="0" smtClean="0">
                <a:latin typeface="Quicksand-Bold"/>
              </a:rPr>
              <a:t>Differenzierung </a:t>
            </a:r>
            <a:r>
              <a:rPr lang="de-DE" altLang="de-DE" dirty="0" smtClean="0">
                <a:latin typeface="Quicksand-Regular"/>
              </a:rPr>
              <a:t>ist dabei nicht nur ein methodisches Verfahren, sondern eine Grundhaltung, die Vielfalt produktiv nutzt und individuelle Lernwege eröffnet.</a:t>
            </a:r>
            <a:endParaRPr lang="de-DE" altLang="de-DE" dirty="0" smtClean="0"/>
          </a:p>
        </p:txBody>
      </p:sp>
      <p:sp>
        <p:nvSpPr>
          <p:cNvPr id="4" name="Gefaltete Ecke 3"/>
          <p:cNvSpPr/>
          <p:nvPr/>
        </p:nvSpPr>
        <p:spPr>
          <a:xfrm>
            <a:off x="3203848" y="3573016"/>
            <a:ext cx="2880320" cy="2088232"/>
          </a:xfrm>
          <a:prstGeom prst="foldedCorner">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de-DE" dirty="0">
                <a:solidFill>
                  <a:prstClr val="white"/>
                </a:solidFill>
              </a:rPr>
              <a:t>Innere Differenzierung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animEffect transition="in" filter="fade">
                                      <p:cBhvr>
                                        <p:cTn id="7" dur="500"/>
                                        <p:tgtEl>
                                          <p:spTgt spid="645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defRPr/>
            </a:pPr>
            <a:r>
              <a:rPr lang="de-DE" dirty="0" smtClean="0"/>
              <a:t>Differenzierung/Individualisierung/Offener Unterricht</a:t>
            </a:r>
            <a:endParaRPr lang="de-DE" dirty="0"/>
          </a:p>
        </p:txBody>
      </p:sp>
      <p:pic>
        <p:nvPicPr>
          <p:cNvPr id="141314" name="Picture 2"/>
          <p:cNvPicPr>
            <a:picLocks noChangeAspect="1" noChangeArrowheads="1"/>
          </p:cNvPicPr>
          <p:nvPr/>
        </p:nvPicPr>
        <p:blipFill>
          <a:blip r:embed="rId2"/>
          <a:srcRect/>
          <a:stretch>
            <a:fillRect/>
          </a:stretch>
        </p:blipFill>
        <p:spPr bwMode="auto">
          <a:xfrm>
            <a:off x="900113" y="1916113"/>
            <a:ext cx="7416800" cy="4149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95288" y="836613"/>
            <a:ext cx="8229600" cy="4876800"/>
          </a:xfrm>
        </p:spPr>
        <p:txBody>
          <a:bodyPr/>
          <a:lstStyle/>
          <a:p>
            <a:pPr marL="0" indent="0">
              <a:buFont typeface="Arial" charset="0"/>
              <a:buNone/>
              <a:defRPr/>
            </a:pPr>
            <a:r>
              <a:rPr lang="de-DE" dirty="0" smtClean="0"/>
              <a:t>Differenzierung</a:t>
            </a:r>
          </a:p>
          <a:p>
            <a:pPr>
              <a:buFont typeface="Wingdings" panose="05000000000000000000" pitchFamily="2" charset="2"/>
              <a:buChar char="Ø"/>
              <a:defRPr/>
            </a:pPr>
            <a:r>
              <a:rPr lang="de-DE" dirty="0" smtClean="0"/>
              <a:t>Lehrperson passt Lernangebote mit unterschiedlichen Niveaus und Aufgaben an Gruppe an</a:t>
            </a:r>
          </a:p>
          <a:p>
            <a:pPr>
              <a:buFont typeface="Wingdings" panose="05000000000000000000" pitchFamily="2" charset="2"/>
              <a:buChar char="Ø"/>
              <a:defRPr/>
            </a:pPr>
            <a:endParaRPr lang="de-DE" dirty="0"/>
          </a:p>
          <a:p>
            <a:pPr marL="0" indent="0">
              <a:buFont typeface="Arial" charset="0"/>
              <a:buNone/>
              <a:defRPr/>
            </a:pPr>
            <a:r>
              <a:rPr lang="de-DE" dirty="0" smtClean="0"/>
              <a:t>Individualisierung</a:t>
            </a:r>
          </a:p>
          <a:p>
            <a:pPr>
              <a:buFont typeface="Wingdings" panose="05000000000000000000" pitchFamily="2" charset="2"/>
              <a:buChar char="Ø"/>
              <a:defRPr/>
            </a:pPr>
            <a:r>
              <a:rPr lang="de-DE" dirty="0" smtClean="0"/>
              <a:t>Anpassung des Lernens an die individuellen Voraussetzungen der </a:t>
            </a:r>
            <a:r>
              <a:rPr lang="de-DE" dirty="0" err="1" smtClean="0"/>
              <a:t>Schüler:innen</a:t>
            </a:r>
            <a:endParaRPr lang="de-DE" dirty="0" smtClean="0"/>
          </a:p>
          <a:p>
            <a:pPr>
              <a:buFont typeface="Wingdings" panose="05000000000000000000" pitchFamily="2" charset="2"/>
              <a:buChar char="Ø"/>
              <a:defRPr/>
            </a:pPr>
            <a:endParaRPr lang="de-DE" dirty="0"/>
          </a:p>
          <a:p>
            <a:pPr marL="0" indent="0">
              <a:buFont typeface="Arial" charset="0"/>
              <a:buNone/>
              <a:defRPr/>
            </a:pPr>
            <a:r>
              <a:rPr lang="de-DE" dirty="0" smtClean="0"/>
              <a:t>Offener Unterricht</a:t>
            </a:r>
          </a:p>
          <a:p>
            <a:pPr>
              <a:buFont typeface="Wingdings" panose="05000000000000000000" pitchFamily="2" charset="2"/>
              <a:buChar char="Ø"/>
              <a:defRPr/>
            </a:pPr>
            <a:r>
              <a:rPr lang="de-DE" dirty="0" smtClean="0"/>
              <a:t>Höchste Form der Lernwege - Differenzierung</a:t>
            </a:r>
            <a:endParaRPr lang="de-D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hteck 2"/>
          <p:cNvSpPr>
            <a:spLocks noChangeArrowheads="1"/>
          </p:cNvSpPr>
          <p:nvPr/>
        </p:nvSpPr>
        <p:spPr bwMode="auto">
          <a:xfrm>
            <a:off x="1692275" y="2205038"/>
            <a:ext cx="5815013"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pitchFamily="34" charset="0"/>
              <a:buChar char="•"/>
              <a:defRPr sz="2400">
                <a:solidFill>
                  <a:schemeClr val="tx1"/>
                </a:solidFill>
                <a:latin typeface="Arial" pitchFamily="34" charset="0"/>
              </a:defRPr>
            </a:lvl1pPr>
            <a:lvl2pPr marL="742950" indent="-285750">
              <a:spcBef>
                <a:spcPct val="20000"/>
              </a:spcBef>
              <a:buClr>
                <a:schemeClr val="accent1"/>
              </a:buClr>
              <a:buSzPct val="85000"/>
              <a:buFont typeface="Arial" pitchFamily="34" charset="0"/>
              <a:buChar char="•"/>
              <a:defRPr sz="2000">
                <a:solidFill>
                  <a:schemeClr val="tx1"/>
                </a:solidFill>
                <a:latin typeface="Arial" pitchFamily="34" charset="0"/>
              </a:defRPr>
            </a:lvl2pPr>
            <a:lvl3pPr marL="1143000" indent="-228600">
              <a:spcBef>
                <a:spcPct val="20000"/>
              </a:spcBef>
              <a:buClr>
                <a:schemeClr val="accent1"/>
              </a:buClr>
              <a:buSzPct val="90000"/>
              <a:buFont typeface="Arial" pitchFamily="34" charset="0"/>
              <a:buChar char="•"/>
              <a:defRPr>
                <a:solidFill>
                  <a:schemeClr val="tx1"/>
                </a:solidFill>
                <a:latin typeface="Arial" pitchFamily="34" charset="0"/>
              </a:defRPr>
            </a:lvl3pPr>
            <a:lvl4pPr marL="1600200" indent="-228600">
              <a:spcBef>
                <a:spcPct val="20000"/>
              </a:spcBef>
              <a:buClr>
                <a:schemeClr val="accent1"/>
              </a:buClr>
              <a:buFont typeface="Arial" pitchFamily="34" charset="0"/>
              <a:buChar char="•"/>
              <a:defRPr sz="1600">
                <a:solidFill>
                  <a:schemeClr val="tx1"/>
                </a:solidFill>
                <a:latin typeface="Arial" pitchFamily="34" charset="0"/>
              </a:defRPr>
            </a:lvl4pPr>
            <a:lvl5pPr marL="2057400" indent="-228600">
              <a:spcBef>
                <a:spcPct val="20000"/>
              </a:spcBef>
              <a:buClr>
                <a:schemeClr val="accent1"/>
              </a:buClr>
              <a:buSzPct val="100000"/>
              <a:buFont typeface="Arial" pitchFamily="34" charset="0"/>
              <a:buChar char="•"/>
              <a:defRPr sz="14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9pPr>
          </a:lstStyle>
          <a:p>
            <a:pPr>
              <a:spcBef>
                <a:spcPct val="0"/>
              </a:spcBef>
              <a:buClrTx/>
              <a:buSzTx/>
              <a:buFontTx/>
              <a:buNone/>
            </a:pPr>
            <a:endParaRPr lang="de-DE" altLang="de-DE" sz="1100">
              <a:solidFill>
                <a:srgbClr val="000000"/>
              </a:solidFill>
              <a:latin typeface="Times New Roman" pitchFamily="18" charset="0"/>
            </a:endParaRPr>
          </a:p>
          <a:p>
            <a:pPr algn="r">
              <a:spcBef>
                <a:spcPct val="0"/>
              </a:spcBef>
              <a:buClrTx/>
              <a:buSzTx/>
              <a:buFontTx/>
              <a:buNone/>
            </a:pPr>
            <a:endParaRPr lang="de-DE" altLang="de-DE" sz="1100">
              <a:latin typeface="Times New Roman" pitchFamily="18" charset="0"/>
            </a:endParaRPr>
          </a:p>
          <a:p>
            <a:pPr>
              <a:spcBef>
                <a:spcPct val="0"/>
              </a:spcBef>
              <a:buClrTx/>
              <a:buSzTx/>
              <a:buFontTx/>
              <a:buNone/>
            </a:pPr>
            <a:r>
              <a:rPr lang="de-DE" altLang="de-DE">
                <a:latin typeface="Times New Roman" pitchFamily="18" charset="0"/>
              </a:rPr>
              <a:t>„</a:t>
            </a:r>
            <a:r>
              <a:rPr lang="de-DE" altLang="de-DE" sz="3200">
                <a:latin typeface="Times New Roman" pitchFamily="18" charset="0"/>
              </a:rPr>
              <a:t>Individualisierung bedeutet die Selbstverwirklichung des einzelnen Menschen bezüglich seiner Begabungen.“</a:t>
            </a:r>
          </a:p>
          <a:p>
            <a:pPr algn="r">
              <a:spcBef>
                <a:spcPct val="0"/>
              </a:spcBef>
              <a:buClrTx/>
              <a:buSzTx/>
              <a:buFontTx/>
              <a:buNone/>
            </a:pPr>
            <a:r>
              <a:rPr lang="de-DE" altLang="de-DE" sz="1000">
                <a:latin typeface="Times New Roman" pitchFamily="18" charset="0"/>
              </a:rPr>
              <a:t>(Largo/Beglinger2009</a:t>
            </a:r>
            <a:endParaRPr lang="de-DE" altLang="de-DE"/>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normAutofit fontScale="90000"/>
          </a:bodyPr>
          <a:lstStyle/>
          <a:p>
            <a:pPr eaLnBrk="1" fontAlgn="auto" hangingPunct="1">
              <a:spcAft>
                <a:spcPts val="0"/>
              </a:spcAft>
              <a:defRPr/>
            </a:pPr>
            <a:r>
              <a:rPr lang="de-DE" altLang="de-DE" dirty="0" smtClean="0"/>
              <a:t>Neue Unterrichtskultur – individuelle Förderung	</a:t>
            </a:r>
          </a:p>
        </p:txBody>
      </p:sp>
      <p:sp>
        <p:nvSpPr>
          <p:cNvPr id="68611" name="Rectangle 3"/>
          <p:cNvSpPr>
            <a:spLocks noGrp="1" noChangeArrowheads="1"/>
          </p:cNvSpPr>
          <p:nvPr>
            <p:ph idx="1"/>
          </p:nvPr>
        </p:nvSpPr>
        <p:spPr>
          <a:xfrm>
            <a:off x="468313" y="2133600"/>
            <a:ext cx="8229600" cy="3983038"/>
          </a:xfrm>
        </p:spPr>
        <p:txBody>
          <a:bodyPr/>
          <a:lstStyle/>
          <a:p>
            <a:pPr eaLnBrk="1" hangingPunct="1">
              <a:lnSpc>
                <a:spcPct val="150000"/>
              </a:lnSpc>
            </a:pPr>
            <a:r>
              <a:rPr lang="de-DE" altLang="de-DE" dirty="0" smtClean="0"/>
              <a:t>Vielfalt als Chance sehen</a:t>
            </a:r>
          </a:p>
          <a:p>
            <a:pPr eaLnBrk="1" hangingPunct="1">
              <a:lnSpc>
                <a:spcPct val="150000"/>
              </a:lnSpc>
            </a:pPr>
            <a:r>
              <a:rPr lang="de-DE" altLang="de-DE" dirty="0" smtClean="0"/>
              <a:t>Positives Leistungsverständnis pflegen (persönlicher Lernfortschritt versus Klassenvergleich)</a:t>
            </a:r>
          </a:p>
          <a:p>
            <a:pPr eaLnBrk="1" hangingPunct="1">
              <a:lnSpc>
                <a:spcPct val="150000"/>
              </a:lnSpc>
            </a:pPr>
            <a:r>
              <a:rPr lang="de-DE" altLang="de-DE" dirty="0" smtClean="0"/>
              <a:t>Anspruchsvolle Aufgaben und Lernarrangements</a:t>
            </a:r>
          </a:p>
          <a:p>
            <a:pPr eaLnBrk="1" hangingPunct="1">
              <a:lnSpc>
                <a:spcPct val="150000"/>
              </a:lnSpc>
            </a:pPr>
            <a:r>
              <a:rPr lang="de-DE" altLang="de-DE" dirty="0" smtClean="0"/>
              <a:t>Lern- und Leistungssituationen entkoppeln</a:t>
            </a:r>
          </a:p>
          <a:p>
            <a:pPr eaLnBrk="1" hangingPunct="1">
              <a:lnSpc>
                <a:spcPct val="150000"/>
              </a:lnSpc>
            </a:pPr>
            <a:r>
              <a:rPr lang="de-DE" altLang="de-DE" dirty="0" smtClean="0"/>
              <a:t>Kraft und Kreativität der </a:t>
            </a:r>
            <a:r>
              <a:rPr lang="de-DE" altLang="de-DE" dirty="0" err="1" smtClean="0"/>
              <a:t>SuS</a:t>
            </a:r>
            <a:r>
              <a:rPr lang="de-DE" altLang="de-DE" dirty="0" smtClean="0"/>
              <a:t> nutzen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animEffect transition="in" filter="fade">
                                      <p:cBhvr>
                                        <p:cTn id="7" dur="500"/>
                                        <p:tgtEl>
                                          <p:spTgt spid="686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8611">
                                            <p:txEl>
                                              <p:pRg st="1" end="1"/>
                                            </p:txEl>
                                          </p:spTgt>
                                        </p:tgtEl>
                                        <p:attrNameLst>
                                          <p:attrName>style.visibility</p:attrName>
                                        </p:attrNameLst>
                                      </p:cBhvr>
                                      <p:to>
                                        <p:strVal val="visible"/>
                                      </p:to>
                                    </p:set>
                                    <p:animEffect transition="in" filter="fade">
                                      <p:cBhvr>
                                        <p:cTn id="10" dur="500"/>
                                        <p:tgtEl>
                                          <p:spTgt spid="68611">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8611">
                                            <p:txEl>
                                              <p:pRg st="2" end="2"/>
                                            </p:txEl>
                                          </p:spTgt>
                                        </p:tgtEl>
                                        <p:attrNameLst>
                                          <p:attrName>style.visibility</p:attrName>
                                        </p:attrNameLst>
                                      </p:cBhvr>
                                      <p:to>
                                        <p:strVal val="visible"/>
                                      </p:to>
                                    </p:set>
                                    <p:animEffect transition="in" filter="fade">
                                      <p:cBhvr>
                                        <p:cTn id="13" dur="500"/>
                                        <p:tgtEl>
                                          <p:spTgt spid="68611">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8611">
                                            <p:txEl>
                                              <p:pRg st="3" end="3"/>
                                            </p:txEl>
                                          </p:spTgt>
                                        </p:tgtEl>
                                        <p:attrNameLst>
                                          <p:attrName>style.visibility</p:attrName>
                                        </p:attrNameLst>
                                      </p:cBhvr>
                                      <p:to>
                                        <p:strVal val="visible"/>
                                      </p:to>
                                    </p:set>
                                    <p:animEffect transition="in" filter="fade">
                                      <p:cBhvr>
                                        <p:cTn id="16" dur="500"/>
                                        <p:tgtEl>
                                          <p:spTgt spid="68611">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8611">
                                            <p:txEl>
                                              <p:pRg st="4" end="4"/>
                                            </p:txEl>
                                          </p:spTgt>
                                        </p:tgtEl>
                                        <p:attrNameLst>
                                          <p:attrName>style.visibility</p:attrName>
                                        </p:attrNameLst>
                                      </p:cBhvr>
                                      <p:to>
                                        <p:strVal val="visible"/>
                                      </p:to>
                                    </p:set>
                                    <p:animEffect transition="in" filter="fade">
                                      <p:cBhvr>
                                        <p:cTn id="19" dur="500"/>
                                        <p:tgtEl>
                                          <p:spTgt spid="686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normAutofit fontScale="90000"/>
          </a:bodyPr>
          <a:lstStyle/>
          <a:p>
            <a:pPr eaLnBrk="1" fontAlgn="auto" hangingPunct="1">
              <a:spcAft>
                <a:spcPts val="0"/>
              </a:spcAft>
              <a:defRPr/>
            </a:pPr>
            <a:r>
              <a:rPr lang="de-DE" altLang="de-DE" sz="3600" smtClean="0"/>
              <a:t>Aufbau von Selbstkompetenz </a:t>
            </a:r>
            <a:br>
              <a:rPr lang="de-DE" altLang="de-DE" sz="3600" smtClean="0"/>
            </a:br>
            <a:endParaRPr lang="de-DE" altLang="de-DE" sz="3600" smtClean="0"/>
          </a:p>
        </p:txBody>
      </p:sp>
      <p:sp>
        <p:nvSpPr>
          <p:cNvPr id="69635" name="Rectangle 3"/>
          <p:cNvSpPr>
            <a:spLocks noGrp="1" noChangeArrowheads="1"/>
          </p:cNvSpPr>
          <p:nvPr>
            <p:ph idx="1"/>
          </p:nvPr>
        </p:nvSpPr>
        <p:spPr>
          <a:xfrm>
            <a:off x="457200" y="1844675"/>
            <a:ext cx="8435975" cy="4281488"/>
          </a:xfrm>
        </p:spPr>
        <p:txBody>
          <a:bodyPr/>
          <a:lstStyle/>
          <a:p>
            <a:pPr marL="0" indent="0" eaLnBrk="1" hangingPunct="1">
              <a:lnSpc>
                <a:spcPct val="80000"/>
              </a:lnSpc>
              <a:buFontTx/>
              <a:buNone/>
            </a:pPr>
            <a:r>
              <a:rPr lang="de-DE" altLang="de-DE" sz="2800" b="1" dirty="0" smtClean="0"/>
              <a:t>Verantwortung für das eigene Lernen </a:t>
            </a:r>
            <a:r>
              <a:rPr lang="de-DE" altLang="de-DE" sz="2800" b="1" dirty="0" err="1" smtClean="0"/>
              <a:t>überneh-men</a:t>
            </a:r>
            <a:r>
              <a:rPr lang="de-DE" altLang="de-DE" sz="2800" b="1" dirty="0" smtClean="0"/>
              <a:t> und den Lernprozess selbstständig steuern</a:t>
            </a:r>
          </a:p>
          <a:p>
            <a:pPr marL="0" indent="0" eaLnBrk="1" hangingPunct="1">
              <a:lnSpc>
                <a:spcPct val="80000"/>
              </a:lnSpc>
            </a:pPr>
            <a:r>
              <a:rPr lang="de-DE" altLang="de-DE" dirty="0" smtClean="0"/>
              <a:t>  zielgerichtet arbeiten </a:t>
            </a:r>
          </a:p>
          <a:p>
            <a:pPr marL="0" indent="0" eaLnBrk="1" hangingPunct="1">
              <a:lnSpc>
                <a:spcPct val="80000"/>
              </a:lnSpc>
            </a:pPr>
            <a:r>
              <a:rPr lang="de-DE" altLang="de-DE" dirty="0" smtClean="0"/>
              <a:t>  zuverlässig arbeiten </a:t>
            </a:r>
          </a:p>
          <a:p>
            <a:pPr marL="0" indent="0" eaLnBrk="1" hangingPunct="1">
              <a:lnSpc>
                <a:spcPct val="80000"/>
              </a:lnSpc>
            </a:pPr>
            <a:r>
              <a:rPr lang="de-DE" altLang="de-DE" dirty="0" smtClean="0"/>
              <a:t>  konzentriert arbeiten</a:t>
            </a:r>
          </a:p>
          <a:p>
            <a:pPr marL="0" indent="0" eaLnBrk="1" hangingPunct="1">
              <a:lnSpc>
                <a:spcPct val="80000"/>
              </a:lnSpc>
            </a:pPr>
            <a:r>
              <a:rPr lang="de-DE" altLang="de-DE" dirty="0" smtClean="0"/>
              <a:t>  selbstständig arbeiten </a:t>
            </a:r>
          </a:p>
          <a:p>
            <a:pPr marL="0" indent="0" eaLnBrk="1" hangingPunct="1">
              <a:lnSpc>
                <a:spcPct val="80000"/>
              </a:lnSpc>
            </a:pPr>
            <a:r>
              <a:rPr lang="de-DE" altLang="de-DE" dirty="0" smtClean="0"/>
              <a:t>  selbstständig beginnen </a:t>
            </a:r>
          </a:p>
          <a:p>
            <a:pPr marL="0" indent="0" eaLnBrk="1" hangingPunct="1">
              <a:lnSpc>
                <a:spcPct val="80000"/>
              </a:lnSpc>
            </a:pPr>
            <a:r>
              <a:rPr lang="de-DE" altLang="de-DE" dirty="0" smtClean="0"/>
              <a:t>  Selbstkontrolle durchführen</a:t>
            </a:r>
          </a:p>
          <a:p>
            <a:pPr marL="0" indent="0" eaLnBrk="1" hangingPunct="1">
              <a:lnSpc>
                <a:spcPct val="80000"/>
              </a:lnSpc>
            </a:pPr>
            <a:r>
              <a:rPr lang="de-DE" altLang="de-DE" dirty="0" smtClean="0"/>
              <a:t>  Zeit richtig einteilen</a:t>
            </a:r>
          </a:p>
          <a:p>
            <a:pPr marL="0" indent="0" eaLnBrk="1" hangingPunct="1">
              <a:lnSpc>
                <a:spcPct val="80000"/>
              </a:lnSpc>
            </a:pPr>
            <a:r>
              <a:rPr lang="de-DE" altLang="de-DE" dirty="0" smtClean="0"/>
              <a:t>  Arbeitsplatz sinnvoll organisieren</a:t>
            </a:r>
          </a:p>
          <a:p>
            <a:pPr marL="0" indent="0" eaLnBrk="1" hangingPunct="1">
              <a:lnSpc>
                <a:spcPct val="80000"/>
              </a:lnSpc>
            </a:pPr>
            <a:r>
              <a:rPr lang="de-DE" altLang="de-DE" dirty="0" smtClean="0"/>
              <a:t>  Ordnung halten</a:t>
            </a:r>
          </a:p>
          <a:p>
            <a:pPr marL="0" indent="0" eaLnBrk="1" hangingPunct="1">
              <a:lnSpc>
                <a:spcPct val="80000"/>
              </a:lnSpc>
            </a:pPr>
            <a:r>
              <a:rPr lang="de-DE" altLang="de-DE" dirty="0" smtClean="0"/>
              <a:t>  das eigene Tun kritisch reflektieren</a:t>
            </a:r>
          </a:p>
          <a:p>
            <a:pPr marL="0" indent="0" eaLnBrk="1" hangingPunct="1">
              <a:lnSpc>
                <a:spcPct val="80000"/>
              </a:lnSpc>
            </a:pPr>
            <a:r>
              <a:rPr lang="de-DE" altLang="de-DE" dirty="0" smtClean="0"/>
              <a:t>  …</a:t>
            </a:r>
          </a:p>
          <a:p>
            <a:pPr marL="0" indent="0" eaLnBrk="1" hangingPunct="1">
              <a:lnSpc>
                <a:spcPct val="80000"/>
              </a:lnSpc>
            </a:pPr>
            <a:endParaRPr lang="de-DE" altLang="de-DE"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animEffect transition="in" filter="fade">
                                      <p:cBhvr>
                                        <p:cTn id="7" dur="500"/>
                                        <p:tgtEl>
                                          <p:spTgt spid="6963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9635">
                                            <p:txEl>
                                              <p:pRg st="1" end="1"/>
                                            </p:txEl>
                                          </p:spTgt>
                                        </p:tgtEl>
                                        <p:attrNameLst>
                                          <p:attrName>style.visibility</p:attrName>
                                        </p:attrNameLst>
                                      </p:cBhvr>
                                      <p:to>
                                        <p:strVal val="visible"/>
                                      </p:to>
                                    </p:set>
                                    <p:animEffect transition="in" filter="fade">
                                      <p:cBhvr>
                                        <p:cTn id="10" dur="500"/>
                                        <p:tgtEl>
                                          <p:spTgt spid="6963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9635">
                                            <p:txEl>
                                              <p:pRg st="2" end="2"/>
                                            </p:txEl>
                                          </p:spTgt>
                                        </p:tgtEl>
                                        <p:attrNameLst>
                                          <p:attrName>style.visibility</p:attrName>
                                        </p:attrNameLst>
                                      </p:cBhvr>
                                      <p:to>
                                        <p:strVal val="visible"/>
                                      </p:to>
                                    </p:set>
                                    <p:animEffect transition="in" filter="fade">
                                      <p:cBhvr>
                                        <p:cTn id="13" dur="500"/>
                                        <p:tgtEl>
                                          <p:spTgt spid="69635">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9635">
                                            <p:txEl>
                                              <p:pRg st="3" end="3"/>
                                            </p:txEl>
                                          </p:spTgt>
                                        </p:tgtEl>
                                        <p:attrNameLst>
                                          <p:attrName>style.visibility</p:attrName>
                                        </p:attrNameLst>
                                      </p:cBhvr>
                                      <p:to>
                                        <p:strVal val="visible"/>
                                      </p:to>
                                    </p:set>
                                    <p:animEffect transition="in" filter="fade">
                                      <p:cBhvr>
                                        <p:cTn id="16" dur="500"/>
                                        <p:tgtEl>
                                          <p:spTgt spid="69635">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9635">
                                            <p:txEl>
                                              <p:pRg st="4" end="4"/>
                                            </p:txEl>
                                          </p:spTgt>
                                        </p:tgtEl>
                                        <p:attrNameLst>
                                          <p:attrName>style.visibility</p:attrName>
                                        </p:attrNameLst>
                                      </p:cBhvr>
                                      <p:to>
                                        <p:strVal val="visible"/>
                                      </p:to>
                                    </p:set>
                                    <p:animEffect transition="in" filter="fade">
                                      <p:cBhvr>
                                        <p:cTn id="19" dur="500"/>
                                        <p:tgtEl>
                                          <p:spTgt spid="69635">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9635">
                                            <p:txEl>
                                              <p:pRg st="5" end="5"/>
                                            </p:txEl>
                                          </p:spTgt>
                                        </p:tgtEl>
                                        <p:attrNameLst>
                                          <p:attrName>style.visibility</p:attrName>
                                        </p:attrNameLst>
                                      </p:cBhvr>
                                      <p:to>
                                        <p:strVal val="visible"/>
                                      </p:to>
                                    </p:set>
                                    <p:animEffect transition="in" filter="fade">
                                      <p:cBhvr>
                                        <p:cTn id="22" dur="500"/>
                                        <p:tgtEl>
                                          <p:spTgt spid="69635">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9635">
                                            <p:txEl>
                                              <p:pRg st="6" end="6"/>
                                            </p:txEl>
                                          </p:spTgt>
                                        </p:tgtEl>
                                        <p:attrNameLst>
                                          <p:attrName>style.visibility</p:attrName>
                                        </p:attrNameLst>
                                      </p:cBhvr>
                                      <p:to>
                                        <p:strVal val="visible"/>
                                      </p:to>
                                    </p:set>
                                    <p:animEffect transition="in" filter="fade">
                                      <p:cBhvr>
                                        <p:cTn id="25" dur="500"/>
                                        <p:tgtEl>
                                          <p:spTgt spid="69635">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69635">
                                            <p:txEl>
                                              <p:pRg st="7" end="7"/>
                                            </p:txEl>
                                          </p:spTgt>
                                        </p:tgtEl>
                                        <p:attrNameLst>
                                          <p:attrName>style.visibility</p:attrName>
                                        </p:attrNameLst>
                                      </p:cBhvr>
                                      <p:to>
                                        <p:strVal val="visible"/>
                                      </p:to>
                                    </p:set>
                                    <p:animEffect transition="in" filter="fade">
                                      <p:cBhvr>
                                        <p:cTn id="28" dur="500"/>
                                        <p:tgtEl>
                                          <p:spTgt spid="69635">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69635">
                                            <p:txEl>
                                              <p:pRg st="8" end="8"/>
                                            </p:txEl>
                                          </p:spTgt>
                                        </p:tgtEl>
                                        <p:attrNameLst>
                                          <p:attrName>style.visibility</p:attrName>
                                        </p:attrNameLst>
                                      </p:cBhvr>
                                      <p:to>
                                        <p:strVal val="visible"/>
                                      </p:to>
                                    </p:set>
                                    <p:animEffect transition="in" filter="fade">
                                      <p:cBhvr>
                                        <p:cTn id="31" dur="500"/>
                                        <p:tgtEl>
                                          <p:spTgt spid="69635">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69635">
                                            <p:txEl>
                                              <p:pRg st="9" end="9"/>
                                            </p:txEl>
                                          </p:spTgt>
                                        </p:tgtEl>
                                        <p:attrNameLst>
                                          <p:attrName>style.visibility</p:attrName>
                                        </p:attrNameLst>
                                      </p:cBhvr>
                                      <p:to>
                                        <p:strVal val="visible"/>
                                      </p:to>
                                    </p:set>
                                    <p:animEffect transition="in" filter="fade">
                                      <p:cBhvr>
                                        <p:cTn id="34" dur="500"/>
                                        <p:tgtEl>
                                          <p:spTgt spid="69635">
                                            <p:txEl>
                                              <p:pRg st="9" end="9"/>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69635">
                                            <p:txEl>
                                              <p:pRg st="10" end="10"/>
                                            </p:txEl>
                                          </p:spTgt>
                                        </p:tgtEl>
                                        <p:attrNameLst>
                                          <p:attrName>style.visibility</p:attrName>
                                        </p:attrNameLst>
                                      </p:cBhvr>
                                      <p:to>
                                        <p:strVal val="visible"/>
                                      </p:to>
                                    </p:set>
                                    <p:animEffect transition="in" filter="fade">
                                      <p:cBhvr>
                                        <p:cTn id="37" dur="500"/>
                                        <p:tgtEl>
                                          <p:spTgt spid="69635">
                                            <p:txEl>
                                              <p:pRg st="10" end="10"/>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69635">
                                            <p:txEl>
                                              <p:pRg st="11" end="11"/>
                                            </p:txEl>
                                          </p:spTgt>
                                        </p:tgtEl>
                                        <p:attrNameLst>
                                          <p:attrName>style.visibility</p:attrName>
                                        </p:attrNameLst>
                                      </p:cBhvr>
                                      <p:to>
                                        <p:strVal val="visible"/>
                                      </p:to>
                                    </p:set>
                                    <p:animEffect transition="in" filter="fade">
                                      <p:cBhvr>
                                        <p:cTn id="40" dur="500"/>
                                        <p:tgtEl>
                                          <p:spTgt spid="6963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ormAutofit fontScale="90000"/>
          </a:bodyPr>
          <a:lstStyle/>
          <a:p>
            <a:pPr eaLnBrk="1" fontAlgn="auto" hangingPunct="1">
              <a:spcAft>
                <a:spcPts val="0"/>
              </a:spcAft>
              <a:defRPr/>
            </a:pPr>
            <a:r>
              <a:rPr lang="de-DE" altLang="de-DE" smtClean="0"/>
              <a:t>Aufbau von Kompetenzen für soziale Interaktionen</a:t>
            </a:r>
          </a:p>
        </p:txBody>
      </p:sp>
      <p:sp>
        <p:nvSpPr>
          <p:cNvPr id="70659" name="Rectangle 3"/>
          <p:cNvSpPr>
            <a:spLocks noGrp="1" noChangeArrowheads="1"/>
          </p:cNvSpPr>
          <p:nvPr>
            <p:ph idx="1"/>
          </p:nvPr>
        </p:nvSpPr>
        <p:spPr/>
        <p:txBody>
          <a:bodyPr/>
          <a:lstStyle/>
          <a:p>
            <a:pPr eaLnBrk="1" hangingPunct="1"/>
            <a:r>
              <a:rPr lang="de-DE" altLang="de-DE" dirty="0" smtClean="0"/>
              <a:t>sich abwechseln</a:t>
            </a:r>
          </a:p>
          <a:p>
            <a:pPr eaLnBrk="1" hangingPunct="1"/>
            <a:r>
              <a:rPr lang="de-DE" altLang="de-DE" dirty="0" smtClean="0"/>
              <a:t>verantwortlich sein</a:t>
            </a:r>
          </a:p>
          <a:p>
            <a:pPr eaLnBrk="1" hangingPunct="1"/>
            <a:r>
              <a:rPr lang="de-DE" altLang="de-DE" dirty="0" smtClean="0"/>
              <a:t>Unterschiede akzeptieren</a:t>
            </a:r>
          </a:p>
          <a:p>
            <a:pPr eaLnBrk="1" hangingPunct="1"/>
            <a:r>
              <a:rPr lang="de-DE" altLang="de-DE" dirty="0" smtClean="0"/>
              <a:t>Material teilen</a:t>
            </a:r>
          </a:p>
          <a:p>
            <a:pPr eaLnBrk="1" hangingPunct="1"/>
            <a:r>
              <a:rPr lang="de-DE" altLang="de-DE" dirty="0" smtClean="0"/>
              <a:t>um Hilfe bitten und Hilfe gewähren</a:t>
            </a:r>
          </a:p>
          <a:p>
            <a:pPr eaLnBrk="1" hangingPunct="1"/>
            <a:r>
              <a:rPr lang="de-DE" altLang="de-DE" dirty="0" smtClean="0"/>
              <a:t>30 cm Flüsterabstand</a:t>
            </a:r>
          </a:p>
          <a:p>
            <a:pPr eaLnBrk="1" hangingPunct="1"/>
            <a:r>
              <a:rPr lang="de-DE" altLang="de-DE" dirty="0" smtClean="0"/>
              <a:t>Anweisungen befolgen</a:t>
            </a:r>
          </a:p>
          <a:p>
            <a:pPr eaLnBrk="1" hangingPunct="1"/>
            <a:r>
              <a:rPr lang="de-DE" altLang="de-DE" dirty="0" smtClean="0"/>
              <a:t>zusammenfassen</a:t>
            </a:r>
          </a:p>
          <a:p>
            <a:pPr eaLnBrk="1" hangingPunct="1"/>
            <a:r>
              <a:rPr lang="de-DE" altLang="de-DE" dirty="0" smtClean="0"/>
              <a:t>Ideen beitragen</a:t>
            </a:r>
          </a:p>
          <a:p>
            <a:pPr eaLnBrk="1" hangingPunct="1"/>
            <a:r>
              <a:rPr lang="de-DE" altLang="de-DE" dirty="0" smtClean="0"/>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animEffect transition="in" filter="fade">
                                      <p:cBhvr>
                                        <p:cTn id="7" dur="500"/>
                                        <p:tgtEl>
                                          <p:spTgt spid="7065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0659">
                                            <p:txEl>
                                              <p:pRg st="1" end="1"/>
                                            </p:txEl>
                                          </p:spTgt>
                                        </p:tgtEl>
                                        <p:attrNameLst>
                                          <p:attrName>style.visibility</p:attrName>
                                        </p:attrNameLst>
                                      </p:cBhvr>
                                      <p:to>
                                        <p:strVal val="visible"/>
                                      </p:to>
                                    </p:set>
                                    <p:animEffect transition="in" filter="fade">
                                      <p:cBhvr>
                                        <p:cTn id="10" dur="500"/>
                                        <p:tgtEl>
                                          <p:spTgt spid="7065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0659">
                                            <p:txEl>
                                              <p:pRg st="2" end="2"/>
                                            </p:txEl>
                                          </p:spTgt>
                                        </p:tgtEl>
                                        <p:attrNameLst>
                                          <p:attrName>style.visibility</p:attrName>
                                        </p:attrNameLst>
                                      </p:cBhvr>
                                      <p:to>
                                        <p:strVal val="visible"/>
                                      </p:to>
                                    </p:set>
                                    <p:animEffect transition="in" filter="fade">
                                      <p:cBhvr>
                                        <p:cTn id="13" dur="500"/>
                                        <p:tgtEl>
                                          <p:spTgt spid="70659">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0659">
                                            <p:txEl>
                                              <p:pRg st="3" end="3"/>
                                            </p:txEl>
                                          </p:spTgt>
                                        </p:tgtEl>
                                        <p:attrNameLst>
                                          <p:attrName>style.visibility</p:attrName>
                                        </p:attrNameLst>
                                      </p:cBhvr>
                                      <p:to>
                                        <p:strVal val="visible"/>
                                      </p:to>
                                    </p:set>
                                    <p:animEffect transition="in" filter="fade">
                                      <p:cBhvr>
                                        <p:cTn id="16" dur="500"/>
                                        <p:tgtEl>
                                          <p:spTgt spid="70659">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70659">
                                            <p:txEl>
                                              <p:pRg st="4" end="4"/>
                                            </p:txEl>
                                          </p:spTgt>
                                        </p:tgtEl>
                                        <p:attrNameLst>
                                          <p:attrName>style.visibility</p:attrName>
                                        </p:attrNameLst>
                                      </p:cBhvr>
                                      <p:to>
                                        <p:strVal val="visible"/>
                                      </p:to>
                                    </p:set>
                                    <p:animEffect transition="in" filter="fade">
                                      <p:cBhvr>
                                        <p:cTn id="19" dur="500"/>
                                        <p:tgtEl>
                                          <p:spTgt spid="70659">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70659">
                                            <p:txEl>
                                              <p:pRg st="5" end="5"/>
                                            </p:txEl>
                                          </p:spTgt>
                                        </p:tgtEl>
                                        <p:attrNameLst>
                                          <p:attrName>style.visibility</p:attrName>
                                        </p:attrNameLst>
                                      </p:cBhvr>
                                      <p:to>
                                        <p:strVal val="visible"/>
                                      </p:to>
                                    </p:set>
                                    <p:animEffect transition="in" filter="fade">
                                      <p:cBhvr>
                                        <p:cTn id="22" dur="500"/>
                                        <p:tgtEl>
                                          <p:spTgt spid="70659">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0659">
                                            <p:txEl>
                                              <p:pRg st="6" end="6"/>
                                            </p:txEl>
                                          </p:spTgt>
                                        </p:tgtEl>
                                        <p:attrNameLst>
                                          <p:attrName>style.visibility</p:attrName>
                                        </p:attrNameLst>
                                      </p:cBhvr>
                                      <p:to>
                                        <p:strVal val="visible"/>
                                      </p:to>
                                    </p:set>
                                    <p:animEffect transition="in" filter="fade">
                                      <p:cBhvr>
                                        <p:cTn id="25" dur="500"/>
                                        <p:tgtEl>
                                          <p:spTgt spid="70659">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70659">
                                            <p:txEl>
                                              <p:pRg st="7" end="7"/>
                                            </p:txEl>
                                          </p:spTgt>
                                        </p:tgtEl>
                                        <p:attrNameLst>
                                          <p:attrName>style.visibility</p:attrName>
                                        </p:attrNameLst>
                                      </p:cBhvr>
                                      <p:to>
                                        <p:strVal val="visible"/>
                                      </p:to>
                                    </p:set>
                                    <p:animEffect transition="in" filter="fade">
                                      <p:cBhvr>
                                        <p:cTn id="28" dur="500"/>
                                        <p:tgtEl>
                                          <p:spTgt spid="70659">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70659">
                                            <p:txEl>
                                              <p:pRg st="8" end="8"/>
                                            </p:txEl>
                                          </p:spTgt>
                                        </p:tgtEl>
                                        <p:attrNameLst>
                                          <p:attrName>style.visibility</p:attrName>
                                        </p:attrNameLst>
                                      </p:cBhvr>
                                      <p:to>
                                        <p:strVal val="visible"/>
                                      </p:to>
                                    </p:set>
                                    <p:animEffect transition="in" filter="fade">
                                      <p:cBhvr>
                                        <p:cTn id="31" dur="500"/>
                                        <p:tgtEl>
                                          <p:spTgt spid="70659">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70659">
                                            <p:txEl>
                                              <p:pRg st="9" end="9"/>
                                            </p:txEl>
                                          </p:spTgt>
                                        </p:tgtEl>
                                        <p:attrNameLst>
                                          <p:attrName>style.visibility</p:attrName>
                                        </p:attrNameLst>
                                      </p:cBhvr>
                                      <p:to>
                                        <p:strVal val="visible"/>
                                      </p:to>
                                    </p:set>
                                    <p:animEffect transition="in" filter="fade">
                                      <p:cBhvr>
                                        <p:cTn id="34" dur="500"/>
                                        <p:tgtEl>
                                          <p:spTgt spid="7065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68313" y="549275"/>
            <a:ext cx="8229600" cy="990600"/>
          </a:xfrm>
        </p:spPr>
        <p:txBody>
          <a:bodyPr/>
          <a:lstStyle/>
          <a:p>
            <a:pPr algn="ctr" eaLnBrk="1" fontAlgn="auto" hangingPunct="1">
              <a:spcAft>
                <a:spcPts val="0"/>
              </a:spcAft>
              <a:defRPr/>
            </a:pPr>
            <a:r>
              <a:rPr lang="de-DE" altLang="de-DE" sz="5500" smtClean="0"/>
              <a:t>Und wie fange ich an?</a:t>
            </a:r>
          </a:p>
        </p:txBody>
      </p:sp>
      <p:sp>
        <p:nvSpPr>
          <p:cNvPr id="63491" name="Rectangle 3"/>
          <p:cNvSpPr>
            <a:spLocks noGrp="1" noChangeArrowheads="1"/>
          </p:cNvSpPr>
          <p:nvPr>
            <p:ph idx="1"/>
          </p:nvPr>
        </p:nvSpPr>
        <p:spPr>
          <a:xfrm>
            <a:off x="468313" y="2708275"/>
            <a:ext cx="8229600" cy="2478088"/>
          </a:xfrm>
        </p:spPr>
        <p:txBody>
          <a:bodyPr/>
          <a:lstStyle/>
          <a:p>
            <a:pPr marL="0" indent="0" algn="ctr" eaLnBrk="1" hangingPunct="1">
              <a:buFontTx/>
              <a:buNone/>
              <a:defRPr/>
            </a:pPr>
            <a:r>
              <a:rPr lang="de-DE" altLang="de-DE" sz="6000" b="1" dirty="0" smtClean="0">
                <a:effectLst>
                  <a:outerShdw blurRad="38100" dist="38100" dir="2700000" algn="tl">
                    <a:srgbClr val="000000">
                      <a:alpha val="43137"/>
                    </a:srgbClr>
                  </a:outerShdw>
                </a:effectLst>
                <a:latin typeface="Bradley Hand ITC" panose="03070402050302030203" pitchFamily="66" charset="0"/>
              </a:rPr>
              <a:t>Es gibt nichts Gutes, außer man tut es.   </a:t>
            </a:r>
            <a:r>
              <a:rPr lang="de-DE" altLang="de-DE" sz="3700" dirty="0" smtClean="0"/>
              <a:t>					</a:t>
            </a:r>
            <a:r>
              <a:rPr lang="de-DE" altLang="de-DE" sz="2600" dirty="0" smtClean="0"/>
              <a:t>(Erich Kästner)</a:t>
            </a:r>
          </a:p>
          <a:p>
            <a:pPr marL="0" indent="0" eaLnBrk="1" hangingPunct="1">
              <a:buFontTx/>
              <a:buNone/>
              <a:defRPr/>
            </a:pPr>
            <a:endParaRPr lang="de-DE" altLang="de-DE" sz="2600" dirty="0" smtClean="0"/>
          </a:p>
        </p:txBody>
      </p:sp>
      <p:pic>
        <p:nvPicPr>
          <p:cNvPr id="716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276475"/>
            <a:ext cx="8020050" cy="302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8363" y="873125"/>
            <a:ext cx="4867275" cy="511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feld 3"/>
          <p:cNvSpPr txBox="1"/>
          <p:nvPr/>
        </p:nvSpPr>
        <p:spPr>
          <a:xfrm>
            <a:off x="2843213" y="2368550"/>
            <a:ext cx="3024187" cy="2124075"/>
          </a:xfrm>
          <a:prstGeom prst="rect">
            <a:avLst/>
          </a:prstGeom>
          <a:noFill/>
        </p:spPr>
        <p:txBody>
          <a:bodyPr>
            <a:spAutoFit/>
          </a:bodyPr>
          <a:lstStyle/>
          <a:p>
            <a:pPr algn="ctr">
              <a:defRPr/>
            </a:pPr>
            <a:r>
              <a:rPr lang="de-DE" sz="4400" dirty="0">
                <a:effectLst>
                  <a:outerShdw blurRad="38100" dist="38100" dir="2700000" algn="tl">
                    <a:srgbClr val="000000">
                      <a:alpha val="43137"/>
                    </a:srgbClr>
                  </a:outerShdw>
                </a:effectLst>
                <a:latin typeface="Kristen ITC" panose="03050502040202030202" pitchFamily="66" charset="0"/>
              </a:rPr>
              <a:t>Arbeiten an den Stationen</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3284984"/>
            <a:ext cx="3086100" cy="309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400" y="548680"/>
            <a:ext cx="6438900" cy="225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3910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863" y="1989138"/>
            <a:ext cx="8812212" cy="4703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ichtungspfeil 3"/>
          <p:cNvSpPr/>
          <p:nvPr/>
        </p:nvSpPr>
        <p:spPr>
          <a:xfrm>
            <a:off x="185089" y="799845"/>
            <a:ext cx="3456384" cy="936104"/>
          </a:xfrm>
          <a:prstGeom prst="homePlat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r>
              <a:rPr lang="de-DE" dirty="0"/>
              <a:t>Freiheit heißt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7890"/>
                                        </p:tgtEl>
                                        <p:attrNameLst>
                                          <p:attrName>style.visibility</p:attrName>
                                        </p:attrNameLst>
                                      </p:cBhvr>
                                      <p:to>
                                        <p:strVal val="visible"/>
                                      </p:to>
                                    </p:set>
                                    <p:animEffect transition="in" filter="fade">
                                      <p:cBhvr>
                                        <p:cTn id="11" dur="500"/>
                                        <p:tgtEl>
                                          <p:spTgt spid="37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Weihnachtsmann Rentier Clipart Bundle | 12 lustige Weihnachtskarikatur PNGs | Weihnachtsmann und Rentier Freunde Digitaler Download | Ausgefallene Weihnachtskunst Bild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277938"/>
            <a:ext cx="5040312"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efaltete Ecke 3"/>
          <p:cNvSpPr/>
          <p:nvPr/>
        </p:nvSpPr>
        <p:spPr>
          <a:xfrm>
            <a:off x="107504" y="440668"/>
            <a:ext cx="2448272" cy="2232248"/>
          </a:xfrm>
          <a:prstGeom prst="foldedCorner">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r>
              <a:rPr lang="de-DE" sz="3600" dirty="0">
                <a:latin typeface="Kristen ITC" panose="03050502040202030202" pitchFamily="66" charset="0"/>
              </a:rPr>
              <a:t>Feedback</a:t>
            </a:r>
          </a:p>
        </p:txBody>
      </p:sp>
      <p:pic>
        <p:nvPicPr>
          <p:cNvPr id="7373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1063" y="1731963"/>
            <a:ext cx="4586287" cy="458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5"/>
          <p:cNvSpPr txBox="1"/>
          <p:nvPr/>
        </p:nvSpPr>
        <p:spPr>
          <a:xfrm>
            <a:off x="6084888" y="3429000"/>
            <a:ext cx="1800225" cy="1384300"/>
          </a:xfrm>
          <a:prstGeom prst="rect">
            <a:avLst/>
          </a:prstGeom>
          <a:noFill/>
        </p:spPr>
        <p:txBody>
          <a:bodyPr>
            <a:spAutoFit/>
          </a:bodyPr>
          <a:lstStyle/>
          <a:p>
            <a:pPr algn="ctr">
              <a:defRPr/>
            </a:pPr>
            <a:r>
              <a:rPr lang="de-DE" sz="2800" dirty="0">
                <a:effectLst>
                  <a:outerShdw blurRad="38100" dist="38100" dir="2700000" algn="tl">
                    <a:srgbClr val="000000">
                      <a:alpha val="43137"/>
                    </a:srgbClr>
                  </a:outerShdw>
                </a:effectLst>
                <a:latin typeface="Kristen ITC" panose="03050502040202030202" pitchFamily="66" charset="0"/>
              </a:rPr>
              <a:t>Frohes neues Jahr!</a:t>
            </a:r>
          </a:p>
        </p:txBody>
      </p:sp>
      <p:sp>
        <p:nvSpPr>
          <p:cNvPr id="10" name="Textfeld 9"/>
          <p:cNvSpPr txBox="1"/>
          <p:nvPr/>
        </p:nvSpPr>
        <p:spPr>
          <a:xfrm>
            <a:off x="827088" y="5824538"/>
            <a:ext cx="4608512" cy="523875"/>
          </a:xfrm>
          <a:prstGeom prst="rect">
            <a:avLst/>
          </a:prstGeom>
          <a:noFill/>
        </p:spPr>
        <p:txBody>
          <a:bodyPr>
            <a:spAutoFit/>
          </a:bodyPr>
          <a:lstStyle/>
          <a:p>
            <a:pPr algn="ctr">
              <a:defRPr/>
            </a:pPr>
            <a:r>
              <a:rPr lang="de-DE" sz="2800" dirty="0">
                <a:effectLst>
                  <a:outerShdw blurRad="38100" dist="38100" dir="2700000" algn="tl">
                    <a:srgbClr val="000000">
                      <a:alpha val="43137"/>
                    </a:srgbClr>
                  </a:outerShdw>
                </a:effectLst>
                <a:latin typeface="Kristen ITC" panose="03050502040202030202" pitchFamily="66" charset="0"/>
              </a:rPr>
              <a:t>Frohe Weihnachten!</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844675"/>
            <a:ext cx="8705850" cy="462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ichtungspfeil 3"/>
          <p:cNvSpPr/>
          <p:nvPr/>
        </p:nvSpPr>
        <p:spPr>
          <a:xfrm>
            <a:off x="251520" y="692696"/>
            <a:ext cx="4176464" cy="864096"/>
          </a:xfrm>
          <a:prstGeom prst="homePlat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de-DE" dirty="0"/>
              <a:t>Kann es Freiheit geben,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fade">
                                      <p:cBhvr>
                                        <p:cTn id="7" dur="500"/>
                                        <p:tgtEl>
                                          <p:spTgt spid="38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9550" y="1989138"/>
            <a:ext cx="288925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39" name="Rechteck 3"/>
          <p:cNvSpPr>
            <a:spLocks noChangeArrowheads="1"/>
          </p:cNvSpPr>
          <p:nvPr/>
        </p:nvSpPr>
        <p:spPr bwMode="auto">
          <a:xfrm>
            <a:off x="2627313" y="6092825"/>
            <a:ext cx="25209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de-DE" altLang="de-DE" sz="700"/>
              <a:t>https://www.zeit.de/kaenguru-comics/2022-09/folge-472</a:t>
            </a:r>
          </a:p>
        </p:txBody>
      </p:sp>
      <p:sp>
        <p:nvSpPr>
          <p:cNvPr id="6" name="Wolkenförmige Legende 5"/>
          <p:cNvSpPr/>
          <p:nvPr/>
        </p:nvSpPr>
        <p:spPr>
          <a:xfrm>
            <a:off x="4788024" y="692696"/>
            <a:ext cx="4176464" cy="1872208"/>
          </a:xfrm>
          <a:prstGeom prst="cloudCallout">
            <a:avLst>
              <a:gd name="adj1" fmla="val -86367"/>
              <a:gd name="adj2" fmla="val 59012"/>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de-DE" b="1" dirty="0">
                <a:effectLst>
                  <a:outerShdw blurRad="38100" dist="38100" dir="2700000" algn="tl">
                    <a:srgbClr val="000000">
                      <a:alpha val="43137"/>
                    </a:srgbClr>
                  </a:outerShdw>
                </a:effectLst>
              </a:rPr>
              <a:t>Heterogenität???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971550" y="1700213"/>
            <a:ext cx="7272338" cy="2862262"/>
          </a:xfrm>
          <a:prstGeom prst="rect">
            <a:avLst/>
          </a:prstGeom>
        </p:spPr>
        <p:txBody>
          <a:bodyPr>
            <a:spAutoFit/>
          </a:bodyPr>
          <a:lstStyle/>
          <a:p>
            <a:pPr algn="ctr">
              <a:defRPr/>
            </a:pPr>
            <a:r>
              <a:rPr lang="de-DE" sz="3600" b="1" dirty="0">
                <a:solidFill>
                  <a:prstClr val="black"/>
                </a:solidFill>
                <a:effectLst>
                  <a:outerShdw blurRad="38100" dist="38100" dir="2700000" algn="tl">
                    <a:srgbClr val="000000">
                      <a:alpha val="43137"/>
                    </a:srgbClr>
                  </a:outerShdw>
                </a:effectLst>
                <a:latin typeface="Ink Free" panose="03080402000500000000" pitchFamily="66" charset="0"/>
              </a:rPr>
              <a:t>Heterogenität beschreibt die Uneinheitlichkeit oder Verschiedenheit von Elementen innerhalb einer Menge hinsichtlich bestimmter Merkmale.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nvPr>
        </p:nvSpPr>
        <p:spPr>
          <a:xfrm>
            <a:off x="468313" y="1341438"/>
            <a:ext cx="8218487" cy="4487862"/>
          </a:xfrm>
        </p:spPr>
        <p:txBody>
          <a:bodyPr rtlCol="0">
            <a:normAutofit fontScale="92500" lnSpcReduction="10000"/>
          </a:bodyPr>
          <a:lstStyle/>
          <a:p>
            <a:pPr marL="182880" indent="-182880" eaLnBrk="1" fontAlgn="auto" hangingPunct="1">
              <a:lnSpc>
                <a:spcPct val="150000"/>
              </a:lnSpc>
              <a:spcAft>
                <a:spcPts val="0"/>
              </a:spcAft>
              <a:defRPr/>
            </a:pPr>
            <a:r>
              <a:rPr lang="de-DE" b="1" dirty="0"/>
              <a:t>Allgemeine Bedeutung:</a:t>
            </a:r>
            <a:r>
              <a:rPr lang="de-DE" dirty="0"/>
              <a:t> </a:t>
            </a:r>
          </a:p>
          <a:p>
            <a:pPr marL="0" indent="0" eaLnBrk="1" fontAlgn="auto" hangingPunct="1">
              <a:lnSpc>
                <a:spcPct val="150000"/>
              </a:lnSpc>
              <a:spcAft>
                <a:spcPts val="0"/>
              </a:spcAft>
              <a:buFont typeface="Arial" pitchFamily="34" charset="0"/>
              <a:buNone/>
              <a:defRPr/>
            </a:pPr>
            <a:r>
              <a:rPr lang="de-DE" i="1" dirty="0" smtClean="0"/>
              <a:t>Eigenschaft</a:t>
            </a:r>
            <a:r>
              <a:rPr lang="de-DE" dirty="0" smtClean="0"/>
              <a:t>: unterschiedlichen </a:t>
            </a:r>
            <a:r>
              <a:rPr lang="de-DE" dirty="0"/>
              <a:t>und ungleichartigen Elementen </a:t>
            </a:r>
            <a:r>
              <a:rPr lang="de-DE" dirty="0" smtClean="0"/>
              <a:t> </a:t>
            </a:r>
          </a:p>
          <a:p>
            <a:pPr marL="0" indent="0" eaLnBrk="1" fontAlgn="auto" hangingPunct="1">
              <a:lnSpc>
                <a:spcPct val="150000"/>
              </a:lnSpc>
              <a:spcAft>
                <a:spcPts val="0"/>
              </a:spcAft>
              <a:buFont typeface="Arial" pitchFamily="34" charset="0"/>
              <a:buNone/>
              <a:defRPr/>
            </a:pPr>
            <a:r>
              <a:rPr lang="de-DE" i="1" dirty="0" smtClean="0"/>
              <a:t>Unterscheidung</a:t>
            </a:r>
            <a:r>
              <a:rPr lang="de-DE" dirty="0" smtClean="0"/>
              <a:t>: Art</a:t>
            </a:r>
            <a:r>
              <a:rPr lang="de-DE" dirty="0"/>
              <a:t>, Beschaffenheit oder ihren </a:t>
            </a:r>
            <a:r>
              <a:rPr lang="de-DE" dirty="0" smtClean="0"/>
              <a:t>Eigenschaften</a:t>
            </a:r>
          </a:p>
          <a:p>
            <a:pPr marL="0" indent="0" eaLnBrk="1" fontAlgn="auto" hangingPunct="1">
              <a:lnSpc>
                <a:spcPct val="150000"/>
              </a:lnSpc>
              <a:spcAft>
                <a:spcPts val="0"/>
              </a:spcAft>
              <a:buFont typeface="Arial" pitchFamily="34" charset="0"/>
              <a:buNone/>
              <a:defRPr/>
            </a:pPr>
            <a:endParaRPr lang="de-DE" dirty="0" smtClean="0"/>
          </a:p>
          <a:p>
            <a:pPr marL="182880" indent="-182880" eaLnBrk="1" fontAlgn="auto" hangingPunct="1">
              <a:lnSpc>
                <a:spcPct val="150000"/>
              </a:lnSpc>
              <a:spcAft>
                <a:spcPts val="0"/>
              </a:spcAft>
              <a:defRPr/>
            </a:pPr>
            <a:r>
              <a:rPr lang="de-DE" dirty="0" smtClean="0"/>
              <a:t> </a:t>
            </a:r>
            <a:r>
              <a:rPr lang="de-DE" b="1" dirty="0" smtClean="0"/>
              <a:t>Pädagogik:</a:t>
            </a:r>
            <a:r>
              <a:rPr lang="de-DE" dirty="0" smtClean="0"/>
              <a:t> </a:t>
            </a:r>
          </a:p>
          <a:p>
            <a:pPr marL="0" indent="0" eaLnBrk="1" fontAlgn="auto" hangingPunct="1">
              <a:lnSpc>
                <a:spcPct val="150000"/>
              </a:lnSpc>
              <a:spcAft>
                <a:spcPts val="0"/>
              </a:spcAft>
              <a:buFont typeface="Arial" pitchFamily="34" charset="0"/>
              <a:buNone/>
              <a:defRPr/>
            </a:pPr>
            <a:r>
              <a:rPr lang="de-DE" i="1" dirty="0" smtClean="0"/>
              <a:t>Ausgang</a:t>
            </a:r>
            <a:r>
              <a:rPr lang="de-DE" dirty="0" smtClean="0"/>
              <a:t>: Vielfalt </a:t>
            </a:r>
            <a:r>
              <a:rPr lang="de-DE" dirty="0"/>
              <a:t>von Personen in einer </a:t>
            </a:r>
            <a:r>
              <a:rPr lang="de-DE" dirty="0" smtClean="0"/>
              <a:t>Lerngruppe</a:t>
            </a:r>
          </a:p>
          <a:p>
            <a:pPr marL="0" indent="0" eaLnBrk="1" fontAlgn="auto" hangingPunct="1">
              <a:lnSpc>
                <a:spcPct val="150000"/>
              </a:lnSpc>
              <a:spcAft>
                <a:spcPts val="0"/>
              </a:spcAft>
              <a:buFont typeface="Arial" pitchFamily="34" charset="0"/>
              <a:buNone/>
              <a:defRPr/>
            </a:pPr>
            <a:r>
              <a:rPr lang="de-DE" i="1" dirty="0" smtClean="0"/>
              <a:t>Unterscheidung</a:t>
            </a:r>
            <a:r>
              <a:rPr lang="de-DE" dirty="0" smtClean="0"/>
              <a:t>: Merkmalen </a:t>
            </a:r>
            <a:r>
              <a:rPr lang="de-DE" dirty="0"/>
              <a:t>wie Leistung, Alter, Geschlecht, sozialem Status oder kulturellem </a:t>
            </a:r>
            <a:r>
              <a:rPr lang="de-DE" dirty="0" smtClean="0"/>
              <a:t>Hintergrund</a:t>
            </a:r>
            <a:endParaRPr lang="de-D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500"/>
                                        <p:tgtEl>
                                          <p:spTgt spid="6">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animEffect transition="in" filter="fade">
                                      <p:cBhvr>
                                        <p:cTn id="23" dur="500"/>
                                        <p:tgtEl>
                                          <p:spTgt spid="6">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
                                            <p:txEl>
                                              <p:pRg st="6" end="6"/>
                                            </p:txEl>
                                          </p:spTgt>
                                        </p:tgtEl>
                                        <p:attrNameLst>
                                          <p:attrName>style.visibility</p:attrName>
                                        </p:attrNameLst>
                                      </p:cBhvr>
                                      <p:to>
                                        <p:strVal val="visible"/>
                                      </p:to>
                                    </p:set>
                                    <p:animEffect transition="in" filter="fade">
                                      <p:cBhvr>
                                        <p:cTn id="26"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feld 3"/>
          <p:cNvSpPr txBox="1">
            <a:spLocks noChangeArrowheads="1"/>
          </p:cNvSpPr>
          <p:nvPr/>
        </p:nvSpPr>
        <p:spPr bwMode="auto">
          <a:xfrm>
            <a:off x="1042988" y="1052513"/>
            <a:ext cx="71755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de-DE" altLang="de-DE" sz="4000"/>
              <a:t>Heterogenität Vs. Homogenität</a:t>
            </a:r>
          </a:p>
        </p:txBody>
      </p:sp>
      <p:pic>
        <p:nvPicPr>
          <p:cNvPr id="37892" name="Picture 4" descr="6.800+ Grafiken, lizenzfreie Vektorgrafiken und Clipart zu Viele Kinder -  iStock | Kindergarten, Großfamilie, Familie"/>
          <p:cNvPicPr>
            <a:picLocks noChangeAspect="1" noChangeArrowheads="1"/>
          </p:cNvPicPr>
          <p:nvPr/>
        </p:nvPicPr>
        <p:blipFill>
          <a:blip r:embed="rId2"/>
          <a:srcRect/>
          <a:stretch>
            <a:fillRect/>
          </a:stretch>
        </p:blipFill>
        <p:spPr bwMode="auto">
          <a:xfrm>
            <a:off x="323850" y="2349500"/>
            <a:ext cx="3830638" cy="3311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3"/>
          <a:stretch>
            <a:fillRect/>
          </a:stretch>
        </p:blipFill>
        <p:spPr>
          <a:xfrm>
            <a:off x="4340225" y="2368550"/>
            <a:ext cx="4548188" cy="3292475"/>
          </a:xfrm>
          <a:prstGeom prst="rect">
            <a:avLst/>
          </a:prstGeom>
          <a:ln>
            <a:noFill/>
          </a:ln>
          <a:effectLst>
            <a:outerShdw blurRad="292100" dist="139700" dir="2700000" algn="tl" rotWithShape="0">
              <a:srgbClr val="333333">
                <a:alpha val="65000"/>
              </a:srgbClr>
            </a:outerShdw>
          </a:effectLst>
        </p:spPr>
      </p:pic>
      <p:sp>
        <p:nvSpPr>
          <p:cNvPr id="2" name="Eine Ecke des Rechtecks abrunden 1"/>
          <p:cNvSpPr/>
          <p:nvPr/>
        </p:nvSpPr>
        <p:spPr>
          <a:xfrm>
            <a:off x="1042988" y="3356992"/>
            <a:ext cx="7417444" cy="1152128"/>
          </a:xfrm>
          <a:prstGeom prst="round1Rect">
            <a:avLst>
              <a:gd name="adj" fmla="val 0"/>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de-DE" sz="3600" dirty="0">
                <a:effectLst>
                  <a:outerShdw blurRad="38100" dist="38100" dir="2700000" algn="tl">
                    <a:srgbClr val="000000">
                      <a:alpha val="43137"/>
                    </a:srgbClr>
                  </a:outerShdw>
                </a:effectLst>
              </a:rPr>
              <a:t>Was haben wir in der Schule?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_rels/theme7.xml.rels><?xml version="1.0" encoding="UTF-8" standalone="yes"?>
<Relationships xmlns="http://schemas.openxmlformats.org/package/2006/relationships"><Relationship Id="rId1" Type="http://schemas.openxmlformats.org/officeDocument/2006/relationships/image" Target="../media/image5.jpeg"/></Relationships>
</file>

<file path=ppt/theme/_rels/theme8.xml.rels><?xml version="1.0" encoding="UTF-8" standalone="yes"?>
<Relationships xmlns="http://schemas.openxmlformats.org/package/2006/relationships"><Relationship Id="rId1" Type="http://schemas.openxmlformats.org/officeDocument/2006/relationships/image" Target="../media/image5.jpeg"/></Relationships>
</file>

<file path=ppt/theme/_rels/theme9.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Vorlage Powerpoint IQSH Version 2008 mit Hintergrund">
  <a:themeElements>
    <a:clrScheme name="Vorlage Powerpoint IQSH Version 2008 mit Hintergru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orlage Powerpoint IQSH Version 2008 mit Hintergrun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altLang="de-DE"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altLang="de-DE"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Vorlage Powerpoint IQSH Version 2008 mit Hintergru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orlage Powerpoint IQSH Version 2008 mit Hintergrun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orlage Powerpoint IQSH Version 2008 mit Hintergrun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orlage Powerpoint IQSH Version 2008 mit Hintergrun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orlage Powerpoint IQSH Version 2008 mit Hintergrun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orlage Powerpoint IQSH Version 2008 mit Hintergrun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orlage Powerpoint IQSH Version 2008 mit Hintergrund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orlage Powerpoint IQSH Version 2008 mit Hintergrun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orlage Powerpoint IQSH Version 2008 mit Hintergrun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orlage Powerpoint IQSH Version 2008 mit Hintergrun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orlage Powerpoint IQSH Version 2008 mit Hintergrun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orlage Powerpoint IQSH Version 2008 mit Hintergrun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Vorlage Powerpoint IQSH Version 2008 mit Hintergrund 13">
        <a:dk1>
          <a:srgbClr val="000000"/>
        </a:dk1>
        <a:lt1>
          <a:srgbClr val="FDE9AC"/>
        </a:lt1>
        <a:dk2>
          <a:srgbClr val="000000"/>
        </a:dk2>
        <a:lt2>
          <a:srgbClr val="808080"/>
        </a:lt2>
        <a:accent1>
          <a:srgbClr val="BBE0E3"/>
        </a:accent1>
        <a:accent2>
          <a:srgbClr val="333399"/>
        </a:accent2>
        <a:accent3>
          <a:srgbClr val="FEF2D2"/>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orlage Powerpoint IQSH Version 2008 mit Hintergrund 14">
        <a:dk1>
          <a:srgbClr val="000000"/>
        </a:dk1>
        <a:lt1>
          <a:srgbClr val="FDE9AC"/>
        </a:lt1>
        <a:dk2>
          <a:srgbClr val="000000"/>
        </a:dk2>
        <a:lt2>
          <a:srgbClr val="808080"/>
        </a:lt2>
        <a:accent1>
          <a:srgbClr val="BBE0E3"/>
        </a:accent1>
        <a:accent2>
          <a:srgbClr val="333399"/>
        </a:accent2>
        <a:accent3>
          <a:srgbClr val="FEF2D2"/>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QSH blau leer">
  <a:themeElements>
    <a:clrScheme name="IQSH blau le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QSH blau le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altLang="de-DE"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altLang="de-DE"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IQSH blau le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QSH blau le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QSH blau le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QSH blau le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QSH blau le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QSH blau le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QSH blau le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QSH blau le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QSH blau le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QSH blau le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QSH blau le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QSH blau le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QSH gelb">
  <a:themeElements>
    <a:clrScheme name="IQSH gelb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QSH gelb">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altLang="de-DE"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altLang="de-DE"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IQSH gelb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QSH gelb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QSH gelb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QSH gelb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QSH gelb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QSH gelb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QSH gelb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QSH gelb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QSH gelb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QSH gelb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QSH gelb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QSH gelb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IQSH gelb 13">
        <a:dk1>
          <a:srgbClr val="000000"/>
        </a:dk1>
        <a:lt1>
          <a:srgbClr val="FDE9AC"/>
        </a:lt1>
        <a:dk2>
          <a:srgbClr val="000000"/>
        </a:dk2>
        <a:lt2>
          <a:srgbClr val="808080"/>
        </a:lt2>
        <a:accent1>
          <a:srgbClr val="BBE0E3"/>
        </a:accent1>
        <a:accent2>
          <a:srgbClr val="333399"/>
        </a:accent2>
        <a:accent3>
          <a:srgbClr val="FEF2D2"/>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QSH gelb 14">
        <a:dk1>
          <a:srgbClr val="000000"/>
        </a:dk1>
        <a:lt1>
          <a:srgbClr val="FDE9AC"/>
        </a:lt1>
        <a:dk2>
          <a:srgbClr val="000000"/>
        </a:dk2>
        <a:lt2>
          <a:srgbClr val="808080"/>
        </a:lt2>
        <a:accent1>
          <a:srgbClr val="BBE0E3"/>
        </a:accent1>
        <a:accent2>
          <a:srgbClr val="333399"/>
        </a:accent2>
        <a:accent3>
          <a:srgbClr val="FEF2D2"/>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IQSH gelb leer">
  <a:themeElements>
    <a:clrScheme name="IQSH gelb le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QSH gelb le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altLang="de-DE"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altLang="de-DE"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IQSH gelb le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QSH gelb le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QSH gelb le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QSH gelb le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QSH gelb le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QSH gelb le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QSH gelb le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QSH gelb le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QSH gelb le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QSH gelb le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QSH gelb le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QSH gelb le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Vorlage Powerpoint IQSH Version 2008 mit Hintergrund">
  <a:themeElements>
    <a:clrScheme name="1_Vorlage Powerpoint IQSH Version 2008 mit Hintergru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Vorlage Powerpoint IQSH Version 2008 mit Hintergrun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altLang="de-DE"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altLang="de-DE"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1_Vorlage Powerpoint IQSH Version 2008 mit Hintergru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Vorlage Powerpoint IQSH Version 2008 mit Hintergrun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Vorlage Powerpoint IQSH Version 2008 mit Hintergrun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Vorlage Powerpoint IQSH Version 2008 mit Hintergrun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Vorlage Powerpoint IQSH Version 2008 mit Hintergrun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Vorlage Powerpoint IQSH Version 2008 mit Hintergrun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Vorlage Powerpoint IQSH Version 2008 mit Hintergrund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Vorlage Powerpoint IQSH Version 2008 mit Hintergrun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Vorlage Powerpoint IQSH Version 2008 mit Hintergrun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Vorlage Powerpoint IQSH Version 2008 mit Hintergrun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Vorlage Powerpoint IQSH Version 2008 mit Hintergrun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Vorlage Powerpoint IQSH Version 2008 mit Hintergrun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Vorlage Powerpoint IQSH Version 2008 mit Hintergrund 13">
        <a:dk1>
          <a:srgbClr val="000000"/>
        </a:dk1>
        <a:lt1>
          <a:srgbClr val="FDE9AC"/>
        </a:lt1>
        <a:dk2>
          <a:srgbClr val="000000"/>
        </a:dk2>
        <a:lt2>
          <a:srgbClr val="808080"/>
        </a:lt2>
        <a:accent1>
          <a:srgbClr val="BBE0E3"/>
        </a:accent1>
        <a:accent2>
          <a:srgbClr val="333399"/>
        </a:accent2>
        <a:accent3>
          <a:srgbClr val="FEF2D2"/>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Vorlage Powerpoint IQSH Version 2008 mit Hintergrund 14">
        <a:dk1>
          <a:srgbClr val="000000"/>
        </a:dk1>
        <a:lt1>
          <a:srgbClr val="FDE9AC"/>
        </a:lt1>
        <a:dk2>
          <a:srgbClr val="000000"/>
        </a:dk2>
        <a:lt2>
          <a:srgbClr val="808080"/>
        </a:lt2>
        <a:accent1>
          <a:srgbClr val="BBE0E3"/>
        </a:accent1>
        <a:accent2>
          <a:srgbClr val="333399"/>
        </a:accent2>
        <a:accent3>
          <a:srgbClr val="FEF2D2"/>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IQSH blau leer">
  <a:themeElements>
    <a:clrScheme name="1_IQSH blau le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IQSH blau le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altLang="de-DE"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altLang="de-DE"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1_IQSH blau le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IQSH blau le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IQSH blau le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IQSH blau le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IQSH blau le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IQSH blau le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IQSH blau le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IQSH blau le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IQSH blau le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IQSH blau le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IQSH blau le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IQSH blau le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Klarheit">
  <a:themeElements>
    <a:clrScheme name="Deimos">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Larissa Klassisch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larheit">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8.xml><?xml version="1.0" encoding="utf-8"?>
<a:theme xmlns:a="http://schemas.openxmlformats.org/drawingml/2006/main" name="1_Klarheit">
  <a:themeElements>
    <a:clrScheme name="Deimos">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Larissa Klassisch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larheit">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9.xml><?xml version="1.0" encoding="utf-8"?>
<a:theme xmlns:a="http://schemas.openxmlformats.org/drawingml/2006/main" name="2_Klarheit">
  <a:themeElements>
    <a:clrScheme name="Deimos">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Larissa Klassisch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larheit">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Override1.xml><?xml version="1.0" encoding="utf-8"?>
<a:themeOverride xmlns:a="http://schemas.openxmlformats.org/drawingml/2006/main">
  <a:clrScheme name="Deimos">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Deimos">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Deimos">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emplate>IQSH-Version2009</Template>
  <TotalTime>0</TotalTime>
  <Words>779</Words>
  <Application>Microsoft Office PowerPoint</Application>
  <PresentationFormat>Bildschirmpräsentation (4:3)</PresentationFormat>
  <Paragraphs>167</Paragraphs>
  <Slides>40</Slides>
  <Notes>5</Notes>
  <HiddenSlides>0</HiddenSlides>
  <MMClips>0</MMClips>
  <ScaleCrop>false</ScaleCrop>
  <HeadingPairs>
    <vt:vector size="4" baseType="variant">
      <vt:variant>
        <vt:lpstr>Design</vt:lpstr>
      </vt:variant>
      <vt:variant>
        <vt:i4>9</vt:i4>
      </vt:variant>
      <vt:variant>
        <vt:lpstr>Folientitel</vt:lpstr>
      </vt:variant>
      <vt:variant>
        <vt:i4>40</vt:i4>
      </vt:variant>
    </vt:vector>
  </HeadingPairs>
  <TitlesOfParts>
    <vt:vector size="49" baseType="lpstr">
      <vt:lpstr>Vorlage Powerpoint IQSH Version 2008 mit Hintergrund</vt:lpstr>
      <vt:lpstr>IQSH blau leer</vt:lpstr>
      <vt:lpstr>IQSH gelb</vt:lpstr>
      <vt:lpstr>IQSH gelb leer</vt:lpstr>
      <vt:lpstr>1_Vorlage Powerpoint IQSH Version 2008 mit Hintergrund</vt:lpstr>
      <vt:lpstr>1_IQSH blau leer</vt:lpstr>
      <vt:lpstr>Klarheit</vt:lpstr>
      <vt:lpstr>1_Klarheit</vt:lpstr>
      <vt:lpstr>2_Klarheit</vt:lpstr>
      <vt:lpstr>Umgang  mit/ Nutzung von  Heterogenität im Unterricht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Besprechung der Stunde</vt:lpstr>
      <vt:lpstr>Unser Schulsystem versucht Homogenität herzustellen</vt:lpstr>
      <vt:lpstr>Heterogenität schon beim Schuleintritt </vt:lpstr>
      <vt:lpstr>Karavaneneffekt</vt:lpstr>
      <vt:lpstr>Ursachen für Leistungsunterschiede</vt:lpstr>
      <vt:lpstr>Zentrale Beobachtungen</vt:lpstr>
      <vt:lpstr>Heterogenität schon beim Schuleintritt</vt:lpstr>
      <vt:lpstr>Heterogenität …</vt:lpstr>
      <vt:lpstr>Es gibt keine  homogenen Lerngruppen.  Jede/r lernt anders!   Und wie gehen wir damit um ?</vt:lpstr>
      <vt:lpstr>Differenzierung</vt:lpstr>
      <vt:lpstr>PowerPoint-Präsentation</vt:lpstr>
      <vt:lpstr>PowerPoint-Präsentation</vt:lpstr>
      <vt:lpstr>PowerPoint-Präsentation</vt:lpstr>
      <vt:lpstr>PowerPoint-Präsentation</vt:lpstr>
      <vt:lpstr>Möglichkeiten der Differenzierung nach Bartnitzky</vt:lpstr>
      <vt:lpstr>PowerPoint-Präsentation</vt:lpstr>
      <vt:lpstr>Differenzierung</vt:lpstr>
      <vt:lpstr>Differenzierung/Individualisierung/Offener Unterricht</vt:lpstr>
      <vt:lpstr>PowerPoint-Präsentation</vt:lpstr>
      <vt:lpstr>PowerPoint-Präsentation</vt:lpstr>
      <vt:lpstr>Neue Unterrichtskultur – individuelle Förderung </vt:lpstr>
      <vt:lpstr>Aufbau von Selbstkompetenz  </vt:lpstr>
      <vt:lpstr>Aufbau von Kompetenzen für soziale Interaktionen</vt:lpstr>
      <vt:lpstr>Und wie fange ich an?</vt:lpstr>
      <vt:lpstr>PowerPoint-Präsentation</vt:lpstr>
      <vt:lpstr>PowerPoint-Präsentation</vt:lpstr>
      <vt:lpstr>PowerPoint-Präsentation</vt:lpstr>
    </vt:vector>
  </TitlesOfParts>
  <Company>NoOrga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Heterogenität …</dc:title>
  <dc:creator>NoName</dc:creator>
  <cp:lastModifiedBy>Julie Dannheim</cp:lastModifiedBy>
  <cp:revision>77</cp:revision>
  <cp:lastPrinted>1601-01-01T00:00:00Z</cp:lastPrinted>
  <dcterms:created xsi:type="dcterms:W3CDTF">2005-12-04T13:25:23Z</dcterms:created>
  <dcterms:modified xsi:type="dcterms:W3CDTF">2025-12-17T13:05:22Z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3</vt:i4>
  </property>
</Properties>
</file>