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7" r:id="rId2"/>
    <p:sldId id="286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06" r:id="rId14"/>
    <p:sldId id="319" r:id="rId15"/>
    <p:sldId id="320" r:id="rId16"/>
    <p:sldId id="305" r:id="rId17"/>
    <p:sldId id="304" r:id="rId18"/>
    <p:sldId id="321" r:id="rId19"/>
    <p:sldId id="303" r:id="rId20"/>
    <p:sldId id="294" r:id="rId21"/>
    <p:sldId id="295" r:id="rId22"/>
    <p:sldId id="296" r:id="rId23"/>
    <p:sldId id="298" r:id="rId24"/>
    <p:sldId id="299" r:id="rId25"/>
    <p:sldId id="300" r:id="rId26"/>
    <p:sldId id="302" r:id="rId27"/>
  </p:sldIdLst>
  <p:sldSz cx="9144000" cy="6858000" type="screen4x3"/>
  <p:notesSz cx="9144000" cy="6858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5429"/>
  </p:normalViewPr>
  <p:slideViewPr>
    <p:cSldViewPr>
      <p:cViewPr varScale="1">
        <p:scale>
          <a:sx n="75" d="100"/>
          <a:sy n="75" d="100"/>
        </p:scale>
        <p:origin x="2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notesViewPr>
    <p:cSldViewPr>
      <p:cViewPr varScale="1">
        <p:scale>
          <a:sx n="80" d="100"/>
          <a:sy n="80" d="100"/>
        </p:scale>
        <p:origin x="-1530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2E00BC5-7947-C3CB-BB21-3F145D19E6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783A7A-2F85-B14B-2792-531571F4A2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C9F5F6-6B56-5F49-9A41-5E200CB30468}" type="datetimeFigureOut">
              <a:rPr lang="de-DE"/>
              <a:pPr>
                <a:defRPr/>
              </a:pPr>
              <a:t>05.05.22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CACED4-930B-69BA-E500-94FD961BA6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E61DA4-8CA2-7EA1-0B0E-FC06D0891B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8E850AB-20F9-8F47-9AE0-3B649A1231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0A7A523-D719-E8F2-E096-87DBEE7B93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10F95E-B2BD-7FC6-7EF4-127336D466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DC34E3-53E5-FE4B-910E-D1245D0A262B}" type="datetimeFigureOut">
              <a:rPr lang="de-DE"/>
              <a:pPr>
                <a:defRPr/>
              </a:pPr>
              <a:t>05.05.22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158B6343-F24F-5647-2287-8FE98D6791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DAFBD8D8-A78F-8D19-DDB2-73E9D4350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A52E7E-2EC7-0D9F-7D65-63CE822CF7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ECBDE1-5360-83DA-70EB-51AA459EB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6C558B3-226E-574D-8E3E-F228D209F7C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57DDD70E-EFB8-9838-137E-85B021426F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4DCE74AE-D9AB-1AE5-E468-B297D6CACC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E4696B-4F30-44C5-A635-F805B2382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EBE48B-7EE8-2641-8214-6D1F0A703B54}" type="slidenum">
              <a:rPr lang="de-DE" altLang="de-DE">
                <a:latin typeface="Calibri" panose="020F0502020204030204" pitchFamily="34" charset="0"/>
              </a:rPr>
              <a:pPr eaLnBrk="1" hangingPunct="1"/>
              <a:t>1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noch am selben Abend war der Mistkäfer dran. Der Käfer gab sich mächtig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Mühe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machte auch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Parfüm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das Papier.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58B3-226E-574D-8E3E-F228D209F7C1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9194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58B3-226E-574D-8E3E-F228D209F7C1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7461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4A70509E-F3A0-ECB7-6E85-71560A6304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8CF51F2E-EDB0-E498-917D-7A412F9E98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endParaRPr lang="de-DE" alt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 nächsten Tag ging der Löwe mit dem Brief zur Post und kam an der Giraffe vorbei.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„Puh was stinkt hier?“, wollte die Giraffe wissen.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„Der Brief!“, sagte der Löwe. „Es ist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K.ferparfüm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dran!“</a:t>
            </a:r>
          </a:p>
          <a:p>
            <a:pPr eaLnBrk="1" hangingPunct="1"/>
            <a:endParaRPr lang="de-DE" alt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„Ach!“, sagte die Giraffe, „das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würde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ich gerne einmal lesen!“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die Giraffe las: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„Liebste Freundin, wollen Sie mit mir auf der Erde kriechen? Ich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 Dung! Total lecker! Gruß Löwe.“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313CA0-3857-3AEB-7447-05B476E49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62BE9A-D6AD-DF47-A963-1977A3C55218}" type="slidenum">
              <a:rPr lang="de-DE" altLang="de-DE">
                <a:latin typeface="Calibri" panose="020F0502020204030204" pitchFamily="34" charset="0"/>
              </a:rPr>
              <a:pPr eaLnBrk="1" hangingPunct="1"/>
              <a:t>12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„Aber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Neiiiiiin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!“,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brüllte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Löwe. „So etwas hätte ich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doch nie geschrieben!“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„Hast du ja auch nicht!“, sagte die Giraffe.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58B3-226E-574D-8E3E-F228D209F7C1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9019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>
            <a:extLst>
              <a:ext uri="{FF2B5EF4-FFF2-40B4-BE49-F238E27FC236}">
                <a16:creationId xmlns:a16="http://schemas.microsoft.com/office/drawing/2014/main" id="{1BF8722E-B022-023E-F3C2-6A05709CCD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>
            <a:extLst>
              <a:ext uri="{FF2B5EF4-FFF2-40B4-BE49-F238E27FC236}">
                <a16:creationId xmlns:a16="http://schemas.microsoft.com/office/drawing/2014/main" id="{92A346E8-22AD-D8A8-0213-72EF358354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Superwütend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zerriss der Löwe den Brief und ließ die Giraffe einen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Neuen schreiben.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der Löwe den Brief abholen wollte, hatte das Krokodil die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Giraffe schon gefressen. Mit Brief!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war das Krokodil an der Reihe.</a:t>
            </a:r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dirty="0"/>
              <a:t>Verknüpfung: Weißt du noch wem der Löwe schon begegnet ist?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6F86A6-70E7-8E3F-16B3-3DFF34D1E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A78FF0-B355-2346-A635-A1985E9EAE1E}" type="slidenum">
              <a:rPr lang="de-DE" altLang="de-DE">
                <a:latin typeface="Calibri" panose="020F0502020204030204" pitchFamily="34" charset="0"/>
              </a:rPr>
              <a:pPr eaLnBrk="1" hangingPunct="1"/>
              <a:t>14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>
            <a:extLst>
              <a:ext uri="{FF2B5EF4-FFF2-40B4-BE49-F238E27FC236}">
                <a16:creationId xmlns:a16="http://schemas.microsoft.com/office/drawing/2014/main" id="{C1A051F5-ED8A-D5EE-71D9-039D51F788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>
            <a:extLst>
              <a:ext uri="{FF2B5EF4-FFF2-40B4-BE49-F238E27FC236}">
                <a16:creationId xmlns:a16="http://schemas.microsoft.com/office/drawing/2014/main" id="{852DA035-59E2-17F0-C8D2-F113400784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diesen Brief las der Geier: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„Liebste Freundin, heute Abend gibt es noch einen Rest Giraffe.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 auch! Total lecker! Gruß Löwe.“</a:t>
            </a:r>
            <a:endParaRPr lang="de-DE" altLang="de-DE" dirty="0"/>
          </a:p>
          <a:p>
            <a:pPr eaLnBrk="1" hangingPunct="1"/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AB6A8D-632F-ECE5-174D-E277518CB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C9A076-A8F2-C147-86CC-BA45E056DE5E}" type="slidenum">
              <a:rPr lang="de-DE" altLang="de-DE">
                <a:latin typeface="Calibri" panose="020F0502020204030204" pitchFamily="34" charset="0"/>
              </a:rPr>
              <a:pPr eaLnBrk="1" hangingPunct="1"/>
              <a:t>15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>
            <a:extLst>
              <a:ext uri="{FF2B5EF4-FFF2-40B4-BE49-F238E27FC236}">
                <a16:creationId xmlns:a16="http://schemas.microsoft.com/office/drawing/2014/main" id="{8402DB65-BE93-2A14-EECE-9217AC9C31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>
            <a:extLst>
              <a:ext uri="{FF2B5EF4-FFF2-40B4-BE49-F238E27FC236}">
                <a16:creationId xmlns:a16="http://schemas.microsoft.com/office/drawing/2014/main" id="{2413F96E-4CE5-24F3-C4CF-07AB30247F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„Oh nein!“, sagte der Löwe. „So etwas hätte ich doch nie geschrieben!“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3B8E5B-DD8A-E2BE-662A-C4BD09B72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E15A41-438F-2246-A94C-9757D591587A}" type="slidenum">
              <a:rPr lang="de-DE" altLang="de-DE">
                <a:latin typeface="Calibri" panose="020F0502020204030204" pitchFamily="34" charset="0"/>
              </a:rPr>
              <a:pPr eaLnBrk="1" hangingPunct="1"/>
              <a:t>16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Löwe zerriss den Brief und am nächsten Tag musste der Geier seinen Brief gleich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selber lesen: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„Liebste Freundin, ich bin der Löwe und ich bin der Boss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hier. Ich will dich kennen lernen!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Löwe nickte zufrieden mit dem Kopf. Ja, so hätte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das auch gesagt.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58B3-226E-574D-8E3E-F228D209F7C1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5206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>
            <a:extLst>
              <a:ext uri="{FF2B5EF4-FFF2-40B4-BE49-F238E27FC236}">
                <a16:creationId xmlns:a16="http://schemas.microsoft.com/office/drawing/2014/main" id="{BAEC59B3-3FD3-43C1-7298-071B02F780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>
            <a:extLst>
              <a:ext uri="{FF2B5EF4-FFF2-40B4-BE49-F238E27FC236}">
                <a16:creationId xmlns:a16="http://schemas.microsoft.com/office/drawing/2014/main" id="{877E0870-1009-5C69-D750-7EEF5B57AA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„Wir können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über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Dschungel fliegen. Ich hab auch Aas. Total lecker! Gruß Löwe.“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071809-6CA9-E6D8-D435-69960835C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ECB00B-D583-884A-9AC8-4B6957AD1A98}" type="slidenum">
              <a:rPr lang="de-DE" altLang="de-DE">
                <a:latin typeface="Calibri" panose="020F0502020204030204" pitchFamily="34" charset="0"/>
              </a:rPr>
              <a:pPr eaLnBrk="1" hangingPunct="1"/>
              <a:t>18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>
            <a:extLst>
              <a:ext uri="{FF2B5EF4-FFF2-40B4-BE49-F238E27FC236}">
                <a16:creationId xmlns:a16="http://schemas.microsoft.com/office/drawing/2014/main" id="{73A9C02E-013C-D871-42FD-7075BF292A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>
            <a:extLst>
              <a:ext uri="{FF2B5EF4-FFF2-40B4-BE49-F238E27FC236}">
                <a16:creationId xmlns:a16="http://schemas.microsoft.com/office/drawing/2014/main" id="{105AE46A-8BB1-B496-8884-A7C2B1D325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Jetzt reichte es aber!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„Nein!"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brüllte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Löwe.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Neiiiiiin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Nein!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2C0D21-E9C7-3E70-0C0D-7EB0BC83D5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4D73CE-DC2A-6E45-A943-B6BE390F38CC}" type="slidenum">
              <a:rPr lang="de-DE" altLang="de-DE">
                <a:latin typeface="Calibri" panose="020F0502020204030204" pitchFamily="34" charset="0"/>
              </a:rPr>
              <a:pPr eaLnBrk="1" hangingPunct="1"/>
              <a:t>19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Löwe konnte nicht schreiben. Aber das störte den Löwen nicht, denn der Löwe konnte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brüllen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Zähne zeigen. Und mehr brauchte der Löwe nicht.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58B3-226E-574D-8E3E-F228D209F7C1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0807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nochmals Nein!"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„Ich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würde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ihr schreiben, wie schön sie ist. Ich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würde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ihr schreiben, wie gerne ich sie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würde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Einfach nur zusammen sein. Einfach faul unter einem Baum liegen. Einfach in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Abendhimmel gucken! Das kann doch nicht so schwer sein!"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dann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brüllte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Löwe los.</a:t>
            </a:r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Brüllte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die wunderbaren Dinge, die er schreiben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würde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wenn er könnte.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 der Löwe konnte ja nicht.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so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brüllte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noch eine Weile.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58B3-226E-574D-8E3E-F228D209F7C1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41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„Warum haben Sie denn nicht selbst geschrieben?“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Löwe drehte sich um.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„Wer will das wissen?!"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58B3-226E-574D-8E3E-F228D209F7C1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7767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„Ich", sagte die Löwin mit dem Buch.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58B3-226E-574D-8E3E-F228D209F7C1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1592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der Löwe mit den scharfen Zähnen antwortete leise:</a:t>
            </a:r>
          </a:p>
          <a:p>
            <a:r>
              <a:rPr lang="de-DE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„Ich habe nicht geschrieben, weil ich nicht schreiben kann ..."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58B3-226E-574D-8E3E-F228D209F7C1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709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>
            <a:extLst>
              <a:ext uri="{FF2B5EF4-FFF2-40B4-BE49-F238E27FC236}">
                <a16:creationId xmlns:a16="http://schemas.microsoft.com/office/drawing/2014/main" id="{CBE6CFF5-D59B-EEA8-DEC2-AB6AE4901C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>
            <a:extLst>
              <a:ext uri="{FF2B5EF4-FFF2-40B4-BE49-F238E27FC236}">
                <a16:creationId xmlns:a16="http://schemas.microsoft.com/office/drawing/2014/main" id="{E0A439D2-0577-3244-4A35-A0CBE6FDBE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lächelte die Löwin, stupste den Löwen mit der Nase und nahm ihn mit.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BC6E07-A558-3CF0-DFAB-3486E2D1A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A7B1C8-8DF3-C245-8D05-93D7B6344F90}" type="slidenum">
              <a:rPr lang="de-DE" altLang="de-DE">
                <a:latin typeface="Calibri" panose="020F0502020204030204" pitchFamily="34" charset="0"/>
              </a:rPr>
              <a:pPr eaLnBrk="1" hangingPunct="1"/>
              <a:t>24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wie Anfang</a:t>
            </a:r>
          </a:p>
          <a:p>
            <a:endParaRPr lang="de-DE" sz="160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58B3-226E-574D-8E3E-F228D209F7C1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1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Eines Tages traf er eine Löwin.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Löwin las in einem Buch und war sehr schön.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Löwe ging los und wollte sie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küssen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Aber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dann blieb er stehen und dachte nach.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58B3-226E-574D-8E3E-F228D209F7C1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817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4AC96B60-C12A-BBB7-41A1-3C48DB1B0A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B104088B-DEEF-A306-30FB-38D8929237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 Löwin, die liest, ist ein Dame. Und einer Dame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schreibt man Briefe. Bevor man sie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küsst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hatte er von einem Missionar gelernt, den er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gefressen hatte.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E0CACF-8436-796E-9E65-010A7B045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884419-E6EE-AE48-A7D3-220B6A5ADE47}" type="slidenum">
              <a:rPr lang="de-DE" altLang="de-DE">
                <a:latin typeface="Calibri" panose="020F0502020204030204" pitchFamily="34" charset="0"/>
              </a:rPr>
              <a:pPr eaLnBrk="1" hangingPunct="1"/>
              <a:t>4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>
            <a:extLst>
              <a:ext uri="{FF2B5EF4-FFF2-40B4-BE49-F238E27FC236}">
                <a16:creationId xmlns:a16="http://schemas.microsoft.com/office/drawing/2014/main" id="{B09688C2-5A8A-68FC-C4F3-8AD3D4B38D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>
            <a:extLst>
              <a:ext uri="{FF2B5EF4-FFF2-40B4-BE49-F238E27FC236}">
                <a16:creationId xmlns:a16="http://schemas.microsoft.com/office/drawing/2014/main" id="{2146DB1C-C823-C251-7F11-6C6BA09840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 der Löwe konnte nicht schreiben.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ging er zu dem Affen und sagte: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„Schreib Du mir einen Brief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für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Löwin!“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19C88C-42AC-84EE-3584-F8D20EB56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243440-19B3-FB4C-ABA0-E2AA85E80C60}" type="slidenum">
              <a:rPr lang="de-DE" altLang="de-DE">
                <a:latin typeface="Calibri" panose="020F0502020204030204" pitchFamily="34" charset="0"/>
              </a:rPr>
              <a:pPr eaLnBrk="1" hangingPunct="1"/>
              <a:t>5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 nächsten Tag ging der Löwe mit dem Brief zur Post. Aber der Löwe hätte gerne</a:t>
            </a:r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gewußt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was der Affe geschrieben hatte. Also kehrte er um und der Affe musste lesen.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Affe las: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„Liebste Freundin, wollen Sie mit mir auf die Bäume klettern?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 hab auch Bananen. Total lecker! Gruß Löwe.“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„Aber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neiiiiiin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!“,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brüllte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Löwe, „So etwas hätte ich doch nie geschrieben!“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der Löwe zerriss den Brief.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58B3-226E-574D-8E3E-F228D209F7C1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028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>
            <a:extLst>
              <a:ext uri="{FF2B5EF4-FFF2-40B4-BE49-F238E27FC236}">
                <a16:creationId xmlns:a16="http://schemas.microsoft.com/office/drawing/2014/main" id="{804A12F9-81AE-4A15-9D69-3E97F6CCD3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>
            <a:extLst>
              <a:ext uri="{FF2B5EF4-FFF2-40B4-BE49-F238E27FC236}">
                <a16:creationId xmlns:a16="http://schemas.microsoft.com/office/drawing/2014/main" id="{2EC5752A-D749-32EF-44BD-08980C7B46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Dann ging er hinunter zum Fluss. Dort musste das Nilpferd einen neuen Brief schreiben.</a:t>
            </a:r>
          </a:p>
          <a:p>
            <a:pPr eaLnBrk="1" hangingPunct="1"/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9448CE-5C44-A18A-EDA7-7D8B08DBF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D2D927-AE7F-7642-83A6-FD6617FB8F8E}" type="slidenum">
              <a:rPr lang="de-DE" altLang="de-DE">
                <a:latin typeface="Calibri" panose="020F0502020204030204" pitchFamily="34" charset="0"/>
              </a:rPr>
              <a:pPr eaLnBrk="1" hangingPunct="1"/>
              <a:t>7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 nächsten Tag ging der Löwe mit dem Brief zur Post. Aber der Löwe hätte gerne</a:t>
            </a:r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gewußt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was das Nilpferd geschrieben hatte.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kehrte er um und das Nilpferd las: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„Liebste Freundin, wollen Sie mit mir im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Fluß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schwimmen und nach Algen tauchen?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lecker! Gruß Löwe.“</a:t>
            </a:r>
          </a:p>
          <a:p>
            <a:pPr eaLnBrk="1" hangingPunct="1"/>
            <a:endParaRPr lang="de-DE" alt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58B3-226E-574D-8E3E-F228D209F7C1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1506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>
            <a:extLst>
              <a:ext uri="{FF2B5EF4-FFF2-40B4-BE49-F238E27FC236}">
                <a16:creationId xmlns:a16="http://schemas.microsoft.com/office/drawing/2014/main" id="{FC089083-BAF2-06BD-8E0E-236E804B1B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>
            <a:extLst>
              <a:ext uri="{FF2B5EF4-FFF2-40B4-BE49-F238E27FC236}">
                <a16:creationId xmlns:a16="http://schemas.microsoft.com/office/drawing/2014/main" id="{DACFE42E-AA9E-605D-A535-0761E1350C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Neiiiiiin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!“,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brüllte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Löwe. „So etwas hätte ich doch nie geschrieben!“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734000-FFAD-CA3B-66DA-096805B9EF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D62A15-3ACF-494C-BB1D-2834E57F5D6A}" type="slidenum">
              <a:rPr lang="de-DE" altLang="de-DE">
                <a:latin typeface="Calibri" panose="020F0502020204030204" pitchFamily="34" charset="0"/>
              </a:rPr>
              <a:pPr eaLnBrk="1" hangingPunct="1"/>
              <a:t>9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399E68-98C8-752C-4869-64A63A338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9AE3F-11CA-9B49-938B-C59FAC0AAA98}" type="datetimeFigureOut">
              <a:rPr lang="de-DE"/>
              <a:pPr>
                <a:defRPr/>
              </a:pPr>
              <a:t>05.05.22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3D563B-2F5D-37F5-20B3-E456750C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71EDA-C7B2-A648-B504-7DF74FB0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E453D-46F1-2149-81F8-629B52825B1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67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086F34-36AD-0B46-70CD-F74F75FE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10C4-0B33-7E4A-B475-5B8A2D5CEA33}" type="datetimeFigureOut">
              <a:rPr lang="de-DE"/>
              <a:pPr>
                <a:defRPr/>
              </a:pPr>
              <a:t>05.05.22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CBB052-6173-DE33-365F-B641A437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7B3CA5-51F7-36E0-494A-FB276521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46A06-0A0A-1846-923D-ED0B2230CFE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15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41E309-593A-10CD-3123-987D9967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0E9B-E048-4B48-A6EF-81EC76B8ED4D}" type="datetimeFigureOut">
              <a:rPr lang="de-DE"/>
              <a:pPr>
                <a:defRPr/>
              </a:pPr>
              <a:t>05.05.22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9C5996-6F52-C0CD-2D0D-C0A14F429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D3548D-775C-8AE0-4C28-61885C524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788FC-3BA0-6C4F-8FCF-B13DF87364D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33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502E48-10E4-1557-73BB-17C8CEE0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3C5CE-E442-934C-AE85-45F4CFB3C36C}" type="datetimeFigureOut">
              <a:rPr lang="de-DE"/>
              <a:pPr>
                <a:defRPr/>
              </a:pPr>
              <a:t>05.05.22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EA415A-E336-8771-21EE-7FDFEE87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B368E7-214B-9FCF-4599-BD7C048E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D5850-3329-6442-A807-0A5B6547A63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699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90700B-FA21-7F2A-5424-A5B1506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83DB-4972-9F4D-97A3-BDB240EE25A3}" type="datetimeFigureOut">
              <a:rPr lang="de-DE"/>
              <a:pPr>
                <a:defRPr/>
              </a:pPr>
              <a:t>05.05.22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D73255-EE3B-DFAA-988F-2D728E70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C37E38-23A5-FC2C-8B29-376996ED8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46D8-3F66-2F47-BFC1-95A3DC8E9A2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156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EA925BB-7212-0EF6-88EF-3E2688F9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0E5D-8A8F-324A-B14F-3804FA1CFC76}" type="datetimeFigureOut">
              <a:rPr lang="de-DE"/>
              <a:pPr>
                <a:defRPr/>
              </a:pPr>
              <a:t>05.05.22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71B0E70-0287-5DB8-2634-31B661F8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AC776F9-52A0-3ACE-45E9-78C57B28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8A9D-6C95-E647-9094-F5CAFE8E913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510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B98E3EE-3C9E-B2C2-0CC0-60FD50FEE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A9D1-7FE6-7245-BA41-75D910402E0F}" type="datetimeFigureOut">
              <a:rPr lang="de-DE"/>
              <a:pPr>
                <a:defRPr/>
              </a:pPr>
              <a:t>05.05.22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C1F4DB0-4354-BD54-AD9E-06DEA4F6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2B4379E7-4D2E-AB3C-2F8A-97F4E189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E007F-3895-114C-B0DE-1874311A6F9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28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B904B03-DCFD-706A-4E9E-024266D6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09E6-1D88-EF42-BD0E-148F5085CC05}" type="datetimeFigureOut">
              <a:rPr lang="de-DE"/>
              <a:pPr>
                <a:defRPr/>
              </a:pPr>
              <a:t>05.05.22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377AA91-1A1A-C20F-1D41-9AD6F302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7122047-B3B9-D093-6EF3-31522A96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151C6-67E7-4C4A-BB99-F0FEFE1F6E3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630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A85D7399-0BEC-3B45-9F77-4AB52E52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DAC37-10AB-0845-B615-D8FD79636C4E}" type="datetimeFigureOut">
              <a:rPr lang="de-DE"/>
              <a:pPr>
                <a:defRPr/>
              </a:pPr>
              <a:t>05.05.22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96B8F70-3283-C033-C25D-A61B06DA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B0EAFF4-6153-90BB-9C76-FFA381B2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F5576-B913-3541-898A-D091419B972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656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B922FDE-81C9-31B3-6A83-FDE7E7F2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1AB2-1A3D-DE4A-AD5C-986732A81FDE}" type="datetimeFigureOut">
              <a:rPr lang="de-DE"/>
              <a:pPr>
                <a:defRPr/>
              </a:pPr>
              <a:t>05.05.22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A4D70A0-4BF6-73EE-38CD-47588BD3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ABAA818-3A72-E594-3AF3-A7C1EA97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00D5-3B28-A349-9538-CBE325C01CF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317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A8D1F75-7258-8C7E-20E7-FE25BF76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EF2F-FC15-DC4C-AB94-387436AA7C50}" type="datetimeFigureOut">
              <a:rPr lang="de-DE"/>
              <a:pPr>
                <a:defRPr/>
              </a:pPr>
              <a:t>05.05.22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0BF937F-03F3-A6F1-960D-6CA5364AF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35C7452-96A3-08AC-775A-FA49DC46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0B11B-DCC4-F342-BCEB-7EF07BE81DC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401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61845A3F-55F7-AA77-1235-6D824B2BBC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AC66CEE1-6009-2AEE-2077-309EACD9CB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328519-7151-91A4-6406-99A1FB8FA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13F14F-696C-CB4D-853B-CF2413867CB6}" type="datetimeFigureOut">
              <a:rPr lang="de-DE"/>
              <a:pPr>
                <a:defRPr/>
              </a:pPr>
              <a:t>05.05.22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BFF1FF-B728-6785-3182-343324B4F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A4D6B9-BFB1-24B9-3D3B-56FCAD68D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1E4D353-E214-6C44-92F8-ADEAEC9E447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ilder\2009-06-24\270.JPG">
            <a:extLst>
              <a:ext uri="{FF2B5EF4-FFF2-40B4-BE49-F238E27FC236}">
                <a16:creationId xmlns:a16="http://schemas.microsoft.com/office/drawing/2014/main" id="{89BCA356-58B2-9F77-5CC2-4A10BB60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42938"/>
            <a:ext cx="8505825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Bilder\2009-06-24\280.JPG">
            <a:extLst>
              <a:ext uri="{FF2B5EF4-FFF2-40B4-BE49-F238E27FC236}">
                <a16:creationId xmlns:a16="http://schemas.microsoft.com/office/drawing/2014/main" id="{C554909C-7939-D3D9-CFB3-8E46C6B1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611188"/>
            <a:ext cx="7072313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Bilder\2009-06-24\281.JPG">
            <a:extLst>
              <a:ext uri="{FF2B5EF4-FFF2-40B4-BE49-F238E27FC236}">
                <a16:creationId xmlns:a16="http://schemas.microsoft.com/office/drawing/2014/main" id="{97D7A9C1-2FC7-CD98-170E-129CCB0C1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28600"/>
            <a:ext cx="4572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Bilder\2009-06-24\282.JPG">
            <a:extLst>
              <a:ext uri="{FF2B5EF4-FFF2-40B4-BE49-F238E27FC236}">
                <a16:creationId xmlns:a16="http://schemas.microsoft.com/office/drawing/2014/main" id="{21A3CB61-EB44-67B6-192A-1BE7C3863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774700"/>
            <a:ext cx="77978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D:\Bilder\2009-06-24\283.JPG">
            <a:extLst>
              <a:ext uri="{FF2B5EF4-FFF2-40B4-BE49-F238E27FC236}">
                <a16:creationId xmlns:a16="http://schemas.microsoft.com/office/drawing/2014/main" id="{E1049564-12FC-A49B-E557-61D5A4765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AD0DBA6-B945-BA0A-848D-110F43F4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704850"/>
            <a:ext cx="40005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Bilder\2009-06-24\284.JPG">
            <a:extLst>
              <a:ext uri="{FF2B5EF4-FFF2-40B4-BE49-F238E27FC236}">
                <a16:creationId xmlns:a16="http://schemas.microsoft.com/office/drawing/2014/main" id="{D99982F3-7708-237F-5C98-E7FA4265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57250"/>
            <a:ext cx="7780338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Bilder\2009-06-24\286.JPG">
            <a:extLst>
              <a:ext uri="{FF2B5EF4-FFF2-40B4-BE49-F238E27FC236}">
                <a16:creationId xmlns:a16="http://schemas.microsoft.com/office/drawing/2014/main" id="{B3BEE810-1FD5-4C05-C9AD-5FFF905A2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996950"/>
            <a:ext cx="6770687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7A4CFD17-ED8A-CA33-B2DF-0605C377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828675"/>
            <a:ext cx="3500438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8ADA95C2-74A0-0C49-7694-E563E499C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58750"/>
            <a:ext cx="6792913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Bilder\2009-06-24\288.JPG">
            <a:extLst>
              <a:ext uri="{FF2B5EF4-FFF2-40B4-BE49-F238E27FC236}">
                <a16:creationId xmlns:a16="http://schemas.microsoft.com/office/drawing/2014/main" id="{D275C353-8EC3-15BF-9FB7-5726EF3A2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857250"/>
            <a:ext cx="7239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>
            <a:extLst>
              <a:ext uri="{FF2B5EF4-FFF2-40B4-BE49-F238E27FC236}">
                <a16:creationId xmlns:a16="http://schemas.microsoft.com/office/drawing/2014/main" id="{C9018998-4E6A-BCA6-3552-1C621EB0D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85750"/>
            <a:ext cx="7467600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Inhaltsplatzhalter 2">
            <a:extLst>
              <a:ext uri="{FF2B5EF4-FFF2-40B4-BE49-F238E27FC236}">
                <a16:creationId xmlns:a16="http://schemas.microsoft.com/office/drawing/2014/main" id="{29D8B09E-32B7-B376-3AAB-3C7547DB1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/>
          <a:lstStyle/>
          <a:p>
            <a:pPr eaLnBrk="1" hangingPunct="1"/>
            <a:endParaRPr lang="de-DE" altLang="de-DE"/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D1B58740-D229-A720-5C08-15BAE7908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785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CEB805FC-296C-213B-DE13-8007DBF4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873918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AE37DBD8-6965-2C92-2ACE-3AE5A350B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62865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EC930094-673D-EBA4-9B11-BD1B2E4C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7379C4E6-67D1-6628-0FB0-37393F01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215438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48DB8471-334C-CD53-C7BE-956898A3B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9388"/>
            <a:ext cx="8143875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C2CEB043-AC11-AD89-88F4-E33398A0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-1588"/>
            <a:ext cx="7500938" cy="66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0DAFFD55-3D80-D2FA-D6E6-775FD7D58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931275" cy="599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ilder\2009-06-24\272.JPG">
            <a:extLst>
              <a:ext uri="{FF2B5EF4-FFF2-40B4-BE49-F238E27FC236}">
                <a16:creationId xmlns:a16="http://schemas.microsoft.com/office/drawing/2014/main" id="{1BA2192E-3EB2-BC72-7198-9CAA4C8E1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85813"/>
            <a:ext cx="8278812" cy="57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ilder\2009-06-24\273.JPG">
            <a:extLst>
              <a:ext uri="{FF2B5EF4-FFF2-40B4-BE49-F238E27FC236}">
                <a16:creationId xmlns:a16="http://schemas.microsoft.com/office/drawing/2014/main" id="{BF1E0366-0299-E453-413E-3BA9D7E6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00063"/>
            <a:ext cx="631983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Bilder\2009-06-24\274.JPG">
            <a:extLst>
              <a:ext uri="{FF2B5EF4-FFF2-40B4-BE49-F238E27FC236}">
                <a16:creationId xmlns:a16="http://schemas.microsoft.com/office/drawing/2014/main" id="{75E0BB69-A3A4-46F6-3842-FB0BE870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4B01E0E-C5A3-B064-F557-7E80610D8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0"/>
            <a:ext cx="5060950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Bilder\2009-06-24\276.JPG">
            <a:extLst>
              <a:ext uri="{FF2B5EF4-FFF2-40B4-BE49-F238E27FC236}">
                <a16:creationId xmlns:a16="http://schemas.microsoft.com/office/drawing/2014/main" id="{50A0998E-AA9F-D8C8-27C0-2E5599F25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857250"/>
            <a:ext cx="86423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Bilder\2009-06-24\277.JPG">
            <a:extLst>
              <a:ext uri="{FF2B5EF4-FFF2-40B4-BE49-F238E27FC236}">
                <a16:creationId xmlns:a16="http://schemas.microsoft.com/office/drawing/2014/main" id="{8D2563E5-D58C-36E3-648E-B482222BF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49250"/>
            <a:ext cx="7286625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Bilder\2009-06-24\278.JPG">
            <a:extLst>
              <a:ext uri="{FF2B5EF4-FFF2-40B4-BE49-F238E27FC236}">
                <a16:creationId xmlns:a16="http://schemas.microsoft.com/office/drawing/2014/main" id="{E11B5D8A-89B1-7ADB-4B30-139235BAD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723900"/>
            <a:ext cx="710565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Macintosh PowerPoint</Application>
  <PresentationFormat>Bildschirmpräsentation (4:3)</PresentationFormat>
  <Paragraphs>107</Paragraphs>
  <Slides>26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Anette</dc:creator>
  <cp:lastModifiedBy>Silke Dreier</cp:lastModifiedBy>
  <cp:revision>40</cp:revision>
  <dcterms:created xsi:type="dcterms:W3CDTF">2009-06-24T13:48:14Z</dcterms:created>
  <dcterms:modified xsi:type="dcterms:W3CDTF">2022-05-05T13:23:42Z</dcterms:modified>
</cp:coreProperties>
</file>