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9" name="Shape 14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r und Datum"/>
          <p:cNvSpPr txBox="1"/>
          <p:nvPr>
            <p:ph type="body" sz="quarter" idx="21" hasCustomPrompt="1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Autor und Datum</a:t>
            </a:r>
          </a:p>
        </p:txBody>
      </p:sp>
      <p:sp>
        <p:nvSpPr>
          <p:cNvPr id="12" name="Titel der Präsentation"/>
          <p:cNvSpPr txBox="1"/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Titel der Präsentation</a:t>
            </a:r>
          </a:p>
        </p:txBody>
      </p:sp>
      <p:sp>
        <p:nvSpPr>
          <p:cNvPr id="13" name="Textebene 1…"/>
          <p:cNvSpPr txBox="1"/>
          <p:nvPr>
            <p:ph type="body" sz="quarter" idx="1" hasCustomPrompt="1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Präsentationsuntertitel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ufstell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extebene 1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Aufstellung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9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akt (groß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Textebene 1…"/>
          <p:cNvSpPr txBox="1"/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/>
            </a:lvl5pPr>
          </a:lstStyle>
          <a:p>
            <a:pPr/>
            <a:r>
              <a:t>100 %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7" name="Fakten"/>
          <p:cNvSpPr txBox="1"/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Fakten</a:t>
            </a:r>
          </a:p>
        </p:txBody>
      </p:sp>
      <p:sp>
        <p:nvSpPr>
          <p:cNvPr id="108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Z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Quellenangabe"/>
          <p:cNvSpPr txBox="1"/>
          <p:nvPr>
            <p:ph type="body" sz="quarter" idx="21" hasCustomPrompt="1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Quellenangabe</a:t>
            </a:r>
          </a:p>
        </p:txBody>
      </p:sp>
      <p:sp>
        <p:nvSpPr>
          <p:cNvPr id="116" name="Textebene 1…"/>
          <p:cNvSpPr txBox="1"/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pc="-170" sz="85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„Bemerkenswert“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7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 - 3 Stü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Bild"/>
          <p:cNvSpPr/>
          <p:nvPr>
            <p:ph type="pic" sz="quarter" idx="21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5" name="Bild"/>
          <p:cNvSpPr/>
          <p:nvPr>
            <p:ph type="pic" sz="half" idx="22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6" name="Bild"/>
          <p:cNvSpPr/>
          <p:nvPr>
            <p:ph type="pic" idx="23"/>
          </p:nvPr>
        </p:nvSpPr>
        <p:spPr>
          <a:xfrm>
            <a:off x="-139700" y="495300"/>
            <a:ext cx="16611600" cy="124587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7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Bild"/>
          <p:cNvSpPr/>
          <p:nvPr>
            <p:ph type="pic" idx="21"/>
          </p:nvPr>
        </p:nvSpPr>
        <p:spPr>
          <a:xfrm>
            <a:off x="-1333500" y="-5524500"/>
            <a:ext cx="27051000" cy="216408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5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el &amp;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666699290_02_crop_3159x1892.jpg"/>
          <p:cNvSpPr/>
          <p:nvPr>
            <p:ph type="pic" idx="21"/>
          </p:nvPr>
        </p:nvSpPr>
        <p:spPr>
          <a:xfrm>
            <a:off x="-1155700" y="-1295400"/>
            <a:ext cx="26746200" cy="16018933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Titel der Präsentation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32" sz="11600"/>
            </a:lvl1pPr>
          </a:lstStyle>
          <a:p>
            <a:pPr/>
            <a:r>
              <a:t>Titel der Präsentation</a:t>
            </a:r>
          </a:p>
        </p:txBody>
      </p:sp>
      <p:sp>
        <p:nvSpPr>
          <p:cNvPr id="23" name="Autor und Datum"/>
          <p:cNvSpPr txBox="1"/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Autor und Datum</a:t>
            </a:r>
          </a:p>
        </p:txBody>
      </p:sp>
      <p:sp>
        <p:nvSpPr>
          <p:cNvPr id="24" name="Textebene 1…"/>
          <p:cNvSpPr txBox="1"/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Präsentationsuntertitel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5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el &amp; Fo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10457886_1434x1669.jpg"/>
          <p:cNvSpPr/>
          <p:nvPr>
            <p:ph type="pic" idx="21"/>
          </p:nvPr>
        </p:nvSpPr>
        <p:spPr>
          <a:xfrm>
            <a:off x="10972800" y="-203200"/>
            <a:ext cx="12144837" cy="141351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" name="Folientitel"/>
          <p:cNvSpPr txBox="1"/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Folientitel</a:t>
            </a:r>
          </a:p>
        </p:txBody>
      </p:sp>
      <p:sp>
        <p:nvSpPr>
          <p:cNvPr id="34" name="Textebene 1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Folien-Untertitel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Foliennumm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el &amp; Pun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Folientitel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Folientitel</a:t>
            </a:r>
          </a:p>
        </p:txBody>
      </p:sp>
      <p:sp>
        <p:nvSpPr>
          <p:cNvPr id="43" name="Folien-Untertitel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Folien-Untertitel</a:t>
            </a:r>
          </a:p>
        </p:txBody>
      </p:sp>
      <p:sp>
        <p:nvSpPr>
          <p:cNvPr id="44" name="Textebene 1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Text für Folienpunkt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unk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extebene 1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pPr/>
            <a:r>
              <a:t>Text für Folienpunkt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el, Punkt &amp;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Folien-Untertitel"/>
          <p:cNvSpPr txBox="1"/>
          <p:nvPr>
            <p:ph type="body" sz="quarter" idx="21" hasCustomPrompt="1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Folien-Untertitel</a:t>
            </a:r>
          </a:p>
        </p:txBody>
      </p:sp>
      <p:sp>
        <p:nvSpPr>
          <p:cNvPr id="61" name="Textebene 1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Text für Folienpunkt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2" name="660384004_1290x1720.jpg"/>
          <p:cNvSpPr/>
          <p:nvPr>
            <p:ph type="pic" idx="22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3" name="Folientitel"/>
          <p:cNvSpPr txBox="1"/>
          <p:nvPr>
            <p:ph type="title" hasCustomPrompt="1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Folientitel</a:t>
            </a:r>
          </a:p>
        </p:txBody>
      </p:sp>
      <p:sp>
        <p:nvSpPr>
          <p:cNvPr id="64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bschni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itel des Abschnitts"/>
          <p:cNvSpPr txBox="1"/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b="0" spc="-232" sz="11600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Titel des Abschnitts</a:t>
            </a:r>
          </a:p>
        </p:txBody>
      </p:sp>
      <p:sp>
        <p:nvSpPr>
          <p:cNvPr id="72" name="Foliennumm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Folientitel"/>
          <p:cNvSpPr txBox="1"/>
          <p:nvPr>
            <p:ph type="title" hasCustomPrompt="1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Folientitel</a:t>
            </a:r>
          </a:p>
        </p:txBody>
      </p:sp>
      <p:sp>
        <p:nvSpPr>
          <p:cNvPr id="80" name="Folien-Untertitel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Folien-Untertitel</a:t>
            </a:r>
          </a:p>
        </p:txBody>
      </p:sp>
      <p:sp>
        <p:nvSpPr>
          <p:cNvPr id="81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-Titel"/>
          <p:cNvSpPr txBox="1"/>
          <p:nvPr>
            <p:ph type="title" hasCustomPrompt="1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Agenda-Titel</a:t>
            </a:r>
          </a:p>
        </p:txBody>
      </p:sp>
      <p:sp>
        <p:nvSpPr>
          <p:cNvPr id="89" name="Agenda-Untertitel"/>
          <p:cNvSpPr txBox="1"/>
          <p:nvPr>
            <p:ph type="body" sz="quarter" idx="21" hasCustomPrompt="1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Agenda-Untertitel</a:t>
            </a:r>
          </a:p>
        </p:txBody>
      </p:sp>
      <p:sp>
        <p:nvSpPr>
          <p:cNvPr id="90" name="Textebene 1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5pPr>
          </a:lstStyle>
          <a:p>
            <a:pPr/>
            <a:r>
              <a:t>Agenda-Themen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1" name="Folien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titel"/>
          <p:cNvSpPr txBox="1"/>
          <p:nvPr>
            <p:ph type="title" hasCustomPrompt="1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Folientitel</a:t>
            </a:r>
          </a:p>
        </p:txBody>
      </p:sp>
      <p:sp>
        <p:nvSpPr>
          <p:cNvPr id="3" name="Textebene 1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Text für Folienpunkt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Foliennummer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transition xmlns:p14="http://schemas.microsoft.com/office/powerpoint/2010/main" spd="med" advClick="1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jpe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0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1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2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3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5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6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7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8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9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F2744D56-C76F-4D98-84AA-A8176DB9FD51-L0-001.jpeg" descr="F2744D56-C76F-4D98-84AA-A8176DB9FD51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68459" y="0"/>
            <a:ext cx="17847081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C927D554-E367-4AF9-ACE7-B040498EF090-L0-001.jpeg" descr="C927D554-E367-4AF9-ACE7-B040498EF090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151230"/>
            <a:ext cx="24384000" cy="94135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3722D571-DBA3-4752-A41F-2639289A33B5-L0-001.jpeg" descr="3722D571-DBA3-4752-A41F-2639289A33B5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890056"/>
            <a:ext cx="24384000" cy="99358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AFC03604-ED51-4AE4-9485-F270EF47F155-L0-001.jpeg" descr="AFC03604-ED51-4AE4-9485-F270EF47F155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334629"/>
            <a:ext cx="24384000" cy="904674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66A78D39-59E0-4255-ACA5-81AF5D69CD03-L0-001.jpeg" descr="66A78D39-59E0-4255-ACA5-81AF5D69CD03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93739" y="0"/>
            <a:ext cx="19996522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A9DC880E-8F33-4148-B665-FEABC4B636F6-L0-001.jpeg" descr="A9DC880E-8F33-4148-B665-FEABC4B636F6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010113"/>
            <a:ext cx="24384000" cy="96957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F4226A88-9C6A-4C8F-80DC-0983EC6164E1-L0-001.jpeg" descr="F4226A88-9C6A-4C8F-80DC-0983EC6164E1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065282"/>
            <a:ext cx="24384000" cy="95854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F213B4C2-D49F-4A5A-BE04-7C383C404633-L0-001.jpeg" descr="F213B4C2-D49F-4A5A-BE04-7C383C404633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977311"/>
            <a:ext cx="24384000" cy="97613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02453093-7959-4A13-B7D0-29E28750A9B0-L0-001.jpeg" descr="02453093-7959-4A13-B7D0-29E28750A9B0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978004"/>
            <a:ext cx="24384000" cy="975999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48183D50-DC82-4CFC-ACA2-7796B4386468-L0-001.jpeg" descr="48183D50-DC82-4CFC-ACA2-7796B4386468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042563"/>
            <a:ext cx="24384000" cy="963087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A8A50BE5-1CA8-499B-A0FF-3762A79A6AD2-L0-001.jpeg" descr="A8A50BE5-1CA8-499B-A0FF-3762A79A6AD2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2160293"/>
            <a:ext cx="24384001" cy="97938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CD2514EB-241A-4552-B1FD-B5C091FCEB28-L0-001.jpeg" descr="CD2514EB-241A-4552-B1FD-B5C091FCEB28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7000" y="2166040"/>
            <a:ext cx="24384000" cy="963792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F52B26A9-71EE-459F-86C2-FE557A88CC4B-L0-001.jpeg" descr="F52B26A9-71EE-459F-86C2-FE557A88CC4B-L0-00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049333"/>
            <a:ext cx="24384000" cy="961733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