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d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ild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ild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d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Autor und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und Datum</a:t>
            </a:r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1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Agenda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9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Agenda-Themen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1902AB9-0B64-4929-8BF9-E3AECDE63B6E-L0-001.jpeg" descr="B1902AB9-0B64-4929-8BF9-E3AECDE63B6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7181" y="0"/>
            <a:ext cx="1004963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52B96A9F-F091-4E6E-AAEC-F82E101A677A-L0-001.jpeg" descr="52B96A9F-F091-4E6E-AAEC-F82E101A677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6202" y="0"/>
            <a:ext cx="1247159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45F0131D-71FB-476F-B861-76F99478D92C-L0-001.jpeg" descr="45F0131D-71FB-476F-B861-76F99478D92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8708" y="0"/>
            <a:ext cx="1260658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A1DE4E6D-511D-4460-AEA2-7736509E15B1-L0-001.jpeg" descr="A1DE4E6D-511D-4460-AEA2-7736509E15B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5253" y="0"/>
            <a:ext cx="2093349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4F1280EE-AC6F-479C-A188-DD9B31C5932C.jpeg" descr="4F1280EE-AC6F-479C-A188-DD9B31C5932C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7931" y="-1"/>
            <a:ext cx="993571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36B1B211-490E-4C2D-87BB-1095DD98C78A-L0-001.jpeg" descr="36B1B211-490E-4C2D-87BB-1095DD98C78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6749" y="0"/>
            <a:ext cx="102505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4AAD2FF6-02B8-47C0-8CA3-5E9FDDEDED9A-L0-001.jpeg" descr="4AAD2FF6-02B8-47C0-8CA3-5E9FDDEDED9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3320" y="0"/>
            <a:ext cx="1041736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74EC36DB-CB94-4A7A-A30E-C6CBA9945A3C.jpeg" descr="74EC36DB-CB94-4A7A-A30E-C6CBA9945A3C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5789" y="0"/>
            <a:ext cx="1062314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95EA761F-C56F-49A1-8ECC-BA5154A72E7A-L0-001.jpeg" descr="95EA761F-C56F-49A1-8ECC-BA5154A72E7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2848" y="0"/>
            <a:ext cx="1011830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580B8868-03FF-4E60-97E4-475452B72878-L0-001.jpeg" descr="580B8868-03FF-4E60-97E4-475452B7287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5115" y="0"/>
            <a:ext cx="1049377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F5C4CD65-4F1E-44CE-9A18-78C252C6643E-L0-001.jpeg" descr="F5C4CD65-4F1E-44CE-9A18-78C252C6643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4282" y="0"/>
            <a:ext cx="1017543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D9589413-E91B-4E93-BB49-259EDCB73C01-L0-001.jpeg" descr="D9589413-E91B-4E93-BB49-259EDCB73C0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0858" y="0"/>
            <a:ext cx="1082228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