
<file path=[Content_Types].xml><?xml version="1.0" encoding="utf-8"?>
<Types xmlns="http://schemas.openxmlformats.org/package/2006/content-types">
  <Default Extension="png" ContentType="image/png"/>
  <Default Extension="svg" ContentType="image/sv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BF4537-3337-FB4D-985E-F8236049ADE7}"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de-DE"/>
        </a:p>
      </dgm:t>
    </dgm:pt>
    <dgm:pt modelId="{EB6E35FC-5052-254C-B3FA-D4F489643C0B}">
      <dgm:prSet phldrT="[Text]"/>
      <dgm:spPr>
        <a:solidFill>
          <a:schemeClr val="accent1">
            <a:lumMod val="75000"/>
          </a:schemeClr>
        </a:solidFill>
      </dgm:spPr>
      <dgm:t>
        <a:bodyPr/>
        <a:lstStyle/>
        <a:p>
          <a:r>
            <a:rPr lang="de-DE" dirty="0">
              <a:latin typeface="Arial" panose="020B0604020202020204" pitchFamily="34" charset="0"/>
              <a:cs typeface="Arial" panose="020B0604020202020204" pitchFamily="34" charset="0"/>
            </a:rPr>
            <a:t>Motivation</a:t>
          </a:r>
        </a:p>
      </dgm:t>
    </dgm:pt>
    <dgm:pt modelId="{BF208E50-219F-C544-BD58-5AC461D27BAA}" type="parTrans" cxnId="{6BAF05E8-98FE-2549-922D-5A7C0D681F4B}">
      <dgm:prSet/>
      <dgm:spPr/>
      <dgm:t>
        <a:bodyPr/>
        <a:lstStyle/>
        <a:p>
          <a:endParaRPr lang="de-DE"/>
        </a:p>
      </dgm:t>
    </dgm:pt>
    <dgm:pt modelId="{347094A8-49E5-1544-9C36-FE683CBA12E4}" type="sibTrans" cxnId="{6BAF05E8-98FE-2549-922D-5A7C0D681F4B}">
      <dgm:prSet/>
      <dgm:spPr/>
      <dgm:t>
        <a:bodyPr/>
        <a:lstStyle/>
        <a:p>
          <a:endParaRPr lang="de-DE"/>
        </a:p>
      </dgm:t>
    </dgm:pt>
    <dgm:pt modelId="{3CA04757-5221-364B-944D-E146EF48D947}">
      <dgm:prSet phldrT="[Text]"/>
      <dgm:spPr>
        <a:solidFill>
          <a:schemeClr val="accent1">
            <a:lumMod val="75000"/>
          </a:schemeClr>
        </a:solidFill>
      </dgm:spPr>
      <dgm:t>
        <a:bodyPr/>
        <a:lstStyle/>
        <a:p>
          <a:r>
            <a:rPr lang="de-DE" dirty="0">
              <a:latin typeface="Arial" panose="020B0604020202020204" pitchFamily="34" charset="0"/>
              <a:cs typeface="Arial" panose="020B0604020202020204" pitchFamily="34" charset="0"/>
            </a:rPr>
            <a:t>Orientierung</a:t>
          </a:r>
        </a:p>
      </dgm:t>
    </dgm:pt>
    <dgm:pt modelId="{35EFCEE8-E08B-734A-8CD0-818BBAC58FF2}" type="parTrans" cxnId="{92B27C6A-4ED9-834A-BA12-9DFAB9CFB6AE}">
      <dgm:prSet/>
      <dgm:spPr/>
      <dgm:t>
        <a:bodyPr/>
        <a:lstStyle/>
        <a:p>
          <a:endParaRPr lang="de-DE"/>
        </a:p>
      </dgm:t>
    </dgm:pt>
    <dgm:pt modelId="{C3DC55BA-FE4A-7D4D-8984-56A3F0FE980E}" type="sibTrans" cxnId="{92B27C6A-4ED9-834A-BA12-9DFAB9CFB6AE}">
      <dgm:prSet/>
      <dgm:spPr/>
      <dgm:t>
        <a:bodyPr/>
        <a:lstStyle/>
        <a:p>
          <a:endParaRPr lang="de-DE"/>
        </a:p>
      </dgm:t>
    </dgm:pt>
    <dgm:pt modelId="{0E925857-B666-AB40-99CC-2309A642C586}">
      <dgm:prSet phldrT="[Text]"/>
      <dgm:spPr>
        <a:solidFill>
          <a:schemeClr val="accent1">
            <a:lumMod val="75000"/>
          </a:schemeClr>
        </a:solidFill>
      </dgm:spPr>
      <dgm:t>
        <a:bodyPr/>
        <a:lstStyle/>
        <a:p>
          <a:r>
            <a:rPr lang="de-DE" dirty="0">
              <a:latin typeface="Arial" panose="020B0604020202020204" pitchFamily="34" charset="0"/>
              <a:cs typeface="Arial" panose="020B0604020202020204" pitchFamily="34" charset="0"/>
            </a:rPr>
            <a:t>Information</a:t>
          </a:r>
        </a:p>
      </dgm:t>
    </dgm:pt>
    <dgm:pt modelId="{B7F1506A-8ED5-D642-BFFC-AB1A000B81BB}" type="parTrans" cxnId="{428FC092-B58F-EA4A-8942-945321FD67E9}">
      <dgm:prSet/>
      <dgm:spPr/>
      <dgm:t>
        <a:bodyPr/>
        <a:lstStyle/>
        <a:p>
          <a:endParaRPr lang="de-DE"/>
        </a:p>
      </dgm:t>
    </dgm:pt>
    <dgm:pt modelId="{8E2A6CF8-2BB5-AA48-A46A-FF56D0E1D9F2}" type="sibTrans" cxnId="{428FC092-B58F-EA4A-8942-945321FD67E9}">
      <dgm:prSet/>
      <dgm:spPr/>
      <dgm:t>
        <a:bodyPr/>
        <a:lstStyle/>
        <a:p>
          <a:endParaRPr lang="de-DE"/>
        </a:p>
      </dgm:t>
    </dgm:pt>
    <dgm:pt modelId="{99FAE70C-C46E-9940-96AD-7CD823442512}" type="pres">
      <dgm:prSet presAssocID="{04BF4537-3337-FB4D-985E-F8236049ADE7}" presName="Name0" presStyleCnt="0">
        <dgm:presLayoutVars>
          <dgm:chMax val="7"/>
          <dgm:chPref val="7"/>
          <dgm:dir/>
        </dgm:presLayoutVars>
      </dgm:prSet>
      <dgm:spPr/>
    </dgm:pt>
    <dgm:pt modelId="{4E2E719A-A8C0-264F-8838-AD781832F1F2}" type="pres">
      <dgm:prSet presAssocID="{04BF4537-3337-FB4D-985E-F8236049ADE7}" presName="Name1" presStyleCnt="0"/>
      <dgm:spPr/>
    </dgm:pt>
    <dgm:pt modelId="{04BF088F-5E53-EB44-8ED0-E69E4247E4F9}" type="pres">
      <dgm:prSet presAssocID="{04BF4537-3337-FB4D-985E-F8236049ADE7}" presName="cycle" presStyleCnt="0"/>
      <dgm:spPr/>
    </dgm:pt>
    <dgm:pt modelId="{827D52BB-1510-F742-A886-7D86C06BBCBD}" type="pres">
      <dgm:prSet presAssocID="{04BF4537-3337-FB4D-985E-F8236049ADE7}" presName="srcNode" presStyleLbl="node1" presStyleIdx="0" presStyleCnt="3"/>
      <dgm:spPr/>
    </dgm:pt>
    <dgm:pt modelId="{820D2F6E-0F12-E04F-8958-752628895B70}" type="pres">
      <dgm:prSet presAssocID="{04BF4537-3337-FB4D-985E-F8236049ADE7}" presName="conn" presStyleLbl="parChTrans1D2" presStyleIdx="0" presStyleCnt="1"/>
      <dgm:spPr/>
    </dgm:pt>
    <dgm:pt modelId="{61F63708-A374-A843-8648-038C6E9684F5}" type="pres">
      <dgm:prSet presAssocID="{04BF4537-3337-FB4D-985E-F8236049ADE7}" presName="extraNode" presStyleLbl="node1" presStyleIdx="0" presStyleCnt="3"/>
      <dgm:spPr/>
    </dgm:pt>
    <dgm:pt modelId="{CFD26C31-A125-0F4F-8221-A7C3EFD54036}" type="pres">
      <dgm:prSet presAssocID="{04BF4537-3337-FB4D-985E-F8236049ADE7}" presName="dstNode" presStyleLbl="node1" presStyleIdx="0" presStyleCnt="3"/>
      <dgm:spPr/>
    </dgm:pt>
    <dgm:pt modelId="{07BB0984-29B2-D44A-86A6-16D79757BDCF}" type="pres">
      <dgm:prSet presAssocID="{EB6E35FC-5052-254C-B3FA-D4F489643C0B}" presName="text_1" presStyleLbl="node1" presStyleIdx="0" presStyleCnt="3">
        <dgm:presLayoutVars>
          <dgm:bulletEnabled val="1"/>
        </dgm:presLayoutVars>
      </dgm:prSet>
      <dgm:spPr/>
    </dgm:pt>
    <dgm:pt modelId="{2A479A20-4A5D-E84E-B44D-A5C1BC2B7388}" type="pres">
      <dgm:prSet presAssocID="{EB6E35FC-5052-254C-B3FA-D4F489643C0B}" presName="accent_1" presStyleCnt="0"/>
      <dgm:spPr/>
    </dgm:pt>
    <dgm:pt modelId="{01A77E18-977A-5845-A934-192D498D7F3E}" type="pres">
      <dgm:prSet presAssocID="{EB6E35FC-5052-254C-B3FA-D4F489643C0B}" presName="accentRepeatNode" presStyleLbl="solidFgAcc1" presStyleIdx="0" presStyleCnt="3"/>
      <dgm:spPr/>
    </dgm:pt>
    <dgm:pt modelId="{531E2F77-93CD-9B4F-AA2C-707C0019AA46}" type="pres">
      <dgm:prSet presAssocID="{3CA04757-5221-364B-944D-E146EF48D947}" presName="text_2" presStyleLbl="node1" presStyleIdx="1" presStyleCnt="3">
        <dgm:presLayoutVars>
          <dgm:bulletEnabled val="1"/>
        </dgm:presLayoutVars>
      </dgm:prSet>
      <dgm:spPr/>
    </dgm:pt>
    <dgm:pt modelId="{80210CE9-28E6-8B42-8624-B494A347C2D7}" type="pres">
      <dgm:prSet presAssocID="{3CA04757-5221-364B-944D-E146EF48D947}" presName="accent_2" presStyleCnt="0"/>
      <dgm:spPr/>
    </dgm:pt>
    <dgm:pt modelId="{84441B00-0198-8546-89DB-2A821CB7F2EE}" type="pres">
      <dgm:prSet presAssocID="{3CA04757-5221-364B-944D-E146EF48D947}" presName="accentRepeatNode" presStyleLbl="solidFgAcc1" presStyleIdx="1" presStyleCnt="3"/>
      <dgm:spPr/>
    </dgm:pt>
    <dgm:pt modelId="{12A7EE32-7DFE-8D4D-9938-BF15BC599F40}" type="pres">
      <dgm:prSet presAssocID="{0E925857-B666-AB40-99CC-2309A642C586}" presName="text_3" presStyleLbl="node1" presStyleIdx="2" presStyleCnt="3">
        <dgm:presLayoutVars>
          <dgm:bulletEnabled val="1"/>
        </dgm:presLayoutVars>
      </dgm:prSet>
      <dgm:spPr/>
    </dgm:pt>
    <dgm:pt modelId="{066EE4CB-5C3E-D847-9268-290A9E589A83}" type="pres">
      <dgm:prSet presAssocID="{0E925857-B666-AB40-99CC-2309A642C586}" presName="accent_3" presStyleCnt="0"/>
      <dgm:spPr/>
    </dgm:pt>
    <dgm:pt modelId="{468CEAD9-5624-3C42-9A74-C403207FCC25}" type="pres">
      <dgm:prSet presAssocID="{0E925857-B666-AB40-99CC-2309A642C586}" presName="accentRepeatNode" presStyleLbl="solidFgAcc1" presStyleIdx="2" presStyleCnt="3"/>
      <dgm:spPr/>
    </dgm:pt>
  </dgm:ptLst>
  <dgm:cxnLst>
    <dgm:cxn modelId="{574A1643-71B7-CF40-BF78-E23880535E18}" type="presOf" srcId="{0E925857-B666-AB40-99CC-2309A642C586}" destId="{12A7EE32-7DFE-8D4D-9938-BF15BC599F40}" srcOrd="0" destOrd="0" presId="urn:microsoft.com/office/officeart/2008/layout/VerticalCurvedList"/>
    <dgm:cxn modelId="{92B27C6A-4ED9-834A-BA12-9DFAB9CFB6AE}" srcId="{04BF4537-3337-FB4D-985E-F8236049ADE7}" destId="{3CA04757-5221-364B-944D-E146EF48D947}" srcOrd="1" destOrd="0" parTransId="{35EFCEE8-E08B-734A-8CD0-818BBAC58FF2}" sibTransId="{C3DC55BA-FE4A-7D4D-8984-56A3F0FE980E}"/>
    <dgm:cxn modelId="{ECC9A44B-B0D8-774A-8826-10DFAF55B468}" type="presOf" srcId="{3CA04757-5221-364B-944D-E146EF48D947}" destId="{531E2F77-93CD-9B4F-AA2C-707C0019AA46}" srcOrd="0" destOrd="0" presId="urn:microsoft.com/office/officeart/2008/layout/VerticalCurvedList"/>
    <dgm:cxn modelId="{D7BBD08B-825E-9547-A2DC-F49B9F2DD69F}" type="presOf" srcId="{EB6E35FC-5052-254C-B3FA-D4F489643C0B}" destId="{07BB0984-29B2-D44A-86A6-16D79757BDCF}" srcOrd="0" destOrd="0" presId="urn:microsoft.com/office/officeart/2008/layout/VerticalCurvedList"/>
    <dgm:cxn modelId="{428FC092-B58F-EA4A-8942-945321FD67E9}" srcId="{04BF4537-3337-FB4D-985E-F8236049ADE7}" destId="{0E925857-B666-AB40-99CC-2309A642C586}" srcOrd="2" destOrd="0" parTransId="{B7F1506A-8ED5-D642-BFFC-AB1A000B81BB}" sibTransId="{8E2A6CF8-2BB5-AA48-A46A-FF56D0E1D9F2}"/>
    <dgm:cxn modelId="{259A74C0-BBE9-5B48-936F-0F5DCA3545AE}" type="presOf" srcId="{04BF4537-3337-FB4D-985E-F8236049ADE7}" destId="{99FAE70C-C46E-9940-96AD-7CD823442512}" srcOrd="0" destOrd="0" presId="urn:microsoft.com/office/officeart/2008/layout/VerticalCurvedList"/>
    <dgm:cxn modelId="{690F3AC2-95B3-4648-87C1-FC28E15B4483}" type="presOf" srcId="{347094A8-49E5-1544-9C36-FE683CBA12E4}" destId="{820D2F6E-0F12-E04F-8958-752628895B70}" srcOrd="0" destOrd="0" presId="urn:microsoft.com/office/officeart/2008/layout/VerticalCurvedList"/>
    <dgm:cxn modelId="{6BAF05E8-98FE-2549-922D-5A7C0D681F4B}" srcId="{04BF4537-3337-FB4D-985E-F8236049ADE7}" destId="{EB6E35FC-5052-254C-B3FA-D4F489643C0B}" srcOrd="0" destOrd="0" parTransId="{BF208E50-219F-C544-BD58-5AC461D27BAA}" sibTransId="{347094A8-49E5-1544-9C36-FE683CBA12E4}"/>
    <dgm:cxn modelId="{00E981A1-DBC1-6946-903B-619AA526F878}" type="presParOf" srcId="{99FAE70C-C46E-9940-96AD-7CD823442512}" destId="{4E2E719A-A8C0-264F-8838-AD781832F1F2}" srcOrd="0" destOrd="0" presId="urn:microsoft.com/office/officeart/2008/layout/VerticalCurvedList"/>
    <dgm:cxn modelId="{9F5A87EA-C6D7-A045-9832-389D2EAF7E0B}" type="presParOf" srcId="{4E2E719A-A8C0-264F-8838-AD781832F1F2}" destId="{04BF088F-5E53-EB44-8ED0-E69E4247E4F9}" srcOrd="0" destOrd="0" presId="urn:microsoft.com/office/officeart/2008/layout/VerticalCurvedList"/>
    <dgm:cxn modelId="{BAB59380-4657-FC46-8CCB-6D6182917361}" type="presParOf" srcId="{04BF088F-5E53-EB44-8ED0-E69E4247E4F9}" destId="{827D52BB-1510-F742-A886-7D86C06BBCBD}" srcOrd="0" destOrd="0" presId="urn:microsoft.com/office/officeart/2008/layout/VerticalCurvedList"/>
    <dgm:cxn modelId="{1BDA4F2C-B246-434A-A09B-2C5114B2A24B}" type="presParOf" srcId="{04BF088F-5E53-EB44-8ED0-E69E4247E4F9}" destId="{820D2F6E-0F12-E04F-8958-752628895B70}" srcOrd="1" destOrd="0" presId="urn:microsoft.com/office/officeart/2008/layout/VerticalCurvedList"/>
    <dgm:cxn modelId="{741C265E-2974-F34F-B8BA-B0F74AA59642}" type="presParOf" srcId="{04BF088F-5E53-EB44-8ED0-E69E4247E4F9}" destId="{61F63708-A374-A843-8648-038C6E9684F5}" srcOrd="2" destOrd="0" presId="urn:microsoft.com/office/officeart/2008/layout/VerticalCurvedList"/>
    <dgm:cxn modelId="{3469B234-DADF-FD44-BDAE-93548C233F63}" type="presParOf" srcId="{04BF088F-5E53-EB44-8ED0-E69E4247E4F9}" destId="{CFD26C31-A125-0F4F-8221-A7C3EFD54036}" srcOrd="3" destOrd="0" presId="urn:microsoft.com/office/officeart/2008/layout/VerticalCurvedList"/>
    <dgm:cxn modelId="{1077E62D-61C0-E447-8253-687FE86D2787}" type="presParOf" srcId="{4E2E719A-A8C0-264F-8838-AD781832F1F2}" destId="{07BB0984-29B2-D44A-86A6-16D79757BDCF}" srcOrd="1" destOrd="0" presId="urn:microsoft.com/office/officeart/2008/layout/VerticalCurvedList"/>
    <dgm:cxn modelId="{6B103744-AB1F-AE4E-9DAE-F92AFA730727}" type="presParOf" srcId="{4E2E719A-A8C0-264F-8838-AD781832F1F2}" destId="{2A479A20-4A5D-E84E-B44D-A5C1BC2B7388}" srcOrd="2" destOrd="0" presId="urn:microsoft.com/office/officeart/2008/layout/VerticalCurvedList"/>
    <dgm:cxn modelId="{0ABE79A2-F417-D543-B77A-ADC98AFC4C2F}" type="presParOf" srcId="{2A479A20-4A5D-E84E-B44D-A5C1BC2B7388}" destId="{01A77E18-977A-5845-A934-192D498D7F3E}" srcOrd="0" destOrd="0" presId="urn:microsoft.com/office/officeart/2008/layout/VerticalCurvedList"/>
    <dgm:cxn modelId="{079054DA-8920-C242-A88B-C74BF5C383F4}" type="presParOf" srcId="{4E2E719A-A8C0-264F-8838-AD781832F1F2}" destId="{531E2F77-93CD-9B4F-AA2C-707C0019AA46}" srcOrd="3" destOrd="0" presId="urn:microsoft.com/office/officeart/2008/layout/VerticalCurvedList"/>
    <dgm:cxn modelId="{2173EDD4-8F00-6F47-84E6-DF75A881AF66}" type="presParOf" srcId="{4E2E719A-A8C0-264F-8838-AD781832F1F2}" destId="{80210CE9-28E6-8B42-8624-B494A347C2D7}" srcOrd="4" destOrd="0" presId="urn:microsoft.com/office/officeart/2008/layout/VerticalCurvedList"/>
    <dgm:cxn modelId="{43447ACE-12EC-F34C-8C38-88B9DC3B4680}" type="presParOf" srcId="{80210CE9-28E6-8B42-8624-B494A347C2D7}" destId="{84441B00-0198-8546-89DB-2A821CB7F2EE}" srcOrd="0" destOrd="0" presId="urn:microsoft.com/office/officeart/2008/layout/VerticalCurvedList"/>
    <dgm:cxn modelId="{7FFAB7C1-917C-6A4C-AB5E-CFEA072917BE}" type="presParOf" srcId="{4E2E719A-A8C0-264F-8838-AD781832F1F2}" destId="{12A7EE32-7DFE-8D4D-9938-BF15BC599F40}" srcOrd="5" destOrd="0" presId="urn:microsoft.com/office/officeart/2008/layout/VerticalCurvedList"/>
    <dgm:cxn modelId="{D58EA507-76C8-EB41-B16E-8E4402F41C78}" type="presParOf" srcId="{4E2E719A-A8C0-264F-8838-AD781832F1F2}" destId="{066EE4CB-5C3E-D847-9268-290A9E589A83}" srcOrd="6" destOrd="0" presId="urn:microsoft.com/office/officeart/2008/layout/VerticalCurvedList"/>
    <dgm:cxn modelId="{01151422-72FD-AF4D-925B-D86BB4B1C89C}" type="presParOf" srcId="{066EE4CB-5C3E-D847-9268-290A9E589A83}" destId="{468CEAD9-5624-3C42-9A74-C403207FCC2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2075E1-2C5C-B148-A245-DB7B250D3D9E}" type="doc">
      <dgm:prSet loTypeId="urn:microsoft.com/office/officeart/2005/8/layout/cycle4" loCatId="" qsTypeId="urn:microsoft.com/office/officeart/2005/8/quickstyle/simple1" qsCatId="simple" csTypeId="urn:microsoft.com/office/officeart/2005/8/colors/accent1_2" csCatId="accent1" phldr="1"/>
      <dgm:spPr/>
      <dgm:t>
        <a:bodyPr/>
        <a:lstStyle/>
        <a:p>
          <a:endParaRPr lang="de-DE"/>
        </a:p>
      </dgm:t>
    </dgm:pt>
    <dgm:pt modelId="{5CF5D701-B571-2A4D-9128-763292273133}">
      <dgm:prSet phldrT="[Text]" custT="1"/>
      <dgm:spPr>
        <a:solidFill>
          <a:schemeClr val="accent1">
            <a:lumMod val="75000"/>
          </a:schemeClr>
        </a:solidFill>
        <a:ln>
          <a:solidFill>
            <a:schemeClr val="tx1"/>
          </a:solidFill>
        </a:ln>
      </dgm:spPr>
      <dgm:t>
        <a:bodyPr/>
        <a:lstStyle/>
        <a:p>
          <a:r>
            <a:rPr lang="de-DE" sz="1700" dirty="0">
              <a:latin typeface="Arial" panose="020B0604020202020204" pitchFamily="34" charset="0"/>
              <a:cs typeface="Arial" panose="020B0604020202020204" pitchFamily="34" charset="0"/>
            </a:rPr>
            <a:t>schnelles Kommen-tieren erster Beiträge</a:t>
          </a:r>
        </a:p>
      </dgm:t>
    </dgm:pt>
    <dgm:pt modelId="{567936E1-99AC-9441-946E-3A4BCFF245E2}" type="parTrans" cxnId="{192A444D-0B54-834A-8A4B-5D3E31D0CDC3}">
      <dgm:prSet/>
      <dgm:spPr/>
      <dgm:t>
        <a:bodyPr/>
        <a:lstStyle/>
        <a:p>
          <a:endParaRPr lang="de-DE"/>
        </a:p>
      </dgm:t>
    </dgm:pt>
    <dgm:pt modelId="{772EC9B5-979B-954C-9790-8BDE1141AAE1}" type="sibTrans" cxnId="{192A444D-0B54-834A-8A4B-5D3E31D0CDC3}">
      <dgm:prSet/>
      <dgm:spPr/>
      <dgm:t>
        <a:bodyPr/>
        <a:lstStyle/>
        <a:p>
          <a:endParaRPr lang="de-DE"/>
        </a:p>
      </dgm:t>
    </dgm:pt>
    <dgm:pt modelId="{0C46026E-5AF6-3E41-8AD6-339CE6E1AAB9}">
      <dgm:prSet phldrT="[Text]" custT="1"/>
      <dgm:spPr>
        <a:solidFill>
          <a:schemeClr val="accent4">
            <a:lumMod val="20000"/>
            <a:lumOff val="80000"/>
          </a:schemeClr>
        </a:solidFill>
      </dgm:spPr>
      <dgm:t>
        <a:bodyPr/>
        <a:lstStyle/>
        <a:p>
          <a:r>
            <a:rPr lang="de-DE" sz="1700" dirty="0">
              <a:latin typeface="Arial" panose="020B0604020202020204" pitchFamily="34" charset="0"/>
              <a:cs typeface="Arial" panose="020B0604020202020204" pitchFamily="34" charset="0"/>
            </a:rPr>
            <a:t>möglichst viele SuS aktivieren</a:t>
          </a:r>
        </a:p>
      </dgm:t>
    </dgm:pt>
    <dgm:pt modelId="{9238E923-367A-0D40-B338-4F39A865C679}" type="parTrans" cxnId="{21593726-B74A-0143-930B-3AB887356CFA}">
      <dgm:prSet/>
      <dgm:spPr/>
      <dgm:t>
        <a:bodyPr/>
        <a:lstStyle/>
        <a:p>
          <a:endParaRPr lang="de-DE"/>
        </a:p>
      </dgm:t>
    </dgm:pt>
    <dgm:pt modelId="{9EAEA76F-EBE5-CF40-B39C-E484FA488169}" type="sibTrans" cxnId="{21593726-B74A-0143-930B-3AB887356CFA}">
      <dgm:prSet/>
      <dgm:spPr/>
      <dgm:t>
        <a:bodyPr/>
        <a:lstStyle/>
        <a:p>
          <a:endParaRPr lang="de-DE"/>
        </a:p>
      </dgm:t>
    </dgm:pt>
    <dgm:pt modelId="{55C5FF74-1C77-A84D-8E55-B3BBCFABF40D}">
      <dgm:prSet custT="1"/>
      <dgm:spPr>
        <a:solidFill>
          <a:schemeClr val="accent1">
            <a:lumMod val="60000"/>
            <a:lumOff val="40000"/>
          </a:schemeClr>
        </a:solidFill>
        <a:ln>
          <a:solidFill>
            <a:schemeClr val="tx1"/>
          </a:solidFill>
        </a:ln>
      </dgm:spPr>
      <dgm:t>
        <a:bodyPr/>
        <a:lstStyle/>
        <a:p>
          <a:r>
            <a:rPr lang="de-DE" sz="1700" dirty="0">
              <a:solidFill>
                <a:schemeClr val="tx1"/>
              </a:solidFill>
              <a:latin typeface="Arial" panose="020B0604020202020204" pitchFamily="34" charset="0"/>
              <a:cs typeface="Arial" panose="020B0604020202020204" pitchFamily="34" charset="0"/>
            </a:rPr>
            <a:t>Rasche Lenkung der Beiträge</a:t>
          </a:r>
        </a:p>
      </dgm:t>
    </dgm:pt>
    <dgm:pt modelId="{76D8F99F-E9A0-9446-8F77-6E76F23D30F8}" type="parTrans" cxnId="{B4FD5184-1933-C940-AE69-13E85FAD8812}">
      <dgm:prSet/>
      <dgm:spPr/>
      <dgm:t>
        <a:bodyPr/>
        <a:lstStyle/>
        <a:p>
          <a:endParaRPr lang="de-DE"/>
        </a:p>
      </dgm:t>
    </dgm:pt>
    <dgm:pt modelId="{F4301B3D-9198-AE40-A767-DD293B60C1CD}" type="sibTrans" cxnId="{B4FD5184-1933-C940-AE69-13E85FAD8812}">
      <dgm:prSet/>
      <dgm:spPr/>
      <dgm:t>
        <a:bodyPr/>
        <a:lstStyle/>
        <a:p>
          <a:endParaRPr lang="de-DE"/>
        </a:p>
      </dgm:t>
    </dgm:pt>
    <dgm:pt modelId="{B923D971-352D-4044-B4FB-CA15BBF41AA3}">
      <dgm:prSet custT="1"/>
      <dgm:spPr>
        <a:solidFill>
          <a:schemeClr val="accent1">
            <a:lumMod val="40000"/>
            <a:lumOff val="60000"/>
          </a:schemeClr>
        </a:solidFill>
        <a:ln>
          <a:solidFill>
            <a:schemeClr val="tx1"/>
          </a:solidFill>
        </a:ln>
      </dgm:spPr>
      <dgm:t>
        <a:bodyPr/>
        <a:lstStyle/>
        <a:p>
          <a:r>
            <a:rPr lang="de-DE" sz="1700" dirty="0" err="1">
              <a:solidFill>
                <a:schemeClr val="tx1"/>
              </a:solidFill>
              <a:latin typeface="Arial" panose="020B0604020202020204" pitchFamily="34" charset="0"/>
              <a:cs typeface="Arial" panose="020B0604020202020204" pitchFamily="34" charset="0"/>
            </a:rPr>
            <a:t>Didakti-sierung</a:t>
          </a:r>
          <a:r>
            <a:rPr lang="de-DE" sz="1700" dirty="0">
              <a:solidFill>
                <a:schemeClr val="tx1"/>
              </a:solidFill>
              <a:latin typeface="Arial" panose="020B0604020202020204" pitchFamily="34" charset="0"/>
              <a:cs typeface="Arial" panose="020B0604020202020204" pitchFamily="34" charset="0"/>
            </a:rPr>
            <a:t> statt Steuerung</a:t>
          </a:r>
        </a:p>
      </dgm:t>
    </dgm:pt>
    <dgm:pt modelId="{CB1058F0-01D4-2242-B5D3-63D3405AEFF4}" type="parTrans" cxnId="{0C19F210-A550-AF49-9288-3F4F9BF93AB3}">
      <dgm:prSet/>
      <dgm:spPr/>
      <dgm:t>
        <a:bodyPr/>
        <a:lstStyle/>
        <a:p>
          <a:endParaRPr lang="de-DE"/>
        </a:p>
      </dgm:t>
    </dgm:pt>
    <dgm:pt modelId="{70AF1D46-96FA-4F4C-849E-8D1D97B62771}" type="sibTrans" cxnId="{0C19F210-A550-AF49-9288-3F4F9BF93AB3}">
      <dgm:prSet/>
      <dgm:spPr/>
      <dgm:t>
        <a:bodyPr/>
        <a:lstStyle/>
        <a:p>
          <a:endParaRPr lang="de-DE"/>
        </a:p>
      </dgm:t>
    </dgm:pt>
    <dgm:pt modelId="{796BEE70-5C48-914A-8C75-BAFCB461D579}">
      <dgm:prSet custT="1"/>
      <dgm:spPr>
        <a:solidFill>
          <a:schemeClr val="accent4">
            <a:lumMod val="20000"/>
            <a:lumOff val="80000"/>
          </a:schemeClr>
        </a:solidFill>
      </dgm:spPr>
      <dgm:t>
        <a:bodyPr/>
        <a:lstStyle/>
        <a:p>
          <a:r>
            <a:rPr lang="de-DE" sz="1700" dirty="0">
              <a:latin typeface="Arial" panose="020B0604020202020204" pitchFamily="34" charset="0"/>
              <a:cs typeface="Arial" panose="020B0604020202020204" pitchFamily="34" charset="0"/>
            </a:rPr>
            <a:t>SuS Ideen einbringen lassen</a:t>
          </a:r>
        </a:p>
      </dgm:t>
    </dgm:pt>
    <dgm:pt modelId="{A8A38DF4-F526-F140-B315-7564125A37AE}" type="parTrans" cxnId="{659163DF-7574-A84C-96B4-CCE88F8E482B}">
      <dgm:prSet/>
      <dgm:spPr/>
      <dgm:t>
        <a:bodyPr/>
        <a:lstStyle/>
        <a:p>
          <a:endParaRPr lang="de-DE"/>
        </a:p>
      </dgm:t>
    </dgm:pt>
    <dgm:pt modelId="{7092016A-B6B9-094C-853B-55094F617CA2}" type="sibTrans" cxnId="{659163DF-7574-A84C-96B4-CCE88F8E482B}">
      <dgm:prSet/>
      <dgm:spPr/>
      <dgm:t>
        <a:bodyPr/>
        <a:lstStyle/>
        <a:p>
          <a:endParaRPr lang="de-DE"/>
        </a:p>
      </dgm:t>
    </dgm:pt>
    <dgm:pt modelId="{7795036F-B864-704E-8DD6-5D38116C4074}">
      <dgm:prSet custT="1"/>
      <dgm:spPr>
        <a:solidFill>
          <a:schemeClr val="accent1">
            <a:lumMod val="20000"/>
            <a:lumOff val="80000"/>
          </a:schemeClr>
        </a:solidFill>
        <a:ln>
          <a:solidFill>
            <a:schemeClr val="tx1"/>
          </a:solidFill>
        </a:ln>
      </dgm:spPr>
      <dgm:t>
        <a:bodyPr/>
        <a:lstStyle/>
        <a:p>
          <a:r>
            <a:rPr lang="de-DE" sz="1700" dirty="0">
              <a:solidFill>
                <a:schemeClr val="tx1"/>
              </a:solidFill>
              <a:latin typeface="Arial" panose="020B0604020202020204" pitchFamily="34" charset="0"/>
              <a:cs typeface="Arial" panose="020B0604020202020204" pitchFamily="34" charset="0"/>
            </a:rPr>
            <a:t>Lauern auf das Stichwort</a:t>
          </a:r>
        </a:p>
      </dgm:t>
    </dgm:pt>
    <dgm:pt modelId="{7B8A5A00-70B4-684F-B396-4AEB154ABAF7}" type="parTrans" cxnId="{B5AB732D-932E-7241-84BD-D773ECCF504F}">
      <dgm:prSet/>
      <dgm:spPr/>
      <dgm:t>
        <a:bodyPr/>
        <a:lstStyle/>
        <a:p>
          <a:endParaRPr lang="de-DE"/>
        </a:p>
      </dgm:t>
    </dgm:pt>
    <dgm:pt modelId="{75F8949E-FE64-4445-9FCC-5B1D3C4D7B79}" type="sibTrans" cxnId="{B5AB732D-932E-7241-84BD-D773ECCF504F}">
      <dgm:prSet/>
      <dgm:spPr/>
      <dgm:t>
        <a:bodyPr/>
        <a:lstStyle/>
        <a:p>
          <a:endParaRPr lang="de-DE"/>
        </a:p>
      </dgm:t>
    </dgm:pt>
    <dgm:pt modelId="{970B5C5C-75E3-D74C-A44E-9AD28AB320FC}">
      <dgm:prSet custT="1"/>
      <dgm:spPr>
        <a:solidFill>
          <a:schemeClr val="accent4">
            <a:lumMod val="20000"/>
            <a:lumOff val="80000"/>
          </a:schemeClr>
        </a:solidFill>
      </dgm:spPr>
      <dgm:t>
        <a:bodyPr/>
        <a:lstStyle/>
        <a:p>
          <a:r>
            <a:rPr lang="de-DE" sz="1700" dirty="0">
              <a:latin typeface="Arial" panose="020B0604020202020204" pitchFamily="34" charset="0"/>
              <a:cs typeface="Arial" panose="020B0604020202020204" pitchFamily="34" charset="0"/>
            </a:rPr>
            <a:t>funktionaler Einstieg</a:t>
          </a:r>
        </a:p>
      </dgm:t>
    </dgm:pt>
    <dgm:pt modelId="{B36F52EE-6A65-0D47-8B4A-8CCB15E29CF2}" type="parTrans" cxnId="{316F1AFB-53D7-B246-A340-8C410A31AA22}">
      <dgm:prSet/>
      <dgm:spPr/>
      <dgm:t>
        <a:bodyPr/>
        <a:lstStyle/>
        <a:p>
          <a:endParaRPr lang="de-DE"/>
        </a:p>
      </dgm:t>
    </dgm:pt>
    <dgm:pt modelId="{6E2ECEF3-C19A-A949-9F98-EB493ACD1D50}" type="sibTrans" cxnId="{316F1AFB-53D7-B246-A340-8C410A31AA22}">
      <dgm:prSet/>
      <dgm:spPr/>
      <dgm:t>
        <a:bodyPr/>
        <a:lstStyle/>
        <a:p>
          <a:endParaRPr lang="de-DE"/>
        </a:p>
      </dgm:t>
    </dgm:pt>
    <dgm:pt modelId="{4204FA94-BD6D-4C47-86A4-FFBEB2E5EFC4}">
      <dgm:prSet custT="1"/>
      <dgm:spPr>
        <a:solidFill>
          <a:schemeClr val="accent4">
            <a:lumMod val="20000"/>
            <a:lumOff val="80000"/>
          </a:schemeClr>
        </a:solidFill>
      </dgm:spPr>
      <dgm:t>
        <a:bodyPr/>
        <a:lstStyle/>
        <a:p>
          <a:r>
            <a:rPr lang="de-DE" sz="1700" dirty="0">
              <a:latin typeface="Arial" panose="020B0604020202020204" pitchFamily="34" charset="0"/>
              <a:cs typeface="Arial" panose="020B0604020202020204" pitchFamily="34" charset="0"/>
            </a:rPr>
            <a:t>Zuhören &amp; Interesse zeigen</a:t>
          </a:r>
        </a:p>
      </dgm:t>
    </dgm:pt>
    <dgm:pt modelId="{E7030827-B9D3-064F-AD0D-E67B15A09A45}" type="parTrans" cxnId="{74AAF316-15A0-4A45-884E-C24148077412}">
      <dgm:prSet/>
      <dgm:spPr/>
      <dgm:t>
        <a:bodyPr/>
        <a:lstStyle/>
        <a:p>
          <a:endParaRPr lang="de-DE"/>
        </a:p>
      </dgm:t>
    </dgm:pt>
    <dgm:pt modelId="{96C13ED6-6B04-BD44-9D81-35F392D38814}" type="sibTrans" cxnId="{74AAF316-15A0-4A45-884E-C24148077412}">
      <dgm:prSet/>
      <dgm:spPr/>
      <dgm:t>
        <a:bodyPr/>
        <a:lstStyle/>
        <a:p>
          <a:endParaRPr lang="de-DE"/>
        </a:p>
      </dgm:t>
    </dgm:pt>
    <dgm:pt modelId="{2A1A93A0-1C69-B149-86B9-D8C000A7DBDF}">
      <dgm:prSet phldrT="[Text]"/>
      <dgm:spPr>
        <a:solidFill>
          <a:schemeClr val="accent4">
            <a:lumMod val="20000"/>
            <a:lumOff val="80000"/>
          </a:schemeClr>
        </a:solidFill>
      </dgm:spPr>
      <dgm:t>
        <a:bodyPr/>
        <a:lstStyle/>
        <a:p>
          <a:endParaRPr lang="de-DE" sz="1700" dirty="0"/>
        </a:p>
      </dgm:t>
    </dgm:pt>
    <dgm:pt modelId="{A44167BC-630E-4A4F-898C-A56106EC68C1}" type="sibTrans" cxnId="{0E28E4BF-004F-BD45-BFEF-EDAAE6A4C8DC}">
      <dgm:prSet/>
      <dgm:spPr/>
      <dgm:t>
        <a:bodyPr/>
        <a:lstStyle/>
        <a:p>
          <a:endParaRPr lang="de-DE"/>
        </a:p>
      </dgm:t>
    </dgm:pt>
    <dgm:pt modelId="{F0E459CF-CC4D-D344-97D3-2DEFB7A7E976}" type="parTrans" cxnId="{0E28E4BF-004F-BD45-BFEF-EDAAE6A4C8DC}">
      <dgm:prSet/>
      <dgm:spPr/>
      <dgm:t>
        <a:bodyPr/>
        <a:lstStyle/>
        <a:p>
          <a:endParaRPr lang="de-DE"/>
        </a:p>
      </dgm:t>
    </dgm:pt>
    <dgm:pt modelId="{4515EC41-5AD0-F54E-BFFA-52935982EBFE}">
      <dgm:prSet/>
      <dgm:spPr>
        <a:solidFill>
          <a:schemeClr val="accent4">
            <a:lumMod val="20000"/>
            <a:lumOff val="80000"/>
          </a:schemeClr>
        </a:solidFill>
      </dgm:spPr>
      <dgm:t>
        <a:bodyPr/>
        <a:lstStyle/>
        <a:p>
          <a:endParaRPr lang="de-DE" sz="1500" dirty="0">
            <a:latin typeface="Arial" panose="020B0604020202020204" pitchFamily="34" charset="0"/>
            <a:cs typeface="Arial" panose="020B0604020202020204" pitchFamily="34" charset="0"/>
          </a:endParaRPr>
        </a:p>
      </dgm:t>
    </dgm:pt>
    <dgm:pt modelId="{758ED8E0-1695-0342-84C1-76B561556A4A}" type="parTrans" cxnId="{655C18E5-91B3-A847-B3DC-4833E44837A2}">
      <dgm:prSet/>
      <dgm:spPr/>
      <dgm:t>
        <a:bodyPr/>
        <a:lstStyle/>
        <a:p>
          <a:endParaRPr lang="de-DE"/>
        </a:p>
      </dgm:t>
    </dgm:pt>
    <dgm:pt modelId="{8B7DEEDC-0FA5-0A46-9D56-24FD81C67AB4}" type="sibTrans" cxnId="{655C18E5-91B3-A847-B3DC-4833E44837A2}">
      <dgm:prSet/>
      <dgm:spPr/>
      <dgm:t>
        <a:bodyPr/>
        <a:lstStyle/>
        <a:p>
          <a:endParaRPr lang="de-DE"/>
        </a:p>
      </dgm:t>
    </dgm:pt>
    <dgm:pt modelId="{DA22C311-CF91-E14E-89DE-9856D02DF46A}">
      <dgm:prSet/>
      <dgm:spPr>
        <a:solidFill>
          <a:schemeClr val="accent4">
            <a:lumMod val="20000"/>
            <a:lumOff val="80000"/>
          </a:schemeClr>
        </a:solidFill>
      </dgm:spPr>
      <dgm:t>
        <a:bodyPr/>
        <a:lstStyle/>
        <a:p>
          <a:endParaRPr lang="de-DE" sz="1500" dirty="0">
            <a:latin typeface="Arial" panose="020B0604020202020204" pitchFamily="34" charset="0"/>
            <a:cs typeface="Arial" panose="020B0604020202020204" pitchFamily="34" charset="0"/>
          </a:endParaRPr>
        </a:p>
      </dgm:t>
    </dgm:pt>
    <dgm:pt modelId="{32C9FCE2-E4E8-A44C-AB4A-1F3116D49EFC}" type="parTrans" cxnId="{60CE5505-6303-5E49-B472-0B9E795D219D}">
      <dgm:prSet/>
      <dgm:spPr/>
      <dgm:t>
        <a:bodyPr/>
        <a:lstStyle/>
        <a:p>
          <a:endParaRPr lang="de-DE"/>
        </a:p>
      </dgm:t>
    </dgm:pt>
    <dgm:pt modelId="{F2FD616D-8D08-114E-A36F-5439F7564CC7}" type="sibTrans" cxnId="{60CE5505-6303-5E49-B472-0B9E795D219D}">
      <dgm:prSet/>
      <dgm:spPr/>
      <dgm:t>
        <a:bodyPr/>
        <a:lstStyle/>
        <a:p>
          <a:endParaRPr lang="de-DE"/>
        </a:p>
      </dgm:t>
    </dgm:pt>
    <dgm:pt modelId="{390D5B76-45B8-F544-9C1E-5B3ED2E760DF}" type="pres">
      <dgm:prSet presAssocID="{E02075E1-2C5C-B148-A245-DB7B250D3D9E}" presName="cycleMatrixDiagram" presStyleCnt="0">
        <dgm:presLayoutVars>
          <dgm:chMax val="1"/>
          <dgm:dir/>
          <dgm:animLvl val="lvl"/>
          <dgm:resizeHandles val="exact"/>
        </dgm:presLayoutVars>
      </dgm:prSet>
      <dgm:spPr/>
    </dgm:pt>
    <dgm:pt modelId="{DDB391EA-777F-EF47-AEEC-9DEBE467308C}" type="pres">
      <dgm:prSet presAssocID="{E02075E1-2C5C-B148-A245-DB7B250D3D9E}" presName="children" presStyleCnt="0"/>
      <dgm:spPr/>
    </dgm:pt>
    <dgm:pt modelId="{091D0106-38A3-CB4A-A6FE-49662883D1A3}" type="pres">
      <dgm:prSet presAssocID="{E02075E1-2C5C-B148-A245-DB7B250D3D9E}" presName="child1group" presStyleCnt="0"/>
      <dgm:spPr/>
    </dgm:pt>
    <dgm:pt modelId="{ACBAFA5A-6D46-4744-96E2-6740F9F68221}" type="pres">
      <dgm:prSet presAssocID="{E02075E1-2C5C-B148-A245-DB7B250D3D9E}" presName="child1" presStyleLbl="bgAcc1" presStyleIdx="0" presStyleCnt="4" custLinFactNeighborY="-2170"/>
      <dgm:spPr/>
    </dgm:pt>
    <dgm:pt modelId="{ACB6C1BD-1B9F-8249-BAFB-3670245A816D}" type="pres">
      <dgm:prSet presAssocID="{E02075E1-2C5C-B148-A245-DB7B250D3D9E}" presName="child1Text" presStyleLbl="bgAcc1" presStyleIdx="0" presStyleCnt="4">
        <dgm:presLayoutVars>
          <dgm:bulletEnabled val="1"/>
        </dgm:presLayoutVars>
      </dgm:prSet>
      <dgm:spPr/>
    </dgm:pt>
    <dgm:pt modelId="{EFEEA42B-87FE-7E40-A97F-D19E9E264A46}" type="pres">
      <dgm:prSet presAssocID="{E02075E1-2C5C-B148-A245-DB7B250D3D9E}" presName="child2group" presStyleCnt="0"/>
      <dgm:spPr/>
    </dgm:pt>
    <dgm:pt modelId="{BF9475DE-D696-364C-A6BE-C795AFC54016}" type="pres">
      <dgm:prSet presAssocID="{E02075E1-2C5C-B148-A245-DB7B250D3D9E}" presName="child2" presStyleLbl="bgAcc1" presStyleIdx="1" presStyleCnt="4"/>
      <dgm:spPr/>
    </dgm:pt>
    <dgm:pt modelId="{EDA4EE1C-7A4F-B040-914E-8DE70F22CEA2}" type="pres">
      <dgm:prSet presAssocID="{E02075E1-2C5C-B148-A245-DB7B250D3D9E}" presName="child2Text" presStyleLbl="bgAcc1" presStyleIdx="1" presStyleCnt="4">
        <dgm:presLayoutVars>
          <dgm:bulletEnabled val="1"/>
        </dgm:presLayoutVars>
      </dgm:prSet>
      <dgm:spPr/>
    </dgm:pt>
    <dgm:pt modelId="{05B809C5-DEB8-704A-BAB4-C1BBFF874F03}" type="pres">
      <dgm:prSet presAssocID="{E02075E1-2C5C-B148-A245-DB7B250D3D9E}" presName="child3group" presStyleCnt="0"/>
      <dgm:spPr/>
    </dgm:pt>
    <dgm:pt modelId="{EC6B3DD6-46E8-8D45-82CF-414626314643}" type="pres">
      <dgm:prSet presAssocID="{E02075E1-2C5C-B148-A245-DB7B250D3D9E}" presName="child3" presStyleLbl="bgAcc1" presStyleIdx="2" presStyleCnt="4"/>
      <dgm:spPr/>
    </dgm:pt>
    <dgm:pt modelId="{0BD463C6-56C9-6340-9B74-BE12A027A7F2}" type="pres">
      <dgm:prSet presAssocID="{E02075E1-2C5C-B148-A245-DB7B250D3D9E}" presName="child3Text" presStyleLbl="bgAcc1" presStyleIdx="2" presStyleCnt="4">
        <dgm:presLayoutVars>
          <dgm:bulletEnabled val="1"/>
        </dgm:presLayoutVars>
      </dgm:prSet>
      <dgm:spPr/>
    </dgm:pt>
    <dgm:pt modelId="{096E0486-0364-1A4D-953C-D7FE0CF5AA6C}" type="pres">
      <dgm:prSet presAssocID="{E02075E1-2C5C-B148-A245-DB7B250D3D9E}" presName="child4group" presStyleCnt="0"/>
      <dgm:spPr/>
    </dgm:pt>
    <dgm:pt modelId="{6E536D72-378A-DF4A-BD51-EDBEC53D05DE}" type="pres">
      <dgm:prSet presAssocID="{E02075E1-2C5C-B148-A245-DB7B250D3D9E}" presName="child4" presStyleLbl="bgAcc1" presStyleIdx="3" presStyleCnt="4"/>
      <dgm:spPr/>
    </dgm:pt>
    <dgm:pt modelId="{6B5D75BD-D44E-FB42-8C06-FA4049DC85D9}" type="pres">
      <dgm:prSet presAssocID="{E02075E1-2C5C-B148-A245-DB7B250D3D9E}" presName="child4Text" presStyleLbl="bgAcc1" presStyleIdx="3" presStyleCnt="4">
        <dgm:presLayoutVars>
          <dgm:bulletEnabled val="1"/>
        </dgm:presLayoutVars>
      </dgm:prSet>
      <dgm:spPr/>
    </dgm:pt>
    <dgm:pt modelId="{7BA7DA66-1661-2A4D-A7B1-9A4FF7A71EA7}" type="pres">
      <dgm:prSet presAssocID="{E02075E1-2C5C-B148-A245-DB7B250D3D9E}" presName="childPlaceholder" presStyleCnt="0"/>
      <dgm:spPr/>
    </dgm:pt>
    <dgm:pt modelId="{75B4EB42-9A7E-8746-82AD-5F15B8AB5600}" type="pres">
      <dgm:prSet presAssocID="{E02075E1-2C5C-B148-A245-DB7B250D3D9E}" presName="circle" presStyleCnt="0"/>
      <dgm:spPr/>
    </dgm:pt>
    <dgm:pt modelId="{76E2FA5E-E93D-A943-8BF4-13E31AC538C2}" type="pres">
      <dgm:prSet presAssocID="{E02075E1-2C5C-B148-A245-DB7B250D3D9E}" presName="quadrant1" presStyleLbl="node1" presStyleIdx="0" presStyleCnt="4">
        <dgm:presLayoutVars>
          <dgm:chMax val="1"/>
          <dgm:bulletEnabled val="1"/>
        </dgm:presLayoutVars>
      </dgm:prSet>
      <dgm:spPr/>
    </dgm:pt>
    <dgm:pt modelId="{4F37E9E7-16DF-EC42-AFD2-AA81A65CF229}" type="pres">
      <dgm:prSet presAssocID="{E02075E1-2C5C-B148-A245-DB7B250D3D9E}" presName="quadrant2" presStyleLbl="node1" presStyleIdx="1" presStyleCnt="4">
        <dgm:presLayoutVars>
          <dgm:chMax val="1"/>
          <dgm:bulletEnabled val="1"/>
        </dgm:presLayoutVars>
      </dgm:prSet>
      <dgm:spPr/>
    </dgm:pt>
    <dgm:pt modelId="{50236C6B-0775-D542-B37F-0E6727241733}" type="pres">
      <dgm:prSet presAssocID="{E02075E1-2C5C-B148-A245-DB7B250D3D9E}" presName="quadrant3" presStyleLbl="node1" presStyleIdx="2" presStyleCnt="4">
        <dgm:presLayoutVars>
          <dgm:chMax val="1"/>
          <dgm:bulletEnabled val="1"/>
        </dgm:presLayoutVars>
      </dgm:prSet>
      <dgm:spPr/>
    </dgm:pt>
    <dgm:pt modelId="{13BB3C86-72F2-7643-BCD6-99FCA0EBAE1A}" type="pres">
      <dgm:prSet presAssocID="{E02075E1-2C5C-B148-A245-DB7B250D3D9E}" presName="quadrant4" presStyleLbl="node1" presStyleIdx="3" presStyleCnt="4">
        <dgm:presLayoutVars>
          <dgm:chMax val="1"/>
          <dgm:bulletEnabled val="1"/>
        </dgm:presLayoutVars>
      </dgm:prSet>
      <dgm:spPr/>
    </dgm:pt>
    <dgm:pt modelId="{DCB5F26C-BC0A-D24A-916C-9D7680472004}" type="pres">
      <dgm:prSet presAssocID="{E02075E1-2C5C-B148-A245-DB7B250D3D9E}" presName="quadrantPlaceholder" presStyleCnt="0"/>
      <dgm:spPr/>
    </dgm:pt>
    <dgm:pt modelId="{7B8E5F11-FA5F-F24B-A155-CB7E264ED756}" type="pres">
      <dgm:prSet presAssocID="{E02075E1-2C5C-B148-A245-DB7B250D3D9E}" presName="center1" presStyleLbl="fgShp" presStyleIdx="0" presStyleCnt="2"/>
      <dgm:spPr/>
    </dgm:pt>
    <dgm:pt modelId="{A8D5E109-D196-7840-B934-3E709E6677A0}" type="pres">
      <dgm:prSet presAssocID="{E02075E1-2C5C-B148-A245-DB7B250D3D9E}" presName="center2" presStyleLbl="fgShp" presStyleIdx="1" presStyleCnt="2"/>
      <dgm:spPr/>
    </dgm:pt>
  </dgm:ptLst>
  <dgm:cxnLst>
    <dgm:cxn modelId="{60CE5505-6303-5E49-B472-0B9E795D219D}" srcId="{B923D971-352D-4044-B4FB-CA15BBF41AA3}" destId="{DA22C311-CF91-E14E-89DE-9856D02DF46A}" srcOrd="0" destOrd="0" parTransId="{32C9FCE2-E4E8-A44C-AB4A-1F3116D49EFC}" sibTransId="{F2FD616D-8D08-114E-A36F-5439F7564CC7}"/>
    <dgm:cxn modelId="{1D24AB0A-A734-CE4A-A3A0-3C149C82B713}" type="presOf" srcId="{0C46026E-5AF6-3E41-8AD6-339CE6E1AAB9}" destId="{ACB6C1BD-1B9F-8249-BAFB-3670245A816D}" srcOrd="1" destOrd="1" presId="urn:microsoft.com/office/officeart/2005/8/layout/cycle4"/>
    <dgm:cxn modelId="{0C19F210-A550-AF49-9288-3F4F9BF93AB3}" srcId="{E02075E1-2C5C-B148-A245-DB7B250D3D9E}" destId="{B923D971-352D-4044-B4FB-CA15BBF41AA3}" srcOrd="2" destOrd="0" parTransId="{CB1058F0-01D4-2242-B5D3-63D3405AEFF4}" sibTransId="{70AF1D46-96FA-4F4C-849E-8D1D97B62771}"/>
    <dgm:cxn modelId="{74AAF316-15A0-4A45-884E-C24148077412}" srcId="{7795036F-B864-704E-8DD6-5D38116C4074}" destId="{4204FA94-BD6D-4C47-86A4-FFBEB2E5EFC4}" srcOrd="0" destOrd="0" parTransId="{E7030827-B9D3-064F-AD0D-E67B15A09A45}" sibTransId="{96C13ED6-6B04-BD44-9D81-35F392D38814}"/>
    <dgm:cxn modelId="{B1291F26-34A4-6C44-853C-D893C819645A}" type="presOf" srcId="{4515EC41-5AD0-F54E-BFFA-52935982EBFE}" destId="{EDA4EE1C-7A4F-B040-914E-8DE70F22CEA2}" srcOrd="1" destOrd="0" presId="urn:microsoft.com/office/officeart/2005/8/layout/cycle4"/>
    <dgm:cxn modelId="{21593726-B74A-0143-930B-3AB887356CFA}" srcId="{5CF5D701-B571-2A4D-9128-763292273133}" destId="{0C46026E-5AF6-3E41-8AD6-339CE6E1AAB9}" srcOrd="1" destOrd="0" parTransId="{9238E923-367A-0D40-B338-4F39A865C679}" sibTransId="{9EAEA76F-EBE5-CF40-B39C-E484FA488169}"/>
    <dgm:cxn modelId="{172F4B2A-94AF-FF40-8A15-9CD6B44EA12F}" type="presOf" srcId="{DA22C311-CF91-E14E-89DE-9856D02DF46A}" destId="{0BD463C6-56C9-6340-9B74-BE12A027A7F2}" srcOrd="1" destOrd="0" presId="urn:microsoft.com/office/officeart/2005/8/layout/cycle4"/>
    <dgm:cxn modelId="{B5AB732D-932E-7241-84BD-D773ECCF504F}" srcId="{E02075E1-2C5C-B148-A245-DB7B250D3D9E}" destId="{7795036F-B864-704E-8DD6-5D38116C4074}" srcOrd="3" destOrd="0" parTransId="{7B8A5A00-70B4-684F-B396-4AEB154ABAF7}" sibTransId="{75F8949E-FE64-4445-9FCC-5B1D3C4D7B79}"/>
    <dgm:cxn modelId="{56642E2E-92C5-8F48-9320-49831F608DCE}" type="presOf" srcId="{2A1A93A0-1C69-B149-86B9-D8C000A7DBDF}" destId="{ACB6C1BD-1B9F-8249-BAFB-3670245A816D}" srcOrd="1" destOrd="0" presId="urn:microsoft.com/office/officeart/2005/8/layout/cycle4"/>
    <dgm:cxn modelId="{15FF5231-820C-204E-AAC0-658D21BC1262}" type="presOf" srcId="{2A1A93A0-1C69-B149-86B9-D8C000A7DBDF}" destId="{ACBAFA5A-6D46-4744-96E2-6740F9F68221}" srcOrd="0" destOrd="0" presId="urn:microsoft.com/office/officeart/2005/8/layout/cycle4"/>
    <dgm:cxn modelId="{32B0CF31-3A89-B44F-817C-BE433966C69F}" type="presOf" srcId="{970B5C5C-75E3-D74C-A44E-9AD28AB320FC}" destId="{EC6B3DD6-46E8-8D45-82CF-414626314643}" srcOrd="0" destOrd="1" presId="urn:microsoft.com/office/officeart/2005/8/layout/cycle4"/>
    <dgm:cxn modelId="{C1C7BA62-1E1E-E44A-B2A3-A283258D5F27}" type="presOf" srcId="{5CF5D701-B571-2A4D-9128-763292273133}" destId="{76E2FA5E-E93D-A943-8BF4-13E31AC538C2}" srcOrd="0" destOrd="0" presId="urn:microsoft.com/office/officeart/2005/8/layout/cycle4"/>
    <dgm:cxn modelId="{31226246-C3DE-4B45-95CB-D007A7160141}" type="presOf" srcId="{970B5C5C-75E3-D74C-A44E-9AD28AB320FC}" destId="{0BD463C6-56C9-6340-9B74-BE12A027A7F2}" srcOrd="1" destOrd="1" presId="urn:microsoft.com/office/officeart/2005/8/layout/cycle4"/>
    <dgm:cxn modelId="{119F1B68-2C65-6C4D-BCD0-2B31EEE83F2C}" type="presOf" srcId="{E02075E1-2C5C-B148-A245-DB7B250D3D9E}" destId="{390D5B76-45B8-F544-9C1E-5B3ED2E760DF}" srcOrd="0" destOrd="0" presId="urn:microsoft.com/office/officeart/2005/8/layout/cycle4"/>
    <dgm:cxn modelId="{192A444D-0B54-834A-8A4B-5D3E31D0CDC3}" srcId="{E02075E1-2C5C-B148-A245-DB7B250D3D9E}" destId="{5CF5D701-B571-2A4D-9128-763292273133}" srcOrd="0" destOrd="0" parTransId="{567936E1-99AC-9441-946E-3A4BCFF245E2}" sibTransId="{772EC9B5-979B-954C-9790-8BDE1141AAE1}"/>
    <dgm:cxn modelId="{7032B66F-EB99-1641-A138-D30F2AE2DD6A}" type="presOf" srcId="{4515EC41-5AD0-F54E-BFFA-52935982EBFE}" destId="{BF9475DE-D696-364C-A6BE-C795AFC54016}" srcOrd="0" destOrd="0" presId="urn:microsoft.com/office/officeart/2005/8/layout/cycle4"/>
    <dgm:cxn modelId="{641CD551-70DF-9041-A0EA-1D8029AE5A14}" type="presOf" srcId="{4204FA94-BD6D-4C47-86A4-FFBEB2E5EFC4}" destId="{6E536D72-378A-DF4A-BD51-EDBEC53D05DE}" srcOrd="0" destOrd="0" presId="urn:microsoft.com/office/officeart/2005/8/layout/cycle4"/>
    <dgm:cxn modelId="{B4FD5184-1933-C940-AE69-13E85FAD8812}" srcId="{E02075E1-2C5C-B148-A245-DB7B250D3D9E}" destId="{55C5FF74-1C77-A84D-8E55-B3BBCFABF40D}" srcOrd="1" destOrd="0" parTransId="{76D8F99F-E9A0-9446-8F77-6E76F23D30F8}" sibTransId="{F4301B3D-9198-AE40-A767-DD293B60C1CD}"/>
    <dgm:cxn modelId="{983E5896-D54E-F242-9DC1-8D221AFD43E6}" type="presOf" srcId="{0C46026E-5AF6-3E41-8AD6-339CE6E1AAB9}" destId="{ACBAFA5A-6D46-4744-96E2-6740F9F68221}" srcOrd="0" destOrd="1" presId="urn:microsoft.com/office/officeart/2005/8/layout/cycle4"/>
    <dgm:cxn modelId="{B6568BB3-4ACC-AF4D-B6D1-7B64A8AC0E0E}" type="presOf" srcId="{796BEE70-5C48-914A-8C75-BAFCB461D579}" destId="{EDA4EE1C-7A4F-B040-914E-8DE70F22CEA2}" srcOrd="1" destOrd="1" presId="urn:microsoft.com/office/officeart/2005/8/layout/cycle4"/>
    <dgm:cxn modelId="{F8A0F4B9-FFC4-9E42-BE61-51907874612A}" type="presOf" srcId="{55C5FF74-1C77-A84D-8E55-B3BBCFABF40D}" destId="{4F37E9E7-16DF-EC42-AFD2-AA81A65CF229}" srcOrd="0" destOrd="0" presId="urn:microsoft.com/office/officeart/2005/8/layout/cycle4"/>
    <dgm:cxn modelId="{0E28E4BF-004F-BD45-BFEF-EDAAE6A4C8DC}" srcId="{5CF5D701-B571-2A4D-9128-763292273133}" destId="{2A1A93A0-1C69-B149-86B9-D8C000A7DBDF}" srcOrd="0" destOrd="0" parTransId="{F0E459CF-CC4D-D344-97D3-2DEFB7A7E976}" sibTransId="{A44167BC-630E-4A4F-898C-A56106EC68C1}"/>
    <dgm:cxn modelId="{214A1AC6-7E9B-DB4F-A2B0-BEAA8E5C70A0}" type="presOf" srcId="{DA22C311-CF91-E14E-89DE-9856D02DF46A}" destId="{EC6B3DD6-46E8-8D45-82CF-414626314643}" srcOrd="0" destOrd="0" presId="urn:microsoft.com/office/officeart/2005/8/layout/cycle4"/>
    <dgm:cxn modelId="{2F92F9C8-B32B-B34B-A851-3CD66143C2AC}" type="presOf" srcId="{B923D971-352D-4044-B4FB-CA15BBF41AA3}" destId="{50236C6B-0775-D542-B37F-0E6727241733}" srcOrd="0" destOrd="0" presId="urn:microsoft.com/office/officeart/2005/8/layout/cycle4"/>
    <dgm:cxn modelId="{D9D535CA-4835-6144-94DF-C3D557F43349}" type="presOf" srcId="{7795036F-B864-704E-8DD6-5D38116C4074}" destId="{13BB3C86-72F2-7643-BCD6-99FCA0EBAE1A}" srcOrd="0" destOrd="0" presId="urn:microsoft.com/office/officeart/2005/8/layout/cycle4"/>
    <dgm:cxn modelId="{659163DF-7574-A84C-96B4-CCE88F8E482B}" srcId="{55C5FF74-1C77-A84D-8E55-B3BBCFABF40D}" destId="{796BEE70-5C48-914A-8C75-BAFCB461D579}" srcOrd="1" destOrd="0" parTransId="{A8A38DF4-F526-F140-B315-7564125A37AE}" sibTransId="{7092016A-B6B9-094C-853B-55094F617CA2}"/>
    <dgm:cxn modelId="{655C18E5-91B3-A847-B3DC-4833E44837A2}" srcId="{55C5FF74-1C77-A84D-8E55-B3BBCFABF40D}" destId="{4515EC41-5AD0-F54E-BFFA-52935982EBFE}" srcOrd="0" destOrd="0" parTransId="{758ED8E0-1695-0342-84C1-76B561556A4A}" sibTransId="{8B7DEEDC-0FA5-0A46-9D56-24FD81C67AB4}"/>
    <dgm:cxn modelId="{316F1AFB-53D7-B246-A340-8C410A31AA22}" srcId="{B923D971-352D-4044-B4FB-CA15BBF41AA3}" destId="{970B5C5C-75E3-D74C-A44E-9AD28AB320FC}" srcOrd="1" destOrd="0" parTransId="{B36F52EE-6A65-0D47-8B4A-8CCB15E29CF2}" sibTransId="{6E2ECEF3-C19A-A949-9F98-EB493ACD1D50}"/>
    <dgm:cxn modelId="{C7CFCCFB-4BE2-0143-95A7-C554AE9E601C}" type="presOf" srcId="{796BEE70-5C48-914A-8C75-BAFCB461D579}" destId="{BF9475DE-D696-364C-A6BE-C795AFC54016}" srcOrd="0" destOrd="1" presId="urn:microsoft.com/office/officeart/2005/8/layout/cycle4"/>
    <dgm:cxn modelId="{C77CCFFE-F455-0449-8B9E-F798C7C22B92}" type="presOf" srcId="{4204FA94-BD6D-4C47-86A4-FFBEB2E5EFC4}" destId="{6B5D75BD-D44E-FB42-8C06-FA4049DC85D9}" srcOrd="1" destOrd="0" presId="urn:microsoft.com/office/officeart/2005/8/layout/cycle4"/>
    <dgm:cxn modelId="{C82F7848-EF26-D24F-95BC-6DC4D9382D4E}" type="presParOf" srcId="{390D5B76-45B8-F544-9C1E-5B3ED2E760DF}" destId="{DDB391EA-777F-EF47-AEEC-9DEBE467308C}" srcOrd="0" destOrd="0" presId="urn:microsoft.com/office/officeart/2005/8/layout/cycle4"/>
    <dgm:cxn modelId="{D6368E12-5874-8642-8577-D721A40EFB3F}" type="presParOf" srcId="{DDB391EA-777F-EF47-AEEC-9DEBE467308C}" destId="{091D0106-38A3-CB4A-A6FE-49662883D1A3}" srcOrd="0" destOrd="0" presId="urn:microsoft.com/office/officeart/2005/8/layout/cycle4"/>
    <dgm:cxn modelId="{E154549C-AEDD-A246-90FD-E28DF6AA7F15}" type="presParOf" srcId="{091D0106-38A3-CB4A-A6FE-49662883D1A3}" destId="{ACBAFA5A-6D46-4744-96E2-6740F9F68221}" srcOrd="0" destOrd="0" presId="urn:microsoft.com/office/officeart/2005/8/layout/cycle4"/>
    <dgm:cxn modelId="{E7CD2913-FCB9-7D4E-A605-682A50F63B48}" type="presParOf" srcId="{091D0106-38A3-CB4A-A6FE-49662883D1A3}" destId="{ACB6C1BD-1B9F-8249-BAFB-3670245A816D}" srcOrd="1" destOrd="0" presId="urn:microsoft.com/office/officeart/2005/8/layout/cycle4"/>
    <dgm:cxn modelId="{2E3A4175-407B-544B-810C-0DF297498BCB}" type="presParOf" srcId="{DDB391EA-777F-EF47-AEEC-9DEBE467308C}" destId="{EFEEA42B-87FE-7E40-A97F-D19E9E264A46}" srcOrd="1" destOrd="0" presId="urn:microsoft.com/office/officeart/2005/8/layout/cycle4"/>
    <dgm:cxn modelId="{20A0DBFB-BAA7-6148-867F-D88B1F720DD4}" type="presParOf" srcId="{EFEEA42B-87FE-7E40-A97F-D19E9E264A46}" destId="{BF9475DE-D696-364C-A6BE-C795AFC54016}" srcOrd="0" destOrd="0" presId="urn:microsoft.com/office/officeart/2005/8/layout/cycle4"/>
    <dgm:cxn modelId="{34914A2B-ED7E-7940-A28D-6BE734B84348}" type="presParOf" srcId="{EFEEA42B-87FE-7E40-A97F-D19E9E264A46}" destId="{EDA4EE1C-7A4F-B040-914E-8DE70F22CEA2}" srcOrd="1" destOrd="0" presId="urn:microsoft.com/office/officeart/2005/8/layout/cycle4"/>
    <dgm:cxn modelId="{664A7D1A-1FBD-2447-9F3D-BD8842AAE5FA}" type="presParOf" srcId="{DDB391EA-777F-EF47-AEEC-9DEBE467308C}" destId="{05B809C5-DEB8-704A-BAB4-C1BBFF874F03}" srcOrd="2" destOrd="0" presId="urn:microsoft.com/office/officeart/2005/8/layout/cycle4"/>
    <dgm:cxn modelId="{3BF42E7B-F46B-A44D-B8DD-83BEA143E441}" type="presParOf" srcId="{05B809C5-DEB8-704A-BAB4-C1BBFF874F03}" destId="{EC6B3DD6-46E8-8D45-82CF-414626314643}" srcOrd="0" destOrd="0" presId="urn:microsoft.com/office/officeart/2005/8/layout/cycle4"/>
    <dgm:cxn modelId="{43AC7452-A4ED-C143-BCCA-C1FA56E1C46B}" type="presParOf" srcId="{05B809C5-DEB8-704A-BAB4-C1BBFF874F03}" destId="{0BD463C6-56C9-6340-9B74-BE12A027A7F2}" srcOrd="1" destOrd="0" presId="urn:microsoft.com/office/officeart/2005/8/layout/cycle4"/>
    <dgm:cxn modelId="{BCC0B596-2DB0-D140-B39B-B9C34A40BDB6}" type="presParOf" srcId="{DDB391EA-777F-EF47-AEEC-9DEBE467308C}" destId="{096E0486-0364-1A4D-953C-D7FE0CF5AA6C}" srcOrd="3" destOrd="0" presId="urn:microsoft.com/office/officeart/2005/8/layout/cycle4"/>
    <dgm:cxn modelId="{1E00866C-05C0-5148-BD4B-EFD392761C4B}" type="presParOf" srcId="{096E0486-0364-1A4D-953C-D7FE0CF5AA6C}" destId="{6E536D72-378A-DF4A-BD51-EDBEC53D05DE}" srcOrd="0" destOrd="0" presId="urn:microsoft.com/office/officeart/2005/8/layout/cycle4"/>
    <dgm:cxn modelId="{EE77D487-5A38-1F4C-A02E-CF7EA0E94FBB}" type="presParOf" srcId="{096E0486-0364-1A4D-953C-D7FE0CF5AA6C}" destId="{6B5D75BD-D44E-FB42-8C06-FA4049DC85D9}" srcOrd="1" destOrd="0" presId="urn:microsoft.com/office/officeart/2005/8/layout/cycle4"/>
    <dgm:cxn modelId="{F2E9DC23-B9DD-8F46-BD46-C14629127E8B}" type="presParOf" srcId="{DDB391EA-777F-EF47-AEEC-9DEBE467308C}" destId="{7BA7DA66-1661-2A4D-A7B1-9A4FF7A71EA7}" srcOrd="4" destOrd="0" presId="urn:microsoft.com/office/officeart/2005/8/layout/cycle4"/>
    <dgm:cxn modelId="{3FA9E750-4B5D-B04D-ACFC-33248A253B45}" type="presParOf" srcId="{390D5B76-45B8-F544-9C1E-5B3ED2E760DF}" destId="{75B4EB42-9A7E-8746-82AD-5F15B8AB5600}" srcOrd="1" destOrd="0" presId="urn:microsoft.com/office/officeart/2005/8/layout/cycle4"/>
    <dgm:cxn modelId="{6A9A9293-0B49-2343-85B4-E4218C6EA7FC}" type="presParOf" srcId="{75B4EB42-9A7E-8746-82AD-5F15B8AB5600}" destId="{76E2FA5E-E93D-A943-8BF4-13E31AC538C2}" srcOrd="0" destOrd="0" presId="urn:microsoft.com/office/officeart/2005/8/layout/cycle4"/>
    <dgm:cxn modelId="{A7529085-8233-7342-B85C-E2E85FF975BF}" type="presParOf" srcId="{75B4EB42-9A7E-8746-82AD-5F15B8AB5600}" destId="{4F37E9E7-16DF-EC42-AFD2-AA81A65CF229}" srcOrd="1" destOrd="0" presId="urn:microsoft.com/office/officeart/2005/8/layout/cycle4"/>
    <dgm:cxn modelId="{7395462A-F8C5-3543-83E7-826423ED27ED}" type="presParOf" srcId="{75B4EB42-9A7E-8746-82AD-5F15B8AB5600}" destId="{50236C6B-0775-D542-B37F-0E6727241733}" srcOrd="2" destOrd="0" presId="urn:microsoft.com/office/officeart/2005/8/layout/cycle4"/>
    <dgm:cxn modelId="{C7F34FEB-B6E0-734E-900A-2B0CB85990C1}" type="presParOf" srcId="{75B4EB42-9A7E-8746-82AD-5F15B8AB5600}" destId="{13BB3C86-72F2-7643-BCD6-99FCA0EBAE1A}" srcOrd="3" destOrd="0" presId="urn:microsoft.com/office/officeart/2005/8/layout/cycle4"/>
    <dgm:cxn modelId="{37444A22-198B-F642-96A6-720B05EB4219}" type="presParOf" srcId="{75B4EB42-9A7E-8746-82AD-5F15B8AB5600}" destId="{DCB5F26C-BC0A-D24A-916C-9D7680472004}" srcOrd="4" destOrd="0" presId="urn:microsoft.com/office/officeart/2005/8/layout/cycle4"/>
    <dgm:cxn modelId="{CDC135F9-2F6E-E146-989B-BC9CDDEE92FE}" type="presParOf" srcId="{390D5B76-45B8-F544-9C1E-5B3ED2E760DF}" destId="{7B8E5F11-FA5F-F24B-A155-CB7E264ED756}" srcOrd="2" destOrd="0" presId="urn:microsoft.com/office/officeart/2005/8/layout/cycle4"/>
    <dgm:cxn modelId="{6EEA89C8-B300-7C45-AB93-ADD524658757}" type="presParOf" srcId="{390D5B76-45B8-F544-9C1E-5B3ED2E760DF}" destId="{A8D5E109-D196-7840-B934-3E709E6677A0}"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D2F6E-0F12-E04F-8958-752628895B70}">
      <dsp:nvSpPr>
        <dsp:cNvPr id="0" name=""/>
        <dsp:cNvSpPr/>
      </dsp:nvSpPr>
      <dsp:spPr>
        <a:xfrm>
          <a:off x="-4040335" y="-620185"/>
          <a:ext cx="4814703" cy="4814703"/>
        </a:xfrm>
        <a:prstGeom prst="blockArc">
          <a:avLst>
            <a:gd name="adj1" fmla="val 18900000"/>
            <a:gd name="adj2" fmla="val 2700000"/>
            <a:gd name="adj3" fmla="val 449"/>
          </a:avLst>
        </a:prstGeom>
        <a:noFill/>
        <a:ln w="12700" cap="flat" cmpd="sng" algn="ctr">
          <a:prstDash val="solid"/>
          <a:miter lim="800000"/>
        </a:ln>
        <a:effectLst/>
      </dsp:spPr>
      <dsp:style>
        <a:lnRef idx="2">
          <a:scrgbClr r="0" g="0" b="0"/>
        </a:lnRef>
        <a:fillRef idx="0">
          <a:scrgbClr r="0" g="0" b="0"/>
        </a:fillRef>
        <a:effectRef idx="0">
          <a:scrgbClr r="0" g="0" b="0"/>
        </a:effectRef>
        <a:fontRef idx="minor"/>
      </dsp:style>
    </dsp:sp>
    <dsp:sp modelId="{07BB0984-29B2-D44A-86A6-16D79757BDCF}">
      <dsp:nvSpPr>
        <dsp:cNvPr id="0" name=""/>
        <dsp:cNvSpPr/>
      </dsp:nvSpPr>
      <dsp:spPr>
        <a:xfrm>
          <a:off x="497990" y="357433"/>
          <a:ext cx="8913876" cy="714866"/>
        </a:xfrm>
        <a:prstGeom prst="rect">
          <a:avLst/>
        </a:prstGeom>
        <a:solidFill>
          <a:schemeClr val="accent1">
            <a:lumMod val="75000"/>
          </a:schemeClr>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7425" tIns="99060" rIns="99060" bIns="99060" numCol="1" spcCol="1270" anchor="ctr" anchorCtr="0">
          <a:noAutofit/>
        </a:bodyPr>
        <a:lstStyle/>
        <a:p>
          <a:pPr marL="0" lvl="0" indent="0" algn="l" defTabSz="1733550">
            <a:lnSpc>
              <a:spcPct val="90000"/>
            </a:lnSpc>
            <a:spcBef>
              <a:spcPct val="0"/>
            </a:spcBef>
            <a:spcAft>
              <a:spcPct val="35000"/>
            </a:spcAft>
            <a:buNone/>
          </a:pPr>
          <a:r>
            <a:rPr lang="de-DE" sz="3900" kern="1200" dirty="0">
              <a:latin typeface="Arial" panose="020B0604020202020204" pitchFamily="34" charset="0"/>
              <a:cs typeface="Arial" panose="020B0604020202020204" pitchFamily="34" charset="0"/>
            </a:rPr>
            <a:t>Motivation</a:t>
          </a:r>
        </a:p>
      </dsp:txBody>
      <dsp:txXfrm>
        <a:off x="497990" y="357433"/>
        <a:ext cx="8913876" cy="714866"/>
      </dsp:txXfrm>
    </dsp:sp>
    <dsp:sp modelId="{01A77E18-977A-5845-A934-192D498D7F3E}">
      <dsp:nvSpPr>
        <dsp:cNvPr id="0" name=""/>
        <dsp:cNvSpPr/>
      </dsp:nvSpPr>
      <dsp:spPr>
        <a:xfrm>
          <a:off x="51198" y="268074"/>
          <a:ext cx="893583" cy="893583"/>
        </a:xfrm>
        <a:prstGeom prst="ellipse">
          <a:avLst/>
        </a:prstGeom>
        <a:solidFill>
          <a:schemeClr val="lt1">
            <a:hueOff val="0"/>
            <a:satOff val="0"/>
            <a:lumOff val="0"/>
            <a:alphaOff val="0"/>
          </a:schemeClr>
        </a:solidFill>
        <a:ln w="12700" cap="flat" cmpd="sng" algn="ctr">
          <a:prstDash val="solid"/>
          <a:miter lim="800000"/>
        </a:ln>
        <a:effectLst/>
      </dsp:spPr>
      <dsp:style>
        <a:lnRef idx="2">
          <a:scrgbClr r="0" g="0" b="0"/>
        </a:lnRef>
        <a:fillRef idx="1">
          <a:scrgbClr r="0" g="0" b="0"/>
        </a:fillRef>
        <a:effectRef idx="0">
          <a:scrgbClr r="0" g="0" b="0"/>
        </a:effectRef>
        <a:fontRef idx="minor"/>
      </dsp:style>
    </dsp:sp>
    <dsp:sp modelId="{531E2F77-93CD-9B4F-AA2C-707C0019AA46}">
      <dsp:nvSpPr>
        <dsp:cNvPr id="0" name=""/>
        <dsp:cNvSpPr/>
      </dsp:nvSpPr>
      <dsp:spPr>
        <a:xfrm>
          <a:off x="757844" y="1429733"/>
          <a:ext cx="8654022" cy="714866"/>
        </a:xfrm>
        <a:prstGeom prst="rect">
          <a:avLst/>
        </a:prstGeom>
        <a:solidFill>
          <a:schemeClr val="accent1">
            <a:lumMod val="75000"/>
          </a:schemeClr>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7425" tIns="99060" rIns="99060" bIns="99060" numCol="1" spcCol="1270" anchor="ctr" anchorCtr="0">
          <a:noAutofit/>
        </a:bodyPr>
        <a:lstStyle/>
        <a:p>
          <a:pPr marL="0" lvl="0" indent="0" algn="l" defTabSz="1733550">
            <a:lnSpc>
              <a:spcPct val="90000"/>
            </a:lnSpc>
            <a:spcBef>
              <a:spcPct val="0"/>
            </a:spcBef>
            <a:spcAft>
              <a:spcPct val="35000"/>
            </a:spcAft>
            <a:buNone/>
          </a:pPr>
          <a:r>
            <a:rPr lang="de-DE" sz="3900" kern="1200" dirty="0">
              <a:latin typeface="Arial" panose="020B0604020202020204" pitchFamily="34" charset="0"/>
              <a:cs typeface="Arial" panose="020B0604020202020204" pitchFamily="34" charset="0"/>
            </a:rPr>
            <a:t>Orientierung</a:t>
          </a:r>
        </a:p>
      </dsp:txBody>
      <dsp:txXfrm>
        <a:off x="757844" y="1429733"/>
        <a:ext cx="8654022" cy="714866"/>
      </dsp:txXfrm>
    </dsp:sp>
    <dsp:sp modelId="{84441B00-0198-8546-89DB-2A821CB7F2EE}">
      <dsp:nvSpPr>
        <dsp:cNvPr id="0" name=""/>
        <dsp:cNvSpPr/>
      </dsp:nvSpPr>
      <dsp:spPr>
        <a:xfrm>
          <a:off x="311052" y="1340374"/>
          <a:ext cx="893583" cy="893583"/>
        </a:xfrm>
        <a:prstGeom prst="ellipse">
          <a:avLst/>
        </a:prstGeom>
        <a:solidFill>
          <a:schemeClr val="lt1">
            <a:hueOff val="0"/>
            <a:satOff val="0"/>
            <a:lumOff val="0"/>
            <a:alphaOff val="0"/>
          </a:schemeClr>
        </a:solidFill>
        <a:ln w="12700" cap="flat" cmpd="sng" algn="ctr">
          <a:prstDash val="solid"/>
          <a:miter lim="800000"/>
        </a:ln>
        <a:effectLst/>
      </dsp:spPr>
      <dsp:style>
        <a:lnRef idx="2">
          <a:scrgbClr r="0" g="0" b="0"/>
        </a:lnRef>
        <a:fillRef idx="1">
          <a:scrgbClr r="0" g="0" b="0"/>
        </a:fillRef>
        <a:effectRef idx="0">
          <a:scrgbClr r="0" g="0" b="0"/>
        </a:effectRef>
        <a:fontRef idx="minor"/>
      </dsp:style>
    </dsp:sp>
    <dsp:sp modelId="{12A7EE32-7DFE-8D4D-9938-BF15BC599F40}">
      <dsp:nvSpPr>
        <dsp:cNvPr id="0" name=""/>
        <dsp:cNvSpPr/>
      </dsp:nvSpPr>
      <dsp:spPr>
        <a:xfrm>
          <a:off x="497990" y="2502033"/>
          <a:ext cx="8913876" cy="714866"/>
        </a:xfrm>
        <a:prstGeom prst="rect">
          <a:avLst/>
        </a:prstGeom>
        <a:solidFill>
          <a:schemeClr val="accent1">
            <a:lumMod val="75000"/>
          </a:schemeClr>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7425" tIns="99060" rIns="99060" bIns="99060" numCol="1" spcCol="1270" anchor="ctr" anchorCtr="0">
          <a:noAutofit/>
        </a:bodyPr>
        <a:lstStyle/>
        <a:p>
          <a:pPr marL="0" lvl="0" indent="0" algn="l" defTabSz="1733550">
            <a:lnSpc>
              <a:spcPct val="90000"/>
            </a:lnSpc>
            <a:spcBef>
              <a:spcPct val="0"/>
            </a:spcBef>
            <a:spcAft>
              <a:spcPct val="35000"/>
            </a:spcAft>
            <a:buNone/>
          </a:pPr>
          <a:r>
            <a:rPr lang="de-DE" sz="3900" kern="1200" dirty="0">
              <a:latin typeface="Arial" panose="020B0604020202020204" pitchFamily="34" charset="0"/>
              <a:cs typeface="Arial" panose="020B0604020202020204" pitchFamily="34" charset="0"/>
            </a:rPr>
            <a:t>Information</a:t>
          </a:r>
        </a:p>
      </dsp:txBody>
      <dsp:txXfrm>
        <a:off x="497990" y="2502033"/>
        <a:ext cx="8913876" cy="714866"/>
      </dsp:txXfrm>
    </dsp:sp>
    <dsp:sp modelId="{468CEAD9-5624-3C42-9A74-C403207FCC25}">
      <dsp:nvSpPr>
        <dsp:cNvPr id="0" name=""/>
        <dsp:cNvSpPr/>
      </dsp:nvSpPr>
      <dsp:spPr>
        <a:xfrm>
          <a:off x="51198" y="2412674"/>
          <a:ext cx="893583" cy="893583"/>
        </a:xfrm>
        <a:prstGeom prst="ellipse">
          <a:avLst/>
        </a:prstGeom>
        <a:solidFill>
          <a:schemeClr val="lt1">
            <a:hueOff val="0"/>
            <a:satOff val="0"/>
            <a:lumOff val="0"/>
            <a:alphaOff val="0"/>
          </a:schemeClr>
        </a:solidFill>
        <a:ln w="12700" cap="flat" cmpd="sng" algn="ctr">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6B3DD6-46E8-8D45-82CF-414626314643}">
      <dsp:nvSpPr>
        <dsp:cNvPr id="0" name=""/>
        <dsp:cNvSpPr/>
      </dsp:nvSpPr>
      <dsp:spPr>
        <a:xfrm>
          <a:off x="5309021" y="2967494"/>
          <a:ext cx="2155797" cy="1396468"/>
        </a:xfrm>
        <a:prstGeom prst="roundRect">
          <a:avLst>
            <a:gd name="adj" fmla="val 10000"/>
          </a:avLst>
        </a:prstGeom>
        <a:solidFill>
          <a:schemeClr val="accent4">
            <a:lumMod val="20000"/>
            <a:lumOff val="80000"/>
          </a:schemeClr>
        </a:solidFill>
        <a:ln w="12700" cap="flat" cmpd="sng" algn="ctr">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l" defTabSz="666750">
            <a:lnSpc>
              <a:spcPct val="90000"/>
            </a:lnSpc>
            <a:spcBef>
              <a:spcPct val="0"/>
            </a:spcBef>
            <a:spcAft>
              <a:spcPct val="15000"/>
            </a:spcAft>
            <a:buChar char="•"/>
          </a:pPr>
          <a:endParaRPr lang="de-DE" sz="1500" kern="1200" dirty="0">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ct val="15000"/>
            </a:spcAft>
            <a:buChar char="•"/>
          </a:pPr>
          <a:r>
            <a:rPr lang="de-DE" sz="1700" kern="1200" dirty="0">
              <a:latin typeface="Arial" panose="020B0604020202020204" pitchFamily="34" charset="0"/>
              <a:cs typeface="Arial" panose="020B0604020202020204" pitchFamily="34" charset="0"/>
            </a:rPr>
            <a:t>funktionaler Einstieg</a:t>
          </a:r>
        </a:p>
      </dsp:txBody>
      <dsp:txXfrm>
        <a:off x="5986436" y="3347287"/>
        <a:ext cx="1447706" cy="985999"/>
      </dsp:txXfrm>
    </dsp:sp>
    <dsp:sp modelId="{6E536D72-378A-DF4A-BD51-EDBEC53D05DE}">
      <dsp:nvSpPr>
        <dsp:cNvPr id="0" name=""/>
        <dsp:cNvSpPr/>
      </dsp:nvSpPr>
      <dsp:spPr>
        <a:xfrm>
          <a:off x="1791667" y="2967494"/>
          <a:ext cx="2155797" cy="1396468"/>
        </a:xfrm>
        <a:prstGeom prst="roundRect">
          <a:avLst>
            <a:gd name="adj" fmla="val 10000"/>
          </a:avLst>
        </a:prstGeom>
        <a:solidFill>
          <a:schemeClr val="accent4">
            <a:lumMod val="20000"/>
            <a:lumOff val="80000"/>
          </a:schemeClr>
        </a:solidFill>
        <a:ln w="12700" cap="flat" cmpd="sng" algn="ctr">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71450" lvl="1" indent="-171450" algn="l" defTabSz="755650">
            <a:lnSpc>
              <a:spcPct val="90000"/>
            </a:lnSpc>
            <a:spcBef>
              <a:spcPct val="0"/>
            </a:spcBef>
            <a:spcAft>
              <a:spcPct val="15000"/>
            </a:spcAft>
            <a:buChar char="•"/>
          </a:pPr>
          <a:r>
            <a:rPr lang="de-DE" sz="1700" kern="1200" dirty="0">
              <a:latin typeface="Arial" panose="020B0604020202020204" pitchFamily="34" charset="0"/>
              <a:cs typeface="Arial" panose="020B0604020202020204" pitchFamily="34" charset="0"/>
            </a:rPr>
            <a:t>Zuhören &amp; Interesse zeigen</a:t>
          </a:r>
        </a:p>
      </dsp:txBody>
      <dsp:txXfrm>
        <a:off x="1822343" y="3347287"/>
        <a:ext cx="1447706" cy="985999"/>
      </dsp:txXfrm>
    </dsp:sp>
    <dsp:sp modelId="{BF9475DE-D696-364C-A6BE-C795AFC54016}">
      <dsp:nvSpPr>
        <dsp:cNvPr id="0" name=""/>
        <dsp:cNvSpPr/>
      </dsp:nvSpPr>
      <dsp:spPr>
        <a:xfrm>
          <a:off x="5309021" y="0"/>
          <a:ext cx="2155797" cy="1396468"/>
        </a:xfrm>
        <a:prstGeom prst="roundRect">
          <a:avLst>
            <a:gd name="adj" fmla="val 10000"/>
          </a:avLst>
        </a:prstGeom>
        <a:solidFill>
          <a:schemeClr val="accent4">
            <a:lumMod val="20000"/>
            <a:lumOff val="80000"/>
          </a:schemeClr>
        </a:solidFill>
        <a:ln w="12700" cap="flat" cmpd="sng" algn="ctr">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l" defTabSz="666750">
            <a:lnSpc>
              <a:spcPct val="90000"/>
            </a:lnSpc>
            <a:spcBef>
              <a:spcPct val="0"/>
            </a:spcBef>
            <a:spcAft>
              <a:spcPct val="15000"/>
            </a:spcAft>
            <a:buChar char="•"/>
          </a:pPr>
          <a:endParaRPr lang="de-DE" sz="1500" kern="1200" dirty="0">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ct val="15000"/>
            </a:spcAft>
            <a:buChar char="•"/>
          </a:pPr>
          <a:r>
            <a:rPr lang="de-DE" sz="1700" kern="1200" dirty="0">
              <a:latin typeface="Arial" panose="020B0604020202020204" pitchFamily="34" charset="0"/>
              <a:cs typeface="Arial" panose="020B0604020202020204" pitchFamily="34" charset="0"/>
            </a:rPr>
            <a:t>SuS Ideen einbringen lassen</a:t>
          </a:r>
        </a:p>
      </dsp:txBody>
      <dsp:txXfrm>
        <a:off x="5986436" y="30676"/>
        <a:ext cx="1447706" cy="985999"/>
      </dsp:txXfrm>
    </dsp:sp>
    <dsp:sp modelId="{ACBAFA5A-6D46-4744-96E2-6740F9F68221}">
      <dsp:nvSpPr>
        <dsp:cNvPr id="0" name=""/>
        <dsp:cNvSpPr/>
      </dsp:nvSpPr>
      <dsp:spPr>
        <a:xfrm>
          <a:off x="1791667" y="0"/>
          <a:ext cx="2155797" cy="1396468"/>
        </a:xfrm>
        <a:prstGeom prst="roundRect">
          <a:avLst>
            <a:gd name="adj" fmla="val 10000"/>
          </a:avLst>
        </a:prstGeom>
        <a:solidFill>
          <a:schemeClr val="accent4">
            <a:lumMod val="20000"/>
            <a:lumOff val="80000"/>
          </a:schemeClr>
        </a:solidFill>
        <a:ln w="12700" cap="flat" cmpd="sng" algn="ctr">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71450" lvl="1" indent="-171450" algn="l" defTabSz="755650">
            <a:lnSpc>
              <a:spcPct val="90000"/>
            </a:lnSpc>
            <a:spcBef>
              <a:spcPct val="0"/>
            </a:spcBef>
            <a:spcAft>
              <a:spcPct val="15000"/>
            </a:spcAft>
            <a:buChar char="•"/>
          </a:pPr>
          <a:endParaRPr lang="de-DE" sz="1700" kern="1200" dirty="0"/>
        </a:p>
        <a:p>
          <a:pPr marL="171450" lvl="1" indent="-171450" algn="l" defTabSz="755650">
            <a:lnSpc>
              <a:spcPct val="90000"/>
            </a:lnSpc>
            <a:spcBef>
              <a:spcPct val="0"/>
            </a:spcBef>
            <a:spcAft>
              <a:spcPct val="15000"/>
            </a:spcAft>
            <a:buChar char="•"/>
          </a:pPr>
          <a:r>
            <a:rPr lang="de-DE" sz="1700" kern="1200" dirty="0">
              <a:latin typeface="Arial" panose="020B0604020202020204" pitchFamily="34" charset="0"/>
              <a:cs typeface="Arial" panose="020B0604020202020204" pitchFamily="34" charset="0"/>
            </a:rPr>
            <a:t>möglichst viele SuS aktivieren</a:t>
          </a:r>
        </a:p>
      </dsp:txBody>
      <dsp:txXfrm>
        <a:off x="1822343" y="30676"/>
        <a:ext cx="1447706" cy="985999"/>
      </dsp:txXfrm>
    </dsp:sp>
    <dsp:sp modelId="{76E2FA5E-E93D-A943-8BF4-13E31AC538C2}">
      <dsp:nvSpPr>
        <dsp:cNvPr id="0" name=""/>
        <dsp:cNvSpPr/>
      </dsp:nvSpPr>
      <dsp:spPr>
        <a:xfrm>
          <a:off x="2695007" y="248745"/>
          <a:ext cx="1889595" cy="1889595"/>
        </a:xfrm>
        <a:prstGeom prst="pieWedge">
          <a:avLst/>
        </a:prstGeom>
        <a:solidFill>
          <a:schemeClr val="accent1">
            <a:lumMod val="7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de-DE" sz="1700" kern="1200" dirty="0">
              <a:latin typeface="Arial" panose="020B0604020202020204" pitchFamily="34" charset="0"/>
              <a:cs typeface="Arial" panose="020B0604020202020204" pitchFamily="34" charset="0"/>
            </a:rPr>
            <a:t>schnelles Kommen-tieren erster Beiträge</a:t>
          </a:r>
        </a:p>
      </dsp:txBody>
      <dsp:txXfrm>
        <a:off x="3248457" y="802195"/>
        <a:ext cx="1336145" cy="1336145"/>
      </dsp:txXfrm>
    </dsp:sp>
    <dsp:sp modelId="{4F37E9E7-16DF-EC42-AFD2-AA81A65CF229}">
      <dsp:nvSpPr>
        <dsp:cNvPr id="0" name=""/>
        <dsp:cNvSpPr/>
      </dsp:nvSpPr>
      <dsp:spPr>
        <a:xfrm rot="5400000">
          <a:off x="4671882" y="248745"/>
          <a:ext cx="1889595" cy="1889595"/>
        </a:xfrm>
        <a:prstGeom prst="pieWedge">
          <a:avLst/>
        </a:prstGeom>
        <a:solidFill>
          <a:schemeClr val="accent1">
            <a:lumMod val="60000"/>
            <a:lumOff val="4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de-DE" sz="1700" kern="1200" dirty="0">
              <a:solidFill>
                <a:schemeClr val="tx1"/>
              </a:solidFill>
              <a:latin typeface="Arial" panose="020B0604020202020204" pitchFamily="34" charset="0"/>
              <a:cs typeface="Arial" panose="020B0604020202020204" pitchFamily="34" charset="0"/>
            </a:rPr>
            <a:t>Rasche Lenkung der Beiträge</a:t>
          </a:r>
        </a:p>
      </dsp:txBody>
      <dsp:txXfrm rot="-5400000">
        <a:off x="4671882" y="802195"/>
        <a:ext cx="1336145" cy="1336145"/>
      </dsp:txXfrm>
    </dsp:sp>
    <dsp:sp modelId="{50236C6B-0775-D542-B37F-0E6727241733}">
      <dsp:nvSpPr>
        <dsp:cNvPr id="0" name=""/>
        <dsp:cNvSpPr/>
      </dsp:nvSpPr>
      <dsp:spPr>
        <a:xfrm rot="10800000">
          <a:off x="4671882" y="2225621"/>
          <a:ext cx="1889595" cy="1889595"/>
        </a:xfrm>
        <a:prstGeom prst="pieWedge">
          <a:avLst/>
        </a:prstGeom>
        <a:solidFill>
          <a:schemeClr val="accent1">
            <a:lumMod val="40000"/>
            <a:lumOff val="6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de-DE" sz="1700" kern="1200" dirty="0" err="1">
              <a:solidFill>
                <a:schemeClr val="tx1"/>
              </a:solidFill>
              <a:latin typeface="Arial" panose="020B0604020202020204" pitchFamily="34" charset="0"/>
              <a:cs typeface="Arial" panose="020B0604020202020204" pitchFamily="34" charset="0"/>
            </a:rPr>
            <a:t>Didakti-sierung</a:t>
          </a:r>
          <a:r>
            <a:rPr lang="de-DE" sz="1700" kern="1200" dirty="0">
              <a:solidFill>
                <a:schemeClr val="tx1"/>
              </a:solidFill>
              <a:latin typeface="Arial" panose="020B0604020202020204" pitchFamily="34" charset="0"/>
              <a:cs typeface="Arial" panose="020B0604020202020204" pitchFamily="34" charset="0"/>
            </a:rPr>
            <a:t> statt Steuerung</a:t>
          </a:r>
        </a:p>
      </dsp:txBody>
      <dsp:txXfrm rot="10800000">
        <a:off x="4671882" y="2225621"/>
        <a:ext cx="1336145" cy="1336145"/>
      </dsp:txXfrm>
    </dsp:sp>
    <dsp:sp modelId="{13BB3C86-72F2-7643-BCD6-99FCA0EBAE1A}">
      <dsp:nvSpPr>
        <dsp:cNvPr id="0" name=""/>
        <dsp:cNvSpPr/>
      </dsp:nvSpPr>
      <dsp:spPr>
        <a:xfrm rot="16200000">
          <a:off x="2695007" y="2225621"/>
          <a:ext cx="1889595" cy="1889595"/>
        </a:xfrm>
        <a:prstGeom prst="pieWedge">
          <a:avLst/>
        </a:prstGeom>
        <a:solidFill>
          <a:schemeClr val="accent1">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de-DE" sz="1700" kern="1200" dirty="0">
              <a:solidFill>
                <a:schemeClr val="tx1"/>
              </a:solidFill>
              <a:latin typeface="Arial" panose="020B0604020202020204" pitchFamily="34" charset="0"/>
              <a:cs typeface="Arial" panose="020B0604020202020204" pitchFamily="34" charset="0"/>
            </a:rPr>
            <a:t>Lauern auf das Stichwort</a:t>
          </a:r>
        </a:p>
      </dsp:txBody>
      <dsp:txXfrm rot="5400000">
        <a:off x="3248457" y="2225621"/>
        <a:ext cx="1336145" cy="1336145"/>
      </dsp:txXfrm>
    </dsp:sp>
    <dsp:sp modelId="{7B8E5F11-FA5F-F24B-A155-CB7E264ED756}">
      <dsp:nvSpPr>
        <dsp:cNvPr id="0" name=""/>
        <dsp:cNvSpPr/>
      </dsp:nvSpPr>
      <dsp:spPr>
        <a:xfrm>
          <a:off x="4302036" y="1789224"/>
          <a:ext cx="652412" cy="567315"/>
        </a:xfrm>
        <a:prstGeom prst="circularArrow">
          <a:avLst/>
        </a:prstGeom>
        <a:solidFill>
          <a:schemeClr val="accent1">
            <a:tint val="60000"/>
            <a:hueOff val="0"/>
            <a:satOff val="0"/>
            <a:lumOff val="0"/>
            <a:alphaOff val="0"/>
          </a:schemeClr>
        </a:solidFill>
        <a:ln w="12700" cap="flat" cmpd="sng" algn="ctr">
          <a:prstDash val="solid"/>
          <a:miter lim="800000"/>
        </a:ln>
        <a:effectLst/>
      </dsp:spPr>
      <dsp:style>
        <a:lnRef idx="2">
          <a:scrgbClr r="0" g="0" b="0"/>
        </a:lnRef>
        <a:fillRef idx="1">
          <a:scrgbClr r="0" g="0" b="0"/>
        </a:fillRef>
        <a:effectRef idx="0">
          <a:scrgbClr r="0" g="0" b="0"/>
        </a:effectRef>
        <a:fontRef idx="minor"/>
      </dsp:style>
    </dsp:sp>
    <dsp:sp modelId="{A8D5E109-D196-7840-B934-3E709E6677A0}">
      <dsp:nvSpPr>
        <dsp:cNvPr id="0" name=""/>
        <dsp:cNvSpPr/>
      </dsp:nvSpPr>
      <dsp:spPr>
        <a:xfrm rot="10800000">
          <a:off x="4302036" y="2007422"/>
          <a:ext cx="652412" cy="567315"/>
        </a:xfrm>
        <a:prstGeom prst="circularArrow">
          <a:avLst/>
        </a:prstGeom>
        <a:solidFill>
          <a:schemeClr val="accent1">
            <a:tint val="60000"/>
            <a:hueOff val="0"/>
            <a:satOff val="0"/>
            <a:lumOff val="0"/>
            <a:alphaOff val="0"/>
          </a:schemeClr>
        </a:solidFill>
        <a:ln w="12700" cap="flat" cmpd="sng" algn="ctr">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7" name="PlaceHolder 1"/>
          <p:cNvSpPr>
            <a:spLocks noGrp="1" noRot="1" noChangeAspect="1"/>
          </p:cNvSpPr>
          <p:nvPr>
            <p:ph type="sldImg"/>
          </p:nvPr>
        </p:nvSpPr>
        <p:spPr>
          <a:xfrm>
            <a:off x="0" y="812520"/>
            <a:ext cx="0" cy="0"/>
          </a:xfrm>
          <a:prstGeom prst="rect">
            <a:avLst/>
          </a:prstGeom>
          <a:noFill/>
          <a:ln w="0">
            <a:noFill/>
          </a:ln>
        </p:spPr>
        <p:txBody>
          <a:bodyPr lIns="0" tIns="0" rIns="0" bIns="0" anchor="ctr">
            <a:noAutofit/>
          </a:bodyPr>
          <a:lstStyle/>
          <a:p>
            <a:r>
              <a:rPr lang="de-DE" sz="1800" b="0" u="none" strike="noStrike">
                <a:solidFill>
                  <a:schemeClr val="dk1"/>
                </a:solidFill>
                <a:effectLst/>
                <a:uFillTx/>
                <a:latin typeface="Calibri"/>
              </a:rPr>
              <a:t>Folie mittels Klicken verschieben</a:t>
            </a:r>
          </a:p>
        </p:txBody>
      </p:sp>
      <p:sp>
        <p:nvSpPr>
          <p:cNvPr id="58"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indent="0">
              <a:buNone/>
            </a:pPr>
            <a:r>
              <a:rPr lang="de-DE" sz="2000" b="0" u="none" strike="noStrike">
                <a:solidFill>
                  <a:srgbClr val="000000"/>
                </a:solidFill>
                <a:effectLst/>
                <a:uFillTx/>
                <a:latin typeface="Arial"/>
              </a:rPr>
              <a:t>Format der Notizen mittels Klicken bearbeiten</a:t>
            </a:r>
          </a:p>
        </p:txBody>
      </p:sp>
      <p:sp>
        <p:nvSpPr>
          <p:cNvPr id="59"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de-DE" sz="1400" b="0" u="none" strike="noStrike">
                <a:solidFill>
                  <a:srgbClr val="000000"/>
                </a:solidFill>
                <a:effectLst/>
                <a:uFillTx/>
                <a:latin typeface="Times New Roman"/>
              </a:rPr>
              <a:t>&lt;Kopfzeile&gt;</a:t>
            </a:r>
          </a:p>
        </p:txBody>
      </p:sp>
      <p:sp>
        <p:nvSpPr>
          <p:cNvPr id="60" name="PlaceHolder 4"/>
          <p:cNvSpPr>
            <a:spLocks noGrp="1"/>
          </p:cNvSpPr>
          <p:nvPr>
            <p:ph type="dt" idx="34"/>
          </p:nvPr>
        </p:nvSpPr>
        <p:spPr>
          <a:xfrm>
            <a:off x="4278960" y="0"/>
            <a:ext cx="3280680" cy="534240"/>
          </a:xfrm>
          <a:prstGeom prst="rect">
            <a:avLst/>
          </a:prstGeom>
          <a:noFill/>
          <a:ln w="0">
            <a:noFill/>
          </a:ln>
        </p:spPr>
        <p:txBody>
          <a:bodyPr lIns="0" tIns="0" rIns="0" bIns="0" anchor="t">
            <a:noAutofit/>
          </a:bodyPr>
          <a:lstStyle>
            <a:lvl1pPr indent="0" algn="r">
              <a:buNone/>
              <a:defRPr lang="de-DE" sz="1400" b="0" u="none" strike="noStrike">
                <a:solidFill>
                  <a:srgbClr val="000000"/>
                </a:solidFill>
                <a:effectLst/>
                <a:uFillTx/>
                <a:latin typeface="Times New Roman"/>
              </a:defRPr>
            </a:lvl1pPr>
          </a:lstStyle>
          <a:p>
            <a:pPr indent="0" algn="r">
              <a:buNone/>
            </a:pPr>
            <a:r>
              <a:rPr lang="de-DE" sz="1400" b="0" u="none" strike="noStrike">
                <a:solidFill>
                  <a:srgbClr val="000000"/>
                </a:solidFill>
                <a:effectLst/>
                <a:uFillTx/>
                <a:latin typeface="Times New Roman"/>
              </a:rPr>
              <a:t>&lt;Datum/Uhrzeit&gt;</a:t>
            </a:r>
          </a:p>
        </p:txBody>
      </p:sp>
      <p:sp>
        <p:nvSpPr>
          <p:cNvPr id="61" name="PlaceHolder 5"/>
          <p:cNvSpPr>
            <a:spLocks noGrp="1"/>
          </p:cNvSpPr>
          <p:nvPr>
            <p:ph type="ftr" idx="35"/>
          </p:nvPr>
        </p:nvSpPr>
        <p:spPr>
          <a:xfrm>
            <a:off x="0" y="10157400"/>
            <a:ext cx="3280680" cy="534240"/>
          </a:xfrm>
          <a:prstGeom prst="rect">
            <a:avLst/>
          </a:prstGeom>
          <a:noFill/>
          <a:ln w="0">
            <a:noFill/>
          </a:ln>
        </p:spPr>
        <p:txBody>
          <a:bodyPr lIns="0" tIns="0" rIns="0" bIns="0" anchor="b">
            <a:noAutofit/>
          </a:bodyPr>
          <a:lstStyle>
            <a:lvl1pPr indent="0">
              <a:buNone/>
              <a:defRPr lang="de-DE" sz="1400" b="0" u="none" strike="noStrike">
                <a:solidFill>
                  <a:srgbClr val="000000"/>
                </a:solidFill>
                <a:effectLst/>
                <a:uFillTx/>
                <a:latin typeface="Times New Roman"/>
              </a:defRPr>
            </a:lvl1pPr>
          </a:lstStyle>
          <a:p>
            <a:pPr indent="0">
              <a:buNone/>
            </a:pPr>
            <a:r>
              <a:rPr lang="de-DE" sz="1400" b="0" u="none" strike="noStrike">
                <a:solidFill>
                  <a:srgbClr val="000000"/>
                </a:solidFill>
                <a:effectLst/>
                <a:uFillTx/>
                <a:latin typeface="Times New Roman"/>
              </a:rPr>
              <a:t>&lt;Fußzeile&gt;</a:t>
            </a:r>
          </a:p>
        </p:txBody>
      </p:sp>
      <p:sp>
        <p:nvSpPr>
          <p:cNvPr id="62" name="PlaceHolder 6"/>
          <p:cNvSpPr>
            <a:spLocks noGrp="1"/>
          </p:cNvSpPr>
          <p:nvPr>
            <p:ph type="sldNum" idx="36"/>
          </p:nvPr>
        </p:nvSpPr>
        <p:spPr>
          <a:xfrm>
            <a:off x="4278960" y="10157400"/>
            <a:ext cx="3280680" cy="534240"/>
          </a:xfrm>
          <a:prstGeom prst="rect">
            <a:avLst/>
          </a:prstGeom>
          <a:noFill/>
          <a:ln w="0">
            <a:noFill/>
          </a:ln>
        </p:spPr>
        <p:txBody>
          <a:bodyPr lIns="0" tIns="0" rIns="0" bIns="0" anchor="b">
            <a:noAutofit/>
          </a:bodyPr>
          <a:lstStyle>
            <a:lvl1pPr indent="0" algn="r">
              <a:buNone/>
              <a:defRPr lang="de-DE" sz="1400" b="0" u="none" strike="noStrike">
                <a:solidFill>
                  <a:srgbClr val="000000"/>
                </a:solidFill>
                <a:effectLst/>
                <a:uFillTx/>
                <a:latin typeface="Times New Roman"/>
              </a:defRPr>
            </a:lvl1pPr>
          </a:lstStyle>
          <a:p>
            <a:pPr indent="0" algn="r">
              <a:buNone/>
            </a:pPr>
            <a:fld id="{8DC5B411-C172-4193-B551-A31DF4EF51B3}" type="slidenum">
              <a:rPr lang="de-DE" sz="1400" b="0" u="none" strike="noStrike">
                <a:solidFill>
                  <a:srgbClr val="000000"/>
                </a:solidFill>
                <a:effectLst/>
                <a:uFillTx/>
                <a:latin typeface="Times New Roman"/>
              </a:rPr>
              <a:t>‹Nr.›</a:t>
            </a:fld>
            <a:endParaRPr lang="de-DE" sz="1400" b="0" u="none" strike="noStrik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PlaceHolder 1"/>
          <p:cNvSpPr>
            <a:spLocks noGrp="1" noRot="1" noChangeAspect="1"/>
          </p:cNvSpPr>
          <p:nvPr>
            <p:ph type="sldImg"/>
          </p:nvPr>
        </p:nvSpPr>
        <p:spPr>
          <a:xfrm>
            <a:off x="685800" y="1143000"/>
            <a:ext cx="5486040" cy="3085920"/>
          </a:xfrm>
          <a:prstGeom prst="rect">
            <a:avLst/>
          </a:prstGeom>
          <a:ln w="0">
            <a:noFill/>
          </a:ln>
        </p:spPr>
      </p:sp>
      <p:sp>
        <p:nvSpPr>
          <p:cNvPr id="390"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a:buNone/>
            </a:pPr>
            <a:endParaRPr lang="de-DE" sz="1800" b="0" u="none" strike="noStrike">
              <a:solidFill>
                <a:srgbClr val="000000"/>
              </a:solidFill>
              <a:effectLst/>
              <a:uFillTx/>
              <a:latin typeface="Arial"/>
            </a:endParaRPr>
          </a:p>
        </p:txBody>
      </p:sp>
      <p:sp>
        <p:nvSpPr>
          <p:cNvPr id="391" name="PlaceHolder 3"/>
          <p:cNvSpPr>
            <a:spLocks noGrp="1"/>
          </p:cNvSpPr>
          <p:nvPr>
            <p:ph type="sldNum" idx="37"/>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u="none" strike="noStrike">
                <a:solidFill>
                  <a:srgbClr val="000000"/>
                </a:solidFill>
                <a:effectLst/>
                <a:uFillTx/>
                <a:latin typeface="Times New Roman"/>
              </a:defRPr>
            </a:lvl1pPr>
          </a:lstStyle>
          <a:p>
            <a:pPr indent="0" algn="r">
              <a:lnSpc>
                <a:spcPct val="100000"/>
              </a:lnSpc>
              <a:buNone/>
            </a:pPr>
            <a:fld id="{5711114C-7E58-4178-82A5-DDC3A6A428AF}" type="slidenum">
              <a:rPr lang="de-DE" sz="1200" b="0" u="none" strike="noStrike">
                <a:solidFill>
                  <a:srgbClr val="000000"/>
                </a:solidFill>
                <a:effectLst/>
                <a:uFillTx/>
                <a:latin typeface="Times New Roman"/>
              </a:rPr>
              <a:t>1</a:t>
            </a:fld>
            <a:endParaRPr lang="de-DE" sz="1200" b="0" u="none" strike="noStrike">
              <a:solidFill>
                <a:srgbClr val="000000"/>
              </a:solidFill>
              <a:effectLst/>
              <a:uFillTx/>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PlaceHolder 1"/>
          <p:cNvSpPr>
            <a:spLocks noGrp="1" noRot="1" noChangeAspect="1"/>
          </p:cNvSpPr>
          <p:nvPr>
            <p:ph type="sldImg"/>
          </p:nvPr>
        </p:nvSpPr>
        <p:spPr>
          <a:xfrm>
            <a:off x="685800" y="1143000"/>
            <a:ext cx="5486040" cy="3085920"/>
          </a:xfrm>
          <a:prstGeom prst="rect">
            <a:avLst/>
          </a:prstGeom>
          <a:ln w="0">
            <a:noFill/>
          </a:ln>
        </p:spPr>
      </p:sp>
      <p:sp>
        <p:nvSpPr>
          <p:cNvPr id="417"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a:buNone/>
            </a:pPr>
            <a:endParaRPr lang="de-DE" sz="1800" b="0" u="none" strike="noStrike">
              <a:solidFill>
                <a:srgbClr val="000000"/>
              </a:solidFill>
              <a:effectLst/>
              <a:uFillTx/>
              <a:latin typeface="Arial"/>
            </a:endParaRPr>
          </a:p>
        </p:txBody>
      </p:sp>
      <p:sp>
        <p:nvSpPr>
          <p:cNvPr id="418" name="PlaceHolder 3"/>
          <p:cNvSpPr>
            <a:spLocks noGrp="1"/>
          </p:cNvSpPr>
          <p:nvPr>
            <p:ph type="sldNum" idx="46"/>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u="none" strike="noStrike">
                <a:solidFill>
                  <a:srgbClr val="000000"/>
                </a:solidFill>
                <a:effectLst/>
                <a:uFillTx/>
                <a:latin typeface="Times New Roman"/>
              </a:defRPr>
            </a:lvl1pPr>
          </a:lstStyle>
          <a:p>
            <a:pPr indent="0" algn="r">
              <a:lnSpc>
                <a:spcPct val="100000"/>
              </a:lnSpc>
              <a:buNone/>
            </a:pPr>
            <a:fld id="{EF7D0F7F-ED80-40ED-9DFF-C37A1C8889D1}" type="slidenum">
              <a:rPr lang="de-DE" sz="1200" b="0" u="none" strike="noStrike">
                <a:solidFill>
                  <a:srgbClr val="000000"/>
                </a:solidFill>
                <a:effectLst/>
                <a:uFillTx/>
                <a:latin typeface="Times New Roman"/>
              </a:rPr>
              <a:t>11</a:t>
            </a:fld>
            <a:endParaRPr lang="de-DE" sz="1200" b="0" u="none" strike="noStrike">
              <a:solidFill>
                <a:srgbClr val="000000"/>
              </a:solidFill>
              <a:effectLst/>
              <a:uFillTx/>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PlaceHolder 1"/>
          <p:cNvSpPr>
            <a:spLocks noGrp="1" noRot="1" noChangeAspect="1"/>
          </p:cNvSpPr>
          <p:nvPr>
            <p:ph type="sldImg"/>
          </p:nvPr>
        </p:nvSpPr>
        <p:spPr>
          <a:xfrm>
            <a:off x="685800" y="1143000"/>
            <a:ext cx="5486040" cy="3085920"/>
          </a:xfrm>
          <a:prstGeom prst="rect">
            <a:avLst/>
          </a:prstGeom>
          <a:ln w="0">
            <a:noFill/>
          </a:ln>
        </p:spPr>
      </p:sp>
      <p:sp>
        <p:nvSpPr>
          <p:cNvPr id="420"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a:buNone/>
            </a:pPr>
            <a:endParaRPr lang="de-DE" sz="1800" b="0" u="none" strike="noStrike">
              <a:solidFill>
                <a:srgbClr val="000000"/>
              </a:solidFill>
              <a:effectLst/>
              <a:uFillTx/>
              <a:latin typeface="Arial"/>
            </a:endParaRPr>
          </a:p>
        </p:txBody>
      </p:sp>
      <p:sp>
        <p:nvSpPr>
          <p:cNvPr id="421" name="PlaceHolder 3"/>
          <p:cNvSpPr>
            <a:spLocks noGrp="1"/>
          </p:cNvSpPr>
          <p:nvPr>
            <p:ph type="sldNum" idx="47"/>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u="none" strike="noStrike">
                <a:solidFill>
                  <a:srgbClr val="000000"/>
                </a:solidFill>
                <a:effectLst/>
                <a:uFillTx/>
                <a:latin typeface="Times New Roman"/>
              </a:defRPr>
            </a:lvl1pPr>
          </a:lstStyle>
          <a:p>
            <a:pPr indent="0" algn="r">
              <a:lnSpc>
                <a:spcPct val="100000"/>
              </a:lnSpc>
              <a:buNone/>
            </a:pPr>
            <a:fld id="{66673D87-3CF6-40A2-A28D-F67C845E88E8}" type="slidenum">
              <a:rPr lang="de-DE" sz="1200" b="0" u="none" strike="noStrike">
                <a:solidFill>
                  <a:srgbClr val="000000"/>
                </a:solidFill>
                <a:effectLst/>
                <a:uFillTx/>
                <a:latin typeface="Times New Roman"/>
              </a:rPr>
              <a:t>13</a:t>
            </a:fld>
            <a:endParaRPr lang="de-DE" sz="1200" b="0" u="none" strike="noStrike">
              <a:solidFill>
                <a:srgbClr val="000000"/>
              </a:solidFill>
              <a:effectLst/>
              <a:uFillTx/>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PlaceHolder 1"/>
          <p:cNvSpPr>
            <a:spLocks noGrp="1" noRot="1" noChangeAspect="1"/>
          </p:cNvSpPr>
          <p:nvPr>
            <p:ph type="sldImg"/>
          </p:nvPr>
        </p:nvSpPr>
        <p:spPr>
          <a:xfrm>
            <a:off x="685800" y="1143000"/>
            <a:ext cx="5486040" cy="3085920"/>
          </a:xfrm>
          <a:prstGeom prst="rect">
            <a:avLst/>
          </a:prstGeom>
          <a:ln w="0">
            <a:noFill/>
          </a:ln>
        </p:spPr>
      </p:sp>
      <p:sp>
        <p:nvSpPr>
          <p:cNvPr id="423"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a:buNone/>
            </a:pPr>
            <a:endParaRPr lang="de-DE" sz="1800" b="0" u="none" strike="noStrike">
              <a:solidFill>
                <a:srgbClr val="000000"/>
              </a:solidFill>
              <a:effectLst/>
              <a:uFillTx/>
              <a:latin typeface="Arial"/>
            </a:endParaRPr>
          </a:p>
        </p:txBody>
      </p:sp>
      <p:sp>
        <p:nvSpPr>
          <p:cNvPr id="424" name="PlaceHolder 3"/>
          <p:cNvSpPr>
            <a:spLocks noGrp="1"/>
          </p:cNvSpPr>
          <p:nvPr>
            <p:ph type="sldNum" idx="48"/>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u="none" strike="noStrike">
                <a:solidFill>
                  <a:srgbClr val="000000"/>
                </a:solidFill>
                <a:effectLst/>
                <a:uFillTx/>
                <a:latin typeface="Times New Roman"/>
              </a:defRPr>
            </a:lvl1pPr>
          </a:lstStyle>
          <a:p>
            <a:pPr indent="0" algn="r">
              <a:lnSpc>
                <a:spcPct val="100000"/>
              </a:lnSpc>
              <a:buNone/>
            </a:pPr>
            <a:fld id="{9876B481-E296-4607-A6C1-8FCE50A22BD2}" type="slidenum">
              <a:rPr lang="de-DE" sz="1200" b="0" u="none" strike="noStrike">
                <a:solidFill>
                  <a:srgbClr val="000000"/>
                </a:solidFill>
                <a:effectLst/>
                <a:uFillTx/>
                <a:latin typeface="Times New Roman"/>
              </a:rPr>
              <a:t>14</a:t>
            </a:fld>
            <a:endParaRPr lang="de-DE" sz="1200" b="0" u="none" strike="noStrike">
              <a:solidFill>
                <a:srgbClr val="000000"/>
              </a:solidFill>
              <a:effectLst/>
              <a:uFillTx/>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PlaceHolder 1"/>
          <p:cNvSpPr>
            <a:spLocks noGrp="1" noRot="1" noChangeAspect="1"/>
          </p:cNvSpPr>
          <p:nvPr>
            <p:ph type="sldImg"/>
          </p:nvPr>
        </p:nvSpPr>
        <p:spPr>
          <a:xfrm>
            <a:off x="685800" y="1143000"/>
            <a:ext cx="5486040" cy="3085920"/>
          </a:xfrm>
          <a:prstGeom prst="rect">
            <a:avLst/>
          </a:prstGeom>
          <a:ln w="0">
            <a:noFill/>
          </a:ln>
        </p:spPr>
      </p:sp>
      <p:sp>
        <p:nvSpPr>
          <p:cNvPr id="426"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a:buNone/>
            </a:pPr>
            <a:endParaRPr lang="de-DE" sz="1800" b="0" u="none" strike="noStrike">
              <a:solidFill>
                <a:srgbClr val="000000"/>
              </a:solidFill>
              <a:effectLst/>
              <a:uFillTx/>
              <a:latin typeface="Arial"/>
            </a:endParaRPr>
          </a:p>
        </p:txBody>
      </p:sp>
      <p:sp>
        <p:nvSpPr>
          <p:cNvPr id="427" name="PlaceHolder 3"/>
          <p:cNvSpPr>
            <a:spLocks noGrp="1"/>
          </p:cNvSpPr>
          <p:nvPr>
            <p:ph type="sldNum" idx="49"/>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u="none" strike="noStrike">
                <a:solidFill>
                  <a:srgbClr val="000000"/>
                </a:solidFill>
                <a:effectLst/>
                <a:uFillTx/>
                <a:latin typeface="Times New Roman"/>
              </a:defRPr>
            </a:lvl1pPr>
          </a:lstStyle>
          <a:p>
            <a:pPr indent="0" algn="r">
              <a:lnSpc>
                <a:spcPct val="100000"/>
              </a:lnSpc>
              <a:buNone/>
            </a:pPr>
            <a:fld id="{1D7B101A-DB40-44D1-B817-90553A975A45}" type="slidenum">
              <a:rPr lang="de-DE" sz="1200" b="0" u="none" strike="noStrike">
                <a:solidFill>
                  <a:srgbClr val="000000"/>
                </a:solidFill>
                <a:effectLst/>
                <a:uFillTx/>
                <a:latin typeface="Times New Roman"/>
              </a:rPr>
              <a:t>16</a:t>
            </a:fld>
            <a:endParaRPr lang="de-DE" sz="1200" b="0" u="none" strike="noStrike">
              <a:solidFill>
                <a:srgbClr val="000000"/>
              </a:solidFill>
              <a:effectLst/>
              <a:uFillTx/>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PlaceHolder 1"/>
          <p:cNvSpPr>
            <a:spLocks noGrp="1" noRot="1" noChangeAspect="1"/>
          </p:cNvSpPr>
          <p:nvPr>
            <p:ph type="sldImg"/>
          </p:nvPr>
        </p:nvSpPr>
        <p:spPr>
          <a:xfrm>
            <a:off x="685800" y="1143000"/>
            <a:ext cx="5486040" cy="3085920"/>
          </a:xfrm>
          <a:prstGeom prst="rect">
            <a:avLst/>
          </a:prstGeom>
          <a:ln w="0">
            <a:noFill/>
          </a:ln>
        </p:spPr>
      </p:sp>
      <p:sp>
        <p:nvSpPr>
          <p:cNvPr id="429"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a:buNone/>
            </a:pPr>
            <a:endParaRPr lang="de-DE" sz="1800" b="0" u="none" strike="noStrike">
              <a:solidFill>
                <a:srgbClr val="000000"/>
              </a:solidFill>
              <a:effectLst/>
              <a:uFillTx/>
              <a:latin typeface="Arial"/>
            </a:endParaRPr>
          </a:p>
        </p:txBody>
      </p:sp>
      <p:sp>
        <p:nvSpPr>
          <p:cNvPr id="430" name="PlaceHolder 3"/>
          <p:cNvSpPr>
            <a:spLocks noGrp="1"/>
          </p:cNvSpPr>
          <p:nvPr>
            <p:ph type="sldNum" idx="50"/>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u="none" strike="noStrike">
                <a:solidFill>
                  <a:srgbClr val="000000"/>
                </a:solidFill>
                <a:effectLst/>
                <a:uFillTx/>
                <a:latin typeface="Times New Roman"/>
              </a:defRPr>
            </a:lvl1pPr>
          </a:lstStyle>
          <a:p>
            <a:pPr indent="0" algn="r">
              <a:lnSpc>
                <a:spcPct val="100000"/>
              </a:lnSpc>
              <a:buNone/>
            </a:pPr>
            <a:fld id="{4888B93A-AB7A-467B-99D6-755A2E548A5D}" type="slidenum">
              <a:rPr lang="de-DE" sz="1200" b="0" u="none" strike="noStrike">
                <a:solidFill>
                  <a:srgbClr val="000000"/>
                </a:solidFill>
                <a:effectLst/>
                <a:uFillTx/>
                <a:latin typeface="Times New Roman"/>
              </a:rPr>
              <a:t>17</a:t>
            </a:fld>
            <a:endParaRPr lang="de-DE" sz="1200" b="0" u="none" strike="noStrike">
              <a:solidFill>
                <a:srgbClr val="000000"/>
              </a:solidFill>
              <a:effectLst/>
              <a:uFillTx/>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PlaceHolder 1"/>
          <p:cNvSpPr>
            <a:spLocks noGrp="1" noRot="1" noChangeAspect="1"/>
          </p:cNvSpPr>
          <p:nvPr>
            <p:ph type="sldImg"/>
          </p:nvPr>
        </p:nvSpPr>
        <p:spPr>
          <a:xfrm>
            <a:off x="685800" y="1143000"/>
            <a:ext cx="5486040" cy="3085920"/>
          </a:xfrm>
          <a:prstGeom prst="rect">
            <a:avLst/>
          </a:prstGeom>
          <a:ln w="0">
            <a:noFill/>
          </a:ln>
        </p:spPr>
      </p:sp>
      <p:sp>
        <p:nvSpPr>
          <p:cNvPr id="432"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a:buNone/>
            </a:pPr>
            <a:endParaRPr lang="de-DE" sz="1800" b="0" u="none" strike="noStrike">
              <a:solidFill>
                <a:srgbClr val="000000"/>
              </a:solidFill>
              <a:effectLst/>
              <a:uFillTx/>
              <a:latin typeface="Arial"/>
            </a:endParaRPr>
          </a:p>
        </p:txBody>
      </p:sp>
      <p:sp>
        <p:nvSpPr>
          <p:cNvPr id="433" name="PlaceHolder 3"/>
          <p:cNvSpPr>
            <a:spLocks noGrp="1"/>
          </p:cNvSpPr>
          <p:nvPr>
            <p:ph type="sldNum" idx="51"/>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u="none" strike="noStrike">
                <a:solidFill>
                  <a:srgbClr val="000000"/>
                </a:solidFill>
                <a:effectLst/>
                <a:uFillTx/>
                <a:latin typeface="Times New Roman"/>
              </a:defRPr>
            </a:lvl1pPr>
          </a:lstStyle>
          <a:p>
            <a:pPr indent="0" algn="r">
              <a:lnSpc>
                <a:spcPct val="100000"/>
              </a:lnSpc>
              <a:buNone/>
            </a:pPr>
            <a:fld id="{8556B0B8-019E-44FB-9799-4F1B7DB0B910}" type="slidenum">
              <a:rPr lang="de-DE" sz="1200" b="0" u="none" strike="noStrike">
                <a:solidFill>
                  <a:srgbClr val="000000"/>
                </a:solidFill>
                <a:effectLst/>
                <a:uFillTx/>
                <a:latin typeface="Times New Roman"/>
              </a:rPr>
              <a:t>30</a:t>
            </a:fld>
            <a:endParaRPr lang="de-DE" sz="1200" b="0" u="none" strike="noStrike">
              <a:solidFill>
                <a:srgbClr val="000000"/>
              </a:solidFill>
              <a:effectLst/>
              <a:uFillTx/>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PlaceHolder 1"/>
          <p:cNvSpPr>
            <a:spLocks noGrp="1" noRot="1" noChangeAspect="1"/>
          </p:cNvSpPr>
          <p:nvPr>
            <p:ph type="sldImg"/>
          </p:nvPr>
        </p:nvSpPr>
        <p:spPr>
          <a:xfrm>
            <a:off x="685800" y="1143000"/>
            <a:ext cx="5486040" cy="3085920"/>
          </a:xfrm>
          <a:prstGeom prst="rect">
            <a:avLst/>
          </a:prstGeom>
          <a:ln w="0">
            <a:noFill/>
          </a:ln>
        </p:spPr>
      </p:sp>
      <p:sp>
        <p:nvSpPr>
          <p:cNvPr id="435"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a:buNone/>
            </a:pPr>
            <a:endParaRPr lang="de-DE" sz="1800" b="0" u="none" strike="noStrike">
              <a:solidFill>
                <a:srgbClr val="000000"/>
              </a:solidFill>
              <a:effectLst/>
              <a:uFillTx/>
              <a:latin typeface="Arial"/>
            </a:endParaRPr>
          </a:p>
        </p:txBody>
      </p:sp>
      <p:sp>
        <p:nvSpPr>
          <p:cNvPr id="436" name="PlaceHolder 3"/>
          <p:cNvSpPr>
            <a:spLocks noGrp="1"/>
          </p:cNvSpPr>
          <p:nvPr>
            <p:ph type="sldNum" idx="52"/>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u="none" strike="noStrike">
                <a:solidFill>
                  <a:srgbClr val="000000"/>
                </a:solidFill>
                <a:effectLst/>
                <a:uFillTx/>
                <a:latin typeface="Times New Roman"/>
              </a:defRPr>
            </a:lvl1pPr>
          </a:lstStyle>
          <a:p>
            <a:pPr indent="0" algn="r">
              <a:lnSpc>
                <a:spcPct val="100000"/>
              </a:lnSpc>
              <a:buNone/>
            </a:pPr>
            <a:fld id="{2E145D3E-EEE4-4C32-9451-E72E430A5895}" type="slidenum">
              <a:rPr lang="de-DE" sz="1200" b="0" u="none" strike="noStrike">
                <a:solidFill>
                  <a:srgbClr val="000000"/>
                </a:solidFill>
                <a:effectLst/>
                <a:uFillTx/>
                <a:latin typeface="Times New Roman"/>
              </a:rPr>
              <a:t>33</a:t>
            </a:fld>
            <a:endParaRPr lang="de-DE" sz="1200" b="0" u="none" strike="noStrike">
              <a:solidFill>
                <a:srgbClr val="000000"/>
              </a:solidFill>
              <a:effectLst/>
              <a:uFillTx/>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PlaceHolder 1"/>
          <p:cNvSpPr>
            <a:spLocks noGrp="1" noRot="1" noChangeAspect="1"/>
          </p:cNvSpPr>
          <p:nvPr>
            <p:ph type="sldImg"/>
          </p:nvPr>
        </p:nvSpPr>
        <p:spPr>
          <a:xfrm>
            <a:off x="685800" y="1143000"/>
            <a:ext cx="5486040" cy="3085920"/>
          </a:xfrm>
          <a:prstGeom prst="rect">
            <a:avLst/>
          </a:prstGeom>
          <a:ln w="0">
            <a:noFill/>
          </a:ln>
        </p:spPr>
      </p:sp>
      <p:sp>
        <p:nvSpPr>
          <p:cNvPr id="438"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a:buNone/>
            </a:pPr>
            <a:endParaRPr lang="de-DE" sz="1800" b="0" u="none" strike="noStrike">
              <a:solidFill>
                <a:srgbClr val="000000"/>
              </a:solidFill>
              <a:effectLst/>
              <a:uFillTx/>
              <a:latin typeface="Arial"/>
            </a:endParaRPr>
          </a:p>
        </p:txBody>
      </p:sp>
      <p:sp>
        <p:nvSpPr>
          <p:cNvPr id="439" name="PlaceHolder 3"/>
          <p:cNvSpPr>
            <a:spLocks noGrp="1"/>
          </p:cNvSpPr>
          <p:nvPr>
            <p:ph type="sldNum" idx="53"/>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u="none" strike="noStrike">
                <a:solidFill>
                  <a:srgbClr val="000000"/>
                </a:solidFill>
                <a:effectLst/>
                <a:uFillTx/>
                <a:latin typeface="Times New Roman"/>
              </a:defRPr>
            </a:lvl1pPr>
          </a:lstStyle>
          <a:p>
            <a:pPr indent="0" algn="r">
              <a:lnSpc>
                <a:spcPct val="100000"/>
              </a:lnSpc>
              <a:buNone/>
            </a:pPr>
            <a:fld id="{B8B7FFE6-ABA2-4E72-A3CE-B8663B878C8B}" type="slidenum">
              <a:rPr lang="de-DE" sz="1200" b="0" u="none" strike="noStrike">
                <a:solidFill>
                  <a:srgbClr val="000000"/>
                </a:solidFill>
                <a:effectLst/>
                <a:uFillTx/>
                <a:latin typeface="Times New Roman"/>
              </a:rPr>
              <a:t>35</a:t>
            </a:fld>
            <a:endParaRPr lang="de-DE" sz="1200" b="0" u="none" strike="noStrike">
              <a:solidFill>
                <a:srgbClr val="000000"/>
              </a:solidFill>
              <a:effectLst/>
              <a:uFillTx/>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PlaceHolder 1"/>
          <p:cNvSpPr>
            <a:spLocks noGrp="1" noRot="1" noChangeAspect="1"/>
          </p:cNvSpPr>
          <p:nvPr>
            <p:ph type="sldImg"/>
          </p:nvPr>
        </p:nvSpPr>
        <p:spPr>
          <a:xfrm>
            <a:off x="685800" y="1143000"/>
            <a:ext cx="5486040" cy="3085920"/>
          </a:xfrm>
          <a:prstGeom prst="rect">
            <a:avLst/>
          </a:prstGeom>
          <a:ln w="0">
            <a:noFill/>
          </a:ln>
        </p:spPr>
      </p:sp>
      <p:sp>
        <p:nvSpPr>
          <p:cNvPr id="441"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a:buNone/>
            </a:pPr>
            <a:endParaRPr lang="de-DE" sz="1800" b="0" u="none" strike="noStrike">
              <a:solidFill>
                <a:srgbClr val="000000"/>
              </a:solidFill>
              <a:effectLst/>
              <a:uFillTx/>
              <a:latin typeface="Arial"/>
            </a:endParaRPr>
          </a:p>
        </p:txBody>
      </p:sp>
      <p:sp>
        <p:nvSpPr>
          <p:cNvPr id="442" name="PlaceHolder 3"/>
          <p:cNvSpPr>
            <a:spLocks noGrp="1"/>
          </p:cNvSpPr>
          <p:nvPr>
            <p:ph type="sldNum" idx="54"/>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u="none" strike="noStrike">
                <a:solidFill>
                  <a:srgbClr val="000000"/>
                </a:solidFill>
                <a:effectLst/>
                <a:uFillTx/>
                <a:latin typeface="Times New Roman"/>
              </a:defRPr>
            </a:lvl1pPr>
          </a:lstStyle>
          <a:p>
            <a:pPr indent="0" algn="r">
              <a:lnSpc>
                <a:spcPct val="100000"/>
              </a:lnSpc>
              <a:buNone/>
            </a:pPr>
            <a:fld id="{2EFBA971-7349-43B2-BA56-5AE898778CC7}" type="slidenum">
              <a:rPr lang="de-DE" sz="1200" b="0" u="none" strike="noStrike">
                <a:solidFill>
                  <a:srgbClr val="000000"/>
                </a:solidFill>
                <a:effectLst/>
                <a:uFillTx/>
                <a:latin typeface="Times New Roman"/>
              </a:rPr>
              <a:t>37</a:t>
            </a:fld>
            <a:endParaRPr lang="de-DE" sz="1200" b="0" u="none" strike="noStrike">
              <a:solidFill>
                <a:srgbClr val="000000"/>
              </a:solidFill>
              <a:effectLst/>
              <a:uFillTx/>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PlaceHolder 1"/>
          <p:cNvSpPr>
            <a:spLocks noGrp="1" noRot="1" noChangeAspect="1"/>
          </p:cNvSpPr>
          <p:nvPr>
            <p:ph type="sldImg"/>
          </p:nvPr>
        </p:nvSpPr>
        <p:spPr>
          <a:xfrm>
            <a:off x="685800" y="1143000"/>
            <a:ext cx="5486040" cy="3085920"/>
          </a:xfrm>
          <a:prstGeom prst="rect">
            <a:avLst/>
          </a:prstGeom>
          <a:ln w="0">
            <a:noFill/>
          </a:ln>
        </p:spPr>
      </p:sp>
      <p:sp>
        <p:nvSpPr>
          <p:cNvPr id="393"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a:buNone/>
            </a:pPr>
            <a:endParaRPr lang="de-DE" sz="1800" b="0" u="none" strike="noStrike">
              <a:solidFill>
                <a:srgbClr val="000000"/>
              </a:solidFill>
              <a:effectLst/>
              <a:uFillTx/>
              <a:latin typeface="Arial"/>
            </a:endParaRPr>
          </a:p>
        </p:txBody>
      </p:sp>
      <p:sp>
        <p:nvSpPr>
          <p:cNvPr id="394" name="PlaceHolder 3"/>
          <p:cNvSpPr>
            <a:spLocks noGrp="1"/>
          </p:cNvSpPr>
          <p:nvPr>
            <p:ph type="sldNum" idx="38"/>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u="none" strike="noStrike">
                <a:solidFill>
                  <a:srgbClr val="000000"/>
                </a:solidFill>
                <a:effectLst/>
                <a:uFillTx/>
                <a:latin typeface="Times New Roman"/>
              </a:defRPr>
            </a:lvl1pPr>
          </a:lstStyle>
          <a:p>
            <a:pPr indent="0" algn="r">
              <a:lnSpc>
                <a:spcPct val="100000"/>
              </a:lnSpc>
              <a:buNone/>
            </a:pPr>
            <a:fld id="{EC0497D0-B0B4-4584-904D-15955CE34EC9}" type="slidenum">
              <a:rPr lang="de-DE" sz="1200" b="0" u="none" strike="noStrike">
                <a:solidFill>
                  <a:srgbClr val="000000"/>
                </a:solidFill>
                <a:effectLst/>
                <a:uFillTx/>
                <a:latin typeface="Times New Roman"/>
              </a:rPr>
              <a:t>2</a:t>
            </a:fld>
            <a:endParaRPr lang="de-DE" sz="1200" b="0" u="none" strike="noStrike">
              <a:solidFill>
                <a:srgbClr val="000000"/>
              </a:solidFill>
              <a:effectLst/>
              <a:uFillTx/>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PlaceHolder 1"/>
          <p:cNvSpPr>
            <a:spLocks noGrp="1" noRot="1" noChangeAspect="1"/>
          </p:cNvSpPr>
          <p:nvPr>
            <p:ph type="sldImg"/>
          </p:nvPr>
        </p:nvSpPr>
        <p:spPr>
          <a:xfrm>
            <a:off x="685800" y="1143000"/>
            <a:ext cx="5486040" cy="3085920"/>
          </a:xfrm>
          <a:prstGeom prst="rect">
            <a:avLst/>
          </a:prstGeom>
          <a:ln w="0">
            <a:noFill/>
          </a:ln>
        </p:spPr>
      </p:sp>
      <p:sp>
        <p:nvSpPr>
          <p:cNvPr id="396"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a:buNone/>
            </a:pPr>
            <a:endParaRPr lang="de-DE" sz="1800" b="0" u="none" strike="noStrike">
              <a:solidFill>
                <a:srgbClr val="000000"/>
              </a:solidFill>
              <a:effectLst/>
              <a:uFillTx/>
              <a:latin typeface="Arial"/>
            </a:endParaRPr>
          </a:p>
        </p:txBody>
      </p:sp>
      <p:sp>
        <p:nvSpPr>
          <p:cNvPr id="397" name="PlaceHolder 3"/>
          <p:cNvSpPr>
            <a:spLocks noGrp="1"/>
          </p:cNvSpPr>
          <p:nvPr>
            <p:ph type="sldNum" idx="39"/>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u="none" strike="noStrike">
                <a:solidFill>
                  <a:srgbClr val="000000"/>
                </a:solidFill>
                <a:effectLst/>
                <a:uFillTx/>
                <a:latin typeface="Times New Roman"/>
              </a:defRPr>
            </a:lvl1pPr>
          </a:lstStyle>
          <a:p>
            <a:pPr indent="0" algn="r">
              <a:lnSpc>
                <a:spcPct val="100000"/>
              </a:lnSpc>
              <a:buNone/>
            </a:pPr>
            <a:fld id="{F4324360-B766-4C21-B7C3-51BF499E9EE7}" type="slidenum">
              <a:rPr lang="de-DE" sz="1200" b="0" u="none" strike="noStrike">
                <a:solidFill>
                  <a:srgbClr val="000000"/>
                </a:solidFill>
                <a:effectLst/>
                <a:uFillTx/>
                <a:latin typeface="Times New Roman"/>
              </a:rPr>
              <a:t>3</a:t>
            </a:fld>
            <a:endParaRPr lang="de-DE" sz="1200" b="0" u="none" strike="noStrike">
              <a:solidFill>
                <a:srgbClr val="000000"/>
              </a:solidFill>
              <a:effectLst/>
              <a:uFillTx/>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PlaceHolder 1"/>
          <p:cNvSpPr>
            <a:spLocks noGrp="1" noRot="1" noChangeAspect="1"/>
          </p:cNvSpPr>
          <p:nvPr>
            <p:ph type="sldImg"/>
          </p:nvPr>
        </p:nvSpPr>
        <p:spPr>
          <a:xfrm>
            <a:off x="685800" y="1143000"/>
            <a:ext cx="5486040" cy="3085920"/>
          </a:xfrm>
          <a:prstGeom prst="rect">
            <a:avLst/>
          </a:prstGeom>
          <a:ln w="0">
            <a:noFill/>
          </a:ln>
        </p:spPr>
      </p:sp>
      <p:sp>
        <p:nvSpPr>
          <p:cNvPr id="399"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a:buNone/>
            </a:pPr>
            <a:endParaRPr lang="de-DE" sz="1800" b="0" u="none" strike="noStrike">
              <a:solidFill>
                <a:srgbClr val="000000"/>
              </a:solidFill>
              <a:effectLst/>
              <a:uFillTx/>
              <a:latin typeface="Arial"/>
            </a:endParaRPr>
          </a:p>
        </p:txBody>
      </p:sp>
      <p:sp>
        <p:nvSpPr>
          <p:cNvPr id="400" name="PlaceHolder 3"/>
          <p:cNvSpPr>
            <a:spLocks noGrp="1"/>
          </p:cNvSpPr>
          <p:nvPr>
            <p:ph type="sldNum" idx="40"/>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u="none" strike="noStrike">
                <a:solidFill>
                  <a:srgbClr val="000000"/>
                </a:solidFill>
                <a:effectLst/>
                <a:uFillTx/>
                <a:latin typeface="Times New Roman"/>
              </a:defRPr>
            </a:lvl1pPr>
          </a:lstStyle>
          <a:p>
            <a:pPr indent="0" algn="r">
              <a:lnSpc>
                <a:spcPct val="100000"/>
              </a:lnSpc>
              <a:buNone/>
            </a:pPr>
            <a:fld id="{06D8E656-1C2A-49E5-BD29-830B6F83CB1A}" type="slidenum">
              <a:rPr lang="de-DE" sz="1200" b="0" u="none" strike="noStrike">
                <a:solidFill>
                  <a:srgbClr val="000000"/>
                </a:solidFill>
                <a:effectLst/>
                <a:uFillTx/>
                <a:latin typeface="Times New Roman"/>
              </a:rPr>
              <a:t>4</a:t>
            </a:fld>
            <a:endParaRPr lang="de-DE" sz="1200" b="0" u="none" strike="noStrike">
              <a:solidFill>
                <a:srgbClr val="000000"/>
              </a:solidFill>
              <a:effectLst/>
              <a:uFillTx/>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PlaceHolder 1"/>
          <p:cNvSpPr>
            <a:spLocks noGrp="1" noRot="1" noChangeAspect="1"/>
          </p:cNvSpPr>
          <p:nvPr>
            <p:ph type="sldImg"/>
          </p:nvPr>
        </p:nvSpPr>
        <p:spPr>
          <a:xfrm>
            <a:off x="685800" y="1143000"/>
            <a:ext cx="5486040" cy="3085920"/>
          </a:xfrm>
          <a:prstGeom prst="rect">
            <a:avLst/>
          </a:prstGeom>
          <a:ln w="0">
            <a:noFill/>
          </a:ln>
        </p:spPr>
      </p:sp>
      <p:sp>
        <p:nvSpPr>
          <p:cNvPr id="402"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a:buNone/>
            </a:pPr>
            <a:endParaRPr lang="de-DE" sz="1800" b="0" u="none" strike="noStrike">
              <a:solidFill>
                <a:srgbClr val="000000"/>
              </a:solidFill>
              <a:effectLst/>
              <a:uFillTx/>
              <a:latin typeface="Arial"/>
            </a:endParaRPr>
          </a:p>
        </p:txBody>
      </p:sp>
      <p:sp>
        <p:nvSpPr>
          <p:cNvPr id="403" name="PlaceHolder 3"/>
          <p:cNvSpPr>
            <a:spLocks noGrp="1"/>
          </p:cNvSpPr>
          <p:nvPr>
            <p:ph type="sldNum" idx="41"/>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u="none" strike="noStrike">
                <a:solidFill>
                  <a:srgbClr val="000000"/>
                </a:solidFill>
                <a:effectLst/>
                <a:uFillTx/>
                <a:latin typeface="Times New Roman"/>
              </a:defRPr>
            </a:lvl1pPr>
          </a:lstStyle>
          <a:p>
            <a:pPr indent="0" algn="r">
              <a:lnSpc>
                <a:spcPct val="100000"/>
              </a:lnSpc>
              <a:buNone/>
            </a:pPr>
            <a:fld id="{FD4EE2CE-BC01-4971-900F-D5411673AC52}" type="slidenum">
              <a:rPr lang="de-DE" sz="1200" b="0" u="none" strike="noStrike">
                <a:solidFill>
                  <a:srgbClr val="000000"/>
                </a:solidFill>
                <a:effectLst/>
                <a:uFillTx/>
                <a:latin typeface="Times New Roman"/>
              </a:rPr>
              <a:t>5</a:t>
            </a:fld>
            <a:endParaRPr lang="de-DE" sz="1200" b="0" u="none" strike="noStrike">
              <a:solidFill>
                <a:srgbClr val="000000"/>
              </a:solidFill>
              <a:effectLst/>
              <a:uFillTx/>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PlaceHolder 1"/>
          <p:cNvSpPr>
            <a:spLocks noGrp="1" noRot="1" noChangeAspect="1"/>
          </p:cNvSpPr>
          <p:nvPr>
            <p:ph type="sldImg"/>
          </p:nvPr>
        </p:nvSpPr>
        <p:spPr>
          <a:xfrm>
            <a:off x="685800" y="1143000"/>
            <a:ext cx="5486040" cy="3085920"/>
          </a:xfrm>
          <a:prstGeom prst="rect">
            <a:avLst/>
          </a:prstGeom>
          <a:ln w="0">
            <a:noFill/>
          </a:ln>
        </p:spPr>
      </p:sp>
      <p:sp>
        <p:nvSpPr>
          <p:cNvPr id="405"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a:buNone/>
            </a:pPr>
            <a:endParaRPr lang="de-DE" sz="1800" b="0" u="none" strike="noStrike">
              <a:solidFill>
                <a:srgbClr val="000000"/>
              </a:solidFill>
              <a:effectLst/>
              <a:uFillTx/>
              <a:latin typeface="Arial"/>
            </a:endParaRPr>
          </a:p>
        </p:txBody>
      </p:sp>
      <p:sp>
        <p:nvSpPr>
          <p:cNvPr id="406" name="PlaceHolder 3"/>
          <p:cNvSpPr>
            <a:spLocks noGrp="1"/>
          </p:cNvSpPr>
          <p:nvPr>
            <p:ph type="sldNum" idx="42"/>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u="none" strike="noStrike">
                <a:solidFill>
                  <a:srgbClr val="000000"/>
                </a:solidFill>
                <a:effectLst/>
                <a:uFillTx/>
                <a:latin typeface="Times New Roman"/>
              </a:defRPr>
            </a:lvl1pPr>
          </a:lstStyle>
          <a:p>
            <a:pPr indent="0" algn="r">
              <a:lnSpc>
                <a:spcPct val="100000"/>
              </a:lnSpc>
              <a:buNone/>
            </a:pPr>
            <a:fld id="{65A291E7-36DD-4897-9FD1-D9BFD0E25DF5}" type="slidenum">
              <a:rPr lang="de-DE" sz="1200" b="0" u="none" strike="noStrike">
                <a:solidFill>
                  <a:srgbClr val="000000"/>
                </a:solidFill>
                <a:effectLst/>
                <a:uFillTx/>
                <a:latin typeface="Times New Roman"/>
              </a:rPr>
              <a:t>6</a:t>
            </a:fld>
            <a:endParaRPr lang="de-DE" sz="1200" b="0" u="none" strike="noStrike">
              <a:solidFill>
                <a:srgbClr val="000000"/>
              </a:solidFill>
              <a:effectLst/>
              <a:uFillTx/>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PlaceHolder 1"/>
          <p:cNvSpPr>
            <a:spLocks noGrp="1" noRot="1" noChangeAspect="1"/>
          </p:cNvSpPr>
          <p:nvPr>
            <p:ph type="sldImg"/>
          </p:nvPr>
        </p:nvSpPr>
        <p:spPr>
          <a:xfrm>
            <a:off x="685800" y="1143000"/>
            <a:ext cx="5486040" cy="3085920"/>
          </a:xfrm>
          <a:prstGeom prst="rect">
            <a:avLst/>
          </a:prstGeom>
          <a:ln w="0">
            <a:noFill/>
          </a:ln>
        </p:spPr>
      </p:sp>
      <p:sp>
        <p:nvSpPr>
          <p:cNvPr id="408"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a:buNone/>
            </a:pPr>
            <a:endParaRPr lang="de-DE" sz="1800" b="0" u="none" strike="noStrike">
              <a:solidFill>
                <a:srgbClr val="000000"/>
              </a:solidFill>
              <a:effectLst/>
              <a:uFillTx/>
              <a:latin typeface="Arial"/>
            </a:endParaRPr>
          </a:p>
        </p:txBody>
      </p:sp>
      <p:sp>
        <p:nvSpPr>
          <p:cNvPr id="409" name="PlaceHolder 3"/>
          <p:cNvSpPr>
            <a:spLocks noGrp="1"/>
          </p:cNvSpPr>
          <p:nvPr>
            <p:ph type="sldNum" idx="43"/>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u="none" strike="noStrike">
                <a:solidFill>
                  <a:srgbClr val="000000"/>
                </a:solidFill>
                <a:effectLst/>
                <a:uFillTx/>
                <a:latin typeface="Times New Roman"/>
              </a:defRPr>
            </a:lvl1pPr>
          </a:lstStyle>
          <a:p>
            <a:pPr indent="0" algn="r">
              <a:lnSpc>
                <a:spcPct val="100000"/>
              </a:lnSpc>
              <a:buNone/>
            </a:pPr>
            <a:fld id="{A85CC209-1BC8-44D2-82F9-A2AEC1186D00}" type="slidenum">
              <a:rPr lang="de-DE" sz="1200" b="0" u="none" strike="noStrike">
                <a:solidFill>
                  <a:srgbClr val="000000"/>
                </a:solidFill>
                <a:effectLst/>
                <a:uFillTx/>
                <a:latin typeface="Times New Roman"/>
              </a:rPr>
              <a:t>7</a:t>
            </a:fld>
            <a:endParaRPr lang="de-DE" sz="1200" b="0" u="none" strike="noStrike">
              <a:solidFill>
                <a:srgbClr val="000000"/>
              </a:solidFill>
              <a:effectLst/>
              <a:uFillTx/>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PlaceHolder 1"/>
          <p:cNvSpPr>
            <a:spLocks noGrp="1" noRot="1" noChangeAspect="1"/>
          </p:cNvSpPr>
          <p:nvPr>
            <p:ph type="sldImg"/>
          </p:nvPr>
        </p:nvSpPr>
        <p:spPr>
          <a:xfrm>
            <a:off x="685800" y="1143000"/>
            <a:ext cx="5486040" cy="3085920"/>
          </a:xfrm>
          <a:prstGeom prst="rect">
            <a:avLst/>
          </a:prstGeom>
          <a:ln w="0">
            <a:noFill/>
          </a:ln>
        </p:spPr>
      </p:sp>
      <p:sp>
        <p:nvSpPr>
          <p:cNvPr id="411"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a:buNone/>
            </a:pPr>
            <a:endParaRPr lang="de-DE" sz="1800" b="0" u="none" strike="noStrike">
              <a:solidFill>
                <a:srgbClr val="000000"/>
              </a:solidFill>
              <a:effectLst/>
              <a:uFillTx/>
              <a:latin typeface="Arial"/>
            </a:endParaRPr>
          </a:p>
        </p:txBody>
      </p:sp>
      <p:sp>
        <p:nvSpPr>
          <p:cNvPr id="412" name="PlaceHolder 3"/>
          <p:cNvSpPr>
            <a:spLocks noGrp="1"/>
          </p:cNvSpPr>
          <p:nvPr>
            <p:ph type="sldNum" idx="44"/>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u="none" strike="noStrike">
                <a:solidFill>
                  <a:srgbClr val="000000"/>
                </a:solidFill>
                <a:effectLst/>
                <a:uFillTx/>
                <a:latin typeface="Times New Roman"/>
              </a:defRPr>
            </a:lvl1pPr>
          </a:lstStyle>
          <a:p>
            <a:pPr indent="0" algn="r">
              <a:lnSpc>
                <a:spcPct val="100000"/>
              </a:lnSpc>
              <a:buNone/>
            </a:pPr>
            <a:fld id="{EAAA2ECC-03AE-4060-98FC-D6346AAC14A2}" type="slidenum">
              <a:rPr lang="de-DE" sz="1200" b="0" u="none" strike="noStrike">
                <a:solidFill>
                  <a:srgbClr val="000000"/>
                </a:solidFill>
                <a:effectLst/>
                <a:uFillTx/>
                <a:latin typeface="Times New Roman"/>
              </a:rPr>
              <a:t>8</a:t>
            </a:fld>
            <a:endParaRPr lang="de-DE" sz="1200" b="0" u="none" strike="noStrike">
              <a:solidFill>
                <a:srgbClr val="000000"/>
              </a:solidFill>
              <a:effectLst/>
              <a:uFillTx/>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PlaceHolder 1"/>
          <p:cNvSpPr>
            <a:spLocks noGrp="1" noRot="1" noChangeAspect="1"/>
          </p:cNvSpPr>
          <p:nvPr>
            <p:ph type="sldImg"/>
          </p:nvPr>
        </p:nvSpPr>
        <p:spPr>
          <a:xfrm>
            <a:off x="685800" y="1143000"/>
            <a:ext cx="5486040" cy="3085920"/>
          </a:xfrm>
          <a:prstGeom prst="rect">
            <a:avLst/>
          </a:prstGeom>
          <a:ln w="0">
            <a:noFill/>
          </a:ln>
        </p:spPr>
      </p:sp>
      <p:sp>
        <p:nvSpPr>
          <p:cNvPr id="414"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a:buNone/>
            </a:pPr>
            <a:endParaRPr lang="de-DE" sz="1800" b="0" u="none" strike="noStrike">
              <a:solidFill>
                <a:srgbClr val="000000"/>
              </a:solidFill>
              <a:effectLst/>
              <a:uFillTx/>
              <a:latin typeface="Arial"/>
            </a:endParaRPr>
          </a:p>
        </p:txBody>
      </p:sp>
      <p:sp>
        <p:nvSpPr>
          <p:cNvPr id="415" name="PlaceHolder 3"/>
          <p:cNvSpPr>
            <a:spLocks noGrp="1"/>
          </p:cNvSpPr>
          <p:nvPr>
            <p:ph type="sldNum" idx="45"/>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u="none" strike="noStrike">
                <a:solidFill>
                  <a:srgbClr val="000000"/>
                </a:solidFill>
                <a:effectLst/>
                <a:uFillTx/>
                <a:latin typeface="Times New Roman"/>
              </a:defRPr>
            </a:lvl1pPr>
          </a:lstStyle>
          <a:p>
            <a:pPr indent="0" algn="r">
              <a:lnSpc>
                <a:spcPct val="100000"/>
              </a:lnSpc>
              <a:buNone/>
            </a:pPr>
            <a:fld id="{044357A2-C3DE-4C63-8DA7-7EC6EDA92B04}" type="slidenum">
              <a:rPr lang="de-DE" sz="1200" b="0" u="none" strike="noStrike">
                <a:solidFill>
                  <a:srgbClr val="000000"/>
                </a:solidFill>
                <a:effectLst/>
                <a:uFillTx/>
                <a:latin typeface="Times New Roman"/>
              </a:rPr>
              <a:t>9</a:t>
            </a:fld>
            <a:endParaRPr lang="de-DE" sz="1200" b="0" u="none" strike="noStrike">
              <a:solidFill>
                <a:srgbClr val="000000"/>
              </a:solidFill>
              <a:effectLst/>
              <a:uFillTx/>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gradFill rotWithShape="0">
          <a:gsLst>
            <a:gs pos="0">
              <a:srgbClr val="FFFFFF"/>
            </a:gs>
            <a:gs pos="35000">
              <a:srgbClr val="FFFFFF"/>
            </a:gs>
            <a:gs pos="100000">
              <a:srgbClr val="4472C4"/>
            </a:gs>
          </a:gsLst>
          <a:path path="circle">
            <a:fillToRect l="50000" r="50000" b="100000"/>
          </a:path>
        </a:gradFill>
        <a:effectLst/>
      </p:bgPr>
    </p:bg>
    <p:spTree>
      <p:nvGrpSpPr>
        <p:cNvPr id="1" name=""/>
        <p:cNvGrpSpPr/>
        <p:nvPr/>
      </p:nvGrpSpPr>
      <p:grpSpPr>
        <a:xfrm>
          <a:off x="0" y="0"/>
          <a:ext cx="0" cy="0"/>
          <a:chOff x="0" y="0"/>
          <a:chExt cx="0" cy="0"/>
        </a:xfrm>
      </p:grpSpPr>
      <p:sp>
        <p:nvSpPr>
          <p:cNvPr id="4" name="PlaceHolder 1"/>
          <p:cNvSpPr>
            <a:spLocks noGrp="1"/>
          </p:cNvSpPr>
          <p:nvPr>
            <p:ph type="title"/>
          </p:nvPr>
        </p:nvSpPr>
        <p:spPr>
          <a:xfrm>
            <a:off x="1523880" y="1122480"/>
            <a:ext cx="9143640" cy="2387160"/>
          </a:xfrm>
          <a:prstGeom prst="rect">
            <a:avLst/>
          </a:prstGeom>
          <a:noFill/>
          <a:ln w="0">
            <a:noFill/>
          </a:ln>
        </p:spPr>
        <p:txBody>
          <a:bodyPr lIns="91440" tIns="45720" rIns="91440" bIns="45720" anchor="b">
            <a:noAutofit/>
          </a:bodyPr>
          <a:lstStyle/>
          <a:p>
            <a:pPr indent="0" algn="ctr" defTabSz="914400">
              <a:lnSpc>
                <a:spcPct val="90000"/>
              </a:lnSpc>
              <a:buNone/>
            </a:pPr>
            <a:r>
              <a:rPr lang="de-DE" sz="6000" b="0" u="none" strike="noStrike">
                <a:solidFill>
                  <a:schemeClr val="dk1"/>
                </a:solidFill>
                <a:effectLst/>
                <a:uFillTx/>
                <a:latin typeface="Calibri Light"/>
              </a:rPr>
              <a:t>Mastertitelformat bearbeiten</a:t>
            </a:r>
            <a:endParaRPr lang="de-DE" sz="6000" b="0" u="none" strike="noStrike">
              <a:solidFill>
                <a:schemeClr val="dk1"/>
              </a:solidFill>
              <a:effectLst/>
              <a:uFillTx/>
              <a:latin typeface="Calibri"/>
            </a:endParaRPr>
          </a:p>
        </p:txBody>
      </p:sp>
      <p:sp>
        <p:nvSpPr>
          <p:cNvPr id="5" name="PlaceHolder 2"/>
          <p:cNvSpPr>
            <a:spLocks noGrp="1"/>
          </p:cNvSpPr>
          <p:nvPr>
            <p:ph type="dt" idx="1"/>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de-DE" sz="1200" b="0" u="none" strike="noStrike">
                <a:solidFill>
                  <a:schemeClr val="dk1">
                    <a:tint val="75000"/>
                  </a:schemeClr>
                </a:solidFill>
                <a:effectLst/>
                <a:uFillTx/>
                <a:latin typeface="Calibri"/>
              </a:defRPr>
            </a:lvl1pPr>
          </a:lstStyle>
          <a:p>
            <a:pPr indent="0" defTabSz="914400">
              <a:lnSpc>
                <a:spcPct val="100000"/>
              </a:lnSpc>
              <a:buNone/>
            </a:pPr>
            <a:r>
              <a:rPr lang="de-DE" sz="1200" b="0" u="none" strike="noStrike">
                <a:solidFill>
                  <a:schemeClr val="dk1">
                    <a:tint val="75000"/>
                  </a:schemeClr>
                </a:solidFill>
                <a:effectLst/>
                <a:uFillTx/>
                <a:latin typeface="Calibri"/>
              </a:rPr>
              <a:t>&lt;Datum/Uhrzeit&gt;</a:t>
            </a:r>
            <a:endParaRPr lang="de-DE" sz="1200" b="0" u="none" strike="noStrike">
              <a:solidFill>
                <a:srgbClr val="000000"/>
              </a:solidFill>
              <a:effectLst/>
              <a:uFillTx/>
              <a:latin typeface="Times New Roman"/>
            </a:endParaRPr>
          </a:p>
        </p:txBody>
      </p:sp>
      <p:sp>
        <p:nvSpPr>
          <p:cNvPr id="2" name="PlaceHolder 3"/>
          <p:cNvSpPr>
            <a:spLocks noGrp="1"/>
          </p:cNvSpPr>
          <p:nvPr>
            <p:ph type="ftr" idx="2"/>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de-DE" sz="1400" b="0" u="none" strike="noStrike">
                <a:solidFill>
                  <a:srgbClr val="000000"/>
                </a:solidFill>
                <a:effectLst/>
                <a:uFillTx/>
                <a:latin typeface="Times New Roman"/>
              </a:defRPr>
            </a:lvl1pPr>
          </a:lstStyle>
          <a:p>
            <a:pPr indent="0" algn="ctr">
              <a:buNone/>
            </a:pPr>
            <a:r>
              <a:rPr lang="de-DE" sz="1400" b="0" u="none" strike="noStrike">
                <a:solidFill>
                  <a:srgbClr val="000000"/>
                </a:solidFill>
                <a:effectLst/>
                <a:uFillTx/>
                <a:latin typeface="Times New Roman"/>
              </a:rPr>
              <a:t>&lt;Fußzeile&gt;</a:t>
            </a:r>
          </a:p>
        </p:txBody>
      </p:sp>
      <p:sp>
        <p:nvSpPr>
          <p:cNvPr id="3" name="PlaceHolder 4"/>
          <p:cNvSpPr>
            <a:spLocks noGrp="1"/>
          </p:cNvSpPr>
          <p:nvPr>
            <p:ph type="sldNum" idx="3"/>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de-DE" sz="1200" b="0" u="none" strike="noStrike">
                <a:solidFill>
                  <a:schemeClr val="dk1">
                    <a:tint val="75000"/>
                  </a:schemeClr>
                </a:solidFill>
                <a:effectLst/>
                <a:uFillTx/>
                <a:latin typeface="Calibri"/>
              </a:defRPr>
            </a:lvl1pPr>
          </a:lstStyle>
          <a:p>
            <a:pPr indent="0" algn="r" defTabSz="914400">
              <a:lnSpc>
                <a:spcPct val="100000"/>
              </a:lnSpc>
              <a:buNone/>
            </a:pPr>
            <a:fld id="{02A51836-1A1A-40B0-9240-CCFCB4928E4D}" type="slidenum">
              <a:rPr lang="de-DE" sz="1200" b="0" u="none" strike="noStrike">
                <a:solidFill>
                  <a:schemeClr val="dk1">
                    <a:tint val="75000"/>
                  </a:schemeClr>
                </a:solidFill>
                <a:effectLst/>
                <a:uFillTx/>
                <a:latin typeface="Calibri"/>
              </a:rPr>
              <a:t>‹Nr.›</a:t>
            </a:fld>
            <a:endParaRPr lang="de-DE" sz="1200" b="0" u="none" strike="noStrike">
              <a:solidFill>
                <a:srgbClr val="000000"/>
              </a:solidFill>
              <a:effectLst/>
              <a:uFillTx/>
              <a:latin typeface="Times New Roma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Inhalt mit Überschrift">
    <p:bg>
      <p:bgPr>
        <a:gradFill rotWithShape="0">
          <a:gsLst>
            <a:gs pos="0">
              <a:srgbClr val="FFFFFF"/>
            </a:gs>
            <a:gs pos="35000">
              <a:srgbClr val="FFFFFF"/>
            </a:gs>
            <a:gs pos="100000">
              <a:srgbClr val="4472C4"/>
            </a:gs>
          </a:gsLst>
          <a:path path="circle">
            <a:fillToRect l="50000" r="50000" b="100000"/>
          </a:path>
        </a:gradFill>
        <a:effectLst/>
      </p:bgPr>
    </p:bg>
    <p:spTree>
      <p:nvGrpSpPr>
        <p:cNvPr id="1" name=""/>
        <p:cNvGrpSpPr/>
        <p:nvPr/>
      </p:nvGrpSpPr>
      <p:grpSpPr>
        <a:xfrm>
          <a:off x="0" y="0"/>
          <a:ext cx="0" cy="0"/>
          <a:chOff x="0" y="0"/>
          <a:chExt cx="0" cy="0"/>
        </a:xfrm>
      </p:grpSpPr>
      <p:sp>
        <p:nvSpPr>
          <p:cNvPr id="45" name="PlaceHolder 1"/>
          <p:cNvSpPr>
            <a:spLocks noGrp="1"/>
          </p:cNvSpPr>
          <p:nvPr>
            <p:ph type="title"/>
          </p:nvPr>
        </p:nvSpPr>
        <p:spPr>
          <a:xfrm>
            <a:off x="839880" y="457200"/>
            <a:ext cx="3931920" cy="1599840"/>
          </a:xfrm>
          <a:prstGeom prst="rect">
            <a:avLst/>
          </a:prstGeom>
          <a:noFill/>
          <a:ln w="0">
            <a:noFill/>
          </a:ln>
        </p:spPr>
        <p:txBody>
          <a:bodyPr lIns="91440" tIns="45720" rIns="91440" bIns="45720" anchor="b">
            <a:noAutofit/>
          </a:bodyPr>
          <a:lstStyle/>
          <a:p>
            <a:pPr indent="0" defTabSz="914400">
              <a:lnSpc>
                <a:spcPct val="90000"/>
              </a:lnSpc>
              <a:buNone/>
            </a:pPr>
            <a:r>
              <a:rPr lang="de-DE" sz="3200" b="0" u="none" strike="noStrike">
                <a:solidFill>
                  <a:schemeClr val="dk1"/>
                </a:solidFill>
                <a:effectLst/>
                <a:uFillTx/>
                <a:latin typeface="Calibri Light"/>
              </a:rPr>
              <a:t>Mastertitelformat bearbeiten</a:t>
            </a:r>
            <a:endParaRPr lang="de-DE" sz="3200" b="0" u="none" strike="noStrike">
              <a:solidFill>
                <a:schemeClr val="dk1"/>
              </a:solidFill>
              <a:effectLst/>
              <a:uFillTx/>
              <a:latin typeface="Calibri"/>
            </a:endParaRPr>
          </a:p>
        </p:txBody>
      </p:sp>
      <p:sp>
        <p:nvSpPr>
          <p:cNvPr id="46" name="PlaceHolder 2"/>
          <p:cNvSpPr>
            <a:spLocks noGrp="1"/>
          </p:cNvSpPr>
          <p:nvPr>
            <p:ph type="body"/>
          </p:nvPr>
        </p:nvSpPr>
        <p:spPr>
          <a:xfrm>
            <a:off x="5183280" y="987480"/>
            <a:ext cx="6171840" cy="4873320"/>
          </a:xfrm>
          <a:prstGeom prst="rect">
            <a:avLst/>
          </a:prstGeom>
          <a:noFill/>
          <a:ln w="0">
            <a:noFill/>
          </a:ln>
        </p:spPr>
        <p:txBody>
          <a:bodyPr lIns="91440" tIns="45720" rIns="91440" bIns="45720" anchor="t">
            <a:noAutofit/>
          </a:bodyPr>
          <a:lstStyle/>
          <a:p>
            <a:pPr marL="432000" indent="-324000">
              <a:lnSpc>
                <a:spcPct val="90000"/>
              </a:lnSpc>
              <a:spcBef>
                <a:spcPts val="1417"/>
              </a:spcBef>
              <a:buClr>
                <a:srgbClr val="000000"/>
              </a:buClr>
              <a:buSzPct val="45000"/>
              <a:buFont typeface="Wingdings" charset="2"/>
              <a:buChar char=""/>
            </a:pPr>
            <a:r>
              <a:rPr lang="de-DE" sz="3200" b="0" u="none" strike="noStrike">
                <a:solidFill>
                  <a:schemeClr val="dk1"/>
                </a:solidFill>
                <a:effectLst/>
                <a:uFillTx/>
                <a:latin typeface="Calibri"/>
              </a:rPr>
              <a:t>Mastertextformat bearbeiten</a:t>
            </a:r>
          </a:p>
          <a:p>
            <a:pPr marL="432000" indent="-324000">
              <a:lnSpc>
                <a:spcPct val="90000"/>
              </a:lnSpc>
              <a:spcBef>
                <a:spcPts val="1417"/>
              </a:spcBef>
              <a:buClr>
                <a:srgbClr val="000000"/>
              </a:buClr>
              <a:buSzPct val="45000"/>
              <a:buFont typeface="Wingdings" charset="2"/>
              <a:buChar char=""/>
            </a:pPr>
            <a:r>
              <a:rPr lang="de-DE" sz="3200" b="0" u="none" strike="noStrike">
                <a:solidFill>
                  <a:schemeClr val="dk1"/>
                </a:solidFill>
                <a:effectLst/>
                <a:uFillTx/>
                <a:latin typeface="Calibri"/>
              </a:rPr>
              <a:t>Zweite Ebene</a:t>
            </a:r>
          </a:p>
          <a:p>
            <a:pPr marL="432000" indent="-324000">
              <a:lnSpc>
                <a:spcPct val="90000"/>
              </a:lnSpc>
              <a:spcBef>
                <a:spcPts val="1417"/>
              </a:spcBef>
              <a:buClr>
                <a:srgbClr val="000000"/>
              </a:buClr>
              <a:buSzPct val="45000"/>
              <a:buFont typeface="Wingdings" charset="2"/>
              <a:buChar char=""/>
            </a:pPr>
            <a:r>
              <a:rPr lang="de-DE" sz="3200" b="0" u="none" strike="noStrike">
                <a:solidFill>
                  <a:schemeClr val="dk1"/>
                </a:solidFill>
                <a:effectLst/>
                <a:uFillTx/>
                <a:latin typeface="Calibri"/>
              </a:rPr>
              <a:t>Dritte Ebene</a:t>
            </a:r>
          </a:p>
          <a:p>
            <a:pPr marL="432000" indent="-324000">
              <a:lnSpc>
                <a:spcPct val="90000"/>
              </a:lnSpc>
              <a:spcBef>
                <a:spcPts val="1417"/>
              </a:spcBef>
              <a:buClr>
                <a:srgbClr val="000000"/>
              </a:buClr>
              <a:buSzPct val="45000"/>
              <a:buFont typeface="Wingdings" charset="2"/>
              <a:buChar char=""/>
            </a:pPr>
            <a:r>
              <a:rPr lang="de-DE" sz="3200" b="0" u="none" strike="noStrike">
                <a:solidFill>
                  <a:schemeClr val="dk1"/>
                </a:solidFill>
                <a:effectLst/>
                <a:uFillTx/>
                <a:latin typeface="Calibri"/>
              </a:rPr>
              <a:t>Vierte Ebene</a:t>
            </a:r>
          </a:p>
          <a:p>
            <a:pPr marL="228600" indent="-228600" defTabSz="914400">
              <a:lnSpc>
                <a:spcPct val="90000"/>
              </a:lnSpc>
              <a:spcBef>
                <a:spcPts val="1001"/>
              </a:spcBef>
              <a:buClr>
                <a:srgbClr val="000000"/>
              </a:buClr>
              <a:buFont typeface="Arial"/>
              <a:buChar char="•"/>
            </a:pPr>
            <a:r>
              <a:rPr lang="de-DE" sz="3200" b="0" u="none" strike="noStrike">
                <a:solidFill>
                  <a:schemeClr val="dk1"/>
                </a:solidFill>
                <a:effectLst/>
                <a:uFillTx/>
                <a:latin typeface="Calibri"/>
              </a:rPr>
              <a:t>Fünfte Ebene</a:t>
            </a:r>
          </a:p>
        </p:txBody>
      </p:sp>
      <p:sp>
        <p:nvSpPr>
          <p:cNvPr id="47" name="PlaceHolder 3"/>
          <p:cNvSpPr>
            <a:spLocks noGrp="1"/>
          </p:cNvSpPr>
          <p:nvPr>
            <p:ph type="body"/>
          </p:nvPr>
        </p:nvSpPr>
        <p:spPr>
          <a:xfrm>
            <a:off x="839880" y="2057400"/>
            <a:ext cx="3931920" cy="3811320"/>
          </a:xfrm>
          <a:prstGeom prst="rect">
            <a:avLst/>
          </a:prstGeom>
          <a:noFill/>
          <a:ln w="0">
            <a:noFill/>
          </a:ln>
        </p:spPr>
        <p:txBody>
          <a:bodyPr lIns="91440" tIns="45720" rIns="91440" bIns="45720" anchor="t">
            <a:noAutofit/>
          </a:bodyPr>
          <a:lstStyle/>
          <a:p>
            <a:pPr marL="432000" indent="-324000">
              <a:lnSpc>
                <a:spcPct val="90000"/>
              </a:lnSpc>
              <a:spcBef>
                <a:spcPts val="1417"/>
              </a:spcBef>
              <a:buClr>
                <a:srgbClr val="000000"/>
              </a:buClr>
              <a:buSzPct val="45000"/>
              <a:buFont typeface="Wingdings" charset="2"/>
              <a:buChar char=""/>
            </a:pPr>
            <a:r>
              <a:rPr lang="de-DE" sz="1600" b="0" u="none" strike="noStrike">
                <a:solidFill>
                  <a:schemeClr val="dk1"/>
                </a:solidFill>
                <a:effectLst/>
                <a:uFillTx/>
                <a:latin typeface="Calibri"/>
              </a:rPr>
              <a:t>Mastertextformat bearbeiten</a:t>
            </a:r>
          </a:p>
          <a:p>
            <a:pPr marL="432000" indent="-324000">
              <a:lnSpc>
                <a:spcPct val="90000"/>
              </a:lnSpc>
              <a:spcBef>
                <a:spcPts val="1417"/>
              </a:spcBef>
              <a:buClr>
                <a:srgbClr val="000000"/>
              </a:buClr>
              <a:buSzPct val="45000"/>
              <a:buFont typeface="Wingdings" charset="2"/>
              <a:buChar char=""/>
            </a:pPr>
            <a:r>
              <a:rPr lang="de-DE" sz="1600" b="0" u="none" strike="noStrike">
                <a:solidFill>
                  <a:schemeClr val="dk1"/>
                </a:solidFill>
                <a:effectLst/>
                <a:uFillTx/>
                <a:latin typeface="Calibri"/>
              </a:rPr>
              <a:t>Zweite Ebene</a:t>
            </a:r>
          </a:p>
          <a:p>
            <a:pPr marL="432000" indent="-324000">
              <a:lnSpc>
                <a:spcPct val="90000"/>
              </a:lnSpc>
              <a:spcBef>
                <a:spcPts val="1417"/>
              </a:spcBef>
              <a:buClr>
                <a:srgbClr val="000000"/>
              </a:buClr>
              <a:buSzPct val="45000"/>
              <a:buFont typeface="Wingdings" charset="2"/>
              <a:buChar char=""/>
            </a:pPr>
            <a:r>
              <a:rPr lang="de-DE" sz="1600" b="0" u="none" strike="noStrike">
                <a:solidFill>
                  <a:schemeClr val="dk1"/>
                </a:solidFill>
                <a:effectLst/>
                <a:uFillTx/>
                <a:latin typeface="Calibri"/>
              </a:rPr>
              <a:t>Dritte Ebene</a:t>
            </a:r>
          </a:p>
          <a:p>
            <a:pPr marL="432000" indent="-324000">
              <a:lnSpc>
                <a:spcPct val="90000"/>
              </a:lnSpc>
              <a:spcBef>
                <a:spcPts val="1417"/>
              </a:spcBef>
              <a:buClr>
                <a:srgbClr val="000000"/>
              </a:buClr>
              <a:buSzPct val="45000"/>
              <a:buFont typeface="Wingdings" charset="2"/>
              <a:buChar char=""/>
            </a:pPr>
            <a:r>
              <a:rPr lang="de-DE" sz="1600" b="0" u="none" strike="noStrike">
                <a:solidFill>
                  <a:schemeClr val="dk1"/>
                </a:solidFill>
                <a:effectLst/>
                <a:uFillTx/>
                <a:latin typeface="Calibri"/>
              </a:rPr>
              <a:t>Vierte Ebene</a:t>
            </a:r>
          </a:p>
          <a:p>
            <a:pPr indent="0" defTabSz="914400">
              <a:lnSpc>
                <a:spcPct val="90000"/>
              </a:lnSpc>
              <a:spcBef>
                <a:spcPts val="1001"/>
              </a:spcBef>
              <a:buNone/>
              <a:tabLst>
                <a:tab pos="0" algn="l"/>
              </a:tabLst>
            </a:pPr>
            <a:r>
              <a:rPr lang="de-DE" sz="1600" b="0" u="none" strike="noStrike">
                <a:solidFill>
                  <a:schemeClr val="dk1"/>
                </a:solidFill>
                <a:effectLst/>
                <a:uFillTx/>
                <a:latin typeface="Calibri"/>
              </a:rPr>
              <a:t>Fünfte Ebene</a:t>
            </a:r>
          </a:p>
        </p:txBody>
      </p:sp>
      <p:sp>
        <p:nvSpPr>
          <p:cNvPr id="48" name="PlaceHolder 4"/>
          <p:cNvSpPr>
            <a:spLocks noGrp="1"/>
          </p:cNvSpPr>
          <p:nvPr>
            <p:ph type="dt" idx="28"/>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de-DE" sz="1200" b="0" u="none" strike="noStrike">
                <a:solidFill>
                  <a:schemeClr val="dk1">
                    <a:tint val="75000"/>
                  </a:schemeClr>
                </a:solidFill>
                <a:effectLst/>
                <a:uFillTx/>
                <a:latin typeface="Calibri"/>
              </a:defRPr>
            </a:lvl1pPr>
          </a:lstStyle>
          <a:p>
            <a:pPr indent="0" defTabSz="914400">
              <a:lnSpc>
                <a:spcPct val="100000"/>
              </a:lnSpc>
              <a:buNone/>
            </a:pPr>
            <a:r>
              <a:rPr lang="de-DE" sz="1200" b="0" u="none" strike="noStrike">
                <a:solidFill>
                  <a:schemeClr val="dk1">
                    <a:tint val="75000"/>
                  </a:schemeClr>
                </a:solidFill>
                <a:effectLst/>
                <a:uFillTx/>
                <a:latin typeface="Calibri"/>
              </a:rPr>
              <a:t>&lt;Datum/Uhrzeit&gt;</a:t>
            </a:r>
            <a:endParaRPr lang="de-DE" sz="1200" b="0" u="none" strike="noStrike">
              <a:solidFill>
                <a:srgbClr val="000000"/>
              </a:solidFill>
              <a:effectLst/>
              <a:uFillTx/>
              <a:latin typeface="Times New Roman"/>
            </a:endParaRPr>
          </a:p>
        </p:txBody>
      </p:sp>
      <p:sp>
        <p:nvSpPr>
          <p:cNvPr id="49" name="PlaceHolder 5"/>
          <p:cNvSpPr>
            <a:spLocks noGrp="1"/>
          </p:cNvSpPr>
          <p:nvPr>
            <p:ph type="ftr" idx="29"/>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de-DE" sz="1400" b="0" u="none" strike="noStrike">
                <a:solidFill>
                  <a:srgbClr val="000000"/>
                </a:solidFill>
                <a:effectLst/>
                <a:uFillTx/>
                <a:latin typeface="Times New Roman"/>
              </a:defRPr>
            </a:lvl1pPr>
          </a:lstStyle>
          <a:p>
            <a:pPr indent="0" algn="ctr">
              <a:buNone/>
            </a:pPr>
            <a:r>
              <a:rPr lang="de-DE" sz="1400" b="0" u="none" strike="noStrike">
                <a:solidFill>
                  <a:srgbClr val="000000"/>
                </a:solidFill>
                <a:effectLst/>
                <a:uFillTx/>
                <a:latin typeface="Times New Roman"/>
              </a:rPr>
              <a:t>&lt;Fußzeile&gt;</a:t>
            </a:r>
          </a:p>
        </p:txBody>
      </p:sp>
      <p:sp>
        <p:nvSpPr>
          <p:cNvPr id="50" name="PlaceHolder 6"/>
          <p:cNvSpPr>
            <a:spLocks noGrp="1"/>
          </p:cNvSpPr>
          <p:nvPr>
            <p:ph type="sldNum" idx="30"/>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de-DE" sz="1200" b="0" u="none" strike="noStrike">
                <a:solidFill>
                  <a:schemeClr val="dk1">
                    <a:tint val="75000"/>
                  </a:schemeClr>
                </a:solidFill>
                <a:effectLst/>
                <a:uFillTx/>
                <a:latin typeface="Calibri"/>
              </a:defRPr>
            </a:lvl1pPr>
          </a:lstStyle>
          <a:p>
            <a:pPr indent="0" algn="r" defTabSz="914400">
              <a:lnSpc>
                <a:spcPct val="100000"/>
              </a:lnSpc>
              <a:buNone/>
            </a:pPr>
            <a:fld id="{9FEAEF1D-C12B-416C-A027-080F2C68DD27}" type="slidenum">
              <a:rPr lang="de-DE" sz="1200" b="0" u="none" strike="noStrike">
                <a:solidFill>
                  <a:schemeClr val="dk1">
                    <a:tint val="75000"/>
                  </a:schemeClr>
                </a:solidFill>
                <a:effectLst/>
                <a:uFillTx/>
                <a:latin typeface="Calibri"/>
              </a:rPr>
              <a:t>‹Nr.›</a:t>
            </a:fld>
            <a:endParaRPr lang="de-DE" sz="1200" b="0" u="none" strike="noStrike">
              <a:solidFill>
                <a:srgbClr val="000000"/>
              </a:solidFill>
              <a:effectLst/>
              <a:uFillTx/>
              <a:latin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ild mit Überschrift">
    <p:bg>
      <p:bgPr>
        <a:gradFill rotWithShape="0">
          <a:gsLst>
            <a:gs pos="0">
              <a:srgbClr val="FFFFFF"/>
            </a:gs>
            <a:gs pos="35000">
              <a:srgbClr val="FFFFFF"/>
            </a:gs>
            <a:gs pos="100000">
              <a:srgbClr val="4472C4"/>
            </a:gs>
          </a:gsLst>
          <a:path path="circle">
            <a:fillToRect l="50000" r="50000" b="100000"/>
          </a:path>
        </a:gradFill>
        <a:effectLst/>
      </p:bgPr>
    </p:bg>
    <p:spTree>
      <p:nvGrpSpPr>
        <p:cNvPr id="1" name=""/>
        <p:cNvGrpSpPr/>
        <p:nvPr/>
      </p:nvGrpSpPr>
      <p:grpSpPr>
        <a:xfrm>
          <a:off x="0" y="0"/>
          <a:ext cx="0" cy="0"/>
          <a:chOff x="0" y="0"/>
          <a:chExt cx="0" cy="0"/>
        </a:xfrm>
      </p:grpSpPr>
      <p:sp>
        <p:nvSpPr>
          <p:cNvPr id="51" name="PlaceHolder 1"/>
          <p:cNvSpPr>
            <a:spLocks noGrp="1"/>
          </p:cNvSpPr>
          <p:nvPr>
            <p:ph type="title"/>
          </p:nvPr>
        </p:nvSpPr>
        <p:spPr>
          <a:xfrm>
            <a:off x="839880" y="457200"/>
            <a:ext cx="3931920" cy="1599840"/>
          </a:xfrm>
          <a:prstGeom prst="rect">
            <a:avLst/>
          </a:prstGeom>
          <a:noFill/>
          <a:ln w="0">
            <a:noFill/>
          </a:ln>
        </p:spPr>
        <p:txBody>
          <a:bodyPr lIns="91440" tIns="45720" rIns="91440" bIns="45720" anchor="b">
            <a:noAutofit/>
          </a:bodyPr>
          <a:lstStyle/>
          <a:p>
            <a:pPr indent="0" defTabSz="914400">
              <a:lnSpc>
                <a:spcPct val="90000"/>
              </a:lnSpc>
              <a:buNone/>
            </a:pPr>
            <a:r>
              <a:rPr lang="de-DE" sz="3200" b="0" u="none" strike="noStrike">
                <a:solidFill>
                  <a:schemeClr val="dk1"/>
                </a:solidFill>
                <a:effectLst/>
                <a:uFillTx/>
                <a:latin typeface="Calibri Light"/>
              </a:rPr>
              <a:t>Mastertitelformat bearbeiten</a:t>
            </a:r>
            <a:endParaRPr lang="de-DE" sz="3200" b="0" u="none" strike="noStrike">
              <a:solidFill>
                <a:schemeClr val="dk1"/>
              </a:solidFill>
              <a:effectLst/>
              <a:uFillTx/>
              <a:latin typeface="Calibri"/>
            </a:endParaRPr>
          </a:p>
        </p:txBody>
      </p:sp>
      <p:sp>
        <p:nvSpPr>
          <p:cNvPr id="52" name="PlaceHolder 2"/>
          <p:cNvSpPr>
            <a:spLocks noGrp="1"/>
          </p:cNvSpPr>
          <p:nvPr>
            <p:ph type="body"/>
          </p:nvPr>
        </p:nvSpPr>
        <p:spPr>
          <a:xfrm>
            <a:off x="5183280" y="987480"/>
            <a:ext cx="6171840" cy="4873320"/>
          </a:xfrm>
          <a:prstGeom prst="rect">
            <a:avLst/>
          </a:prstGeom>
          <a:noFill/>
          <a:ln w="0">
            <a:noFill/>
          </a:ln>
        </p:spPr>
        <p:txBody>
          <a:bodyPr lIns="90000" tIns="45000" rIns="90000" bIns="45000" anchor="t">
            <a:noAutofit/>
          </a:bodyPr>
          <a:lstStyle/>
          <a:p>
            <a:pPr marL="432000" indent="-324000">
              <a:lnSpc>
                <a:spcPct val="90000"/>
              </a:lnSpc>
              <a:spcBef>
                <a:spcPts val="1417"/>
              </a:spcBef>
              <a:buClr>
                <a:srgbClr val="000000"/>
              </a:buClr>
              <a:buSzPct val="45000"/>
              <a:buFont typeface="Wingdings" charset="2"/>
              <a:buChar char=""/>
            </a:pPr>
            <a:r>
              <a:rPr lang="de-DE" sz="3200" b="0" u="none" strike="noStrike">
                <a:solidFill>
                  <a:schemeClr val="dk1"/>
                </a:solidFill>
                <a:effectLst/>
                <a:uFillTx/>
                <a:latin typeface="Calibri"/>
              </a:rPr>
              <a:t>Format des Gliederungstextes durch Klicken bearbeiten</a:t>
            </a:r>
          </a:p>
          <a:p>
            <a:pPr marL="864000" lvl="1" indent="-324000">
              <a:lnSpc>
                <a:spcPct val="90000"/>
              </a:lnSpc>
              <a:spcBef>
                <a:spcPts val="1134"/>
              </a:spcBef>
              <a:buClr>
                <a:srgbClr val="000000"/>
              </a:buClr>
              <a:buSzPct val="75000"/>
              <a:buFont typeface="Symbol" charset="2"/>
              <a:buChar char=""/>
            </a:pPr>
            <a:r>
              <a:rPr lang="de-DE" sz="3200" b="0" u="none" strike="noStrike">
                <a:solidFill>
                  <a:schemeClr val="dk1"/>
                </a:solidFill>
                <a:effectLst/>
                <a:uFillTx/>
                <a:latin typeface="Calibri"/>
              </a:rPr>
              <a:t>Zweite Gliederungsebene</a:t>
            </a:r>
          </a:p>
          <a:p>
            <a:pPr marL="1296000" lvl="2" indent="-288000">
              <a:lnSpc>
                <a:spcPct val="90000"/>
              </a:lnSpc>
              <a:spcBef>
                <a:spcPts val="850"/>
              </a:spcBef>
              <a:buClr>
                <a:srgbClr val="000000"/>
              </a:buClr>
              <a:buSzPct val="45000"/>
              <a:buFont typeface="Wingdings" charset="2"/>
              <a:buChar char=""/>
            </a:pPr>
            <a:r>
              <a:rPr lang="de-DE" sz="3200" b="0" u="none" strike="noStrike">
                <a:solidFill>
                  <a:schemeClr val="dk1"/>
                </a:solidFill>
                <a:effectLst/>
                <a:uFillTx/>
                <a:latin typeface="Calibri"/>
              </a:rPr>
              <a:t>Dritte Gliederungsebene</a:t>
            </a:r>
          </a:p>
          <a:p>
            <a:pPr marL="1728000" lvl="3" indent="-216000">
              <a:lnSpc>
                <a:spcPct val="90000"/>
              </a:lnSpc>
              <a:spcBef>
                <a:spcPts val="567"/>
              </a:spcBef>
              <a:buClr>
                <a:srgbClr val="000000"/>
              </a:buClr>
              <a:buSzPct val="75000"/>
              <a:buFont typeface="Symbol" charset="2"/>
              <a:buChar char=""/>
            </a:pPr>
            <a:r>
              <a:rPr lang="de-DE" sz="3200" b="0" u="none" strike="noStrike">
                <a:solidFill>
                  <a:schemeClr val="dk1"/>
                </a:solidFill>
                <a:effectLst/>
                <a:uFillTx/>
                <a:latin typeface="Calibri"/>
              </a:rPr>
              <a:t>Vierte Gliederungsebene</a:t>
            </a:r>
          </a:p>
          <a:p>
            <a:pPr marL="2160000" lvl="4" indent="-216000">
              <a:lnSpc>
                <a:spcPct val="90000"/>
              </a:lnSpc>
              <a:spcBef>
                <a:spcPts val="283"/>
              </a:spcBef>
              <a:buClr>
                <a:srgbClr val="000000"/>
              </a:buClr>
              <a:buSzPct val="45000"/>
              <a:buFont typeface="Wingdings" charset="2"/>
              <a:buChar char=""/>
            </a:pPr>
            <a:r>
              <a:rPr lang="de-DE" sz="3200" b="0" u="none" strike="noStrike">
                <a:solidFill>
                  <a:schemeClr val="dk1"/>
                </a:solidFill>
                <a:effectLst/>
                <a:uFillTx/>
                <a:latin typeface="Calibri"/>
              </a:rPr>
              <a:t>Fünfte Gliederungsebene</a:t>
            </a:r>
          </a:p>
          <a:p>
            <a:pPr marL="2592000" lvl="5" indent="-216000">
              <a:lnSpc>
                <a:spcPct val="90000"/>
              </a:lnSpc>
              <a:spcBef>
                <a:spcPts val="283"/>
              </a:spcBef>
              <a:buClr>
                <a:srgbClr val="000000"/>
              </a:buClr>
              <a:buSzPct val="45000"/>
              <a:buFont typeface="Wingdings" charset="2"/>
              <a:buChar char=""/>
            </a:pPr>
            <a:r>
              <a:rPr lang="de-DE" sz="3200" b="0" u="none" strike="noStrike">
                <a:solidFill>
                  <a:schemeClr val="dk1"/>
                </a:solidFill>
                <a:effectLst/>
                <a:uFillTx/>
                <a:latin typeface="Calibri"/>
              </a:rPr>
              <a:t>Sechste Gliederungsebene</a:t>
            </a:r>
          </a:p>
          <a:p>
            <a:pPr marL="3024000" lvl="6" indent="-216000">
              <a:lnSpc>
                <a:spcPct val="90000"/>
              </a:lnSpc>
              <a:spcBef>
                <a:spcPts val="283"/>
              </a:spcBef>
              <a:buClr>
                <a:srgbClr val="000000"/>
              </a:buClr>
              <a:buSzPct val="45000"/>
              <a:buFont typeface="Wingdings" charset="2"/>
              <a:buChar char=""/>
            </a:pPr>
            <a:r>
              <a:rPr lang="de-DE" sz="3200" b="0" u="none" strike="noStrike">
                <a:solidFill>
                  <a:schemeClr val="dk1"/>
                </a:solidFill>
                <a:effectLst/>
                <a:uFillTx/>
                <a:latin typeface="Calibri"/>
              </a:rPr>
              <a:t>Siebte Gliederungsebene</a:t>
            </a:r>
          </a:p>
        </p:txBody>
      </p:sp>
      <p:sp>
        <p:nvSpPr>
          <p:cNvPr id="53" name="PlaceHolder 3"/>
          <p:cNvSpPr>
            <a:spLocks noGrp="1"/>
          </p:cNvSpPr>
          <p:nvPr>
            <p:ph type="body"/>
          </p:nvPr>
        </p:nvSpPr>
        <p:spPr>
          <a:xfrm>
            <a:off x="839880" y="2057400"/>
            <a:ext cx="3931920" cy="3811320"/>
          </a:xfrm>
          <a:prstGeom prst="rect">
            <a:avLst/>
          </a:prstGeom>
          <a:noFill/>
          <a:ln w="0">
            <a:noFill/>
          </a:ln>
        </p:spPr>
        <p:txBody>
          <a:bodyPr lIns="91440" tIns="45720" rIns="91440" bIns="45720" anchor="t">
            <a:noAutofit/>
          </a:bodyPr>
          <a:lstStyle/>
          <a:p>
            <a:pPr marL="432000" indent="-324000">
              <a:lnSpc>
                <a:spcPct val="90000"/>
              </a:lnSpc>
              <a:spcBef>
                <a:spcPts val="1417"/>
              </a:spcBef>
              <a:buClr>
                <a:srgbClr val="000000"/>
              </a:buClr>
              <a:buSzPct val="45000"/>
              <a:buFont typeface="Wingdings" charset="2"/>
              <a:buChar char=""/>
            </a:pPr>
            <a:r>
              <a:rPr lang="de-DE" sz="1600" b="0" u="none" strike="noStrike">
                <a:solidFill>
                  <a:schemeClr val="dk1"/>
                </a:solidFill>
                <a:effectLst/>
                <a:uFillTx/>
                <a:latin typeface="Calibri"/>
              </a:rPr>
              <a:t>Mastertextformat bearbeiten</a:t>
            </a:r>
          </a:p>
          <a:p>
            <a:pPr marL="432000" indent="-324000">
              <a:lnSpc>
                <a:spcPct val="90000"/>
              </a:lnSpc>
              <a:spcBef>
                <a:spcPts val="1417"/>
              </a:spcBef>
              <a:buClr>
                <a:srgbClr val="000000"/>
              </a:buClr>
              <a:buSzPct val="45000"/>
              <a:buFont typeface="Wingdings" charset="2"/>
              <a:buChar char=""/>
            </a:pPr>
            <a:r>
              <a:rPr lang="de-DE" sz="1600" b="0" u="none" strike="noStrike">
                <a:solidFill>
                  <a:schemeClr val="dk1"/>
                </a:solidFill>
                <a:effectLst/>
                <a:uFillTx/>
                <a:latin typeface="Calibri"/>
              </a:rPr>
              <a:t>Zweite Ebene</a:t>
            </a:r>
          </a:p>
          <a:p>
            <a:pPr marL="432000" indent="-324000">
              <a:lnSpc>
                <a:spcPct val="90000"/>
              </a:lnSpc>
              <a:spcBef>
                <a:spcPts val="1417"/>
              </a:spcBef>
              <a:buClr>
                <a:srgbClr val="000000"/>
              </a:buClr>
              <a:buSzPct val="45000"/>
              <a:buFont typeface="Wingdings" charset="2"/>
              <a:buChar char=""/>
            </a:pPr>
            <a:r>
              <a:rPr lang="de-DE" sz="1600" b="0" u="none" strike="noStrike">
                <a:solidFill>
                  <a:schemeClr val="dk1"/>
                </a:solidFill>
                <a:effectLst/>
                <a:uFillTx/>
                <a:latin typeface="Calibri"/>
              </a:rPr>
              <a:t>Dritte Ebene</a:t>
            </a:r>
          </a:p>
          <a:p>
            <a:pPr marL="432000" indent="-324000">
              <a:lnSpc>
                <a:spcPct val="90000"/>
              </a:lnSpc>
              <a:spcBef>
                <a:spcPts val="1417"/>
              </a:spcBef>
              <a:buClr>
                <a:srgbClr val="000000"/>
              </a:buClr>
              <a:buSzPct val="45000"/>
              <a:buFont typeface="Wingdings" charset="2"/>
              <a:buChar char=""/>
            </a:pPr>
            <a:r>
              <a:rPr lang="de-DE" sz="1600" b="0" u="none" strike="noStrike">
                <a:solidFill>
                  <a:schemeClr val="dk1"/>
                </a:solidFill>
                <a:effectLst/>
                <a:uFillTx/>
                <a:latin typeface="Calibri"/>
              </a:rPr>
              <a:t>Vierte Ebene</a:t>
            </a:r>
          </a:p>
          <a:p>
            <a:pPr indent="0" defTabSz="914400">
              <a:lnSpc>
                <a:spcPct val="90000"/>
              </a:lnSpc>
              <a:spcBef>
                <a:spcPts val="1001"/>
              </a:spcBef>
              <a:buNone/>
              <a:tabLst>
                <a:tab pos="0" algn="l"/>
              </a:tabLst>
            </a:pPr>
            <a:r>
              <a:rPr lang="de-DE" sz="1600" b="0" u="none" strike="noStrike">
                <a:solidFill>
                  <a:schemeClr val="dk1"/>
                </a:solidFill>
                <a:effectLst/>
                <a:uFillTx/>
                <a:latin typeface="Calibri"/>
              </a:rPr>
              <a:t>Fünfte Ebene</a:t>
            </a:r>
          </a:p>
        </p:txBody>
      </p:sp>
      <p:sp>
        <p:nvSpPr>
          <p:cNvPr id="54" name="PlaceHolder 4"/>
          <p:cNvSpPr>
            <a:spLocks noGrp="1"/>
          </p:cNvSpPr>
          <p:nvPr>
            <p:ph type="dt" idx="31"/>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de-DE" sz="1200" b="0" u="none" strike="noStrike">
                <a:solidFill>
                  <a:schemeClr val="dk1">
                    <a:tint val="75000"/>
                  </a:schemeClr>
                </a:solidFill>
                <a:effectLst/>
                <a:uFillTx/>
                <a:latin typeface="Calibri"/>
              </a:defRPr>
            </a:lvl1pPr>
          </a:lstStyle>
          <a:p>
            <a:pPr indent="0" defTabSz="914400">
              <a:lnSpc>
                <a:spcPct val="100000"/>
              </a:lnSpc>
              <a:buNone/>
            </a:pPr>
            <a:r>
              <a:rPr lang="de-DE" sz="1200" b="0" u="none" strike="noStrike">
                <a:solidFill>
                  <a:schemeClr val="dk1">
                    <a:tint val="75000"/>
                  </a:schemeClr>
                </a:solidFill>
                <a:effectLst/>
                <a:uFillTx/>
                <a:latin typeface="Calibri"/>
              </a:rPr>
              <a:t>&lt;Datum/Uhrzeit&gt;</a:t>
            </a:r>
            <a:endParaRPr lang="de-DE" sz="1200" b="0" u="none" strike="noStrike">
              <a:solidFill>
                <a:srgbClr val="000000"/>
              </a:solidFill>
              <a:effectLst/>
              <a:uFillTx/>
              <a:latin typeface="Times New Roman"/>
            </a:endParaRPr>
          </a:p>
        </p:txBody>
      </p:sp>
      <p:sp>
        <p:nvSpPr>
          <p:cNvPr id="55" name="PlaceHolder 5"/>
          <p:cNvSpPr>
            <a:spLocks noGrp="1"/>
          </p:cNvSpPr>
          <p:nvPr>
            <p:ph type="ftr" idx="32"/>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de-DE" sz="1400" b="0" u="none" strike="noStrike">
                <a:solidFill>
                  <a:srgbClr val="000000"/>
                </a:solidFill>
                <a:effectLst/>
                <a:uFillTx/>
                <a:latin typeface="Times New Roman"/>
              </a:defRPr>
            </a:lvl1pPr>
          </a:lstStyle>
          <a:p>
            <a:pPr indent="0" algn="ctr">
              <a:buNone/>
            </a:pPr>
            <a:r>
              <a:rPr lang="de-DE" sz="1400" b="0" u="none" strike="noStrike">
                <a:solidFill>
                  <a:srgbClr val="000000"/>
                </a:solidFill>
                <a:effectLst/>
                <a:uFillTx/>
                <a:latin typeface="Times New Roman"/>
              </a:rPr>
              <a:t>&lt;Fußzeile&gt;</a:t>
            </a:r>
          </a:p>
        </p:txBody>
      </p:sp>
      <p:sp>
        <p:nvSpPr>
          <p:cNvPr id="56" name="PlaceHolder 6"/>
          <p:cNvSpPr>
            <a:spLocks noGrp="1"/>
          </p:cNvSpPr>
          <p:nvPr>
            <p:ph type="sldNum" idx="33"/>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de-DE" sz="1200" b="0" u="none" strike="noStrike">
                <a:solidFill>
                  <a:schemeClr val="dk1">
                    <a:tint val="75000"/>
                  </a:schemeClr>
                </a:solidFill>
                <a:effectLst/>
                <a:uFillTx/>
                <a:latin typeface="Calibri"/>
              </a:defRPr>
            </a:lvl1pPr>
          </a:lstStyle>
          <a:p>
            <a:pPr indent="0" algn="r" defTabSz="914400">
              <a:lnSpc>
                <a:spcPct val="100000"/>
              </a:lnSpc>
              <a:buNone/>
            </a:pPr>
            <a:fld id="{E96A4EB9-A66D-4690-9A0E-FB9F04003FDF}" type="slidenum">
              <a:rPr lang="de-DE" sz="1200" b="0" u="none" strike="noStrike">
                <a:solidFill>
                  <a:schemeClr val="dk1">
                    <a:tint val="75000"/>
                  </a:schemeClr>
                </a:solidFill>
                <a:effectLst/>
                <a:uFillTx/>
                <a:latin typeface="Calibri"/>
              </a:rPr>
              <a:t>‹Nr.›</a:t>
            </a:fld>
            <a:endParaRPr lang="de-DE" sz="1200" b="0" u="none" strike="noStrike">
              <a:solidFill>
                <a:srgbClr val="000000"/>
              </a:solidFill>
              <a:effectLst/>
              <a:uFillTx/>
              <a:latin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reserve="1">
  <p:cSld name="Titel und vertikaler Text">
    <p:bg>
      <p:bgPr>
        <a:gradFill rotWithShape="0">
          <a:gsLst>
            <a:gs pos="0">
              <a:srgbClr val="FFFFFF"/>
            </a:gs>
            <a:gs pos="35000">
              <a:srgbClr val="FFFFFF"/>
            </a:gs>
            <a:gs pos="100000">
              <a:srgbClr val="4472C4"/>
            </a:gs>
          </a:gsLst>
          <a:path path="circle">
            <a:fillToRect l="50000" r="50000" b="100000"/>
          </a:path>
        </a:gradFill>
        <a:effectLst/>
      </p:bgPr>
    </p:bg>
    <p:spTree>
      <p:nvGrpSpPr>
        <p:cNvPr id="1" name=""/>
        <p:cNvGrpSpPr/>
        <p:nvPr/>
      </p:nvGrpSpPr>
      <p:grpSpPr>
        <a:xfrm>
          <a:off x="0" y="0"/>
          <a:ext cx="0" cy="0"/>
          <a:chOff x="0" y="0"/>
          <a:chExt cx="0" cy="0"/>
        </a:xfrm>
      </p:grpSpPr>
      <p:sp>
        <p:nvSpPr>
          <p:cNvPr id="4"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de-DE" sz="4400" b="0" u="none" strike="noStrike">
                <a:solidFill>
                  <a:schemeClr val="dk1"/>
                </a:solidFill>
                <a:effectLst/>
                <a:uFillTx/>
                <a:latin typeface="Calibri Light"/>
              </a:rPr>
              <a:t>Mastertitelformat bearbeiten</a:t>
            </a:r>
            <a:endParaRPr lang="de-DE" sz="4400" b="0" u="none" strike="noStrike">
              <a:solidFill>
                <a:schemeClr val="dk1"/>
              </a:solidFill>
              <a:effectLst/>
              <a:uFillTx/>
              <a:latin typeface="Calibri"/>
            </a:endParaRPr>
          </a:p>
        </p:txBody>
      </p:sp>
      <p:sp>
        <p:nvSpPr>
          <p:cNvPr id="5" name="PlaceHolder 2"/>
          <p:cNvSpPr>
            <a:spLocks noGrp="1"/>
          </p:cNvSpPr>
          <p:nvPr>
            <p:ph type="body"/>
          </p:nvPr>
        </p:nvSpPr>
        <p:spPr>
          <a:xfrm>
            <a:off x="838080" y="1825560"/>
            <a:ext cx="10515240" cy="4350960"/>
          </a:xfrm>
          <a:prstGeom prst="rect">
            <a:avLst/>
          </a:prstGeom>
          <a:noFill/>
          <a:ln w="0">
            <a:noFill/>
          </a:ln>
        </p:spPr>
        <p:txBody>
          <a:bodyPr vert="eaVert" lIns="91440" tIns="45720" rIns="91440" bIns="45720" anchor="t">
            <a:noAutofit/>
          </a:bodyPr>
          <a:lstStyle/>
          <a:p>
            <a:pPr marL="432000" indent="-324000">
              <a:lnSpc>
                <a:spcPct val="90000"/>
              </a:lnSpc>
              <a:spcBef>
                <a:spcPts val="1417"/>
              </a:spcBef>
              <a:buClr>
                <a:srgbClr val="000000"/>
              </a:buClr>
              <a:buSzPct val="45000"/>
              <a:buFont typeface="Wingdings" charset="2"/>
              <a:buChar char=""/>
            </a:pPr>
            <a:r>
              <a:rPr lang="de-DE" sz="2800" b="0" u="none" strike="noStrike">
                <a:solidFill>
                  <a:schemeClr val="dk1"/>
                </a:solidFill>
                <a:effectLst/>
                <a:uFillTx/>
                <a:latin typeface="Calibri"/>
              </a:rPr>
              <a:t>Mastertextformat bearbeiten</a:t>
            </a:r>
          </a:p>
          <a:p>
            <a:pPr marL="432000" indent="-324000">
              <a:lnSpc>
                <a:spcPct val="90000"/>
              </a:lnSpc>
              <a:spcBef>
                <a:spcPts val="1417"/>
              </a:spcBef>
              <a:buClr>
                <a:srgbClr val="000000"/>
              </a:buClr>
              <a:buSzPct val="45000"/>
              <a:buFont typeface="Wingdings" charset="2"/>
              <a:buChar char=""/>
            </a:pPr>
            <a:r>
              <a:rPr lang="de-DE" sz="2800" b="0" u="none" strike="noStrike">
                <a:solidFill>
                  <a:schemeClr val="dk1"/>
                </a:solidFill>
                <a:effectLst/>
                <a:uFillTx/>
                <a:latin typeface="Calibri"/>
              </a:rPr>
              <a:t>Zweite Ebene</a:t>
            </a:r>
          </a:p>
          <a:p>
            <a:pPr marL="432000" indent="-324000">
              <a:lnSpc>
                <a:spcPct val="90000"/>
              </a:lnSpc>
              <a:spcBef>
                <a:spcPts val="1417"/>
              </a:spcBef>
              <a:buClr>
                <a:srgbClr val="000000"/>
              </a:buClr>
              <a:buSzPct val="45000"/>
              <a:buFont typeface="Wingdings" charset="2"/>
              <a:buChar char=""/>
            </a:pPr>
            <a:r>
              <a:rPr lang="de-DE" sz="2800" b="0" u="none" strike="noStrike">
                <a:solidFill>
                  <a:schemeClr val="dk1"/>
                </a:solidFill>
                <a:effectLst/>
                <a:uFillTx/>
                <a:latin typeface="Calibri"/>
              </a:rPr>
              <a:t>Dritte Ebene</a:t>
            </a:r>
          </a:p>
          <a:p>
            <a:pPr marL="432000" indent="-324000">
              <a:lnSpc>
                <a:spcPct val="90000"/>
              </a:lnSpc>
              <a:spcBef>
                <a:spcPts val="1417"/>
              </a:spcBef>
              <a:buClr>
                <a:srgbClr val="000000"/>
              </a:buClr>
              <a:buSzPct val="45000"/>
              <a:buFont typeface="Wingdings" charset="2"/>
              <a:buChar char=""/>
            </a:pPr>
            <a:r>
              <a:rPr lang="de-DE" sz="2800" b="0" u="none" strike="noStrike">
                <a:solidFill>
                  <a:schemeClr val="dk1"/>
                </a:solidFill>
                <a:effectLst/>
                <a:uFillTx/>
                <a:latin typeface="Calibri"/>
              </a:rPr>
              <a:t>Vierte Ebene</a:t>
            </a:r>
          </a:p>
          <a:p>
            <a:pPr marL="228600" indent="-228600" defTabSz="914400">
              <a:lnSpc>
                <a:spcPct val="90000"/>
              </a:lnSpc>
              <a:spcBef>
                <a:spcPts val="1001"/>
              </a:spcBef>
              <a:buClr>
                <a:srgbClr val="000000"/>
              </a:buClr>
              <a:buFont typeface="Arial"/>
              <a:buChar char="•"/>
            </a:pPr>
            <a:r>
              <a:rPr lang="de-DE" sz="2800" b="0" u="none" strike="noStrike">
                <a:solidFill>
                  <a:schemeClr val="dk1"/>
                </a:solidFill>
                <a:effectLst/>
                <a:uFillTx/>
                <a:latin typeface="Calibri"/>
              </a:rPr>
              <a:t>Fünfte Ebene</a:t>
            </a:r>
          </a:p>
        </p:txBody>
      </p:sp>
      <p:sp>
        <p:nvSpPr>
          <p:cNvPr id="6" name="PlaceHolder 3"/>
          <p:cNvSpPr>
            <a:spLocks noGrp="1"/>
          </p:cNvSpPr>
          <p:nvPr>
            <p:ph type="dt" idx="4"/>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de-DE" sz="1200" b="0" u="none" strike="noStrike">
                <a:solidFill>
                  <a:schemeClr val="dk1">
                    <a:tint val="75000"/>
                  </a:schemeClr>
                </a:solidFill>
                <a:effectLst/>
                <a:uFillTx/>
                <a:latin typeface="Calibri"/>
              </a:defRPr>
            </a:lvl1pPr>
          </a:lstStyle>
          <a:p>
            <a:pPr indent="0" defTabSz="914400">
              <a:lnSpc>
                <a:spcPct val="100000"/>
              </a:lnSpc>
              <a:buNone/>
            </a:pPr>
            <a:r>
              <a:rPr lang="de-DE" sz="1200" b="0" u="none" strike="noStrike">
                <a:solidFill>
                  <a:schemeClr val="dk1">
                    <a:tint val="75000"/>
                  </a:schemeClr>
                </a:solidFill>
                <a:effectLst/>
                <a:uFillTx/>
                <a:latin typeface="Calibri"/>
              </a:rPr>
              <a:t>&lt;Datum/Uhrzeit&gt;</a:t>
            </a:r>
            <a:endParaRPr lang="de-DE" sz="1200" b="0" u="none" strike="noStrike">
              <a:solidFill>
                <a:srgbClr val="000000"/>
              </a:solidFill>
              <a:effectLst/>
              <a:uFillTx/>
              <a:latin typeface="Times New Roman"/>
            </a:endParaRPr>
          </a:p>
        </p:txBody>
      </p:sp>
      <p:sp>
        <p:nvSpPr>
          <p:cNvPr id="7" name="PlaceHolder 4"/>
          <p:cNvSpPr>
            <a:spLocks noGrp="1"/>
          </p:cNvSpPr>
          <p:nvPr>
            <p:ph type="ftr" idx="5"/>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de-DE" sz="1400" b="0" u="none" strike="noStrike">
                <a:solidFill>
                  <a:srgbClr val="000000"/>
                </a:solidFill>
                <a:effectLst/>
                <a:uFillTx/>
                <a:latin typeface="Times New Roman"/>
              </a:defRPr>
            </a:lvl1pPr>
          </a:lstStyle>
          <a:p>
            <a:pPr indent="0" algn="ctr">
              <a:buNone/>
            </a:pPr>
            <a:r>
              <a:rPr lang="de-DE" sz="1400" b="0" u="none" strike="noStrike">
                <a:solidFill>
                  <a:srgbClr val="000000"/>
                </a:solidFill>
                <a:effectLst/>
                <a:uFillTx/>
                <a:latin typeface="Times New Roman"/>
              </a:rPr>
              <a:t>&lt;Fußzeile&gt;</a:t>
            </a:r>
          </a:p>
        </p:txBody>
      </p:sp>
      <p:sp>
        <p:nvSpPr>
          <p:cNvPr id="8" name="PlaceHolder 5"/>
          <p:cNvSpPr>
            <a:spLocks noGrp="1"/>
          </p:cNvSpPr>
          <p:nvPr>
            <p:ph type="sldNum" idx="6"/>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de-DE" sz="1200" b="0" u="none" strike="noStrike">
                <a:solidFill>
                  <a:schemeClr val="dk1">
                    <a:tint val="75000"/>
                  </a:schemeClr>
                </a:solidFill>
                <a:effectLst/>
                <a:uFillTx/>
                <a:latin typeface="Calibri"/>
              </a:defRPr>
            </a:lvl1pPr>
          </a:lstStyle>
          <a:p>
            <a:pPr indent="0" algn="r" defTabSz="914400">
              <a:lnSpc>
                <a:spcPct val="100000"/>
              </a:lnSpc>
              <a:buNone/>
            </a:pPr>
            <a:fld id="{B264EEB7-D48F-44CA-8305-DCC03170D58E}" type="slidenum">
              <a:rPr lang="de-DE" sz="1200" b="0" u="none" strike="noStrike">
                <a:solidFill>
                  <a:schemeClr val="dk1">
                    <a:tint val="75000"/>
                  </a:schemeClr>
                </a:solidFill>
                <a:effectLst/>
                <a:uFillTx/>
                <a:latin typeface="Calibri"/>
              </a:rPr>
              <a:t>‹Nr.›</a:t>
            </a:fld>
            <a:endParaRPr lang="de-DE" sz="1200" b="0" u="none" strike="noStrike">
              <a:solidFill>
                <a:srgbClr val="000000"/>
              </a:solidFill>
              <a:effectLst/>
              <a:uFillTx/>
              <a:latin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bg>
      <p:bgPr>
        <a:gradFill rotWithShape="0">
          <a:gsLst>
            <a:gs pos="0">
              <a:srgbClr val="FFFFFF"/>
            </a:gs>
            <a:gs pos="35000">
              <a:srgbClr val="FFFFFF"/>
            </a:gs>
            <a:gs pos="100000">
              <a:srgbClr val="4472C4"/>
            </a:gs>
          </a:gsLst>
          <a:path path="circle">
            <a:fillToRect l="50000" r="50000" b="100000"/>
          </a:path>
        </a:gradFill>
        <a:effectLst/>
      </p:bgPr>
    </p:bg>
    <p:spTree>
      <p:nvGrpSpPr>
        <p:cNvPr id="1" name=""/>
        <p:cNvGrpSpPr/>
        <p:nvPr/>
      </p:nvGrpSpPr>
      <p:grpSpPr>
        <a:xfrm>
          <a:off x="0" y="0"/>
          <a:ext cx="0" cy="0"/>
          <a:chOff x="0" y="0"/>
          <a:chExt cx="0" cy="0"/>
        </a:xfrm>
      </p:grpSpPr>
      <p:sp>
        <p:nvSpPr>
          <p:cNvPr id="9" name="PlaceHolder 1"/>
          <p:cNvSpPr>
            <a:spLocks noGrp="1"/>
          </p:cNvSpPr>
          <p:nvPr>
            <p:ph type="title"/>
          </p:nvPr>
        </p:nvSpPr>
        <p:spPr>
          <a:xfrm>
            <a:off x="8724960" y="365040"/>
            <a:ext cx="2628720" cy="5811480"/>
          </a:xfrm>
          <a:prstGeom prst="rect">
            <a:avLst/>
          </a:prstGeom>
          <a:noFill/>
          <a:ln w="0">
            <a:noFill/>
          </a:ln>
        </p:spPr>
        <p:txBody>
          <a:bodyPr vert="eaVert" lIns="91440" tIns="45720" rIns="91440" bIns="45720" anchor="ctr">
            <a:noAutofit/>
          </a:bodyPr>
          <a:lstStyle/>
          <a:p>
            <a:pPr indent="0" defTabSz="914400">
              <a:lnSpc>
                <a:spcPct val="90000"/>
              </a:lnSpc>
              <a:buNone/>
            </a:pPr>
            <a:r>
              <a:rPr lang="de-DE" sz="4400" b="0" u="none" strike="noStrike">
                <a:solidFill>
                  <a:schemeClr val="dk1"/>
                </a:solidFill>
                <a:effectLst/>
                <a:uFillTx/>
                <a:latin typeface="Calibri Light"/>
              </a:rPr>
              <a:t>Mastertitelformat bearbeiten</a:t>
            </a:r>
            <a:endParaRPr lang="de-DE" sz="4400" b="0" u="none" strike="noStrike">
              <a:solidFill>
                <a:schemeClr val="dk1"/>
              </a:solidFill>
              <a:effectLst/>
              <a:uFillTx/>
              <a:latin typeface="Calibri"/>
            </a:endParaRPr>
          </a:p>
        </p:txBody>
      </p:sp>
      <p:sp>
        <p:nvSpPr>
          <p:cNvPr id="10" name="PlaceHolder 2"/>
          <p:cNvSpPr>
            <a:spLocks noGrp="1"/>
          </p:cNvSpPr>
          <p:nvPr>
            <p:ph type="body"/>
          </p:nvPr>
        </p:nvSpPr>
        <p:spPr>
          <a:xfrm>
            <a:off x="838080" y="365040"/>
            <a:ext cx="7733880" cy="5811480"/>
          </a:xfrm>
          <a:prstGeom prst="rect">
            <a:avLst/>
          </a:prstGeom>
          <a:noFill/>
          <a:ln w="0">
            <a:noFill/>
          </a:ln>
        </p:spPr>
        <p:txBody>
          <a:bodyPr vert="eaVert" lIns="91440" tIns="45720" rIns="91440" bIns="45720" anchor="t">
            <a:noAutofit/>
          </a:bodyPr>
          <a:lstStyle/>
          <a:p>
            <a:pPr marL="432000" indent="-324000">
              <a:lnSpc>
                <a:spcPct val="90000"/>
              </a:lnSpc>
              <a:spcBef>
                <a:spcPts val="1417"/>
              </a:spcBef>
              <a:buClr>
                <a:srgbClr val="000000"/>
              </a:buClr>
              <a:buSzPct val="45000"/>
              <a:buFont typeface="Wingdings" charset="2"/>
              <a:buChar char=""/>
            </a:pPr>
            <a:r>
              <a:rPr lang="de-DE" sz="2800" b="0" u="none" strike="noStrike">
                <a:solidFill>
                  <a:schemeClr val="dk1"/>
                </a:solidFill>
                <a:effectLst/>
                <a:uFillTx/>
                <a:latin typeface="Calibri"/>
              </a:rPr>
              <a:t>Mastertextformat bearbeiten</a:t>
            </a:r>
          </a:p>
          <a:p>
            <a:pPr marL="432000" indent="-324000">
              <a:lnSpc>
                <a:spcPct val="90000"/>
              </a:lnSpc>
              <a:spcBef>
                <a:spcPts val="1417"/>
              </a:spcBef>
              <a:buClr>
                <a:srgbClr val="000000"/>
              </a:buClr>
              <a:buSzPct val="45000"/>
              <a:buFont typeface="Wingdings" charset="2"/>
              <a:buChar char=""/>
            </a:pPr>
            <a:r>
              <a:rPr lang="de-DE" sz="2800" b="0" u="none" strike="noStrike">
                <a:solidFill>
                  <a:schemeClr val="dk1"/>
                </a:solidFill>
                <a:effectLst/>
                <a:uFillTx/>
                <a:latin typeface="Calibri"/>
              </a:rPr>
              <a:t>Zweite Ebene</a:t>
            </a:r>
          </a:p>
          <a:p>
            <a:pPr marL="432000" indent="-324000">
              <a:lnSpc>
                <a:spcPct val="90000"/>
              </a:lnSpc>
              <a:spcBef>
                <a:spcPts val="1417"/>
              </a:spcBef>
              <a:buClr>
                <a:srgbClr val="000000"/>
              </a:buClr>
              <a:buSzPct val="45000"/>
              <a:buFont typeface="Wingdings" charset="2"/>
              <a:buChar char=""/>
            </a:pPr>
            <a:r>
              <a:rPr lang="de-DE" sz="2800" b="0" u="none" strike="noStrike">
                <a:solidFill>
                  <a:schemeClr val="dk1"/>
                </a:solidFill>
                <a:effectLst/>
                <a:uFillTx/>
                <a:latin typeface="Calibri"/>
              </a:rPr>
              <a:t>Dritte Ebene</a:t>
            </a:r>
          </a:p>
          <a:p>
            <a:pPr marL="432000" indent="-324000">
              <a:lnSpc>
                <a:spcPct val="90000"/>
              </a:lnSpc>
              <a:spcBef>
                <a:spcPts val="1417"/>
              </a:spcBef>
              <a:buClr>
                <a:srgbClr val="000000"/>
              </a:buClr>
              <a:buSzPct val="45000"/>
              <a:buFont typeface="Wingdings" charset="2"/>
              <a:buChar char=""/>
            </a:pPr>
            <a:r>
              <a:rPr lang="de-DE" sz="2800" b="0" u="none" strike="noStrike">
                <a:solidFill>
                  <a:schemeClr val="dk1"/>
                </a:solidFill>
                <a:effectLst/>
                <a:uFillTx/>
                <a:latin typeface="Calibri"/>
              </a:rPr>
              <a:t>Vierte Ebene</a:t>
            </a:r>
          </a:p>
          <a:p>
            <a:pPr marL="228600" indent="-228600" defTabSz="914400">
              <a:lnSpc>
                <a:spcPct val="90000"/>
              </a:lnSpc>
              <a:spcBef>
                <a:spcPts val="1001"/>
              </a:spcBef>
              <a:buClr>
                <a:srgbClr val="000000"/>
              </a:buClr>
              <a:buFont typeface="Arial"/>
              <a:buChar char="•"/>
            </a:pPr>
            <a:r>
              <a:rPr lang="de-DE" sz="2800" b="0" u="none" strike="noStrike">
                <a:solidFill>
                  <a:schemeClr val="dk1"/>
                </a:solidFill>
                <a:effectLst/>
                <a:uFillTx/>
                <a:latin typeface="Calibri"/>
              </a:rPr>
              <a:t>Fünfte Ebene</a:t>
            </a:r>
          </a:p>
        </p:txBody>
      </p:sp>
      <p:sp>
        <p:nvSpPr>
          <p:cNvPr id="11" name="PlaceHolder 3"/>
          <p:cNvSpPr>
            <a:spLocks noGrp="1"/>
          </p:cNvSpPr>
          <p:nvPr>
            <p:ph type="dt" idx="7"/>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de-DE" sz="1200" b="0" u="none" strike="noStrike">
                <a:solidFill>
                  <a:schemeClr val="dk1">
                    <a:tint val="75000"/>
                  </a:schemeClr>
                </a:solidFill>
                <a:effectLst/>
                <a:uFillTx/>
                <a:latin typeface="Calibri"/>
              </a:defRPr>
            </a:lvl1pPr>
          </a:lstStyle>
          <a:p>
            <a:pPr indent="0" defTabSz="914400">
              <a:lnSpc>
                <a:spcPct val="100000"/>
              </a:lnSpc>
              <a:buNone/>
            </a:pPr>
            <a:r>
              <a:rPr lang="de-DE" sz="1200" b="0" u="none" strike="noStrike">
                <a:solidFill>
                  <a:schemeClr val="dk1">
                    <a:tint val="75000"/>
                  </a:schemeClr>
                </a:solidFill>
                <a:effectLst/>
                <a:uFillTx/>
                <a:latin typeface="Calibri"/>
              </a:rPr>
              <a:t>&lt;Datum/Uhrzeit&gt;</a:t>
            </a:r>
            <a:endParaRPr lang="de-DE" sz="1200" b="0" u="none" strike="noStrike">
              <a:solidFill>
                <a:srgbClr val="000000"/>
              </a:solidFill>
              <a:effectLst/>
              <a:uFillTx/>
              <a:latin typeface="Times New Roman"/>
            </a:endParaRPr>
          </a:p>
        </p:txBody>
      </p:sp>
      <p:sp>
        <p:nvSpPr>
          <p:cNvPr id="12" name="PlaceHolder 4"/>
          <p:cNvSpPr>
            <a:spLocks noGrp="1"/>
          </p:cNvSpPr>
          <p:nvPr>
            <p:ph type="ftr" idx="8"/>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de-DE" sz="1400" b="0" u="none" strike="noStrike">
                <a:solidFill>
                  <a:srgbClr val="000000"/>
                </a:solidFill>
                <a:effectLst/>
                <a:uFillTx/>
                <a:latin typeface="Times New Roman"/>
              </a:defRPr>
            </a:lvl1pPr>
          </a:lstStyle>
          <a:p>
            <a:pPr indent="0" algn="ctr">
              <a:buNone/>
            </a:pPr>
            <a:r>
              <a:rPr lang="de-DE" sz="1400" b="0" u="none" strike="noStrike">
                <a:solidFill>
                  <a:srgbClr val="000000"/>
                </a:solidFill>
                <a:effectLst/>
                <a:uFillTx/>
                <a:latin typeface="Times New Roman"/>
              </a:rPr>
              <a:t>&lt;Fußzeile&gt;</a:t>
            </a:r>
          </a:p>
        </p:txBody>
      </p:sp>
      <p:sp>
        <p:nvSpPr>
          <p:cNvPr id="13" name="PlaceHolder 5"/>
          <p:cNvSpPr>
            <a:spLocks noGrp="1"/>
          </p:cNvSpPr>
          <p:nvPr>
            <p:ph type="sldNum" idx="9"/>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de-DE" sz="1200" b="0" u="none" strike="noStrike">
                <a:solidFill>
                  <a:schemeClr val="dk1">
                    <a:tint val="75000"/>
                  </a:schemeClr>
                </a:solidFill>
                <a:effectLst/>
                <a:uFillTx/>
                <a:latin typeface="Calibri"/>
              </a:defRPr>
            </a:lvl1pPr>
          </a:lstStyle>
          <a:p>
            <a:pPr indent="0" algn="r" defTabSz="914400">
              <a:lnSpc>
                <a:spcPct val="100000"/>
              </a:lnSpc>
              <a:buNone/>
            </a:pPr>
            <a:fld id="{9EAA6938-70E3-4315-8832-21B8D402562D}" type="slidenum">
              <a:rPr lang="de-DE" sz="1200" b="0" u="none" strike="noStrike">
                <a:solidFill>
                  <a:schemeClr val="dk1">
                    <a:tint val="75000"/>
                  </a:schemeClr>
                </a:solidFill>
                <a:effectLst/>
                <a:uFillTx/>
                <a:latin typeface="Calibri"/>
              </a:rPr>
              <a:t>‹Nr.›</a:t>
            </a:fld>
            <a:endParaRPr lang="de-DE" sz="1200" b="0" u="none" strike="noStrike">
              <a:solidFill>
                <a:srgbClr val="000000"/>
              </a:solidFill>
              <a:effectLst/>
              <a:uFillTx/>
              <a:latin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bg>
      <p:bgPr>
        <a:gradFill rotWithShape="0">
          <a:gsLst>
            <a:gs pos="0">
              <a:srgbClr val="FFFFFF"/>
            </a:gs>
            <a:gs pos="35000">
              <a:srgbClr val="FFFFFF"/>
            </a:gs>
            <a:gs pos="100000">
              <a:srgbClr val="4472C4"/>
            </a:gs>
          </a:gsLst>
          <a:path path="circle">
            <a:fillToRect l="50000" r="50000" b="100000"/>
          </a:path>
        </a:gradFill>
        <a:effectLst/>
      </p:bgPr>
    </p:bg>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de-DE" sz="4400" b="0" u="none" strike="noStrike">
                <a:solidFill>
                  <a:schemeClr val="dk1"/>
                </a:solidFill>
                <a:effectLst/>
                <a:uFillTx/>
                <a:latin typeface="Calibri Light"/>
              </a:rPr>
              <a:t>Mastertitelformat bearbeiten</a:t>
            </a:r>
            <a:endParaRPr lang="de-DE" sz="4400" b="0" u="none" strike="noStrike">
              <a:solidFill>
                <a:schemeClr val="dk1"/>
              </a:solidFill>
              <a:effectLst/>
              <a:uFillTx/>
              <a:latin typeface="Calibri"/>
            </a:endParaRPr>
          </a:p>
        </p:txBody>
      </p:sp>
      <p:sp>
        <p:nvSpPr>
          <p:cNvPr id="15" name="PlaceHolder 2"/>
          <p:cNvSpPr>
            <a:spLocks noGrp="1"/>
          </p:cNvSpPr>
          <p:nvPr>
            <p:ph type="body"/>
          </p:nvPr>
        </p:nvSpPr>
        <p:spPr>
          <a:xfrm>
            <a:off x="838080" y="1825560"/>
            <a:ext cx="10515240" cy="4350960"/>
          </a:xfrm>
          <a:prstGeom prst="rect">
            <a:avLst/>
          </a:prstGeom>
          <a:noFill/>
          <a:ln w="0">
            <a:noFill/>
          </a:ln>
        </p:spPr>
        <p:txBody>
          <a:bodyPr lIns="91440" tIns="45720" rIns="91440" bIns="45720" anchor="t">
            <a:noAutofit/>
          </a:bodyPr>
          <a:lstStyle/>
          <a:p>
            <a:pPr marL="432000" indent="-324000">
              <a:lnSpc>
                <a:spcPct val="90000"/>
              </a:lnSpc>
              <a:spcBef>
                <a:spcPts val="1417"/>
              </a:spcBef>
              <a:buClr>
                <a:srgbClr val="000000"/>
              </a:buClr>
              <a:buSzPct val="45000"/>
              <a:buFont typeface="Wingdings" charset="2"/>
              <a:buChar char=""/>
            </a:pPr>
            <a:r>
              <a:rPr lang="de-DE" sz="2800" b="0" u="none" strike="noStrike">
                <a:solidFill>
                  <a:schemeClr val="dk1"/>
                </a:solidFill>
                <a:effectLst/>
                <a:uFillTx/>
                <a:latin typeface="Calibri"/>
              </a:rPr>
              <a:t>Mastertextformat bearbeiten</a:t>
            </a:r>
          </a:p>
          <a:p>
            <a:pPr marL="432000" indent="-324000">
              <a:lnSpc>
                <a:spcPct val="90000"/>
              </a:lnSpc>
              <a:spcBef>
                <a:spcPts val="1417"/>
              </a:spcBef>
              <a:buClr>
                <a:srgbClr val="000000"/>
              </a:buClr>
              <a:buSzPct val="45000"/>
              <a:buFont typeface="Wingdings" charset="2"/>
              <a:buChar char=""/>
            </a:pPr>
            <a:r>
              <a:rPr lang="de-DE" sz="2800" b="0" u="none" strike="noStrike">
                <a:solidFill>
                  <a:schemeClr val="dk1"/>
                </a:solidFill>
                <a:effectLst/>
                <a:uFillTx/>
                <a:latin typeface="Calibri"/>
              </a:rPr>
              <a:t>Zweite Ebene</a:t>
            </a:r>
          </a:p>
          <a:p>
            <a:pPr marL="432000" indent="-324000">
              <a:lnSpc>
                <a:spcPct val="90000"/>
              </a:lnSpc>
              <a:spcBef>
                <a:spcPts val="1417"/>
              </a:spcBef>
              <a:buClr>
                <a:srgbClr val="000000"/>
              </a:buClr>
              <a:buSzPct val="45000"/>
              <a:buFont typeface="Wingdings" charset="2"/>
              <a:buChar char=""/>
            </a:pPr>
            <a:r>
              <a:rPr lang="de-DE" sz="2800" b="0" u="none" strike="noStrike">
                <a:solidFill>
                  <a:schemeClr val="dk1"/>
                </a:solidFill>
                <a:effectLst/>
                <a:uFillTx/>
                <a:latin typeface="Calibri"/>
              </a:rPr>
              <a:t>Dritte Ebene</a:t>
            </a:r>
          </a:p>
          <a:p>
            <a:pPr marL="432000" indent="-324000">
              <a:lnSpc>
                <a:spcPct val="90000"/>
              </a:lnSpc>
              <a:spcBef>
                <a:spcPts val="1417"/>
              </a:spcBef>
              <a:buClr>
                <a:srgbClr val="000000"/>
              </a:buClr>
              <a:buSzPct val="45000"/>
              <a:buFont typeface="Wingdings" charset="2"/>
              <a:buChar char=""/>
            </a:pPr>
            <a:r>
              <a:rPr lang="de-DE" sz="2800" b="0" u="none" strike="noStrike">
                <a:solidFill>
                  <a:schemeClr val="dk1"/>
                </a:solidFill>
                <a:effectLst/>
                <a:uFillTx/>
                <a:latin typeface="Calibri"/>
              </a:rPr>
              <a:t>Vierte Ebene</a:t>
            </a:r>
          </a:p>
          <a:p>
            <a:pPr marL="228600" indent="-228600" defTabSz="914400">
              <a:lnSpc>
                <a:spcPct val="90000"/>
              </a:lnSpc>
              <a:spcBef>
                <a:spcPts val="1001"/>
              </a:spcBef>
              <a:buClr>
                <a:srgbClr val="000000"/>
              </a:buClr>
              <a:buFont typeface="Arial"/>
              <a:buChar char="•"/>
            </a:pPr>
            <a:r>
              <a:rPr lang="de-DE" sz="2800" b="0" u="none" strike="noStrike">
                <a:solidFill>
                  <a:schemeClr val="dk1"/>
                </a:solidFill>
                <a:effectLst/>
                <a:uFillTx/>
                <a:latin typeface="Calibri"/>
              </a:rPr>
              <a:t>Fünfte Ebene</a:t>
            </a:r>
          </a:p>
        </p:txBody>
      </p:sp>
      <p:sp>
        <p:nvSpPr>
          <p:cNvPr id="16" name="PlaceHolder 3"/>
          <p:cNvSpPr>
            <a:spLocks noGrp="1"/>
          </p:cNvSpPr>
          <p:nvPr>
            <p:ph type="dt" idx="10"/>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de-DE" sz="1200" b="0" u="none" strike="noStrike">
                <a:solidFill>
                  <a:schemeClr val="dk1">
                    <a:tint val="75000"/>
                  </a:schemeClr>
                </a:solidFill>
                <a:effectLst/>
                <a:uFillTx/>
                <a:latin typeface="Calibri"/>
              </a:defRPr>
            </a:lvl1pPr>
          </a:lstStyle>
          <a:p>
            <a:pPr indent="0" defTabSz="914400">
              <a:lnSpc>
                <a:spcPct val="100000"/>
              </a:lnSpc>
              <a:buNone/>
            </a:pPr>
            <a:r>
              <a:rPr lang="de-DE" sz="1200" b="0" u="none" strike="noStrike">
                <a:solidFill>
                  <a:schemeClr val="dk1">
                    <a:tint val="75000"/>
                  </a:schemeClr>
                </a:solidFill>
                <a:effectLst/>
                <a:uFillTx/>
                <a:latin typeface="Calibri"/>
              </a:rPr>
              <a:t>&lt;Datum/Uhrzeit&gt;</a:t>
            </a:r>
            <a:endParaRPr lang="de-DE" sz="1200" b="0" u="none" strike="noStrike">
              <a:solidFill>
                <a:srgbClr val="000000"/>
              </a:solidFill>
              <a:effectLst/>
              <a:uFillTx/>
              <a:latin typeface="Times New Roman"/>
            </a:endParaRPr>
          </a:p>
        </p:txBody>
      </p:sp>
      <p:sp>
        <p:nvSpPr>
          <p:cNvPr id="17" name="PlaceHolder 4"/>
          <p:cNvSpPr>
            <a:spLocks noGrp="1"/>
          </p:cNvSpPr>
          <p:nvPr>
            <p:ph type="ftr" idx="11"/>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de-DE" sz="1400" b="0" u="none" strike="noStrike">
                <a:solidFill>
                  <a:srgbClr val="000000"/>
                </a:solidFill>
                <a:effectLst/>
                <a:uFillTx/>
                <a:latin typeface="Times New Roman"/>
              </a:defRPr>
            </a:lvl1pPr>
          </a:lstStyle>
          <a:p>
            <a:pPr indent="0" algn="ctr">
              <a:buNone/>
            </a:pPr>
            <a:r>
              <a:rPr lang="de-DE" sz="1400" b="0" u="none" strike="noStrike">
                <a:solidFill>
                  <a:srgbClr val="000000"/>
                </a:solidFill>
                <a:effectLst/>
                <a:uFillTx/>
                <a:latin typeface="Times New Roman"/>
              </a:rPr>
              <a:t>&lt;Fußzeile&gt;</a:t>
            </a:r>
          </a:p>
        </p:txBody>
      </p:sp>
      <p:sp>
        <p:nvSpPr>
          <p:cNvPr id="18" name="PlaceHolder 5"/>
          <p:cNvSpPr>
            <a:spLocks noGrp="1"/>
          </p:cNvSpPr>
          <p:nvPr>
            <p:ph type="sldNum" idx="12"/>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de-DE" sz="1200" b="0" u="none" strike="noStrike">
                <a:solidFill>
                  <a:schemeClr val="dk1">
                    <a:tint val="75000"/>
                  </a:schemeClr>
                </a:solidFill>
                <a:effectLst/>
                <a:uFillTx/>
                <a:latin typeface="Calibri"/>
              </a:defRPr>
            </a:lvl1pPr>
          </a:lstStyle>
          <a:p>
            <a:pPr indent="0" algn="r" defTabSz="914400">
              <a:lnSpc>
                <a:spcPct val="100000"/>
              </a:lnSpc>
              <a:buNone/>
            </a:pPr>
            <a:fld id="{FC75379B-DBF0-459C-B7A8-8A3BC2365EDC}" type="slidenum">
              <a:rPr lang="de-DE" sz="1200" b="0" u="none" strike="noStrike">
                <a:solidFill>
                  <a:schemeClr val="dk1">
                    <a:tint val="75000"/>
                  </a:schemeClr>
                </a:solidFill>
                <a:effectLst/>
                <a:uFillTx/>
                <a:latin typeface="Calibri"/>
              </a:rPr>
              <a:t>‹Nr.›</a:t>
            </a:fld>
            <a:endParaRPr lang="de-DE" sz="1200" b="0" u="none" strike="noStrike">
              <a:solidFill>
                <a:srgbClr val="000000"/>
              </a:solidFill>
              <a:effectLst/>
              <a:uFillTx/>
              <a:latin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Abschnitts-&#10;überschrift">
    <p:bg>
      <p:bgPr>
        <a:gradFill rotWithShape="0">
          <a:gsLst>
            <a:gs pos="0">
              <a:srgbClr val="FFFFFF"/>
            </a:gs>
            <a:gs pos="35000">
              <a:srgbClr val="FFFFFF"/>
            </a:gs>
            <a:gs pos="100000">
              <a:srgbClr val="4472C4"/>
            </a:gs>
          </a:gsLst>
          <a:path path="circle">
            <a:fillToRect l="50000" r="50000" b="100000"/>
          </a:path>
        </a:gradFill>
        <a:effectLst/>
      </p:bgPr>
    </p:bg>
    <p:spTree>
      <p:nvGrpSpPr>
        <p:cNvPr id="1" name=""/>
        <p:cNvGrpSpPr/>
        <p:nvPr/>
      </p:nvGrpSpPr>
      <p:grpSpPr>
        <a:xfrm>
          <a:off x="0" y="0"/>
          <a:ext cx="0" cy="0"/>
          <a:chOff x="0" y="0"/>
          <a:chExt cx="0" cy="0"/>
        </a:xfrm>
      </p:grpSpPr>
      <p:sp>
        <p:nvSpPr>
          <p:cNvPr id="19" name="PlaceHolder 1"/>
          <p:cNvSpPr>
            <a:spLocks noGrp="1"/>
          </p:cNvSpPr>
          <p:nvPr>
            <p:ph type="title"/>
          </p:nvPr>
        </p:nvSpPr>
        <p:spPr>
          <a:xfrm>
            <a:off x="831960" y="1709640"/>
            <a:ext cx="10515240" cy="2852280"/>
          </a:xfrm>
          <a:prstGeom prst="rect">
            <a:avLst/>
          </a:prstGeom>
          <a:noFill/>
          <a:ln w="0">
            <a:noFill/>
          </a:ln>
        </p:spPr>
        <p:txBody>
          <a:bodyPr lIns="91440" tIns="45720" rIns="91440" bIns="45720" anchor="b">
            <a:noAutofit/>
          </a:bodyPr>
          <a:lstStyle/>
          <a:p>
            <a:pPr indent="0" defTabSz="914400">
              <a:lnSpc>
                <a:spcPct val="90000"/>
              </a:lnSpc>
              <a:buNone/>
            </a:pPr>
            <a:r>
              <a:rPr lang="de-DE" sz="6000" b="0" u="none" strike="noStrike">
                <a:solidFill>
                  <a:schemeClr val="dk1"/>
                </a:solidFill>
                <a:effectLst/>
                <a:uFillTx/>
                <a:latin typeface="Calibri Light"/>
              </a:rPr>
              <a:t>Mastertitelformat bearbeiten</a:t>
            </a:r>
            <a:endParaRPr lang="de-DE" sz="6000" b="0" u="none" strike="noStrike">
              <a:solidFill>
                <a:schemeClr val="dk1"/>
              </a:solidFill>
              <a:effectLst/>
              <a:uFillTx/>
              <a:latin typeface="Calibri"/>
            </a:endParaRPr>
          </a:p>
        </p:txBody>
      </p:sp>
      <p:sp>
        <p:nvSpPr>
          <p:cNvPr id="20" name="PlaceHolder 2"/>
          <p:cNvSpPr>
            <a:spLocks noGrp="1"/>
          </p:cNvSpPr>
          <p:nvPr>
            <p:ph type="body"/>
          </p:nvPr>
        </p:nvSpPr>
        <p:spPr>
          <a:xfrm>
            <a:off x="831960" y="4589640"/>
            <a:ext cx="10515240" cy="1499760"/>
          </a:xfrm>
          <a:prstGeom prst="rect">
            <a:avLst/>
          </a:prstGeom>
          <a:noFill/>
          <a:ln w="0">
            <a:noFill/>
          </a:ln>
        </p:spPr>
        <p:txBody>
          <a:bodyPr lIns="91440" tIns="45720" rIns="91440" bIns="45720" anchor="t">
            <a:noAutofit/>
          </a:bodyPr>
          <a:lstStyle/>
          <a:p>
            <a:pPr marL="432000" indent="-324000">
              <a:lnSpc>
                <a:spcPct val="90000"/>
              </a:lnSpc>
              <a:spcBef>
                <a:spcPts val="1417"/>
              </a:spcBef>
              <a:buClr>
                <a:srgbClr val="000000"/>
              </a:buClr>
              <a:buSzPct val="45000"/>
              <a:buFont typeface="Wingdings" charset="2"/>
              <a:buChar char=""/>
            </a:pPr>
            <a:r>
              <a:rPr lang="de-DE" sz="2400" b="0" u="none" strike="noStrike">
                <a:solidFill>
                  <a:schemeClr val="dk1">
                    <a:tint val="75000"/>
                  </a:schemeClr>
                </a:solidFill>
                <a:effectLst/>
                <a:uFillTx/>
                <a:latin typeface="Calibri"/>
              </a:rPr>
              <a:t>Mastertextformat bearbeiten</a:t>
            </a:r>
            <a:endParaRPr lang="de-DE" sz="2400" b="0" u="none" strike="noStrike">
              <a:solidFill>
                <a:schemeClr val="dk1"/>
              </a:solidFill>
              <a:effectLst/>
              <a:uFillTx/>
              <a:latin typeface="Calibri"/>
            </a:endParaRPr>
          </a:p>
          <a:p>
            <a:pPr marL="432000" indent="-324000">
              <a:lnSpc>
                <a:spcPct val="90000"/>
              </a:lnSpc>
              <a:spcBef>
                <a:spcPts val="1417"/>
              </a:spcBef>
              <a:buClr>
                <a:srgbClr val="000000"/>
              </a:buClr>
              <a:buSzPct val="45000"/>
              <a:buFont typeface="Wingdings" charset="2"/>
              <a:buChar char=""/>
            </a:pPr>
            <a:r>
              <a:rPr lang="de-DE" sz="2400" b="0" u="none" strike="noStrike">
                <a:solidFill>
                  <a:schemeClr val="dk1">
                    <a:tint val="75000"/>
                  </a:schemeClr>
                </a:solidFill>
                <a:effectLst/>
                <a:uFillTx/>
                <a:latin typeface="Calibri"/>
              </a:rPr>
              <a:t>Zweite Ebene</a:t>
            </a:r>
            <a:endParaRPr lang="de-DE" sz="2400" b="0" u="none" strike="noStrike">
              <a:solidFill>
                <a:schemeClr val="dk1"/>
              </a:solidFill>
              <a:effectLst/>
              <a:uFillTx/>
              <a:latin typeface="Calibri"/>
            </a:endParaRPr>
          </a:p>
          <a:p>
            <a:pPr marL="432000" indent="-324000">
              <a:lnSpc>
                <a:spcPct val="90000"/>
              </a:lnSpc>
              <a:spcBef>
                <a:spcPts val="1417"/>
              </a:spcBef>
              <a:buClr>
                <a:srgbClr val="000000"/>
              </a:buClr>
              <a:buSzPct val="45000"/>
              <a:buFont typeface="Wingdings" charset="2"/>
              <a:buChar char=""/>
            </a:pPr>
            <a:r>
              <a:rPr lang="de-DE" sz="2400" b="0" u="none" strike="noStrike">
                <a:solidFill>
                  <a:schemeClr val="dk1">
                    <a:tint val="75000"/>
                  </a:schemeClr>
                </a:solidFill>
                <a:effectLst/>
                <a:uFillTx/>
                <a:latin typeface="Calibri"/>
              </a:rPr>
              <a:t>Dritte Ebene</a:t>
            </a:r>
            <a:endParaRPr lang="de-DE" sz="2400" b="0" u="none" strike="noStrike">
              <a:solidFill>
                <a:schemeClr val="dk1"/>
              </a:solidFill>
              <a:effectLst/>
              <a:uFillTx/>
              <a:latin typeface="Calibri"/>
            </a:endParaRPr>
          </a:p>
          <a:p>
            <a:pPr marL="432000" indent="-324000">
              <a:lnSpc>
                <a:spcPct val="90000"/>
              </a:lnSpc>
              <a:spcBef>
                <a:spcPts val="1417"/>
              </a:spcBef>
              <a:buClr>
                <a:srgbClr val="000000"/>
              </a:buClr>
              <a:buSzPct val="45000"/>
              <a:buFont typeface="Wingdings" charset="2"/>
              <a:buChar char=""/>
            </a:pPr>
            <a:r>
              <a:rPr lang="de-DE" sz="2400" b="0" u="none" strike="noStrike">
                <a:solidFill>
                  <a:schemeClr val="dk1">
                    <a:tint val="75000"/>
                  </a:schemeClr>
                </a:solidFill>
                <a:effectLst/>
                <a:uFillTx/>
                <a:latin typeface="Calibri"/>
              </a:rPr>
              <a:t>Vierte Ebene</a:t>
            </a:r>
            <a:endParaRPr lang="de-DE" sz="2400" b="0" u="none" strike="noStrike">
              <a:solidFill>
                <a:schemeClr val="dk1"/>
              </a:solidFill>
              <a:effectLst/>
              <a:uFillTx/>
              <a:latin typeface="Calibri"/>
            </a:endParaRPr>
          </a:p>
          <a:p>
            <a:pPr indent="0" defTabSz="914400">
              <a:lnSpc>
                <a:spcPct val="90000"/>
              </a:lnSpc>
              <a:spcBef>
                <a:spcPts val="1001"/>
              </a:spcBef>
              <a:buNone/>
              <a:tabLst>
                <a:tab pos="0" algn="l"/>
              </a:tabLst>
            </a:pPr>
            <a:r>
              <a:rPr lang="de-DE" sz="2400" b="0" u="none" strike="noStrike">
                <a:solidFill>
                  <a:schemeClr val="dk1">
                    <a:tint val="75000"/>
                  </a:schemeClr>
                </a:solidFill>
                <a:effectLst/>
                <a:uFillTx/>
                <a:latin typeface="Calibri"/>
              </a:rPr>
              <a:t>Fünfte Ebene</a:t>
            </a:r>
            <a:endParaRPr lang="de-DE" sz="2400" b="0" u="none" strike="noStrike">
              <a:solidFill>
                <a:schemeClr val="dk1"/>
              </a:solidFill>
              <a:effectLst/>
              <a:uFillTx/>
              <a:latin typeface="Calibri"/>
            </a:endParaRPr>
          </a:p>
        </p:txBody>
      </p:sp>
      <p:sp>
        <p:nvSpPr>
          <p:cNvPr id="21" name="PlaceHolder 3"/>
          <p:cNvSpPr>
            <a:spLocks noGrp="1"/>
          </p:cNvSpPr>
          <p:nvPr>
            <p:ph type="dt" idx="13"/>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de-DE" sz="1200" b="0" u="none" strike="noStrike">
                <a:solidFill>
                  <a:schemeClr val="dk1">
                    <a:tint val="75000"/>
                  </a:schemeClr>
                </a:solidFill>
                <a:effectLst/>
                <a:uFillTx/>
                <a:latin typeface="Calibri"/>
              </a:defRPr>
            </a:lvl1pPr>
          </a:lstStyle>
          <a:p>
            <a:pPr indent="0" defTabSz="914400">
              <a:lnSpc>
                <a:spcPct val="100000"/>
              </a:lnSpc>
              <a:buNone/>
            </a:pPr>
            <a:r>
              <a:rPr lang="de-DE" sz="1200" b="0" u="none" strike="noStrike">
                <a:solidFill>
                  <a:schemeClr val="dk1">
                    <a:tint val="75000"/>
                  </a:schemeClr>
                </a:solidFill>
                <a:effectLst/>
                <a:uFillTx/>
                <a:latin typeface="Calibri"/>
              </a:rPr>
              <a:t>&lt;Datum/Uhrzeit&gt;</a:t>
            </a:r>
            <a:endParaRPr lang="de-DE" sz="1200" b="0" u="none" strike="noStrike">
              <a:solidFill>
                <a:srgbClr val="000000"/>
              </a:solidFill>
              <a:effectLst/>
              <a:uFillTx/>
              <a:latin typeface="Times New Roman"/>
            </a:endParaRPr>
          </a:p>
        </p:txBody>
      </p:sp>
      <p:sp>
        <p:nvSpPr>
          <p:cNvPr id="22" name="PlaceHolder 4"/>
          <p:cNvSpPr>
            <a:spLocks noGrp="1"/>
          </p:cNvSpPr>
          <p:nvPr>
            <p:ph type="ftr" idx="14"/>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de-DE" sz="1400" b="0" u="none" strike="noStrike">
                <a:solidFill>
                  <a:srgbClr val="000000"/>
                </a:solidFill>
                <a:effectLst/>
                <a:uFillTx/>
                <a:latin typeface="Times New Roman"/>
              </a:defRPr>
            </a:lvl1pPr>
          </a:lstStyle>
          <a:p>
            <a:pPr indent="0" algn="ctr">
              <a:buNone/>
            </a:pPr>
            <a:r>
              <a:rPr lang="de-DE" sz="1400" b="0" u="none" strike="noStrike">
                <a:solidFill>
                  <a:srgbClr val="000000"/>
                </a:solidFill>
                <a:effectLst/>
                <a:uFillTx/>
                <a:latin typeface="Times New Roman"/>
              </a:rPr>
              <a:t>&lt;Fußzeile&gt;</a:t>
            </a:r>
          </a:p>
        </p:txBody>
      </p:sp>
      <p:sp>
        <p:nvSpPr>
          <p:cNvPr id="23" name="PlaceHolder 5"/>
          <p:cNvSpPr>
            <a:spLocks noGrp="1"/>
          </p:cNvSpPr>
          <p:nvPr>
            <p:ph type="sldNum" idx="15"/>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de-DE" sz="1200" b="0" u="none" strike="noStrike">
                <a:solidFill>
                  <a:schemeClr val="dk1">
                    <a:tint val="75000"/>
                  </a:schemeClr>
                </a:solidFill>
                <a:effectLst/>
                <a:uFillTx/>
                <a:latin typeface="Calibri"/>
              </a:defRPr>
            </a:lvl1pPr>
          </a:lstStyle>
          <a:p>
            <a:pPr indent="0" algn="r" defTabSz="914400">
              <a:lnSpc>
                <a:spcPct val="100000"/>
              </a:lnSpc>
              <a:buNone/>
            </a:pPr>
            <a:fld id="{052B3312-FD50-4D8C-B3AC-2EBC75EE9705}" type="slidenum">
              <a:rPr lang="de-DE" sz="1200" b="0" u="none" strike="noStrike">
                <a:solidFill>
                  <a:schemeClr val="dk1">
                    <a:tint val="75000"/>
                  </a:schemeClr>
                </a:solidFill>
                <a:effectLst/>
                <a:uFillTx/>
                <a:latin typeface="Calibri"/>
              </a:rPr>
              <a:t>‹Nr.›</a:t>
            </a:fld>
            <a:endParaRPr lang="de-DE" sz="1200" b="0" u="none" strike="noStrike">
              <a:solidFill>
                <a:srgbClr val="000000"/>
              </a:solidFill>
              <a:effectLst/>
              <a:uFillTx/>
              <a:latin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bg>
      <p:bgPr>
        <a:gradFill rotWithShape="0">
          <a:gsLst>
            <a:gs pos="0">
              <a:srgbClr val="FFFFFF"/>
            </a:gs>
            <a:gs pos="35000">
              <a:srgbClr val="FFFFFF"/>
            </a:gs>
            <a:gs pos="100000">
              <a:srgbClr val="4472C4"/>
            </a:gs>
          </a:gsLst>
          <a:path path="circle">
            <a:fillToRect l="50000" r="50000" b="100000"/>
          </a:path>
        </a:gradFill>
        <a:effectLst/>
      </p:bgPr>
    </p:bg>
    <p:spTree>
      <p:nvGrpSpPr>
        <p:cNvPr id="1" name=""/>
        <p:cNvGrpSpPr/>
        <p:nvPr/>
      </p:nvGrpSpPr>
      <p:grpSpPr>
        <a:xfrm>
          <a:off x="0" y="0"/>
          <a:ext cx="0" cy="0"/>
          <a:chOff x="0" y="0"/>
          <a:chExt cx="0" cy="0"/>
        </a:xfrm>
      </p:grpSpPr>
      <p:sp>
        <p:nvSpPr>
          <p:cNvPr id="24"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de-DE" sz="4400" b="0" u="none" strike="noStrike">
                <a:solidFill>
                  <a:schemeClr val="dk1"/>
                </a:solidFill>
                <a:effectLst/>
                <a:uFillTx/>
                <a:latin typeface="Calibri Light"/>
              </a:rPr>
              <a:t>Mastertitelformat bearbeiten</a:t>
            </a:r>
            <a:endParaRPr lang="de-DE" sz="4400" b="0" u="none" strike="noStrike">
              <a:solidFill>
                <a:schemeClr val="dk1"/>
              </a:solidFill>
              <a:effectLst/>
              <a:uFillTx/>
              <a:latin typeface="Calibri"/>
            </a:endParaRPr>
          </a:p>
        </p:txBody>
      </p:sp>
      <p:sp>
        <p:nvSpPr>
          <p:cNvPr id="25" name="PlaceHolder 2"/>
          <p:cNvSpPr>
            <a:spLocks noGrp="1"/>
          </p:cNvSpPr>
          <p:nvPr>
            <p:ph type="body"/>
          </p:nvPr>
        </p:nvSpPr>
        <p:spPr>
          <a:xfrm>
            <a:off x="838080" y="1825560"/>
            <a:ext cx="5181120" cy="4350960"/>
          </a:xfrm>
          <a:prstGeom prst="rect">
            <a:avLst/>
          </a:prstGeom>
          <a:noFill/>
          <a:ln w="0">
            <a:noFill/>
          </a:ln>
        </p:spPr>
        <p:txBody>
          <a:bodyPr lIns="91440" tIns="45720" rIns="91440" bIns="45720" anchor="t">
            <a:noAutofit/>
          </a:bodyPr>
          <a:lstStyle/>
          <a:p>
            <a:pPr marL="432000" indent="-324000">
              <a:lnSpc>
                <a:spcPct val="90000"/>
              </a:lnSpc>
              <a:spcBef>
                <a:spcPts val="1417"/>
              </a:spcBef>
              <a:buClr>
                <a:srgbClr val="000000"/>
              </a:buClr>
              <a:buSzPct val="45000"/>
              <a:buFont typeface="Wingdings" charset="2"/>
              <a:buChar char=""/>
            </a:pPr>
            <a:r>
              <a:rPr lang="de-DE" sz="2800" b="0" u="none" strike="noStrike">
                <a:solidFill>
                  <a:schemeClr val="dk1"/>
                </a:solidFill>
                <a:effectLst/>
                <a:uFillTx/>
                <a:latin typeface="Calibri"/>
              </a:rPr>
              <a:t>Mastertextformat bearbeiten</a:t>
            </a:r>
          </a:p>
          <a:p>
            <a:pPr marL="432000" indent="-324000">
              <a:lnSpc>
                <a:spcPct val="90000"/>
              </a:lnSpc>
              <a:spcBef>
                <a:spcPts val="1417"/>
              </a:spcBef>
              <a:buClr>
                <a:srgbClr val="000000"/>
              </a:buClr>
              <a:buSzPct val="45000"/>
              <a:buFont typeface="Wingdings" charset="2"/>
              <a:buChar char=""/>
            </a:pPr>
            <a:r>
              <a:rPr lang="de-DE" sz="2800" b="0" u="none" strike="noStrike">
                <a:solidFill>
                  <a:schemeClr val="dk1"/>
                </a:solidFill>
                <a:effectLst/>
                <a:uFillTx/>
                <a:latin typeface="Calibri"/>
              </a:rPr>
              <a:t>Zweite Ebene</a:t>
            </a:r>
          </a:p>
          <a:p>
            <a:pPr marL="432000" indent="-324000">
              <a:lnSpc>
                <a:spcPct val="90000"/>
              </a:lnSpc>
              <a:spcBef>
                <a:spcPts val="1417"/>
              </a:spcBef>
              <a:buClr>
                <a:srgbClr val="000000"/>
              </a:buClr>
              <a:buSzPct val="45000"/>
              <a:buFont typeface="Wingdings" charset="2"/>
              <a:buChar char=""/>
            </a:pPr>
            <a:r>
              <a:rPr lang="de-DE" sz="2800" b="0" u="none" strike="noStrike">
                <a:solidFill>
                  <a:schemeClr val="dk1"/>
                </a:solidFill>
                <a:effectLst/>
                <a:uFillTx/>
                <a:latin typeface="Calibri"/>
              </a:rPr>
              <a:t>Dritte Ebene</a:t>
            </a:r>
          </a:p>
          <a:p>
            <a:pPr marL="432000" indent="-324000">
              <a:lnSpc>
                <a:spcPct val="90000"/>
              </a:lnSpc>
              <a:spcBef>
                <a:spcPts val="1417"/>
              </a:spcBef>
              <a:buClr>
                <a:srgbClr val="000000"/>
              </a:buClr>
              <a:buSzPct val="45000"/>
              <a:buFont typeface="Wingdings" charset="2"/>
              <a:buChar char=""/>
            </a:pPr>
            <a:r>
              <a:rPr lang="de-DE" sz="2800" b="0" u="none" strike="noStrike">
                <a:solidFill>
                  <a:schemeClr val="dk1"/>
                </a:solidFill>
                <a:effectLst/>
                <a:uFillTx/>
                <a:latin typeface="Calibri"/>
              </a:rPr>
              <a:t>Vierte Ebene</a:t>
            </a:r>
          </a:p>
          <a:p>
            <a:pPr marL="228600" indent="-228600" defTabSz="914400">
              <a:lnSpc>
                <a:spcPct val="90000"/>
              </a:lnSpc>
              <a:spcBef>
                <a:spcPts val="1001"/>
              </a:spcBef>
              <a:buClr>
                <a:srgbClr val="000000"/>
              </a:buClr>
              <a:buFont typeface="Arial"/>
              <a:buChar char="•"/>
            </a:pPr>
            <a:r>
              <a:rPr lang="de-DE" sz="2800" b="0" u="none" strike="noStrike">
                <a:solidFill>
                  <a:schemeClr val="dk1"/>
                </a:solidFill>
                <a:effectLst/>
                <a:uFillTx/>
                <a:latin typeface="Calibri"/>
              </a:rPr>
              <a:t>Fünfte Ebene</a:t>
            </a:r>
          </a:p>
        </p:txBody>
      </p:sp>
      <p:sp>
        <p:nvSpPr>
          <p:cNvPr id="26" name="PlaceHolder 3"/>
          <p:cNvSpPr>
            <a:spLocks noGrp="1"/>
          </p:cNvSpPr>
          <p:nvPr>
            <p:ph type="body"/>
          </p:nvPr>
        </p:nvSpPr>
        <p:spPr>
          <a:xfrm>
            <a:off x="6172200" y="1825560"/>
            <a:ext cx="5181120" cy="4350960"/>
          </a:xfrm>
          <a:prstGeom prst="rect">
            <a:avLst/>
          </a:prstGeom>
          <a:noFill/>
          <a:ln w="0">
            <a:noFill/>
          </a:ln>
        </p:spPr>
        <p:txBody>
          <a:bodyPr lIns="91440" tIns="45720" rIns="91440" bIns="45720" anchor="t">
            <a:noAutofit/>
          </a:bodyPr>
          <a:lstStyle/>
          <a:p>
            <a:pPr marL="432000" indent="-324000">
              <a:lnSpc>
                <a:spcPct val="90000"/>
              </a:lnSpc>
              <a:spcBef>
                <a:spcPts val="1417"/>
              </a:spcBef>
              <a:buClr>
                <a:srgbClr val="000000"/>
              </a:buClr>
              <a:buSzPct val="45000"/>
              <a:buFont typeface="Wingdings" charset="2"/>
              <a:buChar char=""/>
            </a:pPr>
            <a:r>
              <a:rPr lang="de-DE" sz="2800" b="0" u="none" strike="noStrike">
                <a:solidFill>
                  <a:schemeClr val="dk1"/>
                </a:solidFill>
                <a:effectLst/>
                <a:uFillTx/>
                <a:latin typeface="Calibri"/>
              </a:rPr>
              <a:t>Mastertextformat bearbeiten</a:t>
            </a:r>
          </a:p>
          <a:p>
            <a:pPr marL="432000" indent="-324000">
              <a:lnSpc>
                <a:spcPct val="90000"/>
              </a:lnSpc>
              <a:spcBef>
                <a:spcPts val="1417"/>
              </a:spcBef>
              <a:buClr>
                <a:srgbClr val="000000"/>
              </a:buClr>
              <a:buSzPct val="45000"/>
              <a:buFont typeface="Wingdings" charset="2"/>
              <a:buChar char=""/>
            </a:pPr>
            <a:r>
              <a:rPr lang="de-DE" sz="2800" b="0" u="none" strike="noStrike">
                <a:solidFill>
                  <a:schemeClr val="dk1"/>
                </a:solidFill>
                <a:effectLst/>
                <a:uFillTx/>
                <a:latin typeface="Calibri"/>
              </a:rPr>
              <a:t>Zweite Ebene</a:t>
            </a:r>
          </a:p>
          <a:p>
            <a:pPr marL="432000" indent="-324000">
              <a:lnSpc>
                <a:spcPct val="90000"/>
              </a:lnSpc>
              <a:spcBef>
                <a:spcPts val="1417"/>
              </a:spcBef>
              <a:buClr>
                <a:srgbClr val="000000"/>
              </a:buClr>
              <a:buSzPct val="45000"/>
              <a:buFont typeface="Wingdings" charset="2"/>
              <a:buChar char=""/>
            </a:pPr>
            <a:r>
              <a:rPr lang="de-DE" sz="2800" b="0" u="none" strike="noStrike">
                <a:solidFill>
                  <a:schemeClr val="dk1"/>
                </a:solidFill>
                <a:effectLst/>
                <a:uFillTx/>
                <a:latin typeface="Calibri"/>
              </a:rPr>
              <a:t>Dritte Ebene</a:t>
            </a:r>
          </a:p>
          <a:p>
            <a:pPr marL="432000" indent="-324000">
              <a:lnSpc>
                <a:spcPct val="90000"/>
              </a:lnSpc>
              <a:spcBef>
                <a:spcPts val="1417"/>
              </a:spcBef>
              <a:buClr>
                <a:srgbClr val="000000"/>
              </a:buClr>
              <a:buSzPct val="45000"/>
              <a:buFont typeface="Wingdings" charset="2"/>
              <a:buChar char=""/>
            </a:pPr>
            <a:r>
              <a:rPr lang="de-DE" sz="2800" b="0" u="none" strike="noStrike">
                <a:solidFill>
                  <a:schemeClr val="dk1"/>
                </a:solidFill>
                <a:effectLst/>
                <a:uFillTx/>
                <a:latin typeface="Calibri"/>
              </a:rPr>
              <a:t>Vierte Ebene</a:t>
            </a:r>
          </a:p>
          <a:p>
            <a:pPr marL="228600" indent="-228600" defTabSz="914400">
              <a:lnSpc>
                <a:spcPct val="90000"/>
              </a:lnSpc>
              <a:spcBef>
                <a:spcPts val="1001"/>
              </a:spcBef>
              <a:buClr>
                <a:srgbClr val="000000"/>
              </a:buClr>
              <a:buFont typeface="Arial"/>
              <a:buChar char="•"/>
            </a:pPr>
            <a:r>
              <a:rPr lang="de-DE" sz="2800" b="0" u="none" strike="noStrike">
                <a:solidFill>
                  <a:schemeClr val="dk1"/>
                </a:solidFill>
                <a:effectLst/>
                <a:uFillTx/>
                <a:latin typeface="Calibri"/>
              </a:rPr>
              <a:t>Fünfte Ebene</a:t>
            </a:r>
          </a:p>
        </p:txBody>
      </p:sp>
      <p:sp>
        <p:nvSpPr>
          <p:cNvPr id="27" name="PlaceHolder 4"/>
          <p:cNvSpPr>
            <a:spLocks noGrp="1"/>
          </p:cNvSpPr>
          <p:nvPr>
            <p:ph type="dt" idx="16"/>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de-DE" sz="1200" b="0" u="none" strike="noStrike">
                <a:solidFill>
                  <a:schemeClr val="dk1">
                    <a:tint val="75000"/>
                  </a:schemeClr>
                </a:solidFill>
                <a:effectLst/>
                <a:uFillTx/>
                <a:latin typeface="Calibri"/>
              </a:defRPr>
            </a:lvl1pPr>
          </a:lstStyle>
          <a:p>
            <a:pPr indent="0" defTabSz="914400">
              <a:lnSpc>
                <a:spcPct val="100000"/>
              </a:lnSpc>
              <a:buNone/>
            </a:pPr>
            <a:r>
              <a:rPr lang="de-DE" sz="1200" b="0" u="none" strike="noStrike">
                <a:solidFill>
                  <a:schemeClr val="dk1">
                    <a:tint val="75000"/>
                  </a:schemeClr>
                </a:solidFill>
                <a:effectLst/>
                <a:uFillTx/>
                <a:latin typeface="Calibri"/>
              </a:rPr>
              <a:t>&lt;Datum/Uhrzeit&gt;</a:t>
            </a:r>
            <a:endParaRPr lang="de-DE" sz="1200" b="0" u="none" strike="noStrike">
              <a:solidFill>
                <a:srgbClr val="000000"/>
              </a:solidFill>
              <a:effectLst/>
              <a:uFillTx/>
              <a:latin typeface="Times New Roman"/>
            </a:endParaRPr>
          </a:p>
        </p:txBody>
      </p:sp>
      <p:sp>
        <p:nvSpPr>
          <p:cNvPr id="28" name="PlaceHolder 5"/>
          <p:cNvSpPr>
            <a:spLocks noGrp="1"/>
          </p:cNvSpPr>
          <p:nvPr>
            <p:ph type="ftr" idx="17"/>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de-DE" sz="1400" b="0" u="none" strike="noStrike">
                <a:solidFill>
                  <a:srgbClr val="000000"/>
                </a:solidFill>
                <a:effectLst/>
                <a:uFillTx/>
                <a:latin typeface="Times New Roman"/>
              </a:defRPr>
            </a:lvl1pPr>
          </a:lstStyle>
          <a:p>
            <a:pPr indent="0" algn="ctr">
              <a:buNone/>
            </a:pPr>
            <a:r>
              <a:rPr lang="de-DE" sz="1400" b="0" u="none" strike="noStrike">
                <a:solidFill>
                  <a:srgbClr val="000000"/>
                </a:solidFill>
                <a:effectLst/>
                <a:uFillTx/>
                <a:latin typeface="Times New Roman"/>
              </a:rPr>
              <a:t>&lt;Fußzeile&gt;</a:t>
            </a:r>
          </a:p>
        </p:txBody>
      </p:sp>
      <p:sp>
        <p:nvSpPr>
          <p:cNvPr id="29" name="PlaceHolder 6"/>
          <p:cNvSpPr>
            <a:spLocks noGrp="1"/>
          </p:cNvSpPr>
          <p:nvPr>
            <p:ph type="sldNum" idx="18"/>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de-DE" sz="1200" b="0" u="none" strike="noStrike">
                <a:solidFill>
                  <a:schemeClr val="dk1">
                    <a:tint val="75000"/>
                  </a:schemeClr>
                </a:solidFill>
                <a:effectLst/>
                <a:uFillTx/>
                <a:latin typeface="Calibri"/>
              </a:defRPr>
            </a:lvl1pPr>
          </a:lstStyle>
          <a:p>
            <a:pPr indent="0" algn="r" defTabSz="914400">
              <a:lnSpc>
                <a:spcPct val="100000"/>
              </a:lnSpc>
              <a:buNone/>
            </a:pPr>
            <a:fld id="{18B333CC-9713-4E3B-BF72-D0A85C481D01}" type="slidenum">
              <a:rPr lang="de-DE" sz="1200" b="0" u="none" strike="noStrike">
                <a:solidFill>
                  <a:schemeClr val="dk1">
                    <a:tint val="75000"/>
                  </a:schemeClr>
                </a:solidFill>
                <a:effectLst/>
                <a:uFillTx/>
                <a:latin typeface="Calibri"/>
              </a:rPr>
              <a:t>‹Nr.›</a:t>
            </a:fld>
            <a:endParaRPr lang="de-DE" sz="1200" b="0" u="none" strike="noStrike">
              <a:solidFill>
                <a:srgbClr val="000000"/>
              </a:solidFill>
              <a:effectLst/>
              <a:uFillTx/>
              <a:latin typeface="Times New Roma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ergleich">
    <p:bg>
      <p:bgPr>
        <a:gradFill rotWithShape="0">
          <a:gsLst>
            <a:gs pos="0">
              <a:srgbClr val="FFFFFF"/>
            </a:gs>
            <a:gs pos="35000">
              <a:srgbClr val="FFFFFF"/>
            </a:gs>
            <a:gs pos="100000">
              <a:srgbClr val="4472C4"/>
            </a:gs>
          </a:gsLst>
          <a:path path="circle">
            <a:fillToRect l="50000" r="50000" b="100000"/>
          </a:path>
        </a:gradFill>
        <a:effectLst/>
      </p:bgPr>
    </p:bg>
    <p:spTree>
      <p:nvGrpSpPr>
        <p:cNvPr id="1" name=""/>
        <p:cNvGrpSpPr/>
        <p:nvPr/>
      </p:nvGrpSpPr>
      <p:grpSpPr>
        <a:xfrm>
          <a:off x="0" y="0"/>
          <a:ext cx="0" cy="0"/>
          <a:chOff x="0" y="0"/>
          <a:chExt cx="0" cy="0"/>
        </a:xfrm>
      </p:grpSpPr>
      <p:sp>
        <p:nvSpPr>
          <p:cNvPr id="30" name="PlaceHolder 1"/>
          <p:cNvSpPr>
            <a:spLocks noGrp="1"/>
          </p:cNvSpPr>
          <p:nvPr>
            <p:ph type="title"/>
          </p:nvPr>
        </p:nvSpPr>
        <p:spPr>
          <a:xfrm>
            <a:off x="8398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de-DE" sz="4400" b="0" u="none" strike="noStrike">
                <a:solidFill>
                  <a:schemeClr val="dk1"/>
                </a:solidFill>
                <a:effectLst/>
                <a:uFillTx/>
                <a:latin typeface="Calibri Light"/>
              </a:rPr>
              <a:t>Mastertitelformat bearbeiten</a:t>
            </a:r>
            <a:endParaRPr lang="de-DE" sz="4400" b="0" u="none" strike="noStrike">
              <a:solidFill>
                <a:schemeClr val="dk1"/>
              </a:solidFill>
              <a:effectLst/>
              <a:uFillTx/>
              <a:latin typeface="Calibri"/>
            </a:endParaRPr>
          </a:p>
        </p:txBody>
      </p:sp>
      <p:sp>
        <p:nvSpPr>
          <p:cNvPr id="31" name="PlaceHolder 2"/>
          <p:cNvSpPr>
            <a:spLocks noGrp="1"/>
          </p:cNvSpPr>
          <p:nvPr>
            <p:ph type="body"/>
          </p:nvPr>
        </p:nvSpPr>
        <p:spPr>
          <a:xfrm>
            <a:off x="839880" y="1681200"/>
            <a:ext cx="5157360" cy="823680"/>
          </a:xfrm>
          <a:prstGeom prst="rect">
            <a:avLst/>
          </a:prstGeom>
          <a:noFill/>
          <a:ln w="0">
            <a:noFill/>
          </a:ln>
        </p:spPr>
        <p:txBody>
          <a:bodyPr lIns="91440" tIns="45720" rIns="91440" bIns="45720" anchor="b">
            <a:noAutofit/>
          </a:bodyPr>
          <a:lstStyle/>
          <a:p>
            <a:pPr marL="432000" indent="-324000">
              <a:lnSpc>
                <a:spcPct val="90000"/>
              </a:lnSpc>
              <a:spcBef>
                <a:spcPts val="1417"/>
              </a:spcBef>
              <a:buClr>
                <a:srgbClr val="000000"/>
              </a:buClr>
              <a:buSzPct val="45000"/>
              <a:buFont typeface="Wingdings" charset="2"/>
              <a:buChar char=""/>
            </a:pPr>
            <a:r>
              <a:rPr lang="de-DE" sz="2400" b="1" u="none" strike="noStrike">
                <a:solidFill>
                  <a:schemeClr val="dk1"/>
                </a:solidFill>
                <a:effectLst/>
                <a:uFillTx/>
                <a:latin typeface="Calibri"/>
              </a:rPr>
              <a:t>Mastertextformat bearbeiten</a:t>
            </a:r>
            <a:endParaRPr lang="de-DE" sz="2400" b="0" u="none" strike="noStrike">
              <a:solidFill>
                <a:schemeClr val="dk1"/>
              </a:solidFill>
              <a:effectLst/>
              <a:uFillTx/>
              <a:latin typeface="Calibri"/>
            </a:endParaRPr>
          </a:p>
          <a:p>
            <a:pPr marL="432000" indent="-324000">
              <a:lnSpc>
                <a:spcPct val="90000"/>
              </a:lnSpc>
              <a:spcBef>
                <a:spcPts val="1417"/>
              </a:spcBef>
              <a:buClr>
                <a:srgbClr val="000000"/>
              </a:buClr>
              <a:buSzPct val="45000"/>
              <a:buFont typeface="Wingdings" charset="2"/>
              <a:buChar char=""/>
            </a:pPr>
            <a:r>
              <a:rPr lang="de-DE" sz="2400" b="1" u="none" strike="noStrike">
                <a:solidFill>
                  <a:schemeClr val="dk1"/>
                </a:solidFill>
                <a:effectLst/>
                <a:uFillTx/>
                <a:latin typeface="Calibri"/>
              </a:rPr>
              <a:t>Zweite Ebene</a:t>
            </a:r>
            <a:endParaRPr lang="de-DE" sz="2400" b="0" u="none" strike="noStrike">
              <a:solidFill>
                <a:schemeClr val="dk1"/>
              </a:solidFill>
              <a:effectLst/>
              <a:uFillTx/>
              <a:latin typeface="Calibri"/>
            </a:endParaRPr>
          </a:p>
          <a:p>
            <a:pPr marL="432000" indent="-324000">
              <a:lnSpc>
                <a:spcPct val="90000"/>
              </a:lnSpc>
              <a:spcBef>
                <a:spcPts val="1417"/>
              </a:spcBef>
              <a:buClr>
                <a:srgbClr val="000000"/>
              </a:buClr>
              <a:buSzPct val="45000"/>
              <a:buFont typeface="Wingdings" charset="2"/>
              <a:buChar char=""/>
            </a:pPr>
            <a:r>
              <a:rPr lang="de-DE" sz="2400" b="1" u="none" strike="noStrike">
                <a:solidFill>
                  <a:schemeClr val="dk1"/>
                </a:solidFill>
                <a:effectLst/>
                <a:uFillTx/>
                <a:latin typeface="Calibri"/>
              </a:rPr>
              <a:t>Dritte Ebene</a:t>
            </a:r>
            <a:endParaRPr lang="de-DE" sz="2400" b="0" u="none" strike="noStrike">
              <a:solidFill>
                <a:schemeClr val="dk1"/>
              </a:solidFill>
              <a:effectLst/>
              <a:uFillTx/>
              <a:latin typeface="Calibri"/>
            </a:endParaRPr>
          </a:p>
          <a:p>
            <a:pPr marL="432000" indent="-324000">
              <a:lnSpc>
                <a:spcPct val="90000"/>
              </a:lnSpc>
              <a:spcBef>
                <a:spcPts val="1417"/>
              </a:spcBef>
              <a:buClr>
                <a:srgbClr val="000000"/>
              </a:buClr>
              <a:buSzPct val="45000"/>
              <a:buFont typeface="Wingdings" charset="2"/>
              <a:buChar char=""/>
            </a:pPr>
            <a:r>
              <a:rPr lang="de-DE" sz="2400" b="1" u="none" strike="noStrike">
                <a:solidFill>
                  <a:schemeClr val="dk1"/>
                </a:solidFill>
                <a:effectLst/>
                <a:uFillTx/>
                <a:latin typeface="Calibri"/>
              </a:rPr>
              <a:t>Vierte Ebene</a:t>
            </a:r>
            <a:endParaRPr lang="de-DE" sz="2400" b="0" u="none" strike="noStrike">
              <a:solidFill>
                <a:schemeClr val="dk1"/>
              </a:solidFill>
              <a:effectLst/>
              <a:uFillTx/>
              <a:latin typeface="Calibri"/>
            </a:endParaRPr>
          </a:p>
          <a:p>
            <a:pPr indent="0" defTabSz="914400">
              <a:lnSpc>
                <a:spcPct val="90000"/>
              </a:lnSpc>
              <a:spcBef>
                <a:spcPts val="1001"/>
              </a:spcBef>
              <a:buNone/>
              <a:tabLst>
                <a:tab pos="0" algn="l"/>
              </a:tabLst>
            </a:pPr>
            <a:r>
              <a:rPr lang="de-DE" sz="2400" b="1" u="none" strike="noStrike">
                <a:solidFill>
                  <a:schemeClr val="dk1"/>
                </a:solidFill>
                <a:effectLst/>
                <a:uFillTx/>
                <a:latin typeface="Calibri"/>
              </a:rPr>
              <a:t>Fünfte Ebene</a:t>
            </a:r>
            <a:endParaRPr lang="de-DE" sz="2400" b="0" u="none" strike="noStrike">
              <a:solidFill>
                <a:schemeClr val="dk1"/>
              </a:solidFill>
              <a:effectLst/>
              <a:uFillTx/>
              <a:latin typeface="Calibri"/>
            </a:endParaRPr>
          </a:p>
        </p:txBody>
      </p:sp>
      <p:sp>
        <p:nvSpPr>
          <p:cNvPr id="32" name="PlaceHolder 3"/>
          <p:cNvSpPr>
            <a:spLocks noGrp="1"/>
          </p:cNvSpPr>
          <p:nvPr>
            <p:ph type="body"/>
          </p:nvPr>
        </p:nvSpPr>
        <p:spPr>
          <a:xfrm>
            <a:off x="839880" y="2505240"/>
            <a:ext cx="5157360" cy="3684240"/>
          </a:xfrm>
          <a:prstGeom prst="rect">
            <a:avLst/>
          </a:prstGeom>
          <a:noFill/>
          <a:ln w="0">
            <a:noFill/>
          </a:ln>
        </p:spPr>
        <p:txBody>
          <a:bodyPr lIns="91440" tIns="45720" rIns="91440" bIns="45720" anchor="t">
            <a:noAutofit/>
          </a:bodyPr>
          <a:lstStyle/>
          <a:p>
            <a:pPr marL="432000" indent="-324000">
              <a:lnSpc>
                <a:spcPct val="90000"/>
              </a:lnSpc>
              <a:spcBef>
                <a:spcPts val="1417"/>
              </a:spcBef>
              <a:buClr>
                <a:srgbClr val="000000"/>
              </a:buClr>
              <a:buSzPct val="45000"/>
              <a:buFont typeface="Wingdings" charset="2"/>
              <a:buChar char=""/>
            </a:pPr>
            <a:r>
              <a:rPr lang="de-DE" sz="2800" b="0" u="none" strike="noStrike">
                <a:solidFill>
                  <a:schemeClr val="dk1"/>
                </a:solidFill>
                <a:effectLst/>
                <a:uFillTx/>
                <a:latin typeface="Calibri"/>
              </a:rPr>
              <a:t>Mastertextformat bearbeiten</a:t>
            </a:r>
          </a:p>
          <a:p>
            <a:pPr marL="432000" indent="-324000">
              <a:lnSpc>
                <a:spcPct val="90000"/>
              </a:lnSpc>
              <a:spcBef>
                <a:spcPts val="1417"/>
              </a:spcBef>
              <a:buClr>
                <a:srgbClr val="000000"/>
              </a:buClr>
              <a:buSzPct val="45000"/>
              <a:buFont typeface="Wingdings" charset="2"/>
              <a:buChar char=""/>
            </a:pPr>
            <a:r>
              <a:rPr lang="de-DE" sz="2800" b="0" u="none" strike="noStrike">
                <a:solidFill>
                  <a:schemeClr val="dk1"/>
                </a:solidFill>
                <a:effectLst/>
                <a:uFillTx/>
                <a:latin typeface="Calibri"/>
              </a:rPr>
              <a:t>Zweite Ebene</a:t>
            </a:r>
          </a:p>
          <a:p>
            <a:pPr marL="432000" indent="-324000">
              <a:lnSpc>
                <a:spcPct val="90000"/>
              </a:lnSpc>
              <a:spcBef>
                <a:spcPts val="1417"/>
              </a:spcBef>
              <a:buClr>
                <a:srgbClr val="000000"/>
              </a:buClr>
              <a:buSzPct val="45000"/>
              <a:buFont typeface="Wingdings" charset="2"/>
              <a:buChar char=""/>
            </a:pPr>
            <a:r>
              <a:rPr lang="de-DE" sz="2800" b="0" u="none" strike="noStrike">
                <a:solidFill>
                  <a:schemeClr val="dk1"/>
                </a:solidFill>
                <a:effectLst/>
                <a:uFillTx/>
                <a:latin typeface="Calibri"/>
              </a:rPr>
              <a:t>Dritte Ebene</a:t>
            </a:r>
          </a:p>
          <a:p>
            <a:pPr marL="432000" indent="-324000">
              <a:lnSpc>
                <a:spcPct val="90000"/>
              </a:lnSpc>
              <a:spcBef>
                <a:spcPts val="1417"/>
              </a:spcBef>
              <a:buClr>
                <a:srgbClr val="000000"/>
              </a:buClr>
              <a:buSzPct val="45000"/>
              <a:buFont typeface="Wingdings" charset="2"/>
              <a:buChar char=""/>
            </a:pPr>
            <a:r>
              <a:rPr lang="de-DE" sz="2800" b="0" u="none" strike="noStrike">
                <a:solidFill>
                  <a:schemeClr val="dk1"/>
                </a:solidFill>
                <a:effectLst/>
                <a:uFillTx/>
                <a:latin typeface="Calibri"/>
              </a:rPr>
              <a:t>Vierte Ebene</a:t>
            </a:r>
          </a:p>
          <a:p>
            <a:pPr marL="228600" indent="-228600" defTabSz="914400">
              <a:lnSpc>
                <a:spcPct val="90000"/>
              </a:lnSpc>
              <a:spcBef>
                <a:spcPts val="1001"/>
              </a:spcBef>
              <a:buClr>
                <a:srgbClr val="000000"/>
              </a:buClr>
              <a:buFont typeface="Arial"/>
              <a:buChar char="•"/>
            </a:pPr>
            <a:r>
              <a:rPr lang="de-DE" sz="2800" b="0" u="none" strike="noStrike">
                <a:solidFill>
                  <a:schemeClr val="dk1"/>
                </a:solidFill>
                <a:effectLst/>
                <a:uFillTx/>
                <a:latin typeface="Calibri"/>
              </a:rPr>
              <a:t>Fünfte Ebene</a:t>
            </a:r>
          </a:p>
        </p:txBody>
      </p:sp>
      <p:sp>
        <p:nvSpPr>
          <p:cNvPr id="33" name="PlaceHolder 4"/>
          <p:cNvSpPr>
            <a:spLocks noGrp="1"/>
          </p:cNvSpPr>
          <p:nvPr>
            <p:ph type="body"/>
          </p:nvPr>
        </p:nvSpPr>
        <p:spPr>
          <a:xfrm>
            <a:off x="6172200" y="1681200"/>
            <a:ext cx="5182920" cy="823680"/>
          </a:xfrm>
          <a:prstGeom prst="rect">
            <a:avLst/>
          </a:prstGeom>
          <a:noFill/>
          <a:ln w="0">
            <a:noFill/>
          </a:ln>
        </p:spPr>
        <p:txBody>
          <a:bodyPr lIns="91440" tIns="45720" rIns="91440" bIns="45720" anchor="b">
            <a:noAutofit/>
          </a:bodyPr>
          <a:lstStyle/>
          <a:p>
            <a:pPr marL="432000" indent="-324000">
              <a:lnSpc>
                <a:spcPct val="90000"/>
              </a:lnSpc>
              <a:spcBef>
                <a:spcPts val="1417"/>
              </a:spcBef>
              <a:buClr>
                <a:srgbClr val="000000"/>
              </a:buClr>
              <a:buSzPct val="45000"/>
              <a:buFont typeface="Wingdings" charset="2"/>
              <a:buChar char=""/>
            </a:pPr>
            <a:r>
              <a:rPr lang="de-DE" sz="2400" b="1" u="none" strike="noStrike">
                <a:solidFill>
                  <a:schemeClr val="dk1"/>
                </a:solidFill>
                <a:effectLst/>
                <a:uFillTx/>
                <a:latin typeface="Calibri"/>
              </a:rPr>
              <a:t>Mastertextformat bearbeiten</a:t>
            </a:r>
            <a:endParaRPr lang="de-DE" sz="2400" b="0" u="none" strike="noStrike">
              <a:solidFill>
                <a:schemeClr val="dk1"/>
              </a:solidFill>
              <a:effectLst/>
              <a:uFillTx/>
              <a:latin typeface="Calibri"/>
            </a:endParaRPr>
          </a:p>
          <a:p>
            <a:pPr marL="432000" indent="-324000">
              <a:lnSpc>
                <a:spcPct val="90000"/>
              </a:lnSpc>
              <a:spcBef>
                <a:spcPts val="1417"/>
              </a:spcBef>
              <a:buClr>
                <a:srgbClr val="000000"/>
              </a:buClr>
              <a:buSzPct val="45000"/>
              <a:buFont typeface="Wingdings" charset="2"/>
              <a:buChar char=""/>
            </a:pPr>
            <a:r>
              <a:rPr lang="de-DE" sz="2400" b="1" u="none" strike="noStrike">
                <a:solidFill>
                  <a:schemeClr val="dk1"/>
                </a:solidFill>
                <a:effectLst/>
                <a:uFillTx/>
                <a:latin typeface="Calibri"/>
              </a:rPr>
              <a:t>Zweite Ebene</a:t>
            </a:r>
            <a:endParaRPr lang="de-DE" sz="2400" b="0" u="none" strike="noStrike">
              <a:solidFill>
                <a:schemeClr val="dk1"/>
              </a:solidFill>
              <a:effectLst/>
              <a:uFillTx/>
              <a:latin typeface="Calibri"/>
            </a:endParaRPr>
          </a:p>
          <a:p>
            <a:pPr marL="432000" indent="-324000">
              <a:lnSpc>
                <a:spcPct val="90000"/>
              </a:lnSpc>
              <a:spcBef>
                <a:spcPts val="1417"/>
              </a:spcBef>
              <a:buClr>
                <a:srgbClr val="000000"/>
              </a:buClr>
              <a:buSzPct val="45000"/>
              <a:buFont typeface="Wingdings" charset="2"/>
              <a:buChar char=""/>
            </a:pPr>
            <a:r>
              <a:rPr lang="de-DE" sz="2400" b="1" u="none" strike="noStrike">
                <a:solidFill>
                  <a:schemeClr val="dk1"/>
                </a:solidFill>
                <a:effectLst/>
                <a:uFillTx/>
                <a:latin typeface="Calibri"/>
              </a:rPr>
              <a:t>Dritte Ebene</a:t>
            </a:r>
            <a:endParaRPr lang="de-DE" sz="2400" b="0" u="none" strike="noStrike">
              <a:solidFill>
                <a:schemeClr val="dk1"/>
              </a:solidFill>
              <a:effectLst/>
              <a:uFillTx/>
              <a:latin typeface="Calibri"/>
            </a:endParaRPr>
          </a:p>
          <a:p>
            <a:pPr marL="432000" indent="-324000">
              <a:lnSpc>
                <a:spcPct val="90000"/>
              </a:lnSpc>
              <a:spcBef>
                <a:spcPts val="1417"/>
              </a:spcBef>
              <a:buClr>
                <a:srgbClr val="000000"/>
              </a:buClr>
              <a:buSzPct val="45000"/>
              <a:buFont typeface="Wingdings" charset="2"/>
              <a:buChar char=""/>
            </a:pPr>
            <a:r>
              <a:rPr lang="de-DE" sz="2400" b="1" u="none" strike="noStrike">
                <a:solidFill>
                  <a:schemeClr val="dk1"/>
                </a:solidFill>
                <a:effectLst/>
                <a:uFillTx/>
                <a:latin typeface="Calibri"/>
              </a:rPr>
              <a:t>Vierte Ebene</a:t>
            </a:r>
            <a:endParaRPr lang="de-DE" sz="2400" b="0" u="none" strike="noStrike">
              <a:solidFill>
                <a:schemeClr val="dk1"/>
              </a:solidFill>
              <a:effectLst/>
              <a:uFillTx/>
              <a:latin typeface="Calibri"/>
            </a:endParaRPr>
          </a:p>
          <a:p>
            <a:pPr indent="0" defTabSz="914400">
              <a:lnSpc>
                <a:spcPct val="90000"/>
              </a:lnSpc>
              <a:spcBef>
                <a:spcPts val="1001"/>
              </a:spcBef>
              <a:buNone/>
              <a:tabLst>
                <a:tab pos="0" algn="l"/>
              </a:tabLst>
            </a:pPr>
            <a:r>
              <a:rPr lang="de-DE" sz="2400" b="1" u="none" strike="noStrike">
                <a:solidFill>
                  <a:schemeClr val="dk1"/>
                </a:solidFill>
                <a:effectLst/>
                <a:uFillTx/>
                <a:latin typeface="Calibri"/>
              </a:rPr>
              <a:t>Fünfte Ebene</a:t>
            </a:r>
            <a:endParaRPr lang="de-DE" sz="2400" b="0" u="none" strike="noStrike">
              <a:solidFill>
                <a:schemeClr val="dk1"/>
              </a:solidFill>
              <a:effectLst/>
              <a:uFillTx/>
              <a:latin typeface="Calibri"/>
            </a:endParaRPr>
          </a:p>
        </p:txBody>
      </p:sp>
      <p:sp>
        <p:nvSpPr>
          <p:cNvPr id="34" name="PlaceHolder 5"/>
          <p:cNvSpPr>
            <a:spLocks noGrp="1"/>
          </p:cNvSpPr>
          <p:nvPr>
            <p:ph type="body"/>
          </p:nvPr>
        </p:nvSpPr>
        <p:spPr>
          <a:xfrm>
            <a:off x="6172200" y="2505240"/>
            <a:ext cx="5182920" cy="3684240"/>
          </a:xfrm>
          <a:prstGeom prst="rect">
            <a:avLst/>
          </a:prstGeom>
          <a:noFill/>
          <a:ln w="0">
            <a:noFill/>
          </a:ln>
        </p:spPr>
        <p:txBody>
          <a:bodyPr lIns="91440" tIns="45720" rIns="91440" bIns="45720" anchor="t">
            <a:noAutofit/>
          </a:bodyPr>
          <a:lstStyle/>
          <a:p>
            <a:pPr marL="432000" indent="-324000">
              <a:lnSpc>
                <a:spcPct val="90000"/>
              </a:lnSpc>
              <a:spcBef>
                <a:spcPts val="1417"/>
              </a:spcBef>
              <a:buClr>
                <a:srgbClr val="000000"/>
              </a:buClr>
              <a:buSzPct val="45000"/>
              <a:buFont typeface="Wingdings" charset="2"/>
              <a:buChar char=""/>
            </a:pPr>
            <a:r>
              <a:rPr lang="de-DE" sz="2800" b="0" u="none" strike="noStrike">
                <a:solidFill>
                  <a:schemeClr val="dk1"/>
                </a:solidFill>
                <a:effectLst/>
                <a:uFillTx/>
                <a:latin typeface="Calibri"/>
              </a:rPr>
              <a:t>Mastertextformat bearbeiten</a:t>
            </a:r>
          </a:p>
          <a:p>
            <a:pPr marL="432000" indent="-324000">
              <a:lnSpc>
                <a:spcPct val="90000"/>
              </a:lnSpc>
              <a:spcBef>
                <a:spcPts val="1417"/>
              </a:spcBef>
              <a:buClr>
                <a:srgbClr val="000000"/>
              </a:buClr>
              <a:buSzPct val="45000"/>
              <a:buFont typeface="Wingdings" charset="2"/>
              <a:buChar char=""/>
            </a:pPr>
            <a:r>
              <a:rPr lang="de-DE" sz="2800" b="0" u="none" strike="noStrike">
                <a:solidFill>
                  <a:schemeClr val="dk1"/>
                </a:solidFill>
                <a:effectLst/>
                <a:uFillTx/>
                <a:latin typeface="Calibri"/>
              </a:rPr>
              <a:t>Zweite Ebene</a:t>
            </a:r>
          </a:p>
          <a:p>
            <a:pPr marL="432000" indent="-324000">
              <a:lnSpc>
                <a:spcPct val="90000"/>
              </a:lnSpc>
              <a:spcBef>
                <a:spcPts val="1417"/>
              </a:spcBef>
              <a:buClr>
                <a:srgbClr val="000000"/>
              </a:buClr>
              <a:buSzPct val="45000"/>
              <a:buFont typeface="Wingdings" charset="2"/>
              <a:buChar char=""/>
            </a:pPr>
            <a:r>
              <a:rPr lang="de-DE" sz="2800" b="0" u="none" strike="noStrike">
                <a:solidFill>
                  <a:schemeClr val="dk1"/>
                </a:solidFill>
                <a:effectLst/>
                <a:uFillTx/>
                <a:latin typeface="Calibri"/>
              </a:rPr>
              <a:t>Dritte Ebene</a:t>
            </a:r>
          </a:p>
          <a:p>
            <a:pPr marL="432000" indent="-324000">
              <a:lnSpc>
                <a:spcPct val="90000"/>
              </a:lnSpc>
              <a:spcBef>
                <a:spcPts val="1417"/>
              </a:spcBef>
              <a:buClr>
                <a:srgbClr val="000000"/>
              </a:buClr>
              <a:buSzPct val="45000"/>
              <a:buFont typeface="Wingdings" charset="2"/>
              <a:buChar char=""/>
            </a:pPr>
            <a:r>
              <a:rPr lang="de-DE" sz="2800" b="0" u="none" strike="noStrike">
                <a:solidFill>
                  <a:schemeClr val="dk1"/>
                </a:solidFill>
                <a:effectLst/>
                <a:uFillTx/>
                <a:latin typeface="Calibri"/>
              </a:rPr>
              <a:t>Vierte Ebene</a:t>
            </a:r>
          </a:p>
          <a:p>
            <a:pPr marL="228600" indent="-228600" defTabSz="914400">
              <a:lnSpc>
                <a:spcPct val="90000"/>
              </a:lnSpc>
              <a:spcBef>
                <a:spcPts val="1001"/>
              </a:spcBef>
              <a:buClr>
                <a:srgbClr val="000000"/>
              </a:buClr>
              <a:buFont typeface="Arial"/>
              <a:buChar char="•"/>
            </a:pPr>
            <a:r>
              <a:rPr lang="de-DE" sz="2800" b="0" u="none" strike="noStrike">
                <a:solidFill>
                  <a:schemeClr val="dk1"/>
                </a:solidFill>
                <a:effectLst/>
                <a:uFillTx/>
                <a:latin typeface="Calibri"/>
              </a:rPr>
              <a:t>Fünfte Ebene</a:t>
            </a:r>
          </a:p>
        </p:txBody>
      </p:sp>
      <p:sp>
        <p:nvSpPr>
          <p:cNvPr id="35" name="PlaceHolder 6"/>
          <p:cNvSpPr>
            <a:spLocks noGrp="1"/>
          </p:cNvSpPr>
          <p:nvPr>
            <p:ph type="dt" idx="19"/>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de-DE" sz="1200" b="0" u="none" strike="noStrike">
                <a:solidFill>
                  <a:schemeClr val="dk1">
                    <a:tint val="75000"/>
                  </a:schemeClr>
                </a:solidFill>
                <a:effectLst/>
                <a:uFillTx/>
                <a:latin typeface="Calibri"/>
              </a:defRPr>
            </a:lvl1pPr>
          </a:lstStyle>
          <a:p>
            <a:pPr indent="0" defTabSz="914400">
              <a:lnSpc>
                <a:spcPct val="100000"/>
              </a:lnSpc>
              <a:buNone/>
            </a:pPr>
            <a:r>
              <a:rPr lang="de-DE" sz="1200" b="0" u="none" strike="noStrike">
                <a:solidFill>
                  <a:schemeClr val="dk1">
                    <a:tint val="75000"/>
                  </a:schemeClr>
                </a:solidFill>
                <a:effectLst/>
                <a:uFillTx/>
                <a:latin typeface="Calibri"/>
              </a:rPr>
              <a:t>&lt;Datum/Uhrzeit&gt;</a:t>
            </a:r>
            <a:endParaRPr lang="de-DE" sz="1200" b="0" u="none" strike="noStrike">
              <a:solidFill>
                <a:srgbClr val="000000"/>
              </a:solidFill>
              <a:effectLst/>
              <a:uFillTx/>
              <a:latin typeface="Times New Roman"/>
            </a:endParaRPr>
          </a:p>
        </p:txBody>
      </p:sp>
      <p:sp>
        <p:nvSpPr>
          <p:cNvPr id="36" name="PlaceHolder 7"/>
          <p:cNvSpPr>
            <a:spLocks noGrp="1"/>
          </p:cNvSpPr>
          <p:nvPr>
            <p:ph type="ftr" idx="20"/>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de-DE" sz="1400" b="0" u="none" strike="noStrike">
                <a:solidFill>
                  <a:srgbClr val="000000"/>
                </a:solidFill>
                <a:effectLst/>
                <a:uFillTx/>
                <a:latin typeface="Times New Roman"/>
              </a:defRPr>
            </a:lvl1pPr>
          </a:lstStyle>
          <a:p>
            <a:pPr indent="0" algn="ctr">
              <a:buNone/>
            </a:pPr>
            <a:r>
              <a:rPr lang="de-DE" sz="1400" b="0" u="none" strike="noStrike">
                <a:solidFill>
                  <a:srgbClr val="000000"/>
                </a:solidFill>
                <a:effectLst/>
                <a:uFillTx/>
                <a:latin typeface="Times New Roman"/>
              </a:rPr>
              <a:t>&lt;Fußzeile&gt;</a:t>
            </a:r>
          </a:p>
        </p:txBody>
      </p:sp>
      <p:sp>
        <p:nvSpPr>
          <p:cNvPr id="37" name="PlaceHolder 8"/>
          <p:cNvSpPr>
            <a:spLocks noGrp="1"/>
          </p:cNvSpPr>
          <p:nvPr>
            <p:ph type="sldNum" idx="21"/>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de-DE" sz="1200" b="0" u="none" strike="noStrike">
                <a:solidFill>
                  <a:schemeClr val="dk1">
                    <a:tint val="75000"/>
                  </a:schemeClr>
                </a:solidFill>
                <a:effectLst/>
                <a:uFillTx/>
                <a:latin typeface="Calibri"/>
              </a:defRPr>
            </a:lvl1pPr>
          </a:lstStyle>
          <a:p>
            <a:pPr indent="0" algn="r" defTabSz="914400">
              <a:lnSpc>
                <a:spcPct val="100000"/>
              </a:lnSpc>
              <a:buNone/>
            </a:pPr>
            <a:fld id="{29576C9E-1417-4FA3-84AE-1FB0E8DB7A74}" type="slidenum">
              <a:rPr lang="de-DE" sz="1200" b="0" u="none" strike="noStrike">
                <a:solidFill>
                  <a:schemeClr val="dk1">
                    <a:tint val="75000"/>
                  </a:schemeClr>
                </a:solidFill>
                <a:effectLst/>
                <a:uFillTx/>
                <a:latin typeface="Calibri"/>
              </a:rPr>
              <a:t>‹Nr.›</a:t>
            </a:fld>
            <a:endParaRPr lang="de-DE" sz="1200" b="0" u="none" strike="noStrike">
              <a:solidFill>
                <a:srgbClr val="000000"/>
              </a:solidFill>
              <a:effectLst/>
              <a:uFillTx/>
              <a:latin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bg>
      <p:bgPr>
        <a:gradFill rotWithShape="0">
          <a:gsLst>
            <a:gs pos="0">
              <a:srgbClr val="FFFFFF"/>
            </a:gs>
            <a:gs pos="35000">
              <a:srgbClr val="FFFFFF"/>
            </a:gs>
            <a:gs pos="100000">
              <a:srgbClr val="4472C4"/>
            </a:gs>
          </a:gsLst>
          <a:path path="circle">
            <a:fillToRect l="50000" r="50000" b="100000"/>
          </a:path>
        </a:gra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de-DE" sz="4400" b="0" u="none" strike="noStrike">
                <a:solidFill>
                  <a:schemeClr val="dk1"/>
                </a:solidFill>
                <a:effectLst/>
                <a:uFillTx/>
                <a:latin typeface="Calibri Light"/>
              </a:rPr>
              <a:t>Mastertitelformat bearbeiten</a:t>
            </a:r>
            <a:endParaRPr lang="de-DE" sz="4400" b="0" u="none" strike="noStrike">
              <a:solidFill>
                <a:schemeClr val="dk1"/>
              </a:solidFill>
              <a:effectLst/>
              <a:uFillTx/>
              <a:latin typeface="Calibri"/>
            </a:endParaRPr>
          </a:p>
        </p:txBody>
      </p:sp>
      <p:sp>
        <p:nvSpPr>
          <p:cNvPr id="39" name="PlaceHolder 2"/>
          <p:cNvSpPr>
            <a:spLocks noGrp="1"/>
          </p:cNvSpPr>
          <p:nvPr>
            <p:ph type="dt" idx="22"/>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de-DE" sz="1200" b="0" u="none" strike="noStrike">
                <a:solidFill>
                  <a:schemeClr val="dk1">
                    <a:tint val="75000"/>
                  </a:schemeClr>
                </a:solidFill>
                <a:effectLst/>
                <a:uFillTx/>
                <a:latin typeface="Calibri"/>
              </a:defRPr>
            </a:lvl1pPr>
          </a:lstStyle>
          <a:p>
            <a:pPr indent="0" defTabSz="914400">
              <a:lnSpc>
                <a:spcPct val="100000"/>
              </a:lnSpc>
              <a:buNone/>
            </a:pPr>
            <a:r>
              <a:rPr lang="de-DE" sz="1200" b="0" u="none" strike="noStrike">
                <a:solidFill>
                  <a:schemeClr val="dk1">
                    <a:tint val="75000"/>
                  </a:schemeClr>
                </a:solidFill>
                <a:effectLst/>
                <a:uFillTx/>
                <a:latin typeface="Calibri"/>
              </a:rPr>
              <a:t>&lt;Datum/Uhrzeit&gt;</a:t>
            </a:r>
            <a:endParaRPr lang="de-DE" sz="1200" b="0" u="none" strike="noStrike">
              <a:solidFill>
                <a:srgbClr val="000000"/>
              </a:solidFill>
              <a:effectLst/>
              <a:uFillTx/>
              <a:latin typeface="Times New Roman"/>
            </a:endParaRPr>
          </a:p>
        </p:txBody>
      </p:sp>
      <p:sp>
        <p:nvSpPr>
          <p:cNvPr id="40" name="PlaceHolder 3"/>
          <p:cNvSpPr>
            <a:spLocks noGrp="1"/>
          </p:cNvSpPr>
          <p:nvPr>
            <p:ph type="ftr" idx="23"/>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de-DE" sz="1400" b="0" u="none" strike="noStrike">
                <a:solidFill>
                  <a:srgbClr val="000000"/>
                </a:solidFill>
                <a:effectLst/>
                <a:uFillTx/>
                <a:latin typeface="Times New Roman"/>
              </a:defRPr>
            </a:lvl1pPr>
          </a:lstStyle>
          <a:p>
            <a:pPr indent="0" algn="ctr">
              <a:buNone/>
            </a:pPr>
            <a:r>
              <a:rPr lang="de-DE" sz="1400" b="0" u="none" strike="noStrike">
                <a:solidFill>
                  <a:srgbClr val="000000"/>
                </a:solidFill>
                <a:effectLst/>
                <a:uFillTx/>
                <a:latin typeface="Times New Roman"/>
              </a:rPr>
              <a:t>&lt;Fußzeile&gt;</a:t>
            </a:r>
          </a:p>
        </p:txBody>
      </p:sp>
      <p:sp>
        <p:nvSpPr>
          <p:cNvPr id="41" name="PlaceHolder 4"/>
          <p:cNvSpPr>
            <a:spLocks noGrp="1"/>
          </p:cNvSpPr>
          <p:nvPr>
            <p:ph type="sldNum" idx="24"/>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de-DE" sz="1200" b="0" u="none" strike="noStrike">
                <a:solidFill>
                  <a:schemeClr val="dk1">
                    <a:tint val="75000"/>
                  </a:schemeClr>
                </a:solidFill>
                <a:effectLst/>
                <a:uFillTx/>
                <a:latin typeface="Calibri"/>
              </a:defRPr>
            </a:lvl1pPr>
          </a:lstStyle>
          <a:p>
            <a:pPr indent="0" algn="r" defTabSz="914400">
              <a:lnSpc>
                <a:spcPct val="100000"/>
              </a:lnSpc>
              <a:buNone/>
            </a:pPr>
            <a:fld id="{48733FCD-0609-47A1-96A3-60B227A77EDB}" type="slidenum">
              <a:rPr lang="de-DE" sz="1200" b="0" u="none" strike="noStrike">
                <a:solidFill>
                  <a:schemeClr val="dk1">
                    <a:tint val="75000"/>
                  </a:schemeClr>
                </a:solidFill>
                <a:effectLst/>
                <a:uFillTx/>
                <a:latin typeface="Calibri"/>
              </a:rPr>
              <a:t>‹Nr.›</a:t>
            </a:fld>
            <a:endParaRPr lang="de-DE" sz="1200" b="0" u="none" strike="noStrike">
              <a:solidFill>
                <a:srgbClr val="000000"/>
              </a:solidFill>
              <a:effectLst/>
              <a:uFillTx/>
              <a:latin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bg>
      <p:bgPr>
        <a:gradFill rotWithShape="0">
          <a:gsLst>
            <a:gs pos="0">
              <a:srgbClr val="FFFFFF"/>
            </a:gs>
            <a:gs pos="35000">
              <a:srgbClr val="FFFFFF"/>
            </a:gs>
            <a:gs pos="100000">
              <a:srgbClr val="4472C4"/>
            </a:gs>
          </a:gsLst>
          <a:path path="circle">
            <a:fillToRect l="50000" r="50000" b="100000"/>
          </a:path>
        </a:gradFill>
        <a:effectLst/>
      </p:bgPr>
    </p:bg>
    <p:spTree>
      <p:nvGrpSpPr>
        <p:cNvPr id="1" name=""/>
        <p:cNvGrpSpPr/>
        <p:nvPr/>
      </p:nvGrpSpPr>
      <p:grpSpPr>
        <a:xfrm>
          <a:off x="0" y="0"/>
          <a:ext cx="0" cy="0"/>
          <a:chOff x="0" y="0"/>
          <a:chExt cx="0" cy="0"/>
        </a:xfrm>
      </p:grpSpPr>
      <p:sp>
        <p:nvSpPr>
          <p:cNvPr id="42" name="PlaceHolder 1"/>
          <p:cNvSpPr>
            <a:spLocks noGrp="1"/>
          </p:cNvSpPr>
          <p:nvPr>
            <p:ph type="dt" idx="25"/>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de-DE" sz="1200" b="0" u="none" strike="noStrike">
                <a:solidFill>
                  <a:schemeClr val="dk1">
                    <a:tint val="75000"/>
                  </a:schemeClr>
                </a:solidFill>
                <a:effectLst/>
                <a:uFillTx/>
                <a:latin typeface="Calibri"/>
              </a:defRPr>
            </a:lvl1pPr>
          </a:lstStyle>
          <a:p>
            <a:pPr indent="0" defTabSz="914400">
              <a:lnSpc>
                <a:spcPct val="100000"/>
              </a:lnSpc>
              <a:buNone/>
            </a:pPr>
            <a:r>
              <a:rPr lang="de-DE" sz="1200" b="0" u="none" strike="noStrike">
                <a:solidFill>
                  <a:schemeClr val="dk1">
                    <a:tint val="75000"/>
                  </a:schemeClr>
                </a:solidFill>
                <a:effectLst/>
                <a:uFillTx/>
                <a:latin typeface="Calibri"/>
              </a:rPr>
              <a:t>&lt;Datum/Uhrzeit&gt;</a:t>
            </a:r>
            <a:endParaRPr lang="de-DE" sz="1200" b="0" u="none" strike="noStrike">
              <a:solidFill>
                <a:srgbClr val="000000"/>
              </a:solidFill>
              <a:effectLst/>
              <a:uFillTx/>
              <a:latin typeface="Times New Roman"/>
            </a:endParaRPr>
          </a:p>
        </p:txBody>
      </p:sp>
      <p:sp>
        <p:nvSpPr>
          <p:cNvPr id="43" name="PlaceHolder 2"/>
          <p:cNvSpPr>
            <a:spLocks noGrp="1"/>
          </p:cNvSpPr>
          <p:nvPr>
            <p:ph type="ftr" idx="26"/>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de-DE" sz="1400" b="0" u="none" strike="noStrike">
                <a:solidFill>
                  <a:srgbClr val="000000"/>
                </a:solidFill>
                <a:effectLst/>
                <a:uFillTx/>
                <a:latin typeface="Times New Roman"/>
              </a:defRPr>
            </a:lvl1pPr>
          </a:lstStyle>
          <a:p>
            <a:pPr indent="0" algn="ctr">
              <a:buNone/>
            </a:pPr>
            <a:r>
              <a:rPr lang="de-DE" sz="1400" b="0" u="none" strike="noStrike">
                <a:solidFill>
                  <a:srgbClr val="000000"/>
                </a:solidFill>
                <a:effectLst/>
                <a:uFillTx/>
                <a:latin typeface="Times New Roman"/>
              </a:rPr>
              <a:t>&lt;Fußzeile&gt;</a:t>
            </a:r>
          </a:p>
        </p:txBody>
      </p:sp>
      <p:sp>
        <p:nvSpPr>
          <p:cNvPr id="44" name="PlaceHolder 3"/>
          <p:cNvSpPr>
            <a:spLocks noGrp="1"/>
          </p:cNvSpPr>
          <p:nvPr>
            <p:ph type="sldNum" idx="27"/>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de-DE" sz="1200" b="0" u="none" strike="noStrike">
                <a:solidFill>
                  <a:schemeClr val="dk1">
                    <a:tint val="75000"/>
                  </a:schemeClr>
                </a:solidFill>
                <a:effectLst/>
                <a:uFillTx/>
                <a:latin typeface="Calibri"/>
              </a:defRPr>
            </a:lvl1pPr>
          </a:lstStyle>
          <a:p>
            <a:pPr indent="0" algn="r" defTabSz="914400">
              <a:lnSpc>
                <a:spcPct val="100000"/>
              </a:lnSpc>
              <a:buNone/>
            </a:pPr>
            <a:fld id="{F7D836A7-D8EC-4C62-AFBA-9F9A9142F933}" type="slidenum">
              <a:rPr lang="de-DE" sz="1200" b="0" u="none" strike="noStrike">
                <a:solidFill>
                  <a:schemeClr val="dk1">
                    <a:tint val="75000"/>
                  </a:schemeClr>
                </a:solidFill>
                <a:effectLst/>
                <a:uFillTx/>
                <a:latin typeface="Calibri"/>
              </a:rPr>
              <a:t>‹Nr.›</a:t>
            </a:fld>
            <a:endParaRPr lang="de-DE" sz="1200" b="0" u="none" strike="noStrike">
              <a:solidFill>
                <a:srgbClr val="000000"/>
              </a:solidFill>
              <a:effectLst/>
              <a:uFillTx/>
              <a:latin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t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3.svg"/><Relationship Id="rId18" Type="http://schemas.openxmlformats.org/officeDocument/2006/relationships/image" Target="../media/image23.jpeg"/><Relationship Id="rId3" Type="http://schemas.openxmlformats.org/officeDocument/2006/relationships/image" Target="../media/image8.jpeg"/><Relationship Id="rId7" Type="http://schemas.openxmlformats.org/officeDocument/2006/relationships/image" Target="../media/image29.svg"/><Relationship Id="rId12" Type="http://schemas.openxmlformats.org/officeDocument/2006/relationships/image" Target="../media/image32.png"/><Relationship Id="rId17" Type="http://schemas.openxmlformats.org/officeDocument/2006/relationships/image" Target="../media/image37.svg"/><Relationship Id="rId2" Type="http://schemas.openxmlformats.org/officeDocument/2006/relationships/notesSlide" Target="../notesSlides/notesSlide10.xml"/><Relationship Id="rId16" Type="http://schemas.openxmlformats.org/officeDocument/2006/relationships/image" Target="../media/image36.png"/><Relationship Id="rId20" Type="http://schemas.openxmlformats.org/officeDocument/2006/relationships/image" Target="../media/image39.svg"/><Relationship Id="rId1" Type="http://schemas.openxmlformats.org/officeDocument/2006/relationships/slideLayout" Target="../slideLayouts/slideLayout4.xml"/><Relationship Id="rId6" Type="http://schemas.openxmlformats.org/officeDocument/2006/relationships/image" Target="../media/image28.png"/><Relationship Id="rId11" Type="http://schemas.openxmlformats.org/officeDocument/2006/relationships/image" Target="../media/image41.svg"/><Relationship Id="rId5" Type="http://schemas.openxmlformats.org/officeDocument/2006/relationships/image" Target="../media/image27.svg"/><Relationship Id="rId15" Type="http://schemas.openxmlformats.org/officeDocument/2006/relationships/image" Target="../media/image20.svg"/><Relationship Id="rId10" Type="http://schemas.openxmlformats.org/officeDocument/2006/relationships/image" Target="../media/image40.png"/><Relationship Id="rId19" Type="http://schemas.openxmlformats.org/officeDocument/2006/relationships/image" Target="../media/image38.pn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png"/><Relationship Id="rId7" Type="http://schemas.openxmlformats.org/officeDocument/2006/relationships/image" Target="../media/image5.sv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35.sv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3.svg"/><Relationship Id="rId18" Type="http://schemas.openxmlformats.org/officeDocument/2006/relationships/image" Target="../media/image23.jpeg"/><Relationship Id="rId3" Type="http://schemas.openxmlformats.org/officeDocument/2006/relationships/image" Target="../media/image8.jpeg"/><Relationship Id="rId7" Type="http://schemas.openxmlformats.org/officeDocument/2006/relationships/image" Target="../media/image29.svg"/><Relationship Id="rId12" Type="http://schemas.openxmlformats.org/officeDocument/2006/relationships/image" Target="../media/image32.png"/><Relationship Id="rId17" Type="http://schemas.openxmlformats.org/officeDocument/2006/relationships/image" Target="../media/image22.svg"/><Relationship Id="rId2" Type="http://schemas.openxmlformats.org/officeDocument/2006/relationships/notesSlide" Target="../notesSlides/notesSlide12.xml"/><Relationship Id="rId16" Type="http://schemas.openxmlformats.org/officeDocument/2006/relationships/image" Target="../media/image21.png"/><Relationship Id="rId20" Type="http://schemas.openxmlformats.org/officeDocument/2006/relationships/image" Target="../media/image39.svg"/><Relationship Id="rId1" Type="http://schemas.openxmlformats.org/officeDocument/2006/relationships/slideLayout" Target="../slideLayouts/slideLayout4.xml"/><Relationship Id="rId6" Type="http://schemas.openxmlformats.org/officeDocument/2006/relationships/image" Target="../media/image28.png"/><Relationship Id="rId11" Type="http://schemas.openxmlformats.org/officeDocument/2006/relationships/image" Target="../media/image41.svg"/><Relationship Id="rId5" Type="http://schemas.openxmlformats.org/officeDocument/2006/relationships/image" Target="../media/image27.svg"/><Relationship Id="rId15" Type="http://schemas.openxmlformats.org/officeDocument/2006/relationships/image" Target="../media/image35.svg"/><Relationship Id="rId10" Type="http://schemas.openxmlformats.org/officeDocument/2006/relationships/image" Target="../media/image40.png"/><Relationship Id="rId19" Type="http://schemas.openxmlformats.org/officeDocument/2006/relationships/image" Target="../media/image38.pn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37.sv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7.sv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7.sv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37.sv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37.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37.svg"/></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7.svg"/></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7.sv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37.sv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37.sv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37.sv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37.sv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5.sv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37.sv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37.sv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18" Type="http://schemas.openxmlformats.org/officeDocument/2006/relationships/image" Target="../media/image23.jpeg"/><Relationship Id="rId3" Type="http://schemas.openxmlformats.org/officeDocument/2006/relationships/image" Target="../media/image8.jpeg"/><Relationship Id="rId7" Type="http://schemas.openxmlformats.org/officeDocument/2006/relationships/image" Target="../media/image12.svg"/><Relationship Id="rId12" Type="http://schemas.openxmlformats.org/officeDocument/2006/relationships/image" Target="../media/image17.png"/><Relationship Id="rId17" Type="http://schemas.openxmlformats.org/officeDocument/2006/relationships/image" Target="../media/image22.svg"/><Relationship Id="rId2" Type="http://schemas.openxmlformats.org/officeDocument/2006/relationships/notesSlide" Target="../notesSlides/notesSlide3.xml"/><Relationship Id="rId16" Type="http://schemas.openxmlformats.org/officeDocument/2006/relationships/image" Target="../media/image21.png"/><Relationship Id="rId20" Type="http://schemas.openxmlformats.org/officeDocument/2006/relationships/image" Target="../media/image25.svg"/><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20.sv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png"/></Relationships>
</file>

<file path=ppt/slides/_rels/slide3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8.svg"/><Relationship Id="rId18" Type="http://schemas.openxmlformats.org/officeDocument/2006/relationships/image" Target="../media/image23.jpeg"/><Relationship Id="rId3" Type="http://schemas.openxmlformats.org/officeDocument/2006/relationships/image" Target="../media/image8.jpeg"/><Relationship Id="rId7" Type="http://schemas.openxmlformats.org/officeDocument/2006/relationships/image" Target="../media/image29.svg"/><Relationship Id="rId12" Type="http://schemas.openxmlformats.org/officeDocument/2006/relationships/image" Target="../media/image17.png"/><Relationship Id="rId17" Type="http://schemas.openxmlformats.org/officeDocument/2006/relationships/image" Target="../media/image37.svg"/><Relationship Id="rId2" Type="http://schemas.openxmlformats.org/officeDocument/2006/relationships/notesSlide" Target="../notesSlides/notesSlide15.xml"/><Relationship Id="rId16" Type="http://schemas.openxmlformats.org/officeDocument/2006/relationships/image" Target="../media/image36.png"/><Relationship Id="rId20" Type="http://schemas.openxmlformats.org/officeDocument/2006/relationships/image" Target="../media/image39.svg"/><Relationship Id="rId1" Type="http://schemas.openxmlformats.org/officeDocument/2006/relationships/slideLayout" Target="../slideLayouts/slideLayout4.xml"/><Relationship Id="rId6" Type="http://schemas.openxmlformats.org/officeDocument/2006/relationships/image" Target="../media/image28.png"/><Relationship Id="rId11" Type="http://schemas.openxmlformats.org/officeDocument/2006/relationships/image" Target="../media/image41.svg"/><Relationship Id="rId5" Type="http://schemas.openxmlformats.org/officeDocument/2006/relationships/image" Target="../media/image27.svg"/><Relationship Id="rId15" Type="http://schemas.openxmlformats.org/officeDocument/2006/relationships/image" Target="../media/image35.svg"/><Relationship Id="rId10" Type="http://schemas.openxmlformats.org/officeDocument/2006/relationships/image" Target="../media/image40.png"/><Relationship Id="rId19" Type="http://schemas.openxmlformats.org/officeDocument/2006/relationships/image" Target="../media/image38.pn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45.sv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5.svg"/></Relationships>
</file>

<file path=ppt/slides/_rels/slide3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3.svg"/><Relationship Id="rId18" Type="http://schemas.openxmlformats.org/officeDocument/2006/relationships/image" Target="../media/image23.jpeg"/><Relationship Id="rId3" Type="http://schemas.openxmlformats.org/officeDocument/2006/relationships/image" Target="../media/image8.jpeg"/><Relationship Id="rId7" Type="http://schemas.openxmlformats.org/officeDocument/2006/relationships/image" Target="../media/image29.svg"/><Relationship Id="rId12" Type="http://schemas.openxmlformats.org/officeDocument/2006/relationships/image" Target="../media/image32.png"/><Relationship Id="rId17" Type="http://schemas.openxmlformats.org/officeDocument/2006/relationships/image" Target="../media/image37.svg"/><Relationship Id="rId2" Type="http://schemas.openxmlformats.org/officeDocument/2006/relationships/notesSlide" Target="../notesSlides/notesSlide16.xml"/><Relationship Id="rId16" Type="http://schemas.openxmlformats.org/officeDocument/2006/relationships/image" Target="../media/image36.png"/><Relationship Id="rId20" Type="http://schemas.openxmlformats.org/officeDocument/2006/relationships/image" Target="../media/image25.svg"/><Relationship Id="rId1" Type="http://schemas.openxmlformats.org/officeDocument/2006/relationships/slideLayout" Target="../slideLayouts/slideLayout4.xml"/><Relationship Id="rId6" Type="http://schemas.openxmlformats.org/officeDocument/2006/relationships/image" Target="../media/image28.png"/><Relationship Id="rId11" Type="http://schemas.openxmlformats.org/officeDocument/2006/relationships/image" Target="../media/image41.svg"/><Relationship Id="rId5" Type="http://schemas.openxmlformats.org/officeDocument/2006/relationships/image" Target="../media/image27.svg"/><Relationship Id="rId15" Type="http://schemas.openxmlformats.org/officeDocument/2006/relationships/image" Target="../media/image35.svg"/><Relationship Id="rId10" Type="http://schemas.openxmlformats.org/officeDocument/2006/relationships/image" Target="../media/image40.png"/><Relationship Id="rId19" Type="http://schemas.openxmlformats.org/officeDocument/2006/relationships/image" Target="../media/image24.pn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39.svg"/></Relationships>
</file>

<file path=ppt/slides/_rels/slide3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3.svg"/><Relationship Id="rId18" Type="http://schemas.openxmlformats.org/officeDocument/2006/relationships/image" Target="../media/image23.jpeg"/><Relationship Id="rId3" Type="http://schemas.openxmlformats.org/officeDocument/2006/relationships/image" Target="../media/image8.jpeg"/><Relationship Id="rId7" Type="http://schemas.openxmlformats.org/officeDocument/2006/relationships/image" Target="../media/image50.svg"/><Relationship Id="rId12" Type="http://schemas.openxmlformats.org/officeDocument/2006/relationships/image" Target="../media/image32.png"/><Relationship Id="rId17" Type="http://schemas.openxmlformats.org/officeDocument/2006/relationships/image" Target="../media/image37.svg"/><Relationship Id="rId2" Type="http://schemas.openxmlformats.org/officeDocument/2006/relationships/notesSlide" Target="../notesSlides/notesSlide17.xml"/><Relationship Id="rId16" Type="http://schemas.openxmlformats.org/officeDocument/2006/relationships/image" Target="../media/image36.png"/><Relationship Id="rId20" Type="http://schemas.openxmlformats.org/officeDocument/2006/relationships/image" Target="../media/image39.svg"/><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41.svg"/><Relationship Id="rId5" Type="http://schemas.openxmlformats.org/officeDocument/2006/relationships/image" Target="../media/image27.svg"/><Relationship Id="rId15" Type="http://schemas.openxmlformats.org/officeDocument/2006/relationships/image" Target="../media/image35.svg"/><Relationship Id="rId10" Type="http://schemas.openxmlformats.org/officeDocument/2006/relationships/image" Target="../media/image40.png"/><Relationship Id="rId19" Type="http://schemas.openxmlformats.org/officeDocument/2006/relationships/image" Target="../media/image38.pn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51.svg"/><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33.svg"/><Relationship Id="rId18" Type="http://schemas.openxmlformats.org/officeDocument/2006/relationships/image" Target="../media/image23.jpeg"/><Relationship Id="rId3" Type="http://schemas.openxmlformats.org/officeDocument/2006/relationships/image" Target="../media/image8.jpeg"/><Relationship Id="rId7" Type="http://schemas.openxmlformats.org/officeDocument/2006/relationships/image" Target="../media/image29.svg"/><Relationship Id="rId12" Type="http://schemas.openxmlformats.org/officeDocument/2006/relationships/image" Target="../media/image32.png"/><Relationship Id="rId17" Type="http://schemas.openxmlformats.org/officeDocument/2006/relationships/image" Target="../media/image37.svg"/><Relationship Id="rId2" Type="http://schemas.openxmlformats.org/officeDocument/2006/relationships/notesSlide" Target="../notesSlides/notesSlide18.xml"/><Relationship Id="rId16" Type="http://schemas.openxmlformats.org/officeDocument/2006/relationships/image" Target="../media/image36.png"/><Relationship Id="rId20" Type="http://schemas.openxmlformats.org/officeDocument/2006/relationships/image" Target="../media/image39.svg"/><Relationship Id="rId1" Type="http://schemas.openxmlformats.org/officeDocument/2006/relationships/slideLayout" Target="../slideLayouts/slideLayout4.xml"/><Relationship Id="rId6" Type="http://schemas.openxmlformats.org/officeDocument/2006/relationships/image" Target="../media/image28.png"/><Relationship Id="rId11" Type="http://schemas.openxmlformats.org/officeDocument/2006/relationships/image" Target="../media/image41.svg"/><Relationship Id="rId5" Type="http://schemas.openxmlformats.org/officeDocument/2006/relationships/image" Target="../media/image27.svg"/><Relationship Id="rId15" Type="http://schemas.openxmlformats.org/officeDocument/2006/relationships/image" Target="../media/image35.svg"/><Relationship Id="rId10" Type="http://schemas.openxmlformats.org/officeDocument/2006/relationships/image" Target="../media/image40.png"/><Relationship Id="rId19" Type="http://schemas.openxmlformats.org/officeDocument/2006/relationships/image" Target="../media/image38.png"/><Relationship Id="rId4" Type="http://schemas.openxmlformats.org/officeDocument/2006/relationships/image" Target="../media/image26.png"/><Relationship Id="rId9" Type="http://schemas.openxmlformats.org/officeDocument/2006/relationships/image" Target="../media/image52.svg"/><Relationship Id="rId14" Type="http://schemas.openxmlformats.org/officeDocument/2006/relationships/image" Target="../media/image34.pn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3.svg"/><Relationship Id="rId18" Type="http://schemas.openxmlformats.org/officeDocument/2006/relationships/image" Target="../media/image23.jpeg"/><Relationship Id="rId3" Type="http://schemas.openxmlformats.org/officeDocument/2006/relationships/image" Target="../media/image8.jpeg"/><Relationship Id="rId7" Type="http://schemas.openxmlformats.org/officeDocument/2006/relationships/image" Target="../media/image29.svg"/><Relationship Id="rId12" Type="http://schemas.openxmlformats.org/officeDocument/2006/relationships/image" Target="../media/image32.png"/><Relationship Id="rId17" Type="http://schemas.openxmlformats.org/officeDocument/2006/relationships/image" Target="../media/image37.svg"/><Relationship Id="rId2" Type="http://schemas.openxmlformats.org/officeDocument/2006/relationships/notesSlide" Target="../notesSlides/notesSlide4.xml"/><Relationship Id="rId16" Type="http://schemas.openxmlformats.org/officeDocument/2006/relationships/image" Target="../media/image36.png"/><Relationship Id="rId20" Type="http://schemas.openxmlformats.org/officeDocument/2006/relationships/image" Target="../media/image39.svg"/><Relationship Id="rId1" Type="http://schemas.openxmlformats.org/officeDocument/2006/relationships/slideLayout" Target="../slideLayouts/slideLayout4.xml"/><Relationship Id="rId6" Type="http://schemas.openxmlformats.org/officeDocument/2006/relationships/image" Target="../media/image28.png"/><Relationship Id="rId11" Type="http://schemas.openxmlformats.org/officeDocument/2006/relationships/image" Target="../media/image16.svg"/><Relationship Id="rId5" Type="http://schemas.openxmlformats.org/officeDocument/2006/relationships/image" Target="../media/image27.svg"/><Relationship Id="rId15" Type="http://schemas.openxmlformats.org/officeDocument/2006/relationships/image" Target="../media/image35.svg"/><Relationship Id="rId10" Type="http://schemas.openxmlformats.org/officeDocument/2006/relationships/image" Target="../media/image15.png"/><Relationship Id="rId19" Type="http://schemas.openxmlformats.org/officeDocument/2006/relationships/image" Target="../media/image38.pn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1.sv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2.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1.sv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2.png"/><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41.svg"/><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41.sv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3.svg"/><Relationship Id="rId18" Type="http://schemas.openxmlformats.org/officeDocument/2006/relationships/image" Target="../media/image23.jpeg"/><Relationship Id="rId3" Type="http://schemas.openxmlformats.org/officeDocument/2006/relationships/image" Target="../media/image8.jpeg"/><Relationship Id="rId7" Type="http://schemas.openxmlformats.org/officeDocument/2006/relationships/image" Target="../media/image29.svg"/><Relationship Id="rId12" Type="http://schemas.openxmlformats.org/officeDocument/2006/relationships/image" Target="../media/image32.png"/><Relationship Id="rId17" Type="http://schemas.openxmlformats.org/officeDocument/2006/relationships/image" Target="../media/image37.svg"/><Relationship Id="rId2" Type="http://schemas.openxmlformats.org/officeDocument/2006/relationships/notesSlide" Target="../notesSlides/notesSlide9.xml"/><Relationship Id="rId16" Type="http://schemas.openxmlformats.org/officeDocument/2006/relationships/image" Target="../media/image36.png"/><Relationship Id="rId20" Type="http://schemas.openxmlformats.org/officeDocument/2006/relationships/image" Target="../media/image39.svg"/><Relationship Id="rId1" Type="http://schemas.openxmlformats.org/officeDocument/2006/relationships/slideLayout" Target="../slideLayouts/slideLayout4.xml"/><Relationship Id="rId6" Type="http://schemas.openxmlformats.org/officeDocument/2006/relationships/image" Target="../media/image28.png"/><Relationship Id="rId11" Type="http://schemas.openxmlformats.org/officeDocument/2006/relationships/image" Target="../media/image41.svg"/><Relationship Id="rId5" Type="http://schemas.openxmlformats.org/officeDocument/2006/relationships/image" Target="../media/image42.svg"/><Relationship Id="rId15" Type="http://schemas.openxmlformats.org/officeDocument/2006/relationships/image" Target="../media/image35.svg"/><Relationship Id="rId10" Type="http://schemas.openxmlformats.org/officeDocument/2006/relationships/image" Target="../media/image40.png"/><Relationship Id="rId19" Type="http://schemas.openxmlformats.org/officeDocument/2006/relationships/image" Target="../media/image38.png"/><Relationship Id="rId4" Type="http://schemas.openxmlformats.org/officeDocument/2006/relationships/image" Target="../media/image9.png"/><Relationship Id="rId9" Type="http://schemas.openxmlformats.org/officeDocument/2006/relationships/image" Target="../media/image31.svg"/><Relationship Id="rId1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42000">
              <a:srgbClr val="FFFFFF"/>
            </a:gs>
            <a:gs pos="100000">
              <a:srgbClr val="4472C4"/>
            </a:gs>
          </a:gsLst>
          <a:path path="circle">
            <a:fillToRect l="50000" r="50000" b="100000"/>
          </a:path>
        </a:gradFill>
        <a:effectLst/>
      </p:bgPr>
    </p:bg>
    <p:spTree>
      <p:nvGrpSpPr>
        <p:cNvPr id="1" name=""/>
        <p:cNvGrpSpPr/>
        <p:nvPr/>
      </p:nvGrpSpPr>
      <p:grpSpPr>
        <a:xfrm>
          <a:off x="0" y="0"/>
          <a:ext cx="0" cy="0"/>
          <a:chOff x="0" y="0"/>
          <a:chExt cx="0" cy="0"/>
        </a:xfrm>
      </p:grpSpPr>
      <p:pic>
        <p:nvPicPr>
          <p:cNvPr id="63" name="Picture 14">
            <a:extLst>
              <a:ext uri="{C183D7F6-B498-43B3-948B-1728B52AA6E4}">
                <adec:decorative xmlns:adec="http://schemas.microsoft.com/office/drawing/2017/decorative" val="1"/>
              </a:ext>
            </a:extLst>
          </p:cNvPr>
          <p:cNvPicPr/>
          <p:nvPr/>
        </p:nvPicPr>
        <p:blipFill>
          <a:blip r:embed="rId3"/>
          <a:stretch/>
        </p:blipFill>
        <p:spPr>
          <a:xfrm>
            <a:off x="0" y="0"/>
            <a:ext cx="12191760" cy="6857640"/>
          </a:xfrm>
          <a:prstGeom prst="rect">
            <a:avLst/>
          </a:prstGeom>
          <a:noFill/>
          <a:ln w="0">
            <a:noFill/>
          </a:ln>
        </p:spPr>
      </p:pic>
      <p:sp>
        <p:nvSpPr>
          <p:cNvPr id="64" name="Oval 16">
            <a:extLst>
              <a:ext uri="{C183D7F6-B498-43B3-948B-1728B52AA6E4}">
                <adec:decorative xmlns:adec="http://schemas.microsoft.com/office/drawing/2017/decorative" val="1"/>
              </a:ext>
            </a:extLst>
          </p:cNvPr>
          <p:cNvSpPr/>
          <p:nvPr/>
        </p:nvSpPr>
        <p:spPr>
          <a:xfrm>
            <a:off x="1456200" y="4388400"/>
            <a:ext cx="823680" cy="70272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u="none" strike="noStrike">
              <a:solidFill>
                <a:schemeClr val="lt1"/>
              </a:solidFill>
              <a:effectLst/>
              <a:uFillTx/>
              <a:latin typeface="Calibri"/>
            </a:endParaRPr>
          </a:p>
        </p:txBody>
      </p:sp>
      <p:sp>
        <p:nvSpPr>
          <p:cNvPr id="65" name="Rechteck 26"/>
          <p:cNvSpPr/>
          <p:nvPr/>
        </p:nvSpPr>
        <p:spPr>
          <a:xfrm>
            <a:off x="0" y="4573800"/>
            <a:ext cx="12191760" cy="2311560"/>
          </a:xfrm>
          <a:prstGeom prst="rect">
            <a:avLst/>
          </a:prstGeom>
          <a:gradFill rotWithShape="0">
            <a:gsLst>
              <a:gs pos="12000">
                <a:srgbClr val="94A6C5"/>
              </a:gs>
              <a:gs pos="31000">
                <a:srgbClr val="A7BCDF"/>
              </a:gs>
              <a:gs pos="51000">
                <a:srgbClr val="ACC1E5"/>
              </a:gs>
              <a:gs pos="75000">
                <a:srgbClr val="8A9DBB">
                  <a:alpha val="65000"/>
                </a:srgbClr>
              </a:gs>
            </a:gsLst>
            <a:lin ang="13500000"/>
          </a:gradFill>
          <a:ln>
            <a:solidFill>
              <a:srgbClr val="4472C4">
                <a:lumMod val="75000"/>
              </a:srgbClr>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defTabSz="914400">
              <a:lnSpc>
                <a:spcPct val="100000"/>
              </a:lnSpc>
            </a:pPr>
            <a:endParaRPr lang="de-DE" sz="1800" b="0" u="none" strike="noStrike">
              <a:solidFill>
                <a:srgbClr val="000000"/>
              </a:solidFill>
              <a:effectLst/>
              <a:uFillTx/>
              <a:latin typeface="Arial"/>
            </a:endParaRPr>
          </a:p>
          <a:p>
            <a:pPr defTabSz="914400">
              <a:lnSpc>
                <a:spcPct val="100000"/>
              </a:lnSpc>
            </a:pPr>
            <a:endParaRPr lang="de-DE" sz="1800" b="0" u="none" strike="noStrike">
              <a:solidFill>
                <a:srgbClr val="000000"/>
              </a:solidFill>
              <a:effectLst/>
              <a:uFillTx/>
              <a:latin typeface="Arial"/>
            </a:endParaRPr>
          </a:p>
          <a:p>
            <a:pPr defTabSz="914400">
              <a:lnSpc>
                <a:spcPct val="100000"/>
              </a:lnSpc>
            </a:pPr>
            <a:endParaRPr lang="de-DE" sz="1800" b="0" u="none" strike="noStrike">
              <a:solidFill>
                <a:srgbClr val="000000"/>
              </a:solidFill>
              <a:effectLst/>
              <a:uFillTx/>
              <a:latin typeface="Arial"/>
            </a:endParaRPr>
          </a:p>
          <a:p>
            <a:pPr defTabSz="914400">
              <a:lnSpc>
                <a:spcPct val="100000"/>
              </a:lnSpc>
            </a:pPr>
            <a:endParaRPr lang="de-DE" sz="1800" b="0" u="none" strike="noStrike">
              <a:solidFill>
                <a:srgbClr val="000000"/>
              </a:solidFill>
              <a:effectLst/>
              <a:uFillTx/>
              <a:latin typeface="Arial"/>
            </a:endParaRPr>
          </a:p>
          <a:p>
            <a:pPr defTabSz="914400">
              <a:lnSpc>
                <a:spcPct val="100000"/>
              </a:lnSpc>
            </a:pPr>
            <a:endParaRPr lang="de-DE" sz="1600" b="0" u="none" strike="noStrike">
              <a:solidFill>
                <a:srgbClr val="000000"/>
              </a:solidFill>
              <a:effectLst/>
              <a:uFillTx/>
              <a:latin typeface="Arial"/>
            </a:endParaRPr>
          </a:p>
          <a:p>
            <a:pPr defTabSz="914400">
              <a:lnSpc>
                <a:spcPct val="100000"/>
              </a:lnSpc>
            </a:pPr>
            <a:endParaRPr lang="de-DE" sz="1600" b="0" u="none" strike="noStrike">
              <a:solidFill>
                <a:srgbClr val="000000"/>
              </a:solidFill>
              <a:effectLst/>
              <a:uFillTx/>
              <a:latin typeface="Arial"/>
            </a:endParaRPr>
          </a:p>
        </p:txBody>
      </p:sp>
      <p:pic>
        <p:nvPicPr>
          <p:cNvPr id="66" name="Grafik 1"/>
          <p:cNvPicPr/>
          <p:nvPr/>
        </p:nvPicPr>
        <p:blipFill>
          <a:blip r:embed="rId4"/>
          <a:srcRect b="29274"/>
          <a:stretch/>
        </p:blipFill>
        <p:spPr>
          <a:xfrm>
            <a:off x="10147680" y="6039000"/>
            <a:ext cx="1891800" cy="640800"/>
          </a:xfrm>
          <a:prstGeom prst="rect">
            <a:avLst/>
          </a:prstGeom>
          <a:noFill/>
          <a:ln w="0">
            <a:noFill/>
          </a:ln>
        </p:spPr>
      </p:pic>
      <p:pic>
        <p:nvPicPr>
          <p:cNvPr id="67" name="Inhaltsplatzhalter 9"/>
          <p:cNvPicPr/>
          <p:nvPr/>
        </p:nvPicPr>
        <p:blipFill>
          <a:blip r:embed="rId5"/>
          <a:srcRect l="158" t="6100" b="36458"/>
          <a:stretch/>
        </p:blipFill>
        <p:spPr>
          <a:xfrm>
            <a:off x="0" y="-27720"/>
            <a:ext cx="12191760" cy="4709160"/>
          </a:xfrm>
          <a:prstGeom prst="rect">
            <a:avLst/>
          </a:prstGeom>
          <a:noFill/>
          <a:ln w="0">
            <a:noFill/>
          </a:ln>
        </p:spPr>
      </p:pic>
      <p:sp>
        <p:nvSpPr>
          <p:cNvPr id="68" name="Richtungspfeil 7"/>
          <p:cNvSpPr/>
          <p:nvPr/>
        </p:nvSpPr>
        <p:spPr>
          <a:xfrm>
            <a:off x="0" y="4285800"/>
            <a:ext cx="7251480" cy="777960"/>
          </a:xfrm>
          <a:prstGeom prst="homePlate">
            <a:avLst>
              <a:gd name="adj" fmla="val 50000"/>
            </a:avLst>
          </a:prstGeom>
          <a:solidFill>
            <a:schemeClr val="accent1">
              <a:lumMod val="75000"/>
            </a:schemeClr>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0" u="none" strike="noStrike">
                <a:solidFill>
                  <a:schemeClr val="lt1"/>
                </a:solidFill>
                <a:effectLst/>
                <a:uFillTx/>
                <a:latin typeface="Arial"/>
              </a:rPr>
              <a:t>V6: Unterrichtsplanung und -gestaltung</a:t>
            </a:r>
            <a:endParaRPr lang="de-DE" sz="2800" b="0" u="none" strike="noStrike">
              <a:solidFill>
                <a:srgbClr val="FFFFFF"/>
              </a:solidFill>
              <a:effectLst/>
              <a:uFillTx/>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41" name="Rechteck 5"/>
          <p:cNvSpPr/>
          <p:nvPr/>
        </p:nvSpPr>
        <p:spPr>
          <a:xfrm>
            <a:off x="0" y="10080"/>
            <a:ext cx="12191760" cy="905040"/>
          </a:xfrm>
          <a:prstGeom prst="rect">
            <a:avLst/>
          </a:prstGeom>
          <a:gradFill rotWithShape="0">
            <a:gsLst>
              <a:gs pos="12000">
                <a:srgbClr val="94A6C5"/>
              </a:gs>
              <a:gs pos="31000">
                <a:srgbClr val="A7BCDF"/>
              </a:gs>
              <a:gs pos="51000">
                <a:srgbClr val="ACC1E5"/>
              </a:gs>
              <a:gs pos="75000">
                <a:srgbClr val="8A9DBB">
                  <a:alpha val="65000"/>
                </a:srgbClr>
              </a:gs>
            </a:gsLst>
            <a:lin ang="13500000"/>
          </a:gradFill>
          <a:ln>
            <a:solidFill>
              <a:srgbClr val="325490"/>
            </a:solidFill>
          </a:ln>
          <a:scene3d>
            <a:camera prst="orthographicFront"/>
            <a:lightRig rig="threePt" dir="t"/>
          </a:scene3d>
          <a:sp3d contourW="12700">
            <a:contourClr>
              <a:schemeClr val="bg1"/>
            </a:contourClr>
          </a:sp3d>
        </p:spPr>
        <p:style>
          <a:lnRef idx="2">
            <a:schemeClr val="accent1">
              <a:shade val="50000"/>
            </a:schemeClr>
          </a:lnRef>
          <a:fillRef idx="1">
            <a:schemeClr val="accent1"/>
          </a:fillRef>
          <a:effectRef idx="0">
            <a:schemeClr val="accent1"/>
          </a:effectRef>
          <a:fontRef idx="minor"/>
        </p:style>
        <p:txBody>
          <a:bodyPr lIns="36000" tIns="45000" rIns="90000" bIns="45000" anchor="ctr">
            <a:noAutofit/>
          </a:bodyPr>
          <a:lstStyle/>
          <a:p>
            <a:pPr defTabSz="914400">
              <a:lnSpc>
                <a:spcPct val="100000"/>
              </a:lnSpc>
              <a:tabLst>
                <a:tab pos="0" algn="l"/>
              </a:tabLst>
            </a:pPr>
            <a:endParaRPr lang="de-DE" sz="1800" b="0" u="none" strike="noStrike">
              <a:solidFill>
                <a:srgbClr val="000000"/>
              </a:solidFill>
              <a:effectLst/>
              <a:uFillTx/>
              <a:latin typeface="Arial"/>
            </a:endParaRPr>
          </a:p>
          <a:p>
            <a:pPr defTabSz="914400">
              <a:lnSpc>
                <a:spcPct val="100000"/>
              </a:lnSpc>
              <a:tabLst>
                <a:tab pos="0" algn="l"/>
              </a:tabLst>
            </a:pPr>
            <a:endParaRPr lang="de-DE" sz="1800" b="0" u="none" strike="noStrike">
              <a:solidFill>
                <a:srgbClr val="000000"/>
              </a:solidFill>
              <a:effectLst/>
              <a:uFillTx/>
              <a:latin typeface="Arial"/>
            </a:endParaRPr>
          </a:p>
        </p:txBody>
      </p:sp>
      <p:sp>
        <p:nvSpPr>
          <p:cNvPr id="142" name="Richtungspfeil 4"/>
          <p:cNvSpPr/>
          <p:nvPr/>
        </p:nvSpPr>
        <p:spPr>
          <a:xfrm>
            <a:off x="0" y="601200"/>
            <a:ext cx="7251480" cy="624600"/>
          </a:xfrm>
          <a:prstGeom prst="homePlate">
            <a:avLst>
              <a:gd name="adj" fmla="val 50000"/>
            </a:avLst>
          </a:prstGeom>
          <a:solidFill>
            <a:schemeClr val="accent1">
              <a:lumMod val="75000"/>
            </a:schemeClr>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0" u="none" strike="noStrike">
                <a:solidFill>
                  <a:schemeClr val="lt1"/>
                </a:solidFill>
                <a:effectLst/>
                <a:uFillTx/>
                <a:latin typeface="Arial"/>
              </a:rPr>
              <a:t>V6: Unterrichtsplanung und -gestaltung</a:t>
            </a:r>
            <a:endParaRPr lang="de-DE" sz="2800" b="0" u="none" strike="noStrike">
              <a:solidFill>
                <a:srgbClr val="FFFFFF"/>
              </a:solidFill>
              <a:effectLst/>
              <a:uFillTx/>
              <a:latin typeface="Arial"/>
            </a:endParaRPr>
          </a:p>
        </p:txBody>
      </p:sp>
      <p:sp>
        <p:nvSpPr>
          <p:cNvPr id="143" name="Textfeld 5"/>
          <p:cNvSpPr/>
          <p:nvPr/>
        </p:nvSpPr>
        <p:spPr>
          <a:xfrm>
            <a:off x="1359720" y="1598760"/>
            <a:ext cx="10112040" cy="522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indent="-457200" defTabSz="914400">
              <a:lnSpc>
                <a:spcPct val="100000"/>
              </a:lnSpc>
              <a:tabLst>
                <a:tab pos="0" algn="l"/>
              </a:tabLst>
            </a:pPr>
            <a:r>
              <a:rPr lang="de-DE" sz="2800" b="1" u="none" strike="noStrike">
                <a:solidFill>
                  <a:srgbClr val="2F5597"/>
                </a:solidFill>
                <a:effectLst/>
                <a:uFillTx/>
                <a:latin typeface="Arial"/>
              </a:rPr>
              <a:t>Ziele der heutigen Veranstaltung</a:t>
            </a:r>
            <a:endParaRPr lang="de-DE" sz="2800" b="0" u="none" strike="noStrike">
              <a:solidFill>
                <a:srgbClr val="000000"/>
              </a:solidFill>
              <a:effectLst/>
              <a:uFillTx/>
              <a:latin typeface="Arial"/>
            </a:endParaRPr>
          </a:p>
        </p:txBody>
      </p:sp>
      <p:pic>
        <p:nvPicPr>
          <p:cNvPr id="144" name="Grafik 10" descr="Bücher"/>
          <p:cNvPicPr/>
          <p:nvPr/>
        </p:nvPicPr>
        <p:blipFill>
          <a:blip r:embed="rId2">
            <a:extLst>
              <a:ext uri="{96DAC541-7B7A-43D3-8B79-37D633B846F1}">
                <asvg:svgBlip xmlns:asvg="http://schemas.microsoft.com/office/drawing/2016/SVG/main" r:embed="rId3"/>
              </a:ext>
            </a:extLst>
          </a:blip>
          <a:stretch/>
        </p:blipFill>
        <p:spPr>
          <a:xfrm>
            <a:off x="754560" y="1532160"/>
            <a:ext cx="572760" cy="572760"/>
          </a:xfrm>
          <a:prstGeom prst="rect">
            <a:avLst/>
          </a:prstGeom>
          <a:noFill/>
          <a:ln w="0">
            <a:noFill/>
          </a:ln>
        </p:spPr>
      </p:pic>
      <p:sp>
        <p:nvSpPr>
          <p:cNvPr id="145" name="Rechteck 1"/>
          <p:cNvSpPr/>
          <p:nvPr/>
        </p:nvSpPr>
        <p:spPr>
          <a:xfrm>
            <a:off x="754560" y="2309760"/>
            <a:ext cx="10053720" cy="36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6000" algn="just" defTabSz="914400">
              <a:lnSpc>
                <a:spcPct val="100000"/>
              </a:lnSpc>
              <a:spcBef>
                <a:spcPts val="1199"/>
              </a:spcBef>
            </a:pPr>
            <a:r>
              <a:rPr lang="de-DE" sz="1800" b="0" u="none" strike="noStrike">
                <a:solidFill>
                  <a:schemeClr val="dk1"/>
                </a:solidFill>
                <a:effectLst/>
                <a:uFillTx/>
                <a:latin typeface="Arial"/>
                <a:ea typeface="Times New Roman"/>
              </a:rPr>
              <a:t>Leitfrage: Was ist und wie plane ich kompetenzorientierten Englischunterricht? (Teil II)</a:t>
            </a:r>
            <a:endParaRPr lang="de-DE" sz="1800" b="0" u="none" strike="noStrike">
              <a:solidFill>
                <a:srgbClr val="000000"/>
              </a:solidFill>
              <a:effectLst/>
              <a:uFillTx/>
              <a:latin typeface="Arial"/>
            </a:endParaRPr>
          </a:p>
        </p:txBody>
      </p:sp>
      <p:pic>
        <p:nvPicPr>
          <p:cNvPr id="146" name="Grafik 2"/>
          <p:cNvPicPr/>
          <p:nvPr/>
        </p:nvPicPr>
        <p:blipFill>
          <a:blip r:embed="rId4"/>
          <a:srcRect b="29274"/>
          <a:stretch/>
        </p:blipFill>
        <p:spPr>
          <a:xfrm>
            <a:off x="10179360" y="173880"/>
            <a:ext cx="1891800" cy="640800"/>
          </a:xfrm>
          <a:prstGeom prst="rect">
            <a:avLst/>
          </a:prstGeom>
          <a:noFill/>
          <a:ln w="0">
            <a:noFill/>
          </a:ln>
        </p:spPr>
      </p:pic>
      <p:graphicFrame>
        <p:nvGraphicFramePr>
          <p:cNvPr id="147" name="Tabelle 3"/>
          <p:cNvGraphicFramePr/>
          <p:nvPr/>
        </p:nvGraphicFramePr>
        <p:xfrm>
          <a:off x="754560" y="2957760"/>
          <a:ext cx="10333440" cy="2820200"/>
        </p:xfrm>
        <a:graphic>
          <a:graphicData uri="http://schemas.openxmlformats.org/drawingml/2006/table">
            <a:tbl>
              <a:tblPr/>
              <a:tblGrid>
                <a:gridCol w="5166720">
                  <a:extLst>
                    <a:ext uri="{9D8B030D-6E8A-4147-A177-3AD203B41FA5}">
                      <a16:colId xmlns:a16="http://schemas.microsoft.com/office/drawing/2014/main" val="20000"/>
                    </a:ext>
                  </a:extLst>
                </a:gridCol>
                <a:gridCol w="5166720">
                  <a:extLst>
                    <a:ext uri="{9D8B030D-6E8A-4147-A177-3AD203B41FA5}">
                      <a16:colId xmlns:a16="http://schemas.microsoft.com/office/drawing/2014/main" val="20001"/>
                    </a:ext>
                  </a:extLst>
                </a:gridCol>
              </a:tblGrid>
              <a:tr h="402120">
                <a:tc>
                  <a:txBody>
                    <a:bodyPr/>
                    <a:lstStyle/>
                    <a:p>
                      <a:pPr algn="ctr" defTabSz="914400">
                        <a:lnSpc>
                          <a:spcPct val="100000"/>
                        </a:lnSpc>
                        <a:spcBef>
                          <a:spcPts val="400"/>
                        </a:spcBef>
                        <a:spcAft>
                          <a:spcPts val="400"/>
                        </a:spcAft>
                      </a:pPr>
                      <a:r>
                        <a:rPr lang="de-DE" sz="1800" b="0" u="none" strike="noStrike">
                          <a:solidFill>
                            <a:schemeClr val="lt1"/>
                          </a:solidFill>
                          <a:effectLst/>
                          <a:uFillTx/>
                          <a:latin typeface="Arial"/>
                        </a:rPr>
                        <a:t>Teil I (V01)</a:t>
                      </a:r>
                      <a:endParaRPr lang="de-DE" sz="1800" b="0" u="none" strike="noStrike">
                        <a:solidFill>
                          <a:srgbClr val="FFFFFF"/>
                        </a:solidFill>
                        <a:effectLst/>
                        <a:uFillTx/>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1">
                        <a:lumMod val="75000"/>
                      </a:schemeClr>
                    </a:solidFill>
                  </a:tcPr>
                </a:tc>
                <a:tc>
                  <a:txBody>
                    <a:bodyPr/>
                    <a:lstStyle/>
                    <a:p>
                      <a:pPr algn="ctr" defTabSz="914400">
                        <a:lnSpc>
                          <a:spcPct val="100000"/>
                        </a:lnSpc>
                        <a:spcBef>
                          <a:spcPts val="400"/>
                        </a:spcBef>
                        <a:spcAft>
                          <a:spcPts val="400"/>
                        </a:spcAft>
                      </a:pPr>
                      <a:r>
                        <a:rPr lang="de-DE" sz="1800" b="0" u="none" strike="noStrike">
                          <a:solidFill>
                            <a:schemeClr val="lt1"/>
                          </a:solidFill>
                          <a:effectLst/>
                          <a:uFillTx/>
                          <a:latin typeface="Arial"/>
                        </a:rPr>
                        <a:t>Teil II (V06)</a:t>
                      </a:r>
                      <a:endParaRPr lang="de-DE" sz="1800" b="0" u="none" strike="noStrike">
                        <a:solidFill>
                          <a:srgbClr val="FFFFFF"/>
                        </a:solidFill>
                        <a:effectLst/>
                        <a:uFillTx/>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1">
                        <a:lumMod val="75000"/>
                      </a:schemeClr>
                    </a:solidFill>
                  </a:tcPr>
                </a:tc>
                <a:extLst>
                  <a:ext uri="{0D108BD9-81ED-4DB2-BD59-A6C34878D82A}">
                    <a16:rowId xmlns:a16="http://schemas.microsoft.com/office/drawing/2014/main" val="10000"/>
                  </a:ext>
                </a:extLst>
              </a:tr>
              <a:tr h="402120">
                <a:tc>
                  <a:txBody>
                    <a:bodyPr/>
                    <a:lstStyle/>
                    <a:p>
                      <a:pPr marL="285840" indent="-285840" defTabSz="914400">
                        <a:lnSpc>
                          <a:spcPct val="100000"/>
                        </a:lnSpc>
                        <a:spcBef>
                          <a:spcPts val="400"/>
                        </a:spcBef>
                        <a:spcAft>
                          <a:spcPts val="400"/>
                        </a:spcAft>
                        <a:buClr>
                          <a:srgbClr val="000000"/>
                        </a:buClr>
                        <a:buFont typeface="Arial"/>
                        <a:buChar char="•"/>
                      </a:pPr>
                      <a:r>
                        <a:rPr lang="de-DE" sz="1800" b="0" u="none" strike="noStrike">
                          <a:solidFill>
                            <a:schemeClr val="dk1"/>
                          </a:solidFill>
                          <a:effectLst/>
                          <a:uFillTx/>
                          <a:latin typeface="Arial"/>
                        </a:rPr>
                        <a:t>Zehn Merkmale guten Unterrichts (Meyer)</a:t>
                      </a:r>
                      <a:endParaRPr lang="de-DE" sz="1800" b="0" u="none" strike="noStrike">
                        <a:solidFill>
                          <a:srgbClr val="000000"/>
                        </a:solidFill>
                        <a:effectLst/>
                        <a:uFillTx/>
                        <a:latin typeface="Arial"/>
                      </a:endParaRPr>
                    </a:p>
                    <a:p>
                      <a:pPr marL="285840" indent="-285840" defTabSz="914400">
                        <a:lnSpc>
                          <a:spcPct val="100000"/>
                        </a:lnSpc>
                        <a:spcBef>
                          <a:spcPts val="400"/>
                        </a:spcBef>
                        <a:spcAft>
                          <a:spcPts val="400"/>
                        </a:spcAft>
                        <a:buClr>
                          <a:srgbClr val="000000"/>
                        </a:buClr>
                        <a:buFont typeface="Arial"/>
                        <a:buChar char="•"/>
                      </a:pPr>
                      <a:r>
                        <a:rPr lang="de-DE" sz="1800" b="0" u="none" strike="noStrike">
                          <a:solidFill>
                            <a:schemeClr val="dk1"/>
                          </a:solidFill>
                          <a:effectLst/>
                          <a:uFillTx/>
                          <a:latin typeface="Arial"/>
                        </a:rPr>
                        <a:t>Prinzipien des Englischunterrichts (Butzkamm)</a:t>
                      </a:r>
                      <a:endParaRPr lang="de-DE" sz="1800" b="0" u="none" strike="noStrike">
                        <a:solidFill>
                          <a:srgbClr val="000000"/>
                        </a:solidFill>
                        <a:effectLst/>
                        <a:uFillTx/>
                        <a:latin typeface="Arial"/>
                      </a:endParaRPr>
                    </a:p>
                    <a:p>
                      <a:pPr marL="285840" indent="-285840" defTabSz="914400">
                        <a:lnSpc>
                          <a:spcPct val="100000"/>
                        </a:lnSpc>
                        <a:spcBef>
                          <a:spcPts val="400"/>
                        </a:spcBef>
                        <a:spcAft>
                          <a:spcPts val="400"/>
                        </a:spcAft>
                        <a:buClr>
                          <a:srgbClr val="000000"/>
                        </a:buClr>
                        <a:buFont typeface="Arial"/>
                        <a:buChar char="•"/>
                      </a:pPr>
                      <a:r>
                        <a:rPr lang="de-DE" sz="1800" b="0" u="none" strike="noStrike">
                          <a:solidFill>
                            <a:schemeClr val="dk1"/>
                          </a:solidFill>
                          <a:effectLst/>
                          <a:uFillTx/>
                          <a:latin typeface="Arial"/>
                        </a:rPr>
                        <a:t>Didaktische Analyse nach Klafki</a:t>
                      </a:r>
                      <a:endParaRPr lang="de-DE" sz="1800" b="0" u="none" strike="noStrike">
                        <a:solidFill>
                          <a:srgbClr val="000000"/>
                        </a:solidFill>
                        <a:effectLst/>
                        <a:uFillTx/>
                        <a:latin typeface="Arial"/>
                      </a:endParaRPr>
                    </a:p>
                    <a:p>
                      <a:pPr marL="285840" indent="-285840" defTabSz="914400">
                        <a:lnSpc>
                          <a:spcPct val="100000"/>
                        </a:lnSpc>
                        <a:spcBef>
                          <a:spcPts val="400"/>
                        </a:spcBef>
                        <a:spcAft>
                          <a:spcPts val="400"/>
                        </a:spcAft>
                        <a:buClr>
                          <a:srgbClr val="000000"/>
                        </a:buClr>
                        <a:buFont typeface="Arial"/>
                        <a:buChar char="•"/>
                      </a:pPr>
                      <a:r>
                        <a:rPr lang="de-DE" sz="1800" b="0" u="none" strike="noStrike">
                          <a:solidFill>
                            <a:schemeClr val="dk1"/>
                          </a:solidFill>
                          <a:effectLst/>
                          <a:uFillTx/>
                          <a:latin typeface="Arial"/>
                        </a:rPr>
                        <a:t>Schlüssel- und Kernprobleme des gesellschaftlichen Lebens</a:t>
                      </a:r>
                      <a:endParaRPr lang="de-DE" sz="1800" b="0" u="none" strike="noStrike">
                        <a:solidFill>
                          <a:srgbClr val="000000"/>
                        </a:solidFill>
                        <a:effectLst/>
                        <a:uFillTx/>
                        <a:latin typeface="Arial"/>
                      </a:endParaRPr>
                    </a:p>
                    <a:p>
                      <a:pPr marL="285840" indent="-285840" defTabSz="914400">
                        <a:lnSpc>
                          <a:spcPct val="100000"/>
                        </a:lnSpc>
                        <a:spcBef>
                          <a:spcPts val="400"/>
                        </a:spcBef>
                        <a:spcAft>
                          <a:spcPts val="400"/>
                        </a:spcAft>
                        <a:buClr>
                          <a:srgbClr val="000000"/>
                        </a:buClr>
                        <a:buFont typeface="Arial"/>
                        <a:buChar char="•"/>
                      </a:pPr>
                      <a:r>
                        <a:rPr lang="de-DE" sz="1800" b="0" u="none" strike="noStrike">
                          <a:solidFill>
                            <a:schemeClr val="dk1"/>
                          </a:solidFill>
                          <a:effectLst/>
                          <a:uFillTx/>
                          <a:latin typeface="Arial"/>
                        </a:rPr>
                        <a:t>Sprachlichen Lernzuwachs planen</a:t>
                      </a:r>
                      <a:endParaRPr lang="de-DE" sz="1800" b="0" u="none" strike="noStrike">
                        <a:solidFill>
                          <a:srgbClr val="000000"/>
                        </a:solidFill>
                        <a:effectLst/>
                        <a:uFillTx/>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marL="285840" indent="-285840" defTabSz="914400">
                        <a:lnSpc>
                          <a:spcPct val="100000"/>
                        </a:lnSpc>
                        <a:spcBef>
                          <a:spcPts val="400"/>
                        </a:spcBef>
                        <a:spcAft>
                          <a:spcPts val="400"/>
                        </a:spcAft>
                        <a:buClr>
                          <a:srgbClr val="000000"/>
                        </a:buClr>
                        <a:buFont typeface="Arial"/>
                        <a:buChar char="•"/>
                      </a:pPr>
                      <a:r>
                        <a:rPr lang="de-DE" sz="1800" b="0" u="none" strike="noStrike">
                          <a:solidFill>
                            <a:schemeClr val="dk1"/>
                          </a:solidFill>
                          <a:effectLst/>
                          <a:uFillTx/>
                          <a:latin typeface="Arial"/>
                        </a:rPr>
                        <a:t>Kompetenzorientierte Spracharbeit  (Sommerfeldt)</a:t>
                      </a:r>
                      <a:endParaRPr lang="de-DE" sz="1800" b="0" u="none" strike="noStrike">
                        <a:solidFill>
                          <a:srgbClr val="000000"/>
                        </a:solidFill>
                        <a:effectLst/>
                        <a:uFillTx/>
                        <a:latin typeface="Arial"/>
                      </a:endParaRPr>
                    </a:p>
                    <a:p>
                      <a:pPr marL="285840" indent="-285840" defTabSz="914400">
                        <a:lnSpc>
                          <a:spcPct val="100000"/>
                        </a:lnSpc>
                        <a:spcBef>
                          <a:spcPts val="400"/>
                        </a:spcBef>
                        <a:spcAft>
                          <a:spcPts val="400"/>
                        </a:spcAft>
                        <a:buClr>
                          <a:srgbClr val="000000"/>
                        </a:buClr>
                        <a:buFont typeface="Arial"/>
                        <a:buChar char="•"/>
                      </a:pPr>
                      <a:r>
                        <a:rPr lang="de-DE" sz="1800" b="0" u="none" strike="noStrike">
                          <a:solidFill>
                            <a:schemeClr val="dk1"/>
                          </a:solidFill>
                          <a:effectLst/>
                          <a:uFillTx/>
                          <a:latin typeface="Arial"/>
                        </a:rPr>
                        <a:t>Komplexe Kompetenzaufgabe (Hallet)</a:t>
                      </a:r>
                      <a:endParaRPr lang="de-DE" sz="1800" b="0" u="none" strike="noStrike">
                        <a:solidFill>
                          <a:srgbClr val="000000"/>
                        </a:solidFill>
                        <a:effectLst/>
                        <a:uFillTx/>
                        <a:latin typeface="Arial"/>
                      </a:endParaRPr>
                    </a:p>
                    <a:p>
                      <a:pPr marL="285840" indent="-285840" defTabSz="914400">
                        <a:lnSpc>
                          <a:spcPct val="100000"/>
                        </a:lnSpc>
                        <a:spcBef>
                          <a:spcPts val="400"/>
                        </a:spcBef>
                        <a:spcAft>
                          <a:spcPts val="400"/>
                        </a:spcAft>
                        <a:buClr>
                          <a:srgbClr val="000000"/>
                        </a:buClr>
                        <a:buFont typeface="Arial"/>
                        <a:buChar char="•"/>
                      </a:pPr>
                      <a:r>
                        <a:rPr lang="de-DE" sz="1800" b="0" u="none" strike="noStrike">
                          <a:solidFill>
                            <a:schemeClr val="dk1"/>
                          </a:solidFill>
                          <a:effectLst/>
                          <a:uFillTx/>
                          <a:latin typeface="Arial"/>
                        </a:rPr>
                        <a:t>Sicht- und Tiefenstrukturen (u.a. Kunter)</a:t>
                      </a:r>
                      <a:endParaRPr lang="de-DE" sz="1800" b="0" u="none" strike="noStrike">
                        <a:solidFill>
                          <a:srgbClr val="000000"/>
                        </a:solidFill>
                        <a:effectLst/>
                        <a:uFillTx/>
                        <a:latin typeface="Arial"/>
                      </a:endParaRPr>
                    </a:p>
                    <a:p>
                      <a:pPr marL="285840" indent="-285840" defTabSz="914400">
                        <a:lnSpc>
                          <a:spcPct val="100000"/>
                        </a:lnSpc>
                        <a:spcBef>
                          <a:spcPts val="400"/>
                        </a:spcBef>
                        <a:spcAft>
                          <a:spcPts val="400"/>
                        </a:spcAft>
                        <a:buClr>
                          <a:srgbClr val="000000"/>
                        </a:buClr>
                        <a:buFont typeface="Arial"/>
                        <a:buChar char="•"/>
                      </a:pPr>
                      <a:r>
                        <a:rPr lang="de-DE" sz="1800" b="0" u="none" strike="noStrike">
                          <a:solidFill>
                            <a:schemeClr val="dk1"/>
                          </a:solidFill>
                          <a:effectLst/>
                          <a:uFillTx/>
                          <a:latin typeface="Arial"/>
                        </a:rPr>
                        <a:t>Lehrerzentrierung – Offener vs. geschlossener Unterricht</a:t>
                      </a:r>
                      <a:endParaRPr lang="de-DE" sz="1800" b="0" u="none" strike="noStrike">
                        <a:solidFill>
                          <a:srgbClr val="000000"/>
                        </a:solidFill>
                        <a:effectLst/>
                        <a:uFillTx/>
                        <a:latin typeface="Arial"/>
                      </a:endParaRPr>
                    </a:p>
                    <a:p>
                      <a:pPr marL="285840" indent="-285840" defTabSz="914400">
                        <a:lnSpc>
                          <a:spcPct val="100000"/>
                        </a:lnSpc>
                        <a:spcBef>
                          <a:spcPts val="400"/>
                        </a:spcBef>
                        <a:spcAft>
                          <a:spcPts val="400"/>
                        </a:spcAft>
                        <a:buClr>
                          <a:srgbClr val="000000"/>
                        </a:buClr>
                        <a:buFont typeface="Arial"/>
                        <a:buChar char="•"/>
                      </a:pPr>
                      <a:r>
                        <a:rPr lang="de-DE" sz="1800" b="0" u="none" strike="noStrike">
                          <a:solidFill>
                            <a:schemeClr val="dk1"/>
                          </a:solidFill>
                          <a:effectLst/>
                          <a:uFillTx/>
                          <a:latin typeface="Arial"/>
                        </a:rPr>
                        <a:t>Unterrichtsgespräche planen und führen</a:t>
                      </a:r>
                      <a:endParaRPr lang="de-DE" sz="1800" b="0" u="none" strike="noStrike">
                        <a:solidFill>
                          <a:srgbClr val="000000"/>
                        </a:solidFill>
                        <a:effectLst/>
                        <a:uFillTx/>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Grafik 3"/>
          <p:cNvPicPr/>
          <p:nvPr/>
        </p:nvPicPr>
        <p:blipFill>
          <a:blip r:embed="rId3"/>
          <a:srcRect t="28648" b="15105"/>
          <a:stretch/>
        </p:blipFill>
        <p:spPr>
          <a:xfrm>
            <a:off x="0" y="0"/>
            <a:ext cx="12191760" cy="6857640"/>
          </a:xfrm>
          <a:prstGeom prst="rect">
            <a:avLst/>
          </a:prstGeom>
          <a:solidFill>
            <a:schemeClr val="accent1">
              <a:lumMod val="60000"/>
              <a:lumOff val="40000"/>
            </a:schemeClr>
          </a:solidFill>
          <a:ln w="0">
            <a:noFill/>
          </a:ln>
        </p:spPr>
      </p:pic>
      <p:sp>
        <p:nvSpPr>
          <p:cNvPr id="149" name="Textfeld 5"/>
          <p:cNvSpPr/>
          <p:nvPr/>
        </p:nvSpPr>
        <p:spPr>
          <a:xfrm>
            <a:off x="5168160" y="794880"/>
            <a:ext cx="5179320" cy="707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indent="-457200" defTabSz="914400">
              <a:lnSpc>
                <a:spcPct val="100000"/>
              </a:lnSpc>
              <a:tabLst>
                <a:tab pos="0" algn="l"/>
              </a:tabLst>
            </a:pPr>
            <a:r>
              <a:rPr lang="de-DE" sz="4000" b="1" u="none" strike="noStrike">
                <a:solidFill>
                  <a:srgbClr val="FF0000"/>
                </a:solidFill>
                <a:effectLst/>
                <a:uFillTx/>
                <a:latin typeface="Arial"/>
              </a:rPr>
              <a:t>A</a:t>
            </a:r>
            <a:r>
              <a:rPr lang="de-DE" sz="4000" b="1" u="none" strike="noStrike">
                <a:solidFill>
                  <a:schemeClr val="lt1"/>
                </a:solidFill>
                <a:effectLst/>
                <a:uFillTx/>
                <a:latin typeface="Arial"/>
              </a:rPr>
              <a:t>genda</a:t>
            </a:r>
            <a:endParaRPr lang="de-DE" sz="4000" b="0" u="none" strike="noStrike">
              <a:solidFill>
                <a:srgbClr val="000000"/>
              </a:solidFill>
              <a:effectLst/>
              <a:uFillTx/>
              <a:latin typeface="Arial"/>
            </a:endParaRPr>
          </a:p>
        </p:txBody>
      </p:sp>
      <p:pic>
        <p:nvPicPr>
          <p:cNvPr id="150" name="Grafik 7" descr="Bücher"/>
          <p:cNvPicPr/>
          <p:nvPr/>
        </p:nvPicPr>
        <p:blipFill>
          <a:blip r:embed="rId4">
            <a:extLst>
              <a:ext uri="{96DAC541-7B7A-43D3-8B79-37D633B846F1}">
                <asvg:svgBlip xmlns:asvg="http://schemas.microsoft.com/office/drawing/2016/SVG/main" r:embed="rId5"/>
              </a:ext>
            </a:extLst>
          </a:blip>
          <a:stretch/>
        </p:blipFill>
        <p:spPr>
          <a:xfrm>
            <a:off x="5153760" y="2378160"/>
            <a:ext cx="575640" cy="575640"/>
          </a:xfrm>
          <a:prstGeom prst="rect">
            <a:avLst/>
          </a:prstGeom>
          <a:noFill/>
          <a:ln w="0">
            <a:noFill/>
          </a:ln>
        </p:spPr>
      </p:pic>
      <p:pic>
        <p:nvPicPr>
          <p:cNvPr id="151" name="Grafik 10" descr="Rucksack"/>
          <p:cNvPicPr/>
          <p:nvPr/>
        </p:nvPicPr>
        <p:blipFill>
          <a:blip r:embed="rId6">
            <a:extLst>
              <a:ext uri="{96DAC541-7B7A-43D3-8B79-37D633B846F1}">
                <asvg:svgBlip xmlns:asvg="http://schemas.microsoft.com/office/drawing/2016/SVG/main" r:embed="rId7"/>
              </a:ext>
            </a:extLst>
          </a:blip>
          <a:stretch/>
        </p:blipFill>
        <p:spPr>
          <a:xfrm>
            <a:off x="5164200" y="5182200"/>
            <a:ext cx="568080" cy="568080"/>
          </a:xfrm>
          <a:prstGeom prst="rect">
            <a:avLst/>
          </a:prstGeom>
          <a:noFill/>
          <a:ln w="0">
            <a:noFill/>
          </a:ln>
        </p:spPr>
      </p:pic>
      <p:pic>
        <p:nvPicPr>
          <p:cNvPr id="152" name="Grafik 13" descr="Hilfe"/>
          <p:cNvPicPr/>
          <p:nvPr/>
        </p:nvPicPr>
        <p:blipFill>
          <a:blip r:embed="rId8">
            <a:extLst>
              <a:ext uri="{96DAC541-7B7A-43D3-8B79-37D633B846F1}">
                <asvg:svgBlip xmlns:asvg="http://schemas.microsoft.com/office/drawing/2016/SVG/main" r:embed="rId9"/>
              </a:ext>
            </a:extLst>
          </a:blip>
          <a:srcRect l="8457" t="7249" r="7210" b="7872"/>
          <a:stretch/>
        </p:blipFill>
        <p:spPr>
          <a:xfrm>
            <a:off x="5173560" y="5790960"/>
            <a:ext cx="568080" cy="571680"/>
          </a:xfrm>
          <a:prstGeom prst="rect">
            <a:avLst/>
          </a:prstGeom>
          <a:noFill/>
          <a:ln w="0">
            <a:noFill/>
          </a:ln>
        </p:spPr>
      </p:pic>
      <p:graphicFrame>
        <p:nvGraphicFramePr>
          <p:cNvPr id="153" name="Tabelle 2"/>
          <p:cNvGraphicFramePr/>
          <p:nvPr/>
        </p:nvGraphicFramePr>
        <p:xfrm>
          <a:off x="6095880" y="1765440"/>
          <a:ext cx="5675760" cy="4717080"/>
        </p:xfrm>
        <a:graphic>
          <a:graphicData uri="http://schemas.openxmlformats.org/drawingml/2006/table">
            <a:tbl>
              <a:tblPr/>
              <a:tblGrid>
                <a:gridCol w="5675760">
                  <a:extLst>
                    <a:ext uri="{9D8B030D-6E8A-4147-A177-3AD203B41FA5}">
                      <a16:colId xmlns:a16="http://schemas.microsoft.com/office/drawing/2014/main" val="20000"/>
                    </a:ext>
                  </a:extLst>
                </a:gridCol>
              </a:tblGrid>
              <a:tr h="582480">
                <a:tc>
                  <a:txBody>
                    <a:bodyPr/>
                    <a:lstStyle/>
                    <a:p>
                      <a:pPr defTabSz="914400">
                        <a:lnSpc>
                          <a:spcPct val="100000"/>
                        </a:lnSpc>
                      </a:pPr>
                      <a:r>
                        <a:rPr lang="de-DE" sz="2200" b="0" i="1" u="none" strike="noStrike">
                          <a:solidFill>
                            <a:schemeClr val="accent1">
                              <a:lumMod val="75000"/>
                            </a:schemeClr>
                          </a:solidFill>
                          <a:effectLst/>
                          <a:uFillTx/>
                          <a:latin typeface="Arial"/>
                        </a:rPr>
                        <a:t>Warm-up</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0"/>
                  </a:ext>
                </a:extLst>
              </a:tr>
              <a:tr h="582480">
                <a:tc>
                  <a:txBody>
                    <a:bodyPr/>
                    <a:lstStyle/>
                    <a:p>
                      <a:pPr defTabSz="914400">
                        <a:lnSpc>
                          <a:spcPct val="100000"/>
                        </a:lnSpc>
                      </a:pPr>
                      <a:r>
                        <a:rPr lang="de-DE" sz="2200" b="0" u="none" strike="noStrike">
                          <a:solidFill>
                            <a:schemeClr val="accent1">
                              <a:lumMod val="75000"/>
                            </a:schemeClr>
                          </a:solidFill>
                          <a:effectLst/>
                          <a:uFillTx/>
                          <a:latin typeface="Arial"/>
                        </a:rPr>
                        <a:t>Ziele der Veranstaltung</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1"/>
                  </a:ext>
                </a:extLst>
              </a:tr>
              <a:tr h="582480">
                <a:tc>
                  <a:txBody>
                    <a:bodyPr/>
                    <a:lstStyle/>
                    <a:p>
                      <a:pPr defTabSz="914400">
                        <a:lnSpc>
                          <a:spcPct val="100000"/>
                        </a:lnSpc>
                        <a:spcBef>
                          <a:spcPts val="601"/>
                        </a:spcBef>
                        <a:spcAft>
                          <a:spcPts val="400"/>
                        </a:spcAft>
                        <a:tabLst>
                          <a:tab pos="0" algn="l"/>
                        </a:tabLst>
                      </a:pPr>
                      <a:r>
                        <a:rPr lang="de-DE" sz="2200" b="0" u="none" strike="noStrike">
                          <a:solidFill>
                            <a:schemeClr val="lt1"/>
                          </a:solidFill>
                          <a:effectLst/>
                          <a:uFillTx/>
                          <a:latin typeface="Arial"/>
                        </a:rPr>
                        <a:t>Lehrerzentrierter vs. offener Unterricht</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2"/>
                  </a:ext>
                </a:extLst>
              </a:tr>
              <a:tr h="582480">
                <a:tc>
                  <a:txBody>
                    <a:bodyPr/>
                    <a:lstStyle/>
                    <a:p>
                      <a:pPr defTabSz="914400">
                        <a:lnSpc>
                          <a:spcPct val="100000"/>
                        </a:lnSpc>
                        <a:tabLst>
                          <a:tab pos="0" algn="l"/>
                        </a:tabLst>
                      </a:pPr>
                      <a:r>
                        <a:rPr lang="de-DE" sz="2200" b="0" u="none" strike="noStrike">
                          <a:solidFill>
                            <a:schemeClr val="accent1">
                              <a:lumMod val="75000"/>
                            </a:schemeClr>
                          </a:solidFill>
                          <a:effectLst/>
                          <a:uFillTx/>
                          <a:latin typeface="Arial"/>
                        </a:rPr>
                        <a:t>Unterrichtsgespräche planen &amp; durchführen</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3"/>
                  </a:ext>
                </a:extLst>
              </a:tr>
              <a:tr h="582480">
                <a:tc>
                  <a:txBody>
                    <a:bodyPr/>
                    <a:lstStyle/>
                    <a:p>
                      <a:pPr defTabSz="914400">
                        <a:lnSpc>
                          <a:spcPct val="100000"/>
                        </a:lnSpc>
                        <a:tabLst>
                          <a:tab pos="0" algn="l"/>
                        </a:tabLst>
                      </a:pPr>
                      <a:r>
                        <a:rPr lang="de-DE" sz="2200" b="0" u="none" strike="noStrike">
                          <a:solidFill>
                            <a:schemeClr val="accent1">
                              <a:lumMod val="75000"/>
                            </a:schemeClr>
                          </a:solidFill>
                          <a:effectLst/>
                          <a:uFillTx/>
                          <a:latin typeface="Arial"/>
                        </a:rPr>
                        <a:t>Lernaufgabe</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4"/>
                  </a:ext>
                </a:extLst>
              </a:tr>
              <a:tr h="582480">
                <a:tc>
                  <a:txBody>
                    <a:bodyPr/>
                    <a:lstStyle/>
                    <a:p>
                      <a:pPr defTabSz="914400">
                        <a:lnSpc>
                          <a:spcPct val="100000"/>
                        </a:lnSpc>
                        <a:tabLst>
                          <a:tab pos="0" algn="l"/>
                        </a:tabLst>
                      </a:pPr>
                      <a:r>
                        <a:rPr lang="de-DE" sz="2200" b="0" u="none" strike="noStrike">
                          <a:solidFill>
                            <a:schemeClr val="accent1">
                              <a:lumMod val="75000"/>
                            </a:schemeClr>
                          </a:solidFill>
                          <a:effectLst/>
                          <a:uFillTx/>
                          <a:latin typeface="Arial"/>
                        </a:rPr>
                        <a:t>Faktor des Monats – Erfolgskriterien </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5"/>
                  </a:ext>
                </a:extLst>
              </a:tr>
              <a:tr h="610560">
                <a:tc>
                  <a:txBody>
                    <a:bodyPr/>
                    <a:lstStyle/>
                    <a:p>
                      <a:pPr defTabSz="914400">
                        <a:lnSpc>
                          <a:spcPct val="100000"/>
                        </a:lnSpc>
                        <a:tabLst>
                          <a:tab pos="0" algn="l"/>
                        </a:tabLst>
                      </a:pPr>
                      <a:r>
                        <a:rPr lang="de-DE" sz="2200" b="0" u="none" strike="noStrike">
                          <a:solidFill>
                            <a:schemeClr val="accent1">
                              <a:lumMod val="75000"/>
                            </a:schemeClr>
                          </a:solidFill>
                          <a:effectLst/>
                          <a:uFillTx/>
                          <a:latin typeface="Arial"/>
                        </a:rPr>
                        <a:t>nachbereitende Aufgabe</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6"/>
                  </a:ext>
                </a:extLst>
              </a:tr>
              <a:tr h="610560">
                <a:tc>
                  <a:txBody>
                    <a:bodyPr/>
                    <a:lstStyle/>
                    <a:p>
                      <a:pPr defTabSz="914400">
                        <a:lnSpc>
                          <a:spcPct val="100000"/>
                        </a:lnSpc>
                        <a:tabLst>
                          <a:tab pos="0" algn="l"/>
                        </a:tabLst>
                      </a:pPr>
                      <a:r>
                        <a:rPr lang="de-DE" sz="2200" b="0" u="none" strike="noStrike">
                          <a:solidFill>
                            <a:schemeClr val="accent1">
                              <a:lumMod val="75000"/>
                            </a:schemeClr>
                          </a:solidFill>
                          <a:effectLst/>
                          <a:uFillTx/>
                          <a:latin typeface="Arial"/>
                        </a:rPr>
                        <a:t>offene Fragen</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7"/>
                  </a:ext>
                </a:extLst>
              </a:tr>
            </a:tbl>
          </a:graphicData>
        </a:graphic>
      </p:graphicFrame>
      <p:pic>
        <p:nvPicPr>
          <p:cNvPr id="154" name="Grafik 12" descr="Ausführen mit einfarbiger Füllung"/>
          <p:cNvPicPr/>
          <p:nvPr/>
        </p:nvPicPr>
        <p:blipFill>
          <a:blip r:embed="rId10">
            <a:extLst>
              <a:ext uri="{96DAC541-7B7A-43D3-8B79-37D633B846F1}">
                <asvg:svgBlip xmlns:asvg="http://schemas.microsoft.com/office/drawing/2016/SVG/main" r:embed="rId11"/>
              </a:ext>
            </a:extLst>
          </a:blip>
          <a:stretch/>
        </p:blipFill>
        <p:spPr>
          <a:xfrm>
            <a:off x="5169600" y="1792800"/>
            <a:ext cx="575640" cy="575640"/>
          </a:xfrm>
          <a:prstGeom prst="rect">
            <a:avLst/>
          </a:prstGeom>
          <a:noFill/>
          <a:ln w="0">
            <a:noFill/>
          </a:ln>
        </p:spPr>
      </p:pic>
      <p:pic>
        <p:nvPicPr>
          <p:cNvPr id="155" name="Grafik 2" descr="Besprechung mit einfarbiger Füllung"/>
          <p:cNvPicPr/>
          <p:nvPr/>
        </p:nvPicPr>
        <p:blipFill>
          <a:blip r:embed="rId12">
            <a:extLst>
              <a:ext uri="{96DAC541-7B7A-43D3-8B79-37D633B846F1}">
                <asvg:svgBlip xmlns:asvg="http://schemas.microsoft.com/office/drawing/2016/SVG/main" r:embed="rId13"/>
              </a:ext>
            </a:extLst>
          </a:blip>
          <a:stretch/>
        </p:blipFill>
        <p:spPr>
          <a:xfrm>
            <a:off x="5156280" y="4006440"/>
            <a:ext cx="575640" cy="575640"/>
          </a:xfrm>
          <a:prstGeom prst="rect">
            <a:avLst/>
          </a:prstGeom>
          <a:noFill/>
          <a:ln w="0">
            <a:noFill/>
          </a:ln>
        </p:spPr>
      </p:pic>
      <p:pic>
        <p:nvPicPr>
          <p:cNvPr id="156" name="Grafik 5" descr="Klassenzimmer mit einfarbiger Füllung"/>
          <p:cNvPicPr/>
          <p:nvPr/>
        </p:nvPicPr>
        <p:blipFill>
          <a:blip r:embed="rId14">
            <a:extLst>
              <a:ext uri="{96DAC541-7B7A-43D3-8B79-37D633B846F1}">
                <asvg:svgBlip xmlns:asvg="http://schemas.microsoft.com/office/drawing/2016/SVG/main" r:embed="rId15"/>
              </a:ext>
            </a:extLst>
          </a:blip>
          <a:stretch/>
        </p:blipFill>
        <p:spPr>
          <a:xfrm>
            <a:off x="5135760" y="2966760"/>
            <a:ext cx="575640" cy="575640"/>
          </a:xfrm>
          <a:prstGeom prst="rect">
            <a:avLst/>
          </a:prstGeom>
          <a:noFill/>
          <a:ln w="0">
            <a:noFill/>
          </a:ln>
        </p:spPr>
      </p:pic>
      <p:pic>
        <p:nvPicPr>
          <p:cNvPr id="157" name="Grafik 9" descr="Chat mit einfarbiger Füllung"/>
          <p:cNvPicPr/>
          <p:nvPr/>
        </p:nvPicPr>
        <p:blipFill>
          <a:blip r:embed="rId16">
            <a:extLst>
              <a:ext uri="{96DAC541-7B7A-43D3-8B79-37D633B846F1}">
                <asvg:svgBlip xmlns:asvg="http://schemas.microsoft.com/office/drawing/2016/SVG/main" r:embed="rId17"/>
              </a:ext>
            </a:extLst>
          </a:blip>
          <a:stretch/>
        </p:blipFill>
        <p:spPr>
          <a:xfrm>
            <a:off x="5135760" y="3541320"/>
            <a:ext cx="575640" cy="575640"/>
          </a:xfrm>
          <a:prstGeom prst="rect">
            <a:avLst/>
          </a:prstGeom>
          <a:noFill/>
          <a:ln w="0">
            <a:noFill/>
          </a:ln>
        </p:spPr>
      </p:pic>
      <p:pic>
        <p:nvPicPr>
          <p:cNvPr id="158" name="Grafik 22" descr="Ein Bild, das Blau, Raum, Electric Blue (Farbe), Farbigkeit enthält.&#10;&#10;Automatisch generierte Beschreibung"/>
          <p:cNvPicPr/>
          <p:nvPr/>
        </p:nvPicPr>
        <p:blipFill>
          <a:blip r:embed="rId18"/>
          <a:srcRect l="13636" r="51342"/>
          <a:stretch/>
        </p:blipFill>
        <p:spPr>
          <a:xfrm>
            <a:off x="0" y="0"/>
            <a:ext cx="4546080" cy="6839640"/>
          </a:xfrm>
          <a:prstGeom prst="rect">
            <a:avLst/>
          </a:prstGeom>
          <a:noFill/>
          <a:ln w="0">
            <a:noFill/>
          </a:ln>
        </p:spPr>
      </p:pic>
      <p:cxnSp>
        <p:nvCxnSpPr>
          <p:cNvPr id="159" name="Gerade Verbindung 24"/>
          <p:cNvCxnSpPr/>
          <p:nvPr/>
        </p:nvCxnSpPr>
        <p:spPr>
          <a:xfrm>
            <a:off x="4566960" y="0"/>
            <a:ext cx="360" cy="6858360"/>
          </a:xfrm>
          <a:prstGeom prst="straightConnector1">
            <a:avLst/>
          </a:prstGeom>
          <a:ln w="28575">
            <a:solidFill>
              <a:srgbClr val="FFFFFF"/>
            </a:solidFill>
          </a:ln>
        </p:spPr>
      </p:cxnSp>
      <p:pic>
        <p:nvPicPr>
          <p:cNvPr id="160" name="Grafik 25" descr="Tachometer niedrig mit einfarbiger Füllung"/>
          <p:cNvPicPr/>
          <p:nvPr/>
        </p:nvPicPr>
        <p:blipFill>
          <a:blip r:embed="rId19">
            <a:extLst>
              <a:ext uri="{96DAC541-7B7A-43D3-8B79-37D633B846F1}">
                <asvg:svgBlip xmlns:asvg="http://schemas.microsoft.com/office/drawing/2016/SVG/main" r:embed="rId20"/>
              </a:ext>
            </a:extLst>
          </a:blip>
          <a:stretch/>
        </p:blipFill>
        <p:spPr>
          <a:xfrm>
            <a:off x="5153760" y="4582440"/>
            <a:ext cx="575640" cy="575640"/>
          </a:xfrm>
          <a:prstGeom prst="rect">
            <a:avLst/>
          </a:prstGeom>
          <a:noFill/>
          <a:ln w="0">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61" name="Rechteck 5"/>
          <p:cNvSpPr/>
          <p:nvPr/>
        </p:nvSpPr>
        <p:spPr>
          <a:xfrm>
            <a:off x="0" y="0"/>
            <a:ext cx="12191760" cy="905040"/>
          </a:xfrm>
          <a:prstGeom prst="rect">
            <a:avLst/>
          </a:prstGeom>
          <a:gradFill rotWithShape="0">
            <a:gsLst>
              <a:gs pos="12000">
                <a:srgbClr val="94A6C5"/>
              </a:gs>
              <a:gs pos="31000">
                <a:srgbClr val="A7BCDF"/>
              </a:gs>
              <a:gs pos="51000">
                <a:srgbClr val="ACC1E5"/>
              </a:gs>
              <a:gs pos="75000">
                <a:srgbClr val="8A9DBB">
                  <a:alpha val="65000"/>
                </a:srgbClr>
              </a:gs>
            </a:gsLst>
            <a:lin ang="13500000"/>
          </a:gradFill>
          <a:ln>
            <a:solidFill>
              <a:srgbClr val="325490"/>
            </a:solidFill>
          </a:ln>
          <a:scene3d>
            <a:camera prst="orthographicFront"/>
            <a:lightRig rig="threePt" dir="t"/>
          </a:scene3d>
          <a:sp3d contourW="12700">
            <a:contourClr>
              <a:schemeClr val="bg1"/>
            </a:contourClr>
          </a:sp3d>
        </p:spPr>
        <p:style>
          <a:lnRef idx="2">
            <a:schemeClr val="accent1">
              <a:shade val="50000"/>
            </a:schemeClr>
          </a:lnRef>
          <a:fillRef idx="1">
            <a:schemeClr val="accent1"/>
          </a:fillRef>
          <a:effectRef idx="0">
            <a:schemeClr val="accent1"/>
          </a:effectRef>
          <a:fontRef idx="minor"/>
        </p:style>
        <p:txBody>
          <a:bodyPr lIns="36000" tIns="45000" rIns="90000" bIns="45000" anchor="ctr">
            <a:noAutofit/>
          </a:bodyPr>
          <a:lstStyle/>
          <a:p>
            <a:pPr defTabSz="914400">
              <a:lnSpc>
                <a:spcPct val="100000"/>
              </a:lnSpc>
            </a:pPr>
            <a:endParaRPr lang="de-DE" sz="1800" b="0" u="none" strike="noStrike">
              <a:solidFill>
                <a:srgbClr val="000000"/>
              </a:solidFill>
              <a:effectLst/>
              <a:uFillTx/>
              <a:latin typeface="Arial"/>
            </a:endParaRPr>
          </a:p>
          <a:p>
            <a:pPr defTabSz="914400">
              <a:lnSpc>
                <a:spcPct val="100000"/>
              </a:lnSpc>
            </a:pPr>
            <a:endParaRPr lang="de-DE" sz="1800" b="0" u="none" strike="noStrike">
              <a:solidFill>
                <a:srgbClr val="000000"/>
              </a:solidFill>
              <a:effectLst/>
              <a:uFillTx/>
              <a:latin typeface="Arial"/>
            </a:endParaRPr>
          </a:p>
        </p:txBody>
      </p:sp>
      <p:sp>
        <p:nvSpPr>
          <p:cNvPr id="162" name="Richtungspfeil 4"/>
          <p:cNvSpPr/>
          <p:nvPr/>
        </p:nvSpPr>
        <p:spPr>
          <a:xfrm>
            <a:off x="0" y="590400"/>
            <a:ext cx="7251480" cy="624600"/>
          </a:xfrm>
          <a:prstGeom prst="homePlate">
            <a:avLst>
              <a:gd name="adj" fmla="val 50000"/>
            </a:avLst>
          </a:prstGeom>
          <a:solidFill>
            <a:schemeClr val="accent1">
              <a:lumMod val="75000"/>
            </a:schemeClr>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0" u="none" strike="noStrike">
                <a:solidFill>
                  <a:schemeClr val="lt1"/>
                </a:solidFill>
                <a:effectLst/>
                <a:uFillTx/>
                <a:latin typeface="Arial"/>
              </a:rPr>
              <a:t>V6: Unterrichtsplanung und -gestaltung</a:t>
            </a:r>
            <a:endParaRPr lang="de-DE" sz="2800" b="0" u="none" strike="noStrike">
              <a:solidFill>
                <a:srgbClr val="FFFFFF"/>
              </a:solidFill>
              <a:effectLst/>
              <a:uFillTx/>
              <a:latin typeface="Arial"/>
            </a:endParaRPr>
          </a:p>
        </p:txBody>
      </p:sp>
      <p:sp>
        <p:nvSpPr>
          <p:cNvPr id="163" name="Textfeld 5"/>
          <p:cNvSpPr/>
          <p:nvPr/>
        </p:nvSpPr>
        <p:spPr>
          <a:xfrm>
            <a:off x="1393920" y="1549080"/>
            <a:ext cx="10729440" cy="522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indent="-457200" defTabSz="914400">
              <a:lnSpc>
                <a:spcPct val="100000"/>
              </a:lnSpc>
              <a:tabLst>
                <a:tab pos="0" algn="l"/>
              </a:tabLst>
            </a:pPr>
            <a:r>
              <a:rPr lang="de-DE" sz="2800" b="1" u="none" strike="noStrike">
                <a:solidFill>
                  <a:schemeClr val="accent1">
                    <a:lumMod val="75000"/>
                  </a:schemeClr>
                </a:solidFill>
                <a:effectLst/>
                <a:uFillTx/>
                <a:latin typeface="Arial"/>
              </a:rPr>
              <a:t>Lehrerzentrierung </a:t>
            </a:r>
            <a:r>
              <a:rPr lang="de-DE" sz="2800" b="0" u="none" strike="noStrike">
                <a:solidFill>
                  <a:schemeClr val="accent1">
                    <a:lumMod val="75000"/>
                  </a:schemeClr>
                </a:solidFill>
                <a:effectLst/>
                <a:uFillTx/>
                <a:latin typeface="Arial"/>
              </a:rPr>
              <a:t>– S. 31-32</a:t>
            </a:r>
            <a:endParaRPr lang="de-DE" sz="2800" b="0" u="none" strike="noStrike">
              <a:solidFill>
                <a:srgbClr val="000000"/>
              </a:solidFill>
              <a:effectLst/>
              <a:uFillTx/>
              <a:latin typeface="Arial"/>
            </a:endParaRPr>
          </a:p>
        </p:txBody>
      </p:sp>
      <p:pic>
        <p:nvPicPr>
          <p:cNvPr id="164" name="Grafik 1"/>
          <p:cNvPicPr/>
          <p:nvPr/>
        </p:nvPicPr>
        <p:blipFill>
          <a:blip r:embed="rId2"/>
          <a:srcRect b="29274"/>
          <a:stretch/>
        </p:blipFill>
        <p:spPr>
          <a:xfrm>
            <a:off x="10179360" y="173880"/>
            <a:ext cx="1891800" cy="640800"/>
          </a:xfrm>
          <a:prstGeom prst="rect">
            <a:avLst/>
          </a:prstGeom>
          <a:noFill/>
          <a:ln w="0">
            <a:noFill/>
          </a:ln>
        </p:spPr>
      </p:pic>
      <p:sp>
        <p:nvSpPr>
          <p:cNvPr id="165" name="Textfeld 3"/>
          <p:cNvSpPr/>
          <p:nvPr/>
        </p:nvSpPr>
        <p:spPr>
          <a:xfrm>
            <a:off x="1393920" y="2224800"/>
            <a:ext cx="10118160" cy="1571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30000"/>
              </a:lnSpc>
              <a:spcAft>
                <a:spcPts val="601"/>
              </a:spcAft>
            </a:pPr>
            <a:r>
              <a:rPr lang="de-DE" sz="1800" b="0" u="none" strike="noStrike">
                <a:solidFill>
                  <a:schemeClr val="dk1"/>
                </a:solidFill>
                <a:effectLst/>
                <a:uFillTx/>
                <a:latin typeface="Arial"/>
              </a:rPr>
              <a:t>Leiten Sie aus der dargestellten Kritik zum lehrerzentrierten Unterricht mögliche Potenziale dieser Unterrichtsform ab. Diskutieren Sie diese mit einem Partner. </a:t>
            </a:r>
            <a:endParaRPr lang="de-DE" sz="1800" b="0" u="none" strike="noStrike">
              <a:solidFill>
                <a:srgbClr val="000000"/>
              </a:solidFill>
              <a:effectLst/>
              <a:uFillTx/>
              <a:latin typeface="Arial"/>
            </a:endParaRPr>
          </a:p>
          <a:p>
            <a:pPr algn="just" defTabSz="914400">
              <a:lnSpc>
                <a:spcPct val="130000"/>
              </a:lnSpc>
            </a:pPr>
            <a:r>
              <a:rPr lang="de-DE" sz="1800" b="0" u="none" strike="noStrike">
                <a:solidFill>
                  <a:schemeClr val="dk1"/>
                </a:solidFill>
                <a:effectLst/>
                <a:uFillTx/>
                <a:latin typeface="Arial"/>
              </a:rPr>
              <a:t>Vergleichen Sie anschließend Ihre Ergebnisse mit den von Thaler postulierten Vorteilen lehrerzentrierten Unterrichts (S. 33).</a:t>
            </a:r>
            <a:endParaRPr lang="de-DE" sz="1800" b="0" u="none" strike="noStrike">
              <a:solidFill>
                <a:srgbClr val="000000"/>
              </a:solidFill>
              <a:effectLst/>
              <a:uFillTx/>
              <a:latin typeface="Arial"/>
            </a:endParaRPr>
          </a:p>
        </p:txBody>
      </p:sp>
      <p:pic>
        <p:nvPicPr>
          <p:cNvPr id="166" name="Grafik 6" descr="Mann und Frau"/>
          <p:cNvPicPr/>
          <p:nvPr/>
        </p:nvPicPr>
        <p:blipFill>
          <a:blip r:embed="rId3">
            <a:extLst>
              <a:ext uri="{96DAC541-7B7A-43D3-8B79-37D633B846F1}">
                <asvg:svgBlip xmlns:asvg="http://schemas.microsoft.com/office/drawing/2016/SVG/main" r:embed="rId4"/>
              </a:ext>
            </a:extLst>
          </a:blip>
          <a:stretch/>
        </p:blipFill>
        <p:spPr>
          <a:xfrm>
            <a:off x="679320" y="2325240"/>
            <a:ext cx="616320" cy="573840"/>
          </a:xfrm>
          <a:prstGeom prst="rect">
            <a:avLst/>
          </a:prstGeom>
          <a:noFill/>
          <a:ln w="0">
            <a:noFill/>
          </a:ln>
        </p:spPr>
      </p:pic>
      <p:pic>
        <p:nvPicPr>
          <p:cNvPr id="167" name="Grafik 9" descr="Klassenzimmer mit einfarbiger Füllung"/>
          <p:cNvPicPr/>
          <p:nvPr/>
        </p:nvPicPr>
        <p:blipFill>
          <a:blip r:embed="rId5">
            <a:extLst>
              <a:ext uri="{96DAC541-7B7A-43D3-8B79-37D633B846F1}">
                <asvg:svgBlip xmlns:asvg="http://schemas.microsoft.com/office/drawing/2016/SVG/main" r:embed="rId6"/>
              </a:ext>
            </a:extLst>
          </a:blip>
          <a:stretch/>
        </p:blipFill>
        <p:spPr>
          <a:xfrm>
            <a:off x="720000" y="1517760"/>
            <a:ext cx="575640" cy="575640"/>
          </a:xfrm>
          <a:prstGeom prst="rect">
            <a:avLst/>
          </a:prstGeom>
          <a:noFill/>
          <a:ln w="0">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68" name="Rechteck 5"/>
          <p:cNvSpPr/>
          <p:nvPr/>
        </p:nvSpPr>
        <p:spPr>
          <a:xfrm>
            <a:off x="0" y="0"/>
            <a:ext cx="12191760" cy="905040"/>
          </a:xfrm>
          <a:prstGeom prst="rect">
            <a:avLst/>
          </a:prstGeom>
          <a:gradFill rotWithShape="0">
            <a:gsLst>
              <a:gs pos="12000">
                <a:srgbClr val="94A6C5"/>
              </a:gs>
              <a:gs pos="31000">
                <a:srgbClr val="A7BCDF"/>
              </a:gs>
              <a:gs pos="51000">
                <a:srgbClr val="ACC1E5"/>
              </a:gs>
              <a:gs pos="75000">
                <a:srgbClr val="8A9DBB">
                  <a:alpha val="65000"/>
                </a:srgbClr>
              </a:gs>
            </a:gsLst>
            <a:lin ang="13500000"/>
          </a:gradFill>
          <a:ln>
            <a:solidFill>
              <a:srgbClr val="325490"/>
            </a:solidFill>
          </a:ln>
          <a:scene3d>
            <a:camera prst="orthographicFront"/>
            <a:lightRig rig="threePt" dir="t"/>
          </a:scene3d>
          <a:sp3d contourW="12700">
            <a:contourClr>
              <a:schemeClr val="bg1"/>
            </a:contourClr>
          </a:sp3d>
        </p:spPr>
        <p:style>
          <a:lnRef idx="2">
            <a:schemeClr val="accent1">
              <a:shade val="50000"/>
            </a:schemeClr>
          </a:lnRef>
          <a:fillRef idx="1">
            <a:schemeClr val="accent1"/>
          </a:fillRef>
          <a:effectRef idx="0">
            <a:schemeClr val="accent1"/>
          </a:effectRef>
          <a:fontRef idx="minor"/>
        </p:style>
        <p:txBody>
          <a:bodyPr lIns="36000" tIns="45000" rIns="90000" bIns="45000" anchor="ctr">
            <a:noAutofit/>
          </a:bodyPr>
          <a:lstStyle/>
          <a:p>
            <a:pPr defTabSz="914400">
              <a:lnSpc>
                <a:spcPct val="100000"/>
              </a:lnSpc>
            </a:pPr>
            <a:endParaRPr lang="de-DE" sz="1800" b="0" u="none" strike="noStrike">
              <a:solidFill>
                <a:srgbClr val="000000"/>
              </a:solidFill>
              <a:effectLst/>
              <a:uFillTx/>
              <a:latin typeface="Arial"/>
            </a:endParaRPr>
          </a:p>
          <a:p>
            <a:pPr defTabSz="914400">
              <a:lnSpc>
                <a:spcPct val="100000"/>
              </a:lnSpc>
            </a:pPr>
            <a:endParaRPr lang="de-DE" sz="1800" b="0" u="none" strike="noStrike">
              <a:solidFill>
                <a:srgbClr val="000000"/>
              </a:solidFill>
              <a:effectLst/>
              <a:uFillTx/>
              <a:latin typeface="Arial"/>
            </a:endParaRPr>
          </a:p>
        </p:txBody>
      </p:sp>
      <p:sp>
        <p:nvSpPr>
          <p:cNvPr id="169" name="Richtungspfeil 4"/>
          <p:cNvSpPr/>
          <p:nvPr/>
        </p:nvSpPr>
        <p:spPr>
          <a:xfrm>
            <a:off x="0" y="590400"/>
            <a:ext cx="7251480" cy="624600"/>
          </a:xfrm>
          <a:prstGeom prst="homePlate">
            <a:avLst>
              <a:gd name="adj" fmla="val 50000"/>
            </a:avLst>
          </a:prstGeom>
          <a:solidFill>
            <a:schemeClr val="accent1">
              <a:lumMod val="75000"/>
            </a:schemeClr>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0" u="none" strike="noStrike">
                <a:solidFill>
                  <a:schemeClr val="lt1"/>
                </a:solidFill>
                <a:effectLst/>
                <a:uFillTx/>
                <a:latin typeface="Arial"/>
              </a:rPr>
              <a:t>V6: Unterrichtsplanung und -gestaltung</a:t>
            </a:r>
            <a:endParaRPr lang="de-DE" sz="2800" b="0" u="none" strike="noStrike">
              <a:solidFill>
                <a:srgbClr val="FFFFFF"/>
              </a:solidFill>
              <a:effectLst/>
              <a:uFillTx/>
              <a:latin typeface="Arial"/>
            </a:endParaRPr>
          </a:p>
        </p:txBody>
      </p:sp>
      <p:sp>
        <p:nvSpPr>
          <p:cNvPr id="170" name="Textfeld 5"/>
          <p:cNvSpPr/>
          <p:nvPr/>
        </p:nvSpPr>
        <p:spPr>
          <a:xfrm>
            <a:off x="1393920" y="1549080"/>
            <a:ext cx="10729440" cy="522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indent="-457200" defTabSz="914400">
              <a:lnSpc>
                <a:spcPct val="100000"/>
              </a:lnSpc>
              <a:tabLst>
                <a:tab pos="0" algn="l"/>
              </a:tabLst>
            </a:pPr>
            <a:r>
              <a:rPr lang="de-DE" sz="2800" b="1" u="none" strike="noStrike">
                <a:solidFill>
                  <a:schemeClr val="accent1">
                    <a:lumMod val="75000"/>
                  </a:schemeClr>
                </a:solidFill>
                <a:effectLst/>
                <a:uFillTx/>
                <a:latin typeface="Arial"/>
              </a:rPr>
              <a:t>Was heißt </a:t>
            </a:r>
            <a:r>
              <a:rPr lang="de-DE" sz="2800" b="1" i="1" u="none" strike="noStrike">
                <a:solidFill>
                  <a:schemeClr val="accent1">
                    <a:lumMod val="75000"/>
                  </a:schemeClr>
                </a:solidFill>
                <a:effectLst/>
                <a:uFillTx/>
                <a:latin typeface="Arial"/>
              </a:rPr>
              <a:t>Offener</a:t>
            </a:r>
            <a:r>
              <a:rPr lang="de-DE" sz="2800" b="1" u="none" strike="noStrike">
                <a:solidFill>
                  <a:schemeClr val="accent1">
                    <a:lumMod val="75000"/>
                  </a:schemeClr>
                </a:solidFill>
                <a:effectLst/>
                <a:uFillTx/>
                <a:latin typeface="Arial"/>
              </a:rPr>
              <a:t> Fremdsprachenunterricht? </a:t>
            </a:r>
            <a:r>
              <a:rPr lang="de-DE" sz="2800" b="0" u="none" strike="noStrike">
                <a:solidFill>
                  <a:schemeClr val="accent1">
                    <a:lumMod val="75000"/>
                  </a:schemeClr>
                </a:solidFill>
                <a:effectLst/>
                <a:uFillTx/>
                <a:latin typeface="Arial"/>
              </a:rPr>
              <a:t>– S. 34 </a:t>
            </a:r>
            <a:endParaRPr lang="de-DE" sz="2800" b="0" u="none" strike="noStrike">
              <a:solidFill>
                <a:srgbClr val="000000"/>
              </a:solidFill>
              <a:effectLst/>
              <a:uFillTx/>
              <a:latin typeface="Arial"/>
            </a:endParaRPr>
          </a:p>
        </p:txBody>
      </p:sp>
      <p:pic>
        <p:nvPicPr>
          <p:cNvPr id="171" name="Grafik 1"/>
          <p:cNvPicPr/>
          <p:nvPr/>
        </p:nvPicPr>
        <p:blipFill>
          <a:blip r:embed="rId3"/>
          <a:srcRect b="29274"/>
          <a:stretch/>
        </p:blipFill>
        <p:spPr>
          <a:xfrm>
            <a:off x="10179360" y="173880"/>
            <a:ext cx="1891800" cy="640800"/>
          </a:xfrm>
          <a:prstGeom prst="rect">
            <a:avLst/>
          </a:prstGeom>
          <a:noFill/>
          <a:ln w="0">
            <a:noFill/>
          </a:ln>
        </p:spPr>
      </p:pic>
      <p:pic>
        <p:nvPicPr>
          <p:cNvPr id="172" name="Grafik 2" descr="Mann"/>
          <p:cNvPicPr/>
          <p:nvPr/>
        </p:nvPicPr>
        <p:blipFill>
          <a:blip r:embed="rId4">
            <a:extLst>
              <a:ext uri="{96DAC541-7B7A-43D3-8B79-37D633B846F1}">
                <asvg:svgBlip xmlns:asvg="http://schemas.microsoft.com/office/drawing/2016/SVG/main" r:embed="rId5"/>
              </a:ext>
            </a:extLst>
          </a:blip>
          <a:stretch/>
        </p:blipFill>
        <p:spPr>
          <a:xfrm>
            <a:off x="770040" y="2446920"/>
            <a:ext cx="525240" cy="537480"/>
          </a:xfrm>
          <a:prstGeom prst="rect">
            <a:avLst/>
          </a:prstGeom>
          <a:noFill/>
          <a:ln w="0">
            <a:noFill/>
          </a:ln>
        </p:spPr>
      </p:pic>
      <p:sp>
        <p:nvSpPr>
          <p:cNvPr id="173" name="Textfeld 3"/>
          <p:cNvSpPr/>
          <p:nvPr/>
        </p:nvSpPr>
        <p:spPr>
          <a:xfrm>
            <a:off x="1393920" y="2328120"/>
            <a:ext cx="9752760" cy="1571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30000"/>
              </a:lnSpc>
              <a:spcAft>
                <a:spcPts val="601"/>
              </a:spcAft>
            </a:pPr>
            <a:r>
              <a:rPr lang="de-DE" sz="1800" b="0" u="none" strike="noStrike">
                <a:solidFill>
                  <a:schemeClr val="dk1"/>
                </a:solidFill>
                <a:effectLst/>
                <a:uFillTx/>
                <a:latin typeface="Arial"/>
              </a:rPr>
              <a:t>Sichten Sie die Übersicht der </a:t>
            </a:r>
            <a:r>
              <a:rPr lang="de-DE" sz="1800" b="1" i="1" u="none" strike="noStrike">
                <a:solidFill>
                  <a:schemeClr val="dk1"/>
                </a:solidFill>
                <a:effectLst/>
                <a:uFillTx/>
                <a:latin typeface="Arial"/>
              </a:rPr>
              <a:t>Zehn Dimensionen offenen Unterrichts</a:t>
            </a:r>
            <a:r>
              <a:rPr lang="de-DE" sz="1800" b="0" u="none" strike="noStrike">
                <a:solidFill>
                  <a:schemeClr val="dk1"/>
                </a:solidFill>
                <a:effectLst/>
                <a:uFillTx/>
                <a:latin typeface="Arial"/>
              </a:rPr>
              <a:t> auf Seite 34 im Reader und nehmen Sie für sich eine eigene Kurvenbestimmung vor. </a:t>
            </a:r>
            <a:endParaRPr lang="de-DE" sz="1800" b="0" u="none" strike="noStrike">
              <a:solidFill>
                <a:srgbClr val="000000"/>
              </a:solidFill>
              <a:effectLst/>
              <a:uFillTx/>
              <a:latin typeface="Arial"/>
            </a:endParaRPr>
          </a:p>
          <a:p>
            <a:pPr algn="just" defTabSz="914400">
              <a:lnSpc>
                <a:spcPct val="130000"/>
              </a:lnSpc>
            </a:pPr>
            <a:r>
              <a:rPr lang="de-DE" sz="1800" b="0" u="none" strike="noStrike">
                <a:solidFill>
                  <a:schemeClr val="dk1"/>
                </a:solidFill>
                <a:effectLst/>
                <a:uFillTx/>
                <a:latin typeface="Arial"/>
              </a:rPr>
              <a:t>Überlegen Sie, welche Lernarrangements nützlich sind, um den einzelnen Dimensionen gerecht zu werden. Berichten Sie aus Ihrer Praxis.  </a:t>
            </a:r>
            <a:endParaRPr lang="de-DE" sz="1800" b="0" u="none" strike="noStrike">
              <a:solidFill>
                <a:srgbClr val="000000"/>
              </a:solidFill>
              <a:effectLst/>
              <a:uFillTx/>
              <a:latin typeface="Arial"/>
            </a:endParaRPr>
          </a:p>
        </p:txBody>
      </p:sp>
      <p:pic>
        <p:nvPicPr>
          <p:cNvPr id="174" name="Grafik 6" descr="Mann und Frau"/>
          <p:cNvPicPr/>
          <p:nvPr/>
        </p:nvPicPr>
        <p:blipFill>
          <a:blip r:embed="rId6">
            <a:extLst>
              <a:ext uri="{96DAC541-7B7A-43D3-8B79-37D633B846F1}">
                <asvg:svgBlip xmlns:asvg="http://schemas.microsoft.com/office/drawing/2016/SVG/main" r:embed="rId7"/>
              </a:ext>
            </a:extLst>
          </a:blip>
          <a:stretch/>
        </p:blipFill>
        <p:spPr>
          <a:xfrm>
            <a:off x="720000" y="3256560"/>
            <a:ext cx="616320" cy="573840"/>
          </a:xfrm>
          <a:prstGeom prst="rect">
            <a:avLst/>
          </a:prstGeom>
          <a:noFill/>
          <a:ln w="0">
            <a:noFill/>
          </a:ln>
        </p:spPr>
      </p:pic>
      <p:pic>
        <p:nvPicPr>
          <p:cNvPr id="175" name="Grafik 7" descr="Klassenzimmer mit einfarbiger Füllung"/>
          <p:cNvPicPr/>
          <p:nvPr/>
        </p:nvPicPr>
        <p:blipFill>
          <a:blip r:embed="rId8">
            <a:extLst>
              <a:ext uri="{96DAC541-7B7A-43D3-8B79-37D633B846F1}">
                <asvg:svgBlip xmlns:asvg="http://schemas.microsoft.com/office/drawing/2016/SVG/main" r:embed="rId9"/>
              </a:ext>
            </a:extLst>
          </a:blip>
          <a:stretch/>
        </p:blipFill>
        <p:spPr>
          <a:xfrm>
            <a:off x="720000" y="1517760"/>
            <a:ext cx="575640" cy="575640"/>
          </a:xfrm>
          <a:prstGeom prst="rect">
            <a:avLst/>
          </a:prstGeom>
          <a:noFill/>
          <a:ln w="0">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Grafik 3"/>
          <p:cNvPicPr/>
          <p:nvPr/>
        </p:nvPicPr>
        <p:blipFill>
          <a:blip r:embed="rId3"/>
          <a:srcRect t="28648" b="15105"/>
          <a:stretch/>
        </p:blipFill>
        <p:spPr>
          <a:xfrm>
            <a:off x="0" y="0"/>
            <a:ext cx="12191760" cy="6857640"/>
          </a:xfrm>
          <a:prstGeom prst="rect">
            <a:avLst/>
          </a:prstGeom>
          <a:solidFill>
            <a:schemeClr val="accent1">
              <a:lumMod val="60000"/>
              <a:lumOff val="40000"/>
            </a:schemeClr>
          </a:solidFill>
          <a:ln w="0">
            <a:noFill/>
          </a:ln>
        </p:spPr>
      </p:pic>
      <p:sp>
        <p:nvSpPr>
          <p:cNvPr id="177" name="Textfeld 5"/>
          <p:cNvSpPr/>
          <p:nvPr/>
        </p:nvSpPr>
        <p:spPr>
          <a:xfrm>
            <a:off x="5168160" y="794880"/>
            <a:ext cx="5179320" cy="707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indent="-457200" defTabSz="914400">
              <a:lnSpc>
                <a:spcPct val="100000"/>
              </a:lnSpc>
              <a:tabLst>
                <a:tab pos="0" algn="l"/>
              </a:tabLst>
            </a:pPr>
            <a:r>
              <a:rPr lang="de-DE" sz="4000" b="1" u="none" strike="noStrike">
                <a:solidFill>
                  <a:srgbClr val="FF0000"/>
                </a:solidFill>
                <a:effectLst/>
                <a:uFillTx/>
                <a:latin typeface="Arial"/>
              </a:rPr>
              <a:t>A</a:t>
            </a:r>
            <a:r>
              <a:rPr lang="de-DE" sz="4000" b="1" u="none" strike="noStrike">
                <a:solidFill>
                  <a:schemeClr val="lt1"/>
                </a:solidFill>
                <a:effectLst/>
                <a:uFillTx/>
                <a:latin typeface="Arial"/>
              </a:rPr>
              <a:t>genda</a:t>
            </a:r>
            <a:endParaRPr lang="de-DE" sz="4000" b="0" u="none" strike="noStrike">
              <a:solidFill>
                <a:srgbClr val="000000"/>
              </a:solidFill>
              <a:effectLst/>
              <a:uFillTx/>
              <a:latin typeface="Arial"/>
            </a:endParaRPr>
          </a:p>
        </p:txBody>
      </p:sp>
      <p:pic>
        <p:nvPicPr>
          <p:cNvPr id="178" name="Grafik 7" descr="Bücher"/>
          <p:cNvPicPr/>
          <p:nvPr/>
        </p:nvPicPr>
        <p:blipFill>
          <a:blip r:embed="rId4">
            <a:extLst>
              <a:ext uri="{96DAC541-7B7A-43D3-8B79-37D633B846F1}">
                <asvg:svgBlip xmlns:asvg="http://schemas.microsoft.com/office/drawing/2016/SVG/main" r:embed="rId5"/>
              </a:ext>
            </a:extLst>
          </a:blip>
          <a:stretch/>
        </p:blipFill>
        <p:spPr>
          <a:xfrm>
            <a:off x="5153760" y="2378160"/>
            <a:ext cx="575640" cy="575640"/>
          </a:xfrm>
          <a:prstGeom prst="rect">
            <a:avLst/>
          </a:prstGeom>
          <a:noFill/>
          <a:ln w="0">
            <a:noFill/>
          </a:ln>
        </p:spPr>
      </p:pic>
      <p:pic>
        <p:nvPicPr>
          <p:cNvPr id="179" name="Grafik 10" descr="Rucksack"/>
          <p:cNvPicPr/>
          <p:nvPr/>
        </p:nvPicPr>
        <p:blipFill>
          <a:blip r:embed="rId6">
            <a:extLst>
              <a:ext uri="{96DAC541-7B7A-43D3-8B79-37D633B846F1}">
                <asvg:svgBlip xmlns:asvg="http://schemas.microsoft.com/office/drawing/2016/SVG/main" r:embed="rId7"/>
              </a:ext>
            </a:extLst>
          </a:blip>
          <a:stretch/>
        </p:blipFill>
        <p:spPr>
          <a:xfrm>
            <a:off x="5164200" y="5182200"/>
            <a:ext cx="568080" cy="568080"/>
          </a:xfrm>
          <a:prstGeom prst="rect">
            <a:avLst/>
          </a:prstGeom>
          <a:noFill/>
          <a:ln w="0">
            <a:noFill/>
          </a:ln>
        </p:spPr>
      </p:pic>
      <p:pic>
        <p:nvPicPr>
          <p:cNvPr id="180" name="Grafik 13" descr="Hilfe"/>
          <p:cNvPicPr/>
          <p:nvPr/>
        </p:nvPicPr>
        <p:blipFill>
          <a:blip r:embed="rId8">
            <a:extLst>
              <a:ext uri="{96DAC541-7B7A-43D3-8B79-37D633B846F1}">
                <asvg:svgBlip xmlns:asvg="http://schemas.microsoft.com/office/drawing/2016/SVG/main" r:embed="rId9"/>
              </a:ext>
            </a:extLst>
          </a:blip>
          <a:srcRect l="8457" t="7249" r="7210" b="7872"/>
          <a:stretch/>
        </p:blipFill>
        <p:spPr>
          <a:xfrm>
            <a:off x="5173560" y="5790960"/>
            <a:ext cx="568080" cy="571680"/>
          </a:xfrm>
          <a:prstGeom prst="rect">
            <a:avLst/>
          </a:prstGeom>
          <a:noFill/>
          <a:ln w="0">
            <a:noFill/>
          </a:ln>
        </p:spPr>
      </p:pic>
      <p:graphicFrame>
        <p:nvGraphicFramePr>
          <p:cNvPr id="181" name="Tabelle 2"/>
          <p:cNvGraphicFramePr/>
          <p:nvPr/>
        </p:nvGraphicFramePr>
        <p:xfrm>
          <a:off x="6095880" y="1765440"/>
          <a:ext cx="5675760" cy="4717080"/>
        </p:xfrm>
        <a:graphic>
          <a:graphicData uri="http://schemas.openxmlformats.org/drawingml/2006/table">
            <a:tbl>
              <a:tblPr/>
              <a:tblGrid>
                <a:gridCol w="5675760">
                  <a:extLst>
                    <a:ext uri="{9D8B030D-6E8A-4147-A177-3AD203B41FA5}">
                      <a16:colId xmlns:a16="http://schemas.microsoft.com/office/drawing/2014/main" val="20000"/>
                    </a:ext>
                  </a:extLst>
                </a:gridCol>
              </a:tblGrid>
              <a:tr h="582480">
                <a:tc>
                  <a:txBody>
                    <a:bodyPr/>
                    <a:lstStyle/>
                    <a:p>
                      <a:pPr defTabSz="914400">
                        <a:lnSpc>
                          <a:spcPct val="100000"/>
                        </a:lnSpc>
                      </a:pPr>
                      <a:r>
                        <a:rPr lang="de-DE" sz="2200" b="0" i="1" u="none" strike="noStrike">
                          <a:solidFill>
                            <a:schemeClr val="accent1">
                              <a:lumMod val="75000"/>
                            </a:schemeClr>
                          </a:solidFill>
                          <a:effectLst/>
                          <a:uFillTx/>
                          <a:latin typeface="Arial"/>
                        </a:rPr>
                        <a:t>Warm-up</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0"/>
                  </a:ext>
                </a:extLst>
              </a:tr>
              <a:tr h="582480">
                <a:tc>
                  <a:txBody>
                    <a:bodyPr/>
                    <a:lstStyle/>
                    <a:p>
                      <a:pPr defTabSz="914400">
                        <a:lnSpc>
                          <a:spcPct val="100000"/>
                        </a:lnSpc>
                      </a:pPr>
                      <a:r>
                        <a:rPr lang="de-DE" sz="2200" b="0" u="none" strike="noStrike">
                          <a:solidFill>
                            <a:schemeClr val="accent1">
                              <a:lumMod val="75000"/>
                            </a:schemeClr>
                          </a:solidFill>
                          <a:effectLst/>
                          <a:uFillTx/>
                          <a:latin typeface="Arial"/>
                        </a:rPr>
                        <a:t>Ziele der Veranstaltung</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1"/>
                  </a:ext>
                </a:extLst>
              </a:tr>
              <a:tr h="582480">
                <a:tc>
                  <a:txBody>
                    <a:bodyPr/>
                    <a:lstStyle/>
                    <a:p>
                      <a:pPr defTabSz="914400">
                        <a:lnSpc>
                          <a:spcPct val="100000"/>
                        </a:lnSpc>
                        <a:spcBef>
                          <a:spcPts val="601"/>
                        </a:spcBef>
                        <a:spcAft>
                          <a:spcPts val="400"/>
                        </a:spcAft>
                        <a:tabLst>
                          <a:tab pos="0" algn="l"/>
                        </a:tabLst>
                      </a:pPr>
                      <a:r>
                        <a:rPr lang="de-DE" sz="2200" b="0" u="none" strike="noStrike">
                          <a:solidFill>
                            <a:schemeClr val="accent1">
                              <a:lumMod val="75000"/>
                            </a:schemeClr>
                          </a:solidFill>
                          <a:effectLst/>
                          <a:uFillTx/>
                          <a:latin typeface="Arial"/>
                        </a:rPr>
                        <a:t>Lehrerzentrierter vs. offener Unterricht</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2"/>
                  </a:ext>
                </a:extLst>
              </a:tr>
              <a:tr h="582480">
                <a:tc>
                  <a:txBody>
                    <a:bodyPr/>
                    <a:lstStyle/>
                    <a:p>
                      <a:pPr defTabSz="914400">
                        <a:lnSpc>
                          <a:spcPct val="100000"/>
                        </a:lnSpc>
                        <a:tabLst>
                          <a:tab pos="0" algn="l"/>
                        </a:tabLst>
                      </a:pPr>
                      <a:r>
                        <a:rPr lang="de-DE" sz="2200" b="0" u="none" strike="noStrike">
                          <a:solidFill>
                            <a:schemeClr val="lt1"/>
                          </a:solidFill>
                          <a:effectLst/>
                          <a:uFillTx/>
                          <a:latin typeface="Arial"/>
                        </a:rPr>
                        <a:t>Unterrichtsgespräche planen &amp; durchführen</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3"/>
                  </a:ext>
                </a:extLst>
              </a:tr>
              <a:tr h="582480">
                <a:tc>
                  <a:txBody>
                    <a:bodyPr/>
                    <a:lstStyle/>
                    <a:p>
                      <a:pPr defTabSz="914400">
                        <a:lnSpc>
                          <a:spcPct val="100000"/>
                        </a:lnSpc>
                        <a:tabLst>
                          <a:tab pos="0" algn="l"/>
                        </a:tabLst>
                      </a:pPr>
                      <a:r>
                        <a:rPr lang="de-DE" sz="2200" b="0" u="none" strike="noStrike">
                          <a:solidFill>
                            <a:schemeClr val="accent1">
                              <a:lumMod val="75000"/>
                            </a:schemeClr>
                          </a:solidFill>
                          <a:effectLst/>
                          <a:uFillTx/>
                          <a:latin typeface="Arial"/>
                        </a:rPr>
                        <a:t>Lernaufgabe</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4"/>
                  </a:ext>
                </a:extLst>
              </a:tr>
              <a:tr h="582480">
                <a:tc>
                  <a:txBody>
                    <a:bodyPr/>
                    <a:lstStyle/>
                    <a:p>
                      <a:pPr defTabSz="914400">
                        <a:lnSpc>
                          <a:spcPct val="100000"/>
                        </a:lnSpc>
                        <a:tabLst>
                          <a:tab pos="0" algn="l"/>
                        </a:tabLst>
                      </a:pPr>
                      <a:r>
                        <a:rPr lang="de-DE" sz="2200" b="0" u="none" strike="noStrike">
                          <a:solidFill>
                            <a:schemeClr val="accent1">
                              <a:lumMod val="75000"/>
                            </a:schemeClr>
                          </a:solidFill>
                          <a:effectLst/>
                          <a:uFillTx/>
                          <a:latin typeface="Arial"/>
                        </a:rPr>
                        <a:t>Faktor des Monats – Erfolgskriterien </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5"/>
                  </a:ext>
                </a:extLst>
              </a:tr>
              <a:tr h="610560">
                <a:tc>
                  <a:txBody>
                    <a:bodyPr/>
                    <a:lstStyle/>
                    <a:p>
                      <a:pPr defTabSz="914400">
                        <a:lnSpc>
                          <a:spcPct val="100000"/>
                        </a:lnSpc>
                        <a:tabLst>
                          <a:tab pos="0" algn="l"/>
                        </a:tabLst>
                      </a:pPr>
                      <a:r>
                        <a:rPr lang="de-DE" sz="2200" b="0" u="none" strike="noStrike">
                          <a:solidFill>
                            <a:schemeClr val="accent1">
                              <a:lumMod val="75000"/>
                            </a:schemeClr>
                          </a:solidFill>
                          <a:effectLst/>
                          <a:uFillTx/>
                          <a:latin typeface="Arial"/>
                        </a:rPr>
                        <a:t>nachbereitende Aufgabe</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6"/>
                  </a:ext>
                </a:extLst>
              </a:tr>
              <a:tr h="610560">
                <a:tc>
                  <a:txBody>
                    <a:bodyPr/>
                    <a:lstStyle/>
                    <a:p>
                      <a:pPr defTabSz="914400">
                        <a:lnSpc>
                          <a:spcPct val="100000"/>
                        </a:lnSpc>
                        <a:tabLst>
                          <a:tab pos="0" algn="l"/>
                        </a:tabLst>
                      </a:pPr>
                      <a:r>
                        <a:rPr lang="de-DE" sz="2200" b="0" u="none" strike="noStrike">
                          <a:solidFill>
                            <a:schemeClr val="accent1">
                              <a:lumMod val="75000"/>
                            </a:schemeClr>
                          </a:solidFill>
                          <a:effectLst/>
                          <a:uFillTx/>
                          <a:latin typeface="Arial"/>
                        </a:rPr>
                        <a:t>offene Fragen</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7"/>
                  </a:ext>
                </a:extLst>
              </a:tr>
            </a:tbl>
          </a:graphicData>
        </a:graphic>
      </p:graphicFrame>
      <p:pic>
        <p:nvPicPr>
          <p:cNvPr id="182" name="Grafik 12" descr="Ausführen mit einfarbiger Füllung"/>
          <p:cNvPicPr/>
          <p:nvPr/>
        </p:nvPicPr>
        <p:blipFill>
          <a:blip r:embed="rId10">
            <a:extLst>
              <a:ext uri="{96DAC541-7B7A-43D3-8B79-37D633B846F1}">
                <asvg:svgBlip xmlns:asvg="http://schemas.microsoft.com/office/drawing/2016/SVG/main" r:embed="rId11"/>
              </a:ext>
            </a:extLst>
          </a:blip>
          <a:stretch/>
        </p:blipFill>
        <p:spPr>
          <a:xfrm>
            <a:off x="5169600" y="1792800"/>
            <a:ext cx="575640" cy="575640"/>
          </a:xfrm>
          <a:prstGeom prst="rect">
            <a:avLst/>
          </a:prstGeom>
          <a:noFill/>
          <a:ln w="0">
            <a:noFill/>
          </a:ln>
        </p:spPr>
      </p:pic>
      <p:pic>
        <p:nvPicPr>
          <p:cNvPr id="183" name="Grafik 2" descr="Besprechung mit einfarbiger Füllung"/>
          <p:cNvPicPr/>
          <p:nvPr/>
        </p:nvPicPr>
        <p:blipFill>
          <a:blip r:embed="rId12">
            <a:extLst>
              <a:ext uri="{96DAC541-7B7A-43D3-8B79-37D633B846F1}">
                <asvg:svgBlip xmlns:asvg="http://schemas.microsoft.com/office/drawing/2016/SVG/main" r:embed="rId13"/>
              </a:ext>
            </a:extLst>
          </a:blip>
          <a:stretch/>
        </p:blipFill>
        <p:spPr>
          <a:xfrm>
            <a:off x="5156280" y="4006440"/>
            <a:ext cx="575640" cy="575640"/>
          </a:xfrm>
          <a:prstGeom prst="rect">
            <a:avLst/>
          </a:prstGeom>
          <a:noFill/>
          <a:ln w="0">
            <a:noFill/>
          </a:ln>
        </p:spPr>
      </p:pic>
      <p:pic>
        <p:nvPicPr>
          <p:cNvPr id="184" name="Grafik 5" descr="Klassenzimmer mit einfarbiger Füllung"/>
          <p:cNvPicPr/>
          <p:nvPr/>
        </p:nvPicPr>
        <p:blipFill>
          <a:blip r:embed="rId14">
            <a:extLst>
              <a:ext uri="{96DAC541-7B7A-43D3-8B79-37D633B846F1}">
                <asvg:svgBlip xmlns:asvg="http://schemas.microsoft.com/office/drawing/2016/SVG/main" r:embed="rId15"/>
              </a:ext>
            </a:extLst>
          </a:blip>
          <a:stretch/>
        </p:blipFill>
        <p:spPr>
          <a:xfrm>
            <a:off x="5135760" y="2966760"/>
            <a:ext cx="575640" cy="575640"/>
          </a:xfrm>
          <a:prstGeom prst="rect">
            <a:avLst/>
          </a:prstGeom>
          <a:noFill/>
          <a:ln w="0">
            <a:noFill/>
          </a:ln>
        </p:spPr>
      </p:pic>
      <p:pic>
        <p:nvPicPr>
          <p:cNvPr id="185" name="Grafik 9" descr="Chat mit einfarbiger Füllung"/>
          <p:cNvPicPr/>
          <p:nvPr/>
        </p:nvPicPr>
        <p:blipFill>
          <a:blip r:embed="rId16">
            <a:extLst>
              <a:ext uri="{96DAC541-7B7A-43D3-8B79-37D633B846F1}">
                <asvg:svgBlip xmlns:asvg="http://schemas.microsoft.com/office/drawing/2016/SVG/main" r:embed="rId17"/>
              </a:ext>
            </a:extLst>
          </a:blip>
          <a:stretch/>
        </p:blipFill>
        <p:spPr>
          <a:xfrm>
            <a:off x="5135760" y="3541320"/>
            <a:ext cx="575640" cy="575640"/>
          </a:xfrm>
          <a:prstGeom prst="rect">
            <a:avLst/>
          </a:prstGeom>
          <a:noFill/>
          <a:ln w="0">
            <a:noFill/>
          </a:ln>
        </p:spPr>
      </p:pic>
      <p:pic>
        <p:nvPicPr>
          <p:cNvPr id="186" name="Grafik 22" descr="Ein Bild, das Blau, Raum, Electric Blue (Farbe), Farbigkeit enthält.&#10;&#10;Automatisch generierte Beschreibung"/>
          <p:cNvPicPr/>
          <p:nvPr/>
        </p:nvPicPr>
        <p:blipFill>
          <a:blip r:embed="rId18"/>
          <a:srcRect l="13636" r="51342"/>
          <a:stretch/>
        </p:blipFill>
        <p:spPr>
          <a:xfrm>
            <a:off x="0" y="0"/>
            <a:ext cx="4546080" cy="6839640"/>
          </a:xfrm>
          <a:prstGeom prst="rect">
            <a:avLst/>
          </a:prstGeom>
          <a:noFill/>
          <a:ln w="0">
            <a:noFill/>
          </a:ln>
        </p:spPr>
      </p:pic>
      <p:cxnSp>
        <p:nvCxnSpPr>
          <p:cNvPr id="187" name="Gerade Verbindung 24"/>
          <p:cNvCxnSpPr/>
          <p:nvPr/>
        </p:nvCxnSpPr>
        <p:spPr>
          <a:xfrm>
            <a:off x="4566960" y="0"/>
            <a:ext cx="360" cy="6858360"/>
          </a:xfrm>
          <a:prstGeom prst="straightConnector1">
            <a:avLst/>
          </a:prstGeom>
          <a:ln w="28575">
            <a:solidFill>
              <a:srgbClr val="FFFFFF"/>
            </a:solidFill>
          </a:ln>
        </p:spPr>
      </p:cxnSp>
      <p:pic>
        <p:nvPicPr>
          <p:cNvPr id="188" name="Grafik 25" descr="Tachometer niedrig mit einfarbiger Füllung"/>
          <p:cNvPicPr/>
          <p:nvPr/>
        </p:nvPicPr>
        <p:blipFill>
          <a:blip r:embed="rId19">
            <a:extLst>
              <a:ext uri="{96DAC541-7B7A-43D3-8B79-37D633B846F1}">
                <asvg:svgBlip xmlns:asvg="http://schemas.microsoft.com/office/drawing/2016/SVG/main" r:embed="rId20"/>
              </a:ext>
            </a:extLst>
          </a:blip>
          <a:stretch/>
        </p:blipFill>
        <p:spPr>
          <a:xfrm>
            <a:off x="5153760" y="4582440"/>
            <a:ext cx="575640" cy="575640"/>
          </a:xfrm>
          <a:prstGeom prst="rect">
            <a:avLst/>
          </a:prstGeom>
          <a:noFill/>
          <a:ln w="0">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89" name="Rechteck 5"/>
          <p:cNvSpPr/>
          <p:nvPr/>
        </p:nvSpPr>
        <p:spPr>
          <a:xfrm>
            <a:off x="0" y="0"/>
            <a:ext cx="12191760" cy="905040"/>
          </a:xfrm>
          <a:prstGeom prst="rect">
            <a:avLst/>
          </a:prstGeom>
          <a:gradFill rotWithShape="0">
            <a:gsLst>
              <a:gs pos="12000">
                <a:srgbClr val="94A6C5"/>
              </a:gs>
              <a:gs pos="31000">
                <a:srgbClr val="A7BCDF"/>
              </a:gs>
              <a:gs pos="51000">
                <a:srgbClr val="ACC1E5"/>
              </a:gs>
              <a:gs pos="75000">
                <a:srgbClr val="8A9DBB">
                  <a:alpha val="65000"/>
                </a:srgbClr>
              </a:gs>
            </a:gsLst>
            <a:lin ang="13500000"/>
          </a:gradFill>
          <a:ln>
            <a:solidFill>
              <a:srgbClr val="325490"/>
            </a:solidFill>
          </a:ln>
          <a:scene3d>
            <a:camera prst="orthographicFront"/>
            <a:lightRig rig="threePt" dir="t"/>
          </a:scene3d>
          <a:sp3d contourW="12700">
            <a:contourClr>
              <a:schemeClr val="bg1"/>
            </a:contourClr>
          </a:sp3d>
        </p:spPr>
        <p:style>
          <a:lnRef idx="2">
            <a:schemeClr val="accent1">
              <a:shade val="50000"/>
            </a:schemeClr>
          </a:lnRef>
          <a:fillRef idx="1">
            <a:schemeClr val="accent1"/>
          </a:fillRef>
          <a:effectRef idx="0">
            <a:schemeClr val="accent1"/>
          </a:effectRef>
          <a:fontRef idx="minor"/>
        </p:style>
        <p:txBody>
          <a:bodyPr lIns="36000" tIns="45000" rIns="90000" bIns="45000" anchor="ctr">
            <a:noAutofit/>
          </a:bodyPr>
          <a:lstStyle/>
          <a:p>
            <a:pPr defTabSz="914400">
              <a:lnSpc>
                <a:spcPct val="100000"/>
              </a:lnSpc>
            </a:pPr>
            <a:endParaRPr lang="de-DE" sz="1800" b="0" u="none" strike="noStrike">
              <a:solidFill>
                <a:srgbClr val="000000"/>
              </a:solidFill>
              <a:effectLst/>
              <a:uFillTx/>
              <a:latin typeface="Arial"/>
            </a:endParaRPr>
          </a:p>
          <a:p>
            <a:pPr defTabSz="914400">
              <a:lnSpc>
                <a:spcPct val="100000"/>
              </a:lnSpc>
            </a:pPr>
            <a:endParaRPr lang="de-DE" sz="1800" b="0" u="none" strike="noStrike">
              <a:solidFill>
                <a:srgbClr val="000000"/>
              </a:solidFill>
              <a:effectLst/>
              <a:uFillTx/>
              <a:latin typeface="Arial"/>
            </a:endParaRPr>
          </a:p>
        </p:txBody>
      </p:sp>
      <p:sp>
        <p:nvSpPr>
          <p:cNvPr id="190" name="Richtungspfeil 4"/>
          <p:cNvSpPr/>
          <p:nvPr/>
        </p:nvSpPr>
        <p:spPr>
          <a:xfrm>
            <a:off x="0" y="590400"/>
            <a:ext cx="7251480" cy="624600"/>
          </a:xfrm>
          <a:prstGeom prst="homePlate">
            <a:avLst>
              <a:gd name="adj" fmla="val 50000"/>
            </a:avLst>
          </a:prstGeom>
          <a:solidFill>
            <a:schemeClr val="accent1">
              <a:lumMod val="75000"/>
            </a:schemeClr>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0" u="none" strike="noStrike">
                <a:solidFill>
                  <a:schemeClr val="lt1"/>
                </a:solidFill>
                <a:effectLst/>
                <a:uFillTx/>
                <a:latin typeface="Arial"/>
              </a:rPr>
              <a:t>V6: Unterrichtsplanung und -gestaltung</a:t>
            </a:r>
            <a:endParaRPr lang="de-DE" sz="2800" b="0" u="none" strike="noStrike">
              <a:solidFill>
                <a:srgbClr val="FFFFFF"/>
              </a:solidFill>
              <a:effectLst/>
              <a:uFillTx/>
              <a:latin typeface="Arial"/>
            </a:endParaRPr>
          </a:p>
        </p:txBody>
      </p:sp>
      <p:sp>
        <p:nvSpPr>
          <p:cNvPr id="191" name="Textfeld 5"/>
          <p:cNvSpPr/>
          <p:nvPr/>
        </p:nvSpPr>
        <p:spPr>
          <a:xfrm>
            <a:off x="1393920" y="1549080"/>
            <a:ext cx="10729440" cy="522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indent="-457200" defTabSz="914400">
              <a:lnSpc>
                <a:spcPct val="100000"/>
              </a:lnSpc>
              <a:tabLst>
                <a:tab pos="0" algn="l"/>
              </a:tabLst>
            </a:pPr>
            <a:r>
              <a:rPr lang="de-DE" sz="2800" b="1" u="none" strike="noStrike">
                <a:solidFill>
                  <a:schemeClr val="accent1">
                    <a:lumMod val="75000"/>
                  </a:schemeClr>
                </a:solidFill>
                <a:effectLst/>
                <a:uFillTx/>
                <a:latin typeface="Arial"/>
              </a:rPr>
              <a:t>Fragend-entwickelnde Unterrichtsgespräche </a:t>
            </a:r>
            <a:r>
              <a:rPr lang="de-DE" sz="2800" b="0" u="none" strike="noStrike">
                <a:solidFill>
                  <a:schemeClr val="accent1">
                    <a:lumMod val="75000"/>
                  </a:schemeClr>
                </a:solidFill>
                <a:effectLst/>
                <a:uFillTx/>
                <a:latin typeface="Arial"/>
              </a:rPr>
              <a:t>– S. 35 </a:t>
            </a:r>
            <a:endParaRPr lang="de-DE" sz="2800" b="0" u="none" strike="noStrike">
              <a:solidFill>
                <a:srgbClr val="000000"/>
              </a:solidFill>
              <a:effectLst/>
              <a:uFillTx/>
              <a:latin typeface="Arial"/>
            </a:endParaRPr>
          </a:p>
        </p:txBody>
      </p:sp>
      <p:pic>
        <p:nvPicPr>
          <p:cNvPr id="192" name="Grafik 1"/>
          <p:cNvPicPr/>
          <p:nvPr/>
        </p:nvPicPr>
        <p:blipFill>
          <a:blip r:embed="rId2"/>
          <a:srcRect b="29274"/>
          <a:stretch/>
        </p:blipFill>
        <p:spPr>
          <a:xfrm>
            <a:off x="10179360" y="173880"/>
            <a:ext cx="1891800" cy="640800"/>
          </a:xfrm>
          <a:prstGeom prst="rect">
            <a:avLst/>
          </a:prstGeom>
          <a:noFill/>
          <a:ln w="0">
            <a:noFill/>
          </a:ln>
        </p:spPr>
      </p:pic>
      <p:sp>
        <p:nvSpPr>
          <p:cNvPr id="193" name="Textfeld 3"/>
          <p:cNvSpPr/>
          <p:nvPr/>
        </p:nvSpPr>
        <p:spPr>
          <a:xfrm>
            <a:off x="720000" y="2328120"/>
            <a:ext cx="10729440" cy="296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gn="just" defTabSz="914400">
              <a:lnSpc>
                <a:spcPct val="110000"/>
              </a:lnSpc>
              <a:spcBef>
                <a:spcPts val="300"/>
              </a:spcBef>
              <a:spcAft>
                <a:spcPts val="300"/>
              </a:spcAft>
              <a:buClr>
                <a:srgbClr val="000000"/>
              </a:buClr>
              <a:buFont typeface="Arial"/>
              <a:buChar char="•"/>
            </a:pPr>
            <a:r>
              <a:rPr lang="de-DE" sz="1800" b="0" u="none" strike="noStrike">
                <a:solidFill>
                  <a:schemeClr val="dk1"/>
                </a:solidFill>
                <a:effectLst/>
                <a:uFillTx/>
                <a:latin typeface="Arial"/>
              </a:rPr>
              <a:t>häufigste Gesprächsform im Unterricht aller Schulen</a:t>
            </a:r>
            <a:endParaRPr lang="de-DE" sz="1800" b="0" u="none" strike="noStrike">
              <a:solidFill>
                <a:srgbClr val="000000"/>
              </a:solidFill>
              <a:effectLst/>
              <a:uFillTx/>
              <a:latin typeface="Arial"/>
            </a:endParaRPr>
          </a:p>
          <a:p>
            <a:pPr marL="285840" indent="-285840" algn="just" defTabSz="914400">
              <a:lnSpc>
                <a:spcPct val="110000"/>
              </a:lnSpc>
              <a:spcBef>
                <a:spcPts val="300"/>
              </a:spcBef>
              <a:spcAft>
                <a:spcPts val="300"/>
              </a:spcAft>
              <a:buClr>
                <a:srgbClr val="000000"/>
              </a:buClr>
              <a:buFont typeface="Arial"/>
              <a:buChar char="•"/>
            </a:pPr>
            <a:r>
              <a:rPr lang="de-DE" sz="1800" b="0" u="none" strike="noStrike">
                <a:solidFill>
                  <a:schemeClr val="dk1"/>
                </a:solidFill>
                <a:effectLst/>
                <a:uFillTx/>
                <a:latin typeface="Arial"/>
              </a:rPr>
              <a:t>Dominanz der Lehrer- gegenüber Schüleräußerungen </a:t>
            </a:r>
            <a:endParaRPr lang="de-DE" sz="1800" b="0" u="none" strike="noStrike">
              <a:solidFill>
                <a:srgbClr val="000000"/>
              </a:solidFill>
              <a:effectLst/>
              <a:uFillTx/>
              <a:latin typeface="Arial"/>
            </a:endParaRPr>
          </a:p>
          <a:p>
            <a:pPr marL="285840" indent="-285840" algn="just" defTabSz="914400">
              <a:lnSpc>
                <a:spcPct val="110000"/>
              </a:lnSpc>
              <a:spcBef>
                <a:spcPts val="300"/>
              </a:spcBef>
              <a:spcAft>
                <a:spcPts val="300"/>
              </a:spcAft>
              <a:buClr>
                <a:srgbClr val="000000"/>
              </a:buClr>
              <a:buFont typeface="Arial"/>
              <a:buChar char="•"/>
            </a:pPr>
            <a:r>
              <a:rPr lang="de-DE" sz="1800" b="0" u="none" strike="noStrike">
                <a:solidFill>
                  <a:schemeClr val="dk1"/>
                </a:solidFill>
                <a:effectLst/>
                <a:uFillTx/>
                <a:latin typeface="Arial"/>
              </a:rPr>
              <a:t>i.d.R. erarbeitendes Unterrichtsgespräch, das in jeder Phase des Unterrichtsverlaufes von der Handlungsebene auf die Reflexionsebene führen kann</a:t>
            </a:r>
            <a:endParaRPr lang="de-DE" sz="1800" b="0" u="none" strike="noStrike">
              <a:solidFill>
                <a:srgbClr val="000000"/>
              </a:solidFill>
              <a:effectLst/>
              <a:uFillTx/>
              <a:latin typeface="Arial"/>
            </a:endParaRPr>
          </a:p>
          <a:p>
            <a:pPr algn="just" defTabSz="914400">
              <a:lnSpc>
                <a:spcPct val="110000"/>
              </a:lnSpc>
              <a:spcBef>
                <a:spcPts val="901"/>
              </a:spcBef>
              <a:spcAft>
                <a:spcPts val="300"/>
              </a:spcAft>
            </a:pPr>
            <a:r>
              <a:rPr lang="de-DE" sz="1800" b="0" u="none" strike="noStrike">
                <a:solidFill>
                  <a:schemeClr val="accent1">
                    <a:lumMod val="75000"/>
                  </a:schemeClr>
                </a:solidFill>
                <a:effectLst/>
                <a:uFillTx/>
                <a:latin typeface="Arial"/>
              </a:rPr>
              <a:t>Herausforderungen für die Lehrkraft</a:t>
            </a:r>
            <a:endParaRPr lang="de-DE" sz="1800" b="0" u="none" strike="noStrike">
              <a:solidFill>
                <a:srgbClr val="000000"/>
              </a:solidFill>
              <a:effectLst/>
              <a:uFillTx/>
              <a:latin typeface="Arial"/>
            </a:endParaRPr>
          </a:p>
          <a:p>
            <a:pPr marL="285840" indent="-285840" algn="just" defTabSz="914400">
              <a:lnSpc>
                <a:spcPct val="110000"/>
              </a:lnSpc>
              <a:spcBef>
                <a:spcPts val="300"/>
              </a:spcBef>
              <a:spcAft>
                <a:spcPts val="300"/>
              </a:spcAft>
              <a:buClr>
                <a:srgbClr val="000000"/>
              </a:buClr>
              <a:buFont typeface="Arial"/>
              <a:buChar char="•"/>
            </a:pPr>
            <a:r>
              <a:rPr lang="de-DE" sz="1800" b="0" u="none" strike="noStrike">
                <a:solidFill>
                  <a:schemeClr val="dk1"/>
                </a:solidFill>
                <a:effectLst/>
                <a:uFillTx/>
                <a:latin typeface="Arial"/>
              </a:rPr>
              <a:t>thematische Vorbereitung, Zusammenfassung, Vertiefung und Einordnung von Arbeitsergebnissen</a:t>
            </a:r>
            <a:endParaRPr lang="de-DE" sz="1800" b="0" u="none" strike="noStrike">
              <a:solidFill>
                <a:srgbClr val="000000"/>
              </a:solidFill>
              <a:effectLst/>
              <a:uFillTx/>
              <a:latin typeface="Arial"/>
            </a:endParaRPr>
          </a:p>
          <a:p>
            <a:pPr marL="285840" indent="-285840" algn="just" defTabSz="914400">
              <a:lnSpc>
                <a:spcPct val="110000"/>
              </a:lnSpc>
              <a:spcBef>
                <a:spcPts val="300"/>
              </a:spcBef>
              <a:spcAft>
                <a:spcPts val="300"/>
              </a:spcAft>
              <a:buClr>
                <a:srgbClr val="000000"/>
              </a:buClr>
              <a:buFont typeface="Arial"/>
              <a:buChar char="•"/>
            </a:pPr>
            <a:r>
              <a:rPr lang="de-DE" sz="1800" b="0" u="none" strike="noStrike">
                <a:solidFill>
                  <a:schemeClr val="dk1"/>
                </a:solidFill>
                <a:effectLst/>
                <a:uFillTx/>
                <a:latin typeface="Arial"/>
              </a:rPr>
              <a:t>planende Weiterführung der Thematik (Reflexionskompetenz) bei Schwierigkeiten während der eigenständigen Arbeit</a:t>
            </a:r>
            <a:endParaRPr lang="de-DE" sz="1800" b="0" u="none" strike="noStrike">
              <a:solidFill>
                <a:srgbClr val="000000"/>
              </a:solidFill>
              <a:effectLst/>
              <a:uFillTx/>
              <a:latin typeface="Arial"/>
            </a:endParaRPr>
          </a:p>
        </p:txBody>
      </p:sp>
      <p:pic>
        <p:nvPicPr>
          <p:cNvPr id="194" name="Grafik 8" descr="Chat mit einfarbiger Füllung"/>
          <p:cNvPicPr/>
          <p:nvPr/>
        </p:nvPicPr>
        <p:blipFill>
          <a:blip r:embed="rId3">
            <a:extLst>
              <a:ext uri="{96DAC541-7B7A-43D3-8B79-37D633B846F1}">
                <asvg:svgBlip xmlns:asvg="http://schemas.microsoft.com/office/drawing/2016/SVG/main" r:embed="rId4"/>
              </a:ext>
            </a:extLst>
          </a:blip>
          <a:stretch/>
        </p:blipFill>
        <p:spPr>
          <a:xfrm>
            <a:off x="720000" y="1529280"/>
            <a:ext cx="575640" cy="575640"/>
          </a:xfrm>
          <a:prstGeom prst="rect">
            <a:avLst/>
          </a:prstGeom>
          <a:noFill/>
          <a:ln w="0">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95" name="Rechteck 5"/>
          <p:cNvSpPr/>
          <p:nvPr/>
        </p:nvSpPr>
        <p:spPr>
          <a:xfrm>
            <a:off x="0" y="0"/>
            <a:ext cx="12191760" cy="905040"/>
          </a:xfrm>
          <a:prstGeom prst="rect">
            <a:avLst/>
          </a:prstGeom>
          <a:gradFill rotWithShape="0">
            <a:gsLst>
              <a:gs pos="12000">
                <a:srgbClr val="94A6C5"/>
              </a:gs>
              <a:gs pos="31000">
                <a:srgbClr val="A7BCDF"/>
              </a:gs>
              <a:gs pos="51000">
                <a:srgbClr val="ACC1E5"/>
              </a:gs>
              <a:gs pos="75000">
                <a:srgbClr val="8A9DBB">
                  <a:alpha val="65000"/>
                </a:srgbClr>
              </a:gs>
            </a:gsLst>
            <a:lin ang="13500000"/>
          </a:gradFill>
          <a:ln>
            <a:solidFill>
              <a:srgbClr val="325490"/>
            </a:solidFill>
          </a:ln>
          <a:scene3d>
            <a:camera prst="orthographicFront"/>
            <a:lightRig rig="threePt" dir="t"/>
          </a:scene3d>
          <a:sp3d contourW="12700">
            <a:contourClr>
              <a:schemeClr val="bg1"/>
            </a:contourClr>
          </a:sp3d>
        </p:spPr>
        <p:style>
          <a:lnRef idx="2">
            <a:schemeClr val="accent1">
              <a:shade val="50000"/>
            </a:schemeClr>
          </a:lnRef>
          <a:fillRef idx="1">
            <a:schemeClr val="accent1"/>
          </a:fillRef>
          <a:effectRef idx="0">
            <a:schemeClr val="accent1"/>
          </a:effectRef>
          <a:fontRef idx="minor"/>
        </p:style>
        <p:txBody>
          <a:bodyPr lIns="36000" tIns="45000" rIns="90000" bIns="45000" anchor="ctr">
            <a:noAutofit/>
          </a:bodyPr>
          <a:lstStyle/>
          <a:p>
            <a:pPr defTabSz="914400">
              <a:lnSpc>
                <a:spcPct val="100000"/>
              </a:lnSpc>
            </a:pPr>
            <a:endParaRPr lang="de-DE" sz="1800" b="0" u="none" strike="noStrike">
              <a:solidFill>
                <a:srgbClr val="000000"/>
              </a:solidFill>
              <a:effectLst/>
              <a:uFillTx/>
              <a:latin typeface="Arial"/>
            </a:endParaRPr>
          </a:p>
          <a:p>
            <a:pPr defTabSz="914400">
              <a:lnSpc>
                <a:spcPct val="100000"/>
              </a:lnSpc>
            </a:pPr>
            <a:endParaRPr lang="de-DE" sz="1800" b="0" u="none" strike="noStrike">
              <a:solidFill>
                <a:srgbClr val="000000"/>
              </a:solidFill>
              <a:effectLst/>
              <a:uFillTx/>
              <a:latin typeface="Arial"/>
            </a:endParaRPr>
          </a:p>
        </p:txBody>
      </p:sp>
      <p:sp>
        <p:nvSpPr>
          <p:cNvPr id="196" name="Richtungspfeil 4"/>
          <p:cNvSpPr/>
          <p:nvPr/>
        </p:nvSpPr>
        <p:spPr>
          <a:xfrm>
            <a:off x="0" y="590400"/>
            <a:ext cx="7251480" cy="624600"/>
          </a:xfrm>
          <a:prstGeom prst="homePlate">
            <a:avLst>
              <a:gd name="adj" fmla="val 50000"/>
            </a:avLst>
          </a:prstGeom>
          <a:solidFill>
            <a:schemeClr val="accent1">
              <a:lumMod val="75000"/>
            </a:schemeClr>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0" u="none" strike="noStrike">
                <a:solidFill>
                  <a:schemeClr val="lt1"/>
                </a:solidFill>
                <a:effectLst/>
                <a:uFillTx/>
                <a:latin typeface="Arial"/>
              </a:rPr>
              <a:t>V6: Unterrichtsplanung und -gestaltung</a:t>
            </a:r>
            <a:endParaRPr lang="de-DE" sz="2800" b="0" u="none" strike="noStrike">
              <a:solidFill>
                <a:srgbClr val="FFFFFF"/>
              </a:solidFill>
              <a:effectLst/>
              <a:uFillTx/>
              <a:latin typeface="Arial"/>
            </a:endParaRPr>
          </a:p>
        </p:txBody>
      </p:sp>
      <p:sp>
        <p:nvSpPr>
          <p:cNvPr id="197" name="Textfeld 5"/>
          <p:cNvSpPr/>
          <p:nvPr/>
        </p:nvSpPr>
        <p:spPr>
          <a:xfrm>
            <a:off x="1393920" y="1549080"/>
            <a:ext cx="10729440" cy="522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indent="-457200" defTabSz="914400">
              <a:lnSpc>
                <a:spcPct val="100000"/>
              </a:lnSpc>
              <a:tabLst>
                <a:tab pos="0" algn="l"/>
              </a:tabLst>
            </a:pPr>
            <a:r>
              <a:rPr lang="de-DE" sz="2800" b="1" u="none" strike="noStrike">
                <a:solidFill>
                  <a:schemeClr val="accent1">
                    <a:lumMod val="75000"/>
                  </a:schemeClr>
                </a:solidFill>
                <a:effectLst/>
                <a:uFillTx/>
                <a:latin typeface="Arial"/>
              </a:rPr>
              <a:t>Fragend-entwickelnde Unterrichtsgespräche </a:t>
            </a:r>
            <a:r>
              <a:rPr lang="de-DE" sz="2800" b="0" u="none" strike="noStrike">
                <a:solidFill>
                  <a:schemeClr val="accent1">
                    <a:lumMod val="75000"/>
                  </a:schemeClr>
                </a:solidFill>
                <a:effectLst/>
                <a:uFillTx/>
                <a:latin typeface="Arial"/>
              </a:rPr>
              <a:t>– S. 35 </a:t>
            </a:r>
            <a:endParaRPr lang="de-DE" sz="2800" b="0" u="none" strike="noStrike">
              <a:solidFill>
                <a:srgbClr val="000000"/>
              </a:solidFill>
              <a:effectLst/>
              <a:uFillTx/>
              <a:latin typeface="Arial"/>
            </a:endParaRPr>
          </a:p>
        </p:txBody>
      </p:sp>
      <p:pic>
        <p:nvPicPr>
          <p:cNvPr id="198" name="Grafik 1"/>
          <p:cNvPicPr/>
          <p:nvPr/>
        </p:nvPicPr>
        <p:blipFill>
          <a:blip r:embed="rId3"/>
          <a:srcRect b="29274"/>
          <a:stretch/>
        </p:blipFill>
        <p:spPr>
          <a:xfrm>
            <a:off x="10179360" y="173880"/>
            <a:ext cx="1891800" cy="640800"/>
          </a:xfrm>
          <a:prstGeom prst="rect">
            <a:avLst/>
          </a:prstGeom>
          <a:noFill/>
          <a:ln w="0">
            <a:noFill/>
          </a:ln>
        </p:spPr>
      </p:pic>
      <p:sp>
        <p:nvSpPr>
          <p:cNvPr id="199" name="Textfeld 3"/>
          <p:cNvSpPr/>
          <p:nvPr/>
        </p:nvSpPr>
        <p:spPr>
          <a:xfrm>
            <a:off x="720000" y="2328120"/>
            <a:ext cx="10729440" cy="3506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10000"/>
              </a:lnSpc>
              <a:spcBef>
                <a:spcPts val="601"/>
              </a:spcBef>
              <a:spcAft>
                <a:spcPts val="601"/>
              </a:spcAft>
            </a:pPr>
            <a:r>
              <a:rPr lang="de-DE" sz="1800" b="0" u="none" strike="noStrike">
                <a:solidFill>
                  <a:schemeClr val="accent1">
                    <a:lumMod val="75000"/>
                  </a:schemeClr>
                </a:solidFill>
                <a:effectLst/>
                <a:uFillTx/>
                <a:latin typeface="Arial"/>
              </a:rPr>
              <a:t>Gefahren (insbesondere bei fehlender Vorbereitung)</a:t>
            </a:r>
            <a:endParaRPr lang="de-DE" sz="1800" b="0" u="none" strike="noStrike">
              <a:solidFill>
                <a:srgbClr val="000000"/>
              </a:solidFill>
              <a:effectLst/>
              <a:uFillTx/>
              <a:latin typeface="Arial"/>
            </a:endParaRPr>
          </a:p>
          <a:p>
            <a:pPr marL="285840" indent="-285840" defTabSz="914400">
              <a:lnSpc>
                <a:spcPct val="110000"/>
              </a:lnSpc>
              <a:spcBef>
                <a:spcPts val="601"/>
              </a:spcBef>
              <a:spcAft>
                <a:spcPts val="601"/>
              </a:spcAft>
              <a:buClr>
                <a:srgbClr val="000000"/>
              </a:buClr>
              <a:buFont typeface="Arial"/>
              <a:buChar char="•"/>
            </a:pPr>
            <a:r>
              <a:rPr lang="de-DE" sz="1800" b="0" u="none" strike="noStrike">
                <a:solidFill>
                  <a:schemeClr val="dk1"/>
                </a:solidFill>
                <a:effectLst/>
                <a:uFillTx/>
                <a:latin typeface="Arial"/>
              </a:rPr>
              <a:t>Gefahr der Suggestion</a:t>
            </a:r>
            <a:endParaRPr lang="de-DE" sz="1800" b="0" u="none" strike="noStrike">
              <a:solidFill>
                <a:srgbClr val="000000"/>
              </a:solidFill>
              <a:effectLst/>
              <a:uFillTx/>
              <a:latin typeface="Arial"/>
            </a:endParaRPr>
          </a:p>
          <a:p>
            <a:pPr marL="285840" indent="-285840" defTabSz="914400">
              <a:lnSpc>
                <a:spcPct val="110000"/>
              </a:lnSpc>
              <a:spcBef>
                <a:spcPts val="601"/>
              </a:spcBef>
              <a:spcAft>
                <a:spcPts val="601"/>
              </a:spcAft>
              <a:buClr>
                <a:srgbClr val="000000"/>
              </a:buClr>
              <a:buFont typeface="Arial"/>
              <a:buChar char="•"/>
            </a:pPr>
            <a:r>
              <a:rPr lang="de-DE" sz="1800" b="0" u="none" strike="noStrike">
                <a:solidFill>
                  <a:schemeClr val="dk1"/>
                </a:solidFill>
                <a:effectLst/>
                <a:uFillTx/>
                <a:latin typeface="Arial"/>
              </a:rPr>
              <a:t>Gefahr der Reduzierung auf mechanisches Frage-Antwort-Ritual (vs. dauerhaftes Lernen)</a:t>
            </a:r>
            <a:endParaRPr lang="de-DE" sz="1800" b="0" u="none" strike="noStrike">
              <a:solidFill>
                <a:srgbClr val="000000"/>
              </a:solidFill>
              <a:effectLst/>
              <a:uFillTx/>
              <a:latin typeface="Arial"/>
            </a:endParaRPr>
          </a:p>
          <a:p>
            <a:pPr marL="285840" indent="-285840" defTabSz="914400">
              <a:lnSpc>
                <a:spcPct val="110000"/>
              </a:lnSpc>
              <a:spcBef>
                <a:spcPts val="601"/>
              </a:spcBef>
              <a:spcAft>
                <a:spcPts val="601"/>
              </a:spcAft>
              <a:buClr>
                <a:srgbClr val="000000"/>
              </a:buClr>
              <a:buFont typeface="Arial"/>
              <a:buChar char="•"/>
            </a:pPr>
            <a:r>
              <a:rPr lang="de-DE" sz="1800" b="0" u="none" strike="noStrike">
                <a:solidFill>
                  <a:schemeClr val="dk1"/>
                </a:solidFill>
                <a:effectLst/>
                <a:uFillTx/>
                <a:latin typeface="Arial"/>
              </a:rPr>
              <a:t>Gefahr der Kleinschrittigkeit: einer L-Frage kann nur eine S-Antwort entsprechen</a:t>
            </a:r>
            <a:endParaRPr lang="de-DE" sz="1800" b="0" u="none" strike="noStrike">
              <a:solidFill>
                <a:srgbClr val="000000"/>
              </a:solidFill>
              <a:effectLst/>
              <a:uFillTx/>
              <a:latin typeface="Arial"/>
            </a:endParaRPr>
          </a:p>
          <a:p>
            <a:pPr defTabSz="914400">
              <a:lnSpc>
                <a:spcPct val="110000"/>
              </a:lnSpc>
              <a:spcBef>
                <a:spcPts val="1199"/>
              </a:spcBef>
              <a:spcAft>
                <a:spcPts val="601"/>
              </a:spcAft>
            </a:pPr>
            <a:r>
              <a:rPr lang="de-DE" sz="1800" b="0" u="none" strike="noStrike">
                <a:solidFill>
                  <a:schemeClr val="accent1">
                    <a:lumMod val="75000"/>
                  </a:schemeClr>
                </a:solidFill>
                <a:effectLst/>
                <a:uFillTx/>
                <a:latin typeface="Arial"/>
              </a:rPr>
              <a:t>Chancen</a:t>
            </a:r>
            <a:endParaRPr lang="de-DE" sz="1800" b="0" u="none" strike="noStrike">
              <a:solidFill>
                <a:srgbClr val="000000"/>
              </a:solidFill>
              <a:effectLst/>
              <a:uFillTx/>
              <a:latin typeface="Arial"/>
            </a:endParaRPr>
          </a:p>
          <a:p>
            <a:pPr marL="285840" indent="-285840" defTabSz="914400">
              <a:lnSpc>
                <a:spcPct val="110000"/>
              </a:lnSpc>
              <a:spcBef>
                <a:spcPts val="601"/>
              </a:spcBef>
              <a:spcAft>
                <a:spcPts val="601"/>
              </a:spcAft>
              <a:buClr>
                <a:srgbClr val="000000"/>
              </a:buClr>
              <a:buFont typeface="Arial"/>
              <a:buChar char="•"/>
            </a:pPr>
            <a:r>
              <a:rPr lang="de-DE" sz="1800" b="0" u="none" strike="noStrike">
                <a:solidFill>
                  <a:schemeClr val="dk1"/>
                </a:solidFill>
                <a:effectLst/>
                <a:uFillTx/>
                <a:latin typeface="Arial"/>
              </a:rPr>
              <a:t>sukzessive Entwicklung von eng angelegtem Frageunterricht zu offenem Lehrgespräch: Förderung der Entwicklung kommunikativer und kooperativer Kompetenzen</a:t>
            </a:r>
            <a:endParaRPr lang="de-DE" sz="1800" b="0" u="none" strike="noStrike">
              <a:solidFill>
                <a:srgbClr val="000000"/>
              </a:solidFill>
              <a:effectLst/>
              <a:uFillTx/>
              <a:latin typeface="Arial"/>
            </a:endParaRPr>
          </a:p>
          <a:p>
            <a:pPr marL="285840" indent="-285840" defTabSz="914400">
              <a:lnSpc>
                <a:spcPct val="110000"/>
              </a:lnSpc>
              <a:spcBef>
                <a:spcPts val="601"/>
              </a:spcBef>
              <a:spcAft>
                <a:spcPts val="601"/>
              </a:spcAft>
              <a:buClr>
                <a:srgbClr val="000000"/>
              </a:buClr>
              <a:buFont typeface="Arial"/>
              <a:buChar char="•"/>
            </a:pPr>
            <a:r>
              <a:rPr lang="de-DE" sz="1800" b="0" u="none" strike="noStrike">
                <a:solidFill>
                  <a:schemeClr val="dk1"/>
                </a:solidFill>
                <a:effectLst/>
                <a:uFillTx/>
                <a:latin typeface="Arial"/>
              </a:rPr>
              <a:t>sokratisches Gespräch: L leitet SuS zu eigenständigem Finden einer Lösung</a:t>
            </a:r>
            <a:endParaRPr lang="de-DE" sz="1800" b="0" u="none" strike="noStrike">
              <a:solidFill>
                <a:srgbClr val="000000"/>
              </a:solidFill>
              <a:effectLst/>
              <a:uFillTx/>
              <a:latin typeface="Arial"/>
            </a:endParaRPr>
          </a:p>
        </p:txBody>
      </p:sp>
      <p:pic>
        <p:nvPicPr>
          <p:cNvPr id="200" name="Grafik 2" descr="Chat mit einfarbiger Füllung"/>
          <p:cNvPicPr/>
          <p:nvPr/>
        </p:nvPicPr>
        <p:blipFill>
          <a:blip r:embed="rId4">
            <a:extLst>
              <a:ext uri="{96DAC541-7B7A-43D3-8B79-37D633B846F1}">
                <asvg:svgBlip xmlns:asvg="http://schemas.microsoft.com/office/drawing/2016/SVG/main" r:embed="rId5"/>
              </a:ext>
            </a:extLst>
          </a:blip>
          <a:stretch/>
        </p:blipFill>
        <p:spPr>
          <a:xfrm>
            <a:off x="720000" y="1529280"/>
            <a:ext cx="575640" cy="575640"/>
          </a:xfrm>
          <a:prstGeom prst="rect">
            <a:avLst/>
          </a:prstGeom>
          <a:noFill/>
          <a:ln w="0">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01" name="Rechteck 5"/>
          <p:cNvSpPr/>
          <p:nvPr/>
        </p:nvSpPr>
        <p:spPr>
          <a:xfrm>
            <a:off x="0" y="0"/>
            <a:ext cx="12191760" cy="905040"/>
          </a:xfrm>
          <a:prstGeom prst="rect">
            <a:avLst/>
          </a:prstGeom>
          <a:gradFill rotWithShape="0">
            <a:gsLst>
              <a:gs pos="12000">
                <a:srgbClr val="94A6C5"/>
              </a:gs>
              <a:gs pos="31000">
                <a:srgbClr val="A7BCDF"/>
              </a:gs>
              <a:gs pos="51000">
                <a:srgbClr val="ACC1E5"/>
              </a:gs>
              <a:gs pos="75000">
                <a:srgbClr val="8A9DBB">
                  <a:alpha val="65000"/>
                </a:srgbClr>
              </a:gs>
            </a:gsLst>
            <a:lin ang="13500000"/>
          </a:gradFill>
          <a:ln>
            <a:solidFill>
              <a:srgbClr val="325490"/>
            </a:solidFill>
          </a:ln>
          <a:scene3d>
            <a:camera prst="orthographicFront"/>
            <a:lightRig rig="threePt" dir="t"/>
          </a:scene3d>
          <a:sp3d contourW="12700">
            <a:contourClr>
              <a:schemeClr val="bg1"/>
            </a:contourClr>
          </a:sp3d>
        </p:spPr>
        <p:style>
          <a:lnRef idx="2">
            <a:schemeClr val="accent1">
              <a:shade val="50000"/>
            </a:schemeClr>
          </a:lnRef>
          <a:fillRef idx="1">
            <a:schemeClr val="accent1"/>
          </a:fillRef>
          <a:effectRef idx="0">
            <a:schemeClr val="accent1"/>
          </a:effectRef>
          <a:fontRef idx="minor"/>
        </p:style>
        <p:txBody>
          <a:bodyPr lIns="36000" tIns="45000" rIns="90000" bIns="45000" anchor="ctr">
            <a:noAutofit/>
          </a:bodyPr>
          <a:lstStyle/>
          <a:p>
            <a:pPr defTabSz="914400">
              <a:lnSpc>
                <a:spcPct val="100000"/>
              </a:lnSpc>
            </a:pPr>
            <a:endParaRPr lang="de-DE" sz="1800" b="0" u="none" strike="noStrike">
              <a:solidFill>
                <a:srgbClr val="000000"/>
              </a:solidFill>
              <a:effectLst/>
              <a:uFillTx/>
              <a:latin typeface="Arial"/>
            </a:endParaRPr>
          </a:p>
          <a:p>
            <a:pPr defTabSz="914400">
              <a:lnSpc>
                <a:spcPct val="100000"/>
              </a:lnSpc>
            </a:pPr>
            <a:endParaRPr lang="de-DE" sz="1800" b="0" u="none" strike="noStrike">
              <a:solidFill>
                <a:srgbClr val="000000"/>
              </a:solidFill>
              <a:effectLst/>
              <a:uFillTx/>
              <a:latin typeface="Arial"/>
            </a:endParaRPr>
          </a:p>
        </p:txBody>
      </p:sp>
      <p:sp>
        <p:nvSpPr>
          <p:cNvPr id="202" name="Richtungspfeil 4"/>
          <p:cNvSpPr/>
          <p:nvPr/>
        </p:nvSpPr>
        <p:spPr>
          <a:xfrm>
            <a:off x="0" y="590400"/>
            <a:ext cx="7251480" cy="624600"/>
          </a:xfrm>
          <a:prstGeom prst="homePlate">
            <a:avLst>
              <a:gd name="adj" fmla="val 50000"/>
            </a:avLst>
          </a:prstGeom>
          <a:solidFill>
            <a:schemeClr val="accent1">
              <a:lumMod val="75000"/>
            </a:schemeClr>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0" u="none" strike="noStrike">
                <a:solidFill>
                  <a:schemeClr val="lt1"/>
                </a:solidFill>
                <a:effectLst/>
                <a:uFillTx/>
                <a:latin typeface="Arial"/>
              </a:rPr>
              <a:t>V6: Unterrichtsplanung und -gestaltung</a:t>
            </a:r>
            <a:endParaRPr lang="de-DE" sz="2800" b="0" u="none" strike="noStrike">
              <a:solidFill>
                <a:srgbClr val="FFFFFF"/>
              </a:solidFill>
              <a:effectLst/>
              <a:uFillTx/>
              <a:latin typeface="Arial"/>
            </a:endParaRPr>
          </a:p>
        </p:txBody>
      </p:sp>
      <p:sp>
        <p:nvSpPr>
          <p:cNvPr id="203" name="Textfeld 5"/>
          <p:cNvSpPr/>
          <p:nvPr/>
        </p:nvSpPr>
        <p:spPr>
          <a:xfrm>
            <a:off x="1393920" y="1549080"/>
            <a:ext cx="10729440" cy="522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indent="-457200" defTabSz="914400">
              <a:lnSpc>
                <a:spcPct val="100000"/>
              </a:lnSpc>
              <a:tabLst>
                <a:tab pos="0" algn="l"/>
              </a:tabLst>
            </a:pPr>
            <a:r>
              <a:rPr lang="de-DE" sz="2800" b="1" u="none" strike="noStrike">
                <a:solidFill>
                  <a:schemeClr val="accent1">
                    <a:lumMod val="75000"/>
                  </a:schemeClr>
                </a:solidFill>
                <a:effectLst/>
                <a:uFillTx/>
                <a:latin typeface="Arial"/>
              </a:rPr>
              <a:t>Fragend-entwickelnde Unterrichtsgespräche </a:t>
            </a:r>
            <a:r>
              <a:rPr lang="de-DE" sz="2800" b="0" u="none" strike="noStrike">
                <a:solidFill>
                  <a:schemeClr val="accent1">
                    <a:lumMod val="75000"/>
                  </a:schemeClr>
                </a:solidFill>
                <a:effectLst/>
                <a:uFillTx/>
                <a:latin typeface="Arial"/>
              </a:rPr>
              <a:t>– S. 36 </a:t>
            </a:r>
            <a:endParaRPr lang="de-DE" sz="2800" b="0" u="none" strike="noStrike">
              <a:solidFill>
                <a:srgbClr val="000000"/>
              </a:solidFill>
              <a:effectLst/>
              <a:uFillTx/>
              <a:latin typeface="Arial"/>
            </a:endParaRPr>
          </a:p>
        </p:txBody>
      </p:sp>
      <p:pic>
        <p:nvPicPr>
          <p:cNvPr id="204" name="Grafik 1"/>
          <p:cNvPicPr/>
          <p:nvPr/>
        </p:nvPicPr>
        <p:blipFill>
          <a:blip r:embed="rId3"/>
          <a:srcRect b="29274"/>
          <a:stretch/>
        </p:blipFill>
        <p:spPr>
          <a:xfrm>
            <a:off x="10179360" y="173880"/>
            <a:ext cx="1891800" cy="640800"/>
          </a:xfrm>
          <a:prstGeom prst="rect">
            <a:avLst/>
          </a:prstGeom>
          <a:noFill/>
          <a:ln w="0">
            <a:noFill/>
          </a:ln>
        </p:spPr>
      </p:pic>
      <p:sp>
        <p:nvSpPr>
          <p:cNvPr id="205" name="Textfeld 3"/>
          <p:cNvSpPr/>
          <p:nvPr/>
        </p:nvSpPr>
        <p:spPr>
          <a:xfrm>
            <a:off x="720000" y="2328120"/>
            <a:ext cx="10729440" cy="3429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10000"/>
              </a:lnSpc>
              <a:spcBef>
                <a:spcPts val="601"/>
              </a:spcBef>
              <a:spcAft>
                <a:spcPts val="601"/>
              </a:spcAft>
            </a:pPr>
            <a:r>
              <a:rPr lang="de-DE" sz="1800" b="0" u="none" strike="noStrike">
                <a:solidFill>
                  <a:schemeClr val="accent1">
                    <a:lumMod val="75000"/>
                  </a:schemeClr>
                </a:solidFill>
                <a:effectLst/>
                <a:uFillTx/>
                <a:latin typeface="Arial"/>
              </a:rPr>
              <a:t>Gelingensfaktoren</a:t>
            </a:r>
            <a:endParaRPr lang="de-DE" sz="1800" b="0" u="none" strike="noStrike">
              <a:solidFill>
                <a:srgbClr val="000000"/>
              </a:solidFill>
              <a:effectLst/>
              <a:uFillTx/>
              <a:latin typeface="Arial"/>
            </a:endParaRPr>
          </a:p>
          <a:p>
            <a:pPr marL="285840" indent="-285840" defTabSz="914400">
              <a:lnSpc>
                <a:spcPct val="110000"/>
              </a:lnSpc>
              <a:spcBef>
                <a:spcPts val="300"/>
              </a:spcBef>
              <a:spcAft>
                <a:spcPts val="300"/>
              </a:spcAft>
              <a:buClr>
                <a:srgbClr val="000000"/>
              </a:buClr>
              <a:buFont typeface="Arial"/>
              <a:buChar char="•"/>
            </a:pPr>
            <a:r>
              <a:rPr lang="de-DE" sz="1800" b="0" u="none" strike="noStrike">
                <a:solidFill>
                  <a:schemeClr val="dk1"/>
                </a:solidFill>
                <a:effectLst/>
                <a:uFillTx/>
                <a:latin typeface="Arial"/>
              </a:rPr>
              <a:t>Zeit zum Nachdenken geben (T-P-S)</a:t>
            </a:r>
            <a:endParaRPr lang="de-DE" sz="1800" b="0" u="none" strike="noStrike">
              <a:solidFill>
                <a:srgbClr val="000000"/>
              </a:solidFill>
              <a:effectLst/>
              <a:uFillTx/>
              <a:latin typeface="Arial"/>
            </a:endParaRPr>
          </a:p>
          <a:p>
            <a:pPr marL="285840" indent="-285840" defTabSz="914400">
              <a:lnSpc>
                <a:spcPct val="110000"/>
              </a:lnSpc>
              <a:spcBef>
                <a:spcPts val="300"/>
              </a:spcBef>
              <a:spcAft>
                <a:spcPts val="300"/>
              </a:spcAft>
              <a:buClr>
                <a:srgbClr val="000000"/>
              </a:buClr>
              <a:buFont typeface="Arial"/>
              <a:buChar char="•"/>
            </a:pPr>
            <a:r>
              <a:rPr lang="de-DE" sz="1800" b="0" u="none" strike="noStrike">
                <a:solidFill>
                  <a:schemeClr val="dk1"/>
                </a:solidFill>
                <a:effectLst/>
                <a:uFillTx/>
                <a:latin typeface="Arial"/>
              </a:rPr>
              <a:t>Impulse statt Fragen (müssen im Vorfeld antizipiert werden)</a:t>
            </a:r>
            <a:endParaRPr lang="de-DE" sz="1800" b="0" u="none" strike="noStrike">
              <a:solidFill>
                <a:srgbClr val="000000"/>
              </a:solidFill>
              <a:effectLst/>
              <a:uFillTx/>
              <a:latin typeface="Arial"/>
            </a:endParaRPr>
          </a:p>
          <a:p>
            <a:pPr defTabSz="914400">
              <a:lnSpc>
                <a:spcPct val="110000"/>
              </a:lnSpc>
              <a:spcBef>
                <a:spcPts val="1199"/>
              </a:spcBef>
              <a:spcAft>
                <a:spcPts val="300"/>
              </a:spcAft>
            </a:pPr>
            <a:r>
              <a:rPr lang="de-DE" sz="1800" b="0" u="none" strike="noStrike">
                <a:solidFill>
                  <a:schemeClr val="accent1">
                    <a:lumMod val="75000"/>
                  </a:schemeClr>
                </a:solidFill>
                <a:effectLst/>
                <a:uFillTx/>
                <a:latin typeface="Arial"/>
              </a:rPr>
              <a:t>Vorteile von Impulsen: </a:t>
            </a:r>
            <a:endParaRPr lang="de-DE" sz="1800" b="0" u="none" strike="noStrike">
              <a:solidFill>
                <a:srgbClr val="000000"/>
              </a:solidFill>
              <a:effectLst/>
              <a:uFillTx/>
              <a:latin typeface="Arial"/>
            </a:endParaRPr>
          </a:p>
          <a:p>
            <a:pPr marL="285840" indent="-285840" defTabSz="914400">
              <a:lnSpc>
                <a:spcPct val="110000"/>
              </a:lnSpc>
              <a:spcBef>
                <a:spcPts val="1199"/>
              </a:spcBef>
              <a:spcAft>
                <a:spcPts val="300"/>
              </a:spcAft>
              <a:buClr>
                <a:srgbClr val="000000"/>
              </a:buClr>
              <a:buFont typeface="Arial"/>
              <a:buChar char="•"/>
            </a:pPr>
            <a:r>
              <a:rPr lang="de-DE" sz="1800" b="0" u="none" strike="noStrike">
                <a:solidFill>
                  <a:schemeClr val="dk1"/>
                </a:solidFill>
                <a:effectLst/>
                <a:uFillTx/>
                <a:latin typeface="Arial"/>
              </a:rPr>
              <a:t>Zulassen von mehr Offenheit im Lernprozess </a:t>
            </a:r>
            <a:endParaRPr lang="de-DE" sz="1800" b="0" u="none" strike="noStrike">
              <a:solidFill>
                <a:srgbClr val="000000"/>
              </a:solidFill>
              <a:effectLst/>
              <a:uFillTx/>
              <a:latin typeface="Arial"/>
            </a:endParaRPr>
          </a:p>
          <a:p>
            <a:pPr marL="285840" indent="-285840" defTabSz="914400">
              <a:lnSpc>
                <a:spcPct val="110000"/>
              </a:lnSpc>
              <a:spcBef>
                <a:spcPts val="300"/>
              </a:spcBef>
              <a:spcAft>
                <a:spcPts val="300"/>
              </a:spcAft>
              <a:buClr>
                <a:srgbClr val="000000"/>
              </a:buClr>
              <a:buFont typeface="Arial"/>
              <a:buChar char="•"/>
            </a:pPr>
            <a:r>
              <a:rPr lang="de-DE" sz="1800" b="0" u="none" strike="noStrike">
                <a:solidFill>
                  <a:schemeClr val="dk1"/>
                </a:solidFill>
                <a:effectLst/>
                <a:uFillTx/>
                <a:latin typeface="Arial"/>
              </a:rPr>
              <a:t>Anregung von mehr Schülerinitiative und höherem Lernzuwachs, durch</a:t>
            </a:r>
            <a:endParaRPr lang="de-DE" sz="1800" b="0" u="none" strike="noStrike">
              <a:solidFill>
                <a:srgbClr val="000000"/>
              </a:solidFill>
              <a:effectLst/>
              <a:uFillTx/>
              <a:latin typeface="Arial"/>
            </a:endParaRPr>
          </a:p>
          <a:p>
            <a:pPr marL="1200240" lvl="2" indent="-285840" defTabSz="914400">
              <a:lnSpc>
                <a:spcPct val="110000"/>
              </a:lnSpc>
              <a:spcBef>
                <a:spcPts val="300"/>
              </a:spcBef>
              <a:spcAft>
                <a:spcPts val="300"/>
              </a:spcAft>
              <a:buClr>
                <a:srgbClr val="000000"/>
              </a:buClr>
              <a:buFont typeface="Arial"/>
              <a:buChar char="•"/>
            </a:pPr>
            <a:r>
              <a:rPr lang="de-DE" sz="1800" b="0" u="none" strike="noStrike">
                <a:solidFill>
                  <a:schemeClr val="dk1"/>
                </a:solidFill>
                <a:effectLst/>
                <a:uFillTx/>
                <a:latin typeface="Arial"/>
              </a:rPr>
              <a:t>Zulassen des Findens eigenständiger Lösungswege</a:t>
            </a:r>
            <a:endParaRPr lang="de-DE" sz="1800" b="0" u="none" strike="noStrike">
              <a:solidFill>
                <a:srgbClr val="000000"/>
              </a:solidFill>
              <a:effectLst/>
              <a:uFillTx/>
              <a:latin typeface="Arial"/>
            </a:endParaRPr>
          </a:p>
          <a:p>
            <a:pPr marL="1200240" lvl="2" indent="-285840" defTabSz="914400">
              <a:lnSpc>
                <a:spcPct val="110000"/>
              </a:lnSpc>
              <a:spcBef>
                <a:spcPts val="300"/>
              </a:spcBef>
              <a:spcAft>
                <a:spcPts val="300"/>
              </a:spcAft>
              <a:buClr>
                <a:srgbClr val="000000"/>
              </a:buClr>
              <a:buFont typeface="Arial"/>
              <a:buChar char="•"/>
            </a:pPr>
            <a:r>
              <a:rPr lang="de-DE" sz="1800" b="0" u="none" strike="noStrike">
                <a:solidFill>
                  <a:schemeClr val="dk1"/>
                </a:solidFill>
                <a:effectLst/>
                <a:uFillTx/>
                <a:latin typeface="Arial"/>
              </a:rPr>
              <a:t>Provokation eigener Versprachlichung von Lerninhalten</a:t>
            </a:r>
            <a:endParaRPr lang="de-DE" sz="1800" b="0" u="none" strike="noStrike">
              <a:solidFill>
                <a:srgbClr val="000000"/>
              </a:solidFill>
              <a:effectLst/>
              <a:uFillTx/>
              <a:latin typeface="Arial"/>
            </a:endParaRPr>
          </a:p>
        </p:txBody>
      </p:sp>
      <p:pic>
        <p:nvPicPr>
          <p:cNvPr id="206" name="Grafik 2" descr="Chat mit einfarbiger Füllung"/>
          <p:cNvPicPr/>
          <p:nvPr/>
        </p:nvPicPr>
        <p:blipFill>
          <a:blip r:embed="rId4">
            <a:extLst>
              <a:ext uri="{96DAC541-7B7A-43D3-8B79-37D633B846F1}">
                <asvg:svgBlip xmlns:asvg="http://schemas.microsoft.com/office/drawing/2016/SVG/main" r:embed="rId5"/>
              </a:ext>
            </a:extLst>
          </a:blip>
          <a:stretch/>
        </p:blipFill>
        <p:spPr>
          <a:xfrm>
            <a:off x="720000" y="1529280"/>
            <a:ext cx="575640" cy="575640"/>
          </a:xfrm>
          <a:prstGeom prst="rect">
            <a:avLst/>
          </a:prstGeom>
          <a:noFill/>
          <a:ln w="0">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07" name="Rechteck 5"/>
          <p:cNvSpPr/>
          <p:nvPr/>
        </p:nvSpPr>
        <p:spPr>
          <a:xfrm>
            <a:off x="0" y="0"/>
            <a:ext cx="12191760" cy="905040"/>
          </a:xfrm>
          <a:prstGeom prst="rect">
            <a:avLst/>
          </a:prstGeom>
          <a:gradFill rotWithShape="0">
            <a:gsLst>
              <a:gs pos="12000">
                <a:srgbClr val="94A6C5"/>
              </a:gs>
              <a:gs pos="31000">
                <a:srgbClr val="A7BCDF"/>
              </a:gs>
              <a:gs pos="51000">
                <a:srgbClr val="ACC1E5"/>
              </a:gs>
              <a:gs pos="75000">
                <a:srgbClr val="8A9DBB">
                  <a:alpha val="65000"/>
                </a:srgbClr>
              </a:gs>
            </a:gsLst>
            <a:lin ang="13500000"/>
          </a:gradFill>
          <a:ln>
            <a:solidFill>
              <a:srgbClr val="325490"/>
            </a:solidFill>
          </a:ln>
          <a:scene3d>
            <a:camera prst="orthographicFront"/>
            <a:lightRig rig="threePt" dir="t"/>
          </a:scene3d>
          <a:sp3d contourW="12700">
            <a:contourClr>
              <a:schemeClr val="bg1"/>
            </a:contourClr>
          </a:sp3d>
        </p:spPr>
        <p:style>
          <a:lnRef idx="2">
            <a:schemeClr val="accent1">
              <a:shade val="50000"/>
            </a:schemeClr>
          </a:lnRef>
          <a:fillRef idx="1">
            <a:schemeClr val="accent1"/>
          </a:fillRef>
          <a:effectRef idx="0">
            <a:schemeClr val="accent1"/>
          </a:effectRef>
          <a:fontRef idx="minor"/>
        </p:style>
        <p:txBody>
          <a:bodyPr lIns="36000" tIns="45000" rIns="90000" bIns="45000" anchor="ctr">
            <a:noAutofit/>
          </a:bodyPr>
          <a:lstStyle/>
          <a:p>
            <a:pPr defTabSz="914400">
              <a:lnSpc>
                <a:spcPct val="100000"/>
              </a:lnSpc>
            </a:pPr>
            <a:endParaRPr lang="de-DE" sz="1800" b="0" u="none" strike="noStrike">
              <a:solidFill>
                <a:srgbClr val="000000"/>
              </a:solidFill>
              <a:effectLst/>
              <a:uFillTx/>
              <a:latin typeface="Arial"/>
            </a:endParaRPr>
          </a:p>
          <a:p>
            <a:pPr defTabSz="914400">
              <a:lnSpc>
                <a:spcPct val="100000"/>
              </a:lnSpc>
            </a:pPr>
            <a:endParaRPr lang="de-DE" sz="1800" b="0" u="none" strike="noStrike">
              <a:solidFill>
                <a:srgbClr val="000000"/>
              </a:solidFill>
              <a:effectLst/>
              <a:uFillTx/>
              <a:latin typeface="Arial"/>
            </a:endParaRPr>
          </a:p>
        </p:txBody>
      </p:sp>
      <p:sp>
        <p:nvSpPr>
          <p:cNvPr id="208" name="Richtungspfeil 4"/>
          <p:cNvSpPr/>
          <p:nvPr/>
        </p:nvSpPr>
        <p:spPr>
          <a:xfrm>
            <a:off x="0" y="590400"/>
            <a:ext cx="7251480" cy="624600"/>
          </a:xfrm>
          <a:prstGeom prst="homePlate">
            <a:avLst>
              <a:gd name="adj" fmla="val 50000"/>
            </a:avLst>
          </a:prstGeom>
          <a:solidFill>
            <a:schemeClr val="accent1">
              <a:lumMod val="75000"/>
            </a:schemeClr>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0" u="none" strike="noStrike">
                <a:solidFill>
                  <a:schemeClr val="lt1"/>
                </a:solidFill>
                <a:effectLst/>
                <a:uFillTx/>
                <a:latin typeface="Arial"/>
              </a:rPr>
              <a:t>V6: Unterrichtsplanung und -gestaltung</a:t>
            </a:r>
            <a:endParaRPr lang="de-DE" sz="2800" b="0" u="none" strike="noStrike">
              <a:solidFill>
                <a:srgbClr val="FFFFFF"/>
              </a:solidFill>
              <a:effectLst/>
              <a:uFillTx/>
              <a:latin typeface="Arial"/>
            </a:endParaRPr>
          </a:p>
        </p:txBody>
      </p:sp>
      <p:sp>
        <p:nvSpPr>
          <p:cNvPr id="209" name="Textfeld 5"/>
          <p:cNvSpPr/>
          <p:nvPr/>
        </p:nvSpPr>
        <p:spPr>
          <a:xfrm>
            <a:off x="1393920" y="1549080"/>
            <a:ext cx="10729440" cy="522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indent="-457200" defTabSz="914400">
              <a:lnSpc>
                <a:spcPct val="100000"/>
              </a:lnSpc>
              <a:tabLst>
                <a:tab pos="0" algn="l"/>
              </a:tabLst>
            </a:pPr>
            <a:r>
              <a:rPr lang="de-DE" sz="2800" b="1" u="none" strike="noStrike">
                <a:solidFill>
                  <a:schemeClr val="accent1">
                    <a:lumMod val="75000"/>
                  </a:schemeClr>
                </a:solidFill>
                <a:effectLst/>
                <a:uFillTx/>
                <a:latin typeface="Arial"/>
              </a:rPr>
              <a:t>Offene Unterrichtsgespräche </a:t>
            </a:r>
            <a:r>
              <a:rPr lang="de-DE" sz="2800" b="0" u="none" strike="noStrike">
                <a:solidFill>
                  <a:schemeClr val="accent1">
                    <a:lumMod val="75000"/>
                  </a:schemeClr>
                </a:solidFill>
                <a:effectLst/>
                <a:uFillTx/>
                <a:latin typeface="Arial"/>
              </a:rPr>
              <a:t>– S. 36 </a:t>
            </a:r>
            <a:endParaRPr lang="de-DE" sz="2800" b="0" u="none" strike="noStrike">
              <a:solidFill>
                <a:srgbClr val="000000"/>
              </a:solidFill>
              <a:effectLst/>
              <a:uFillTx/>
              <a:latin typeface="Arial"/>
            </a:endParaRPr>
          </a:p>
        </p:txBody>
      </p:sp>
      <p:pic>
        <p:nvPicPr>
          <p:cNvPr id="210" name="Grafik 1"/>
          <p:cNvPicPr/>
          <p:nvPr/>
        </p:nvPicPr>
        <p:blipFill>
          <a:blip r:embed="rId2"/>
          <a:srcRect b="29274"/>
          <a:stretch/>
        </p:blipFill>
        <p:spPr>
          <a:xfrm>
            <a:off x="10179360" y="173880"/>
            <a:ext cx="1891800" cy="640800"/>
          </a:xfrm>
          <a:prstGeom prst="rect">
            <a:avLst/>
          </a:prstGeom>
          <a:noFill/>
          <a:ln w="0">
            <a:noFill/>
          </a:ln>
        </p:spPr>
      </p:pic>
      <p:sp>
        <p:nvSpPr>
          <p:cNvPr id="211" name="Textfeld 3"/>
          <p:cNvSpPr/>
          <p:nvPr/>
        </p:nvSpPr>
        <p:spPr>
          <a:xfrm>
            <a:off x="720000" y="2328120"/>
            <a:ext cx="10729440" cy="1059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defTabSz="914400">
              <a:lnSpc>
                <a:spcPct val="110000"/>
              </a:lnSpc>
              <a:spcBef>
                <a:spcPts val="300"/>
              </a:spcBef>
              <a:spcAft>
                <a:spcPts val="300"/>
              </a:spcAft>
              <a:buClr>
                <a:srgbClr val="000000"/>
              </a:buClr>
              <a:buFont typeface="Arial"/>
              <a:buChar char="•"/>
            </a:pPr>
            <a:r>
              <a:rPr lang="de-DE" sz="1800" b="0" u="none" strike="noStrike">
                <a:solidFill>
                  <a:schemeClr val="dk1"/>
                </a:solidFill>
                <a:effectLst/>
                <a:uFillTx/>
                <a:latin typeface="Arial"/>
              </a:rPr>
              <a:t>SuS kommen miteinander ins Gespräch und moderieren dieses selbstständig</a:t>
            </a:r>
            <a:endParaRPr lang="de-DE" sz="1800" b="0" u="none" strike="noStrike">
              <a:solidFill>
                <a:srgbClr val="000000"/>
              </a:solidFill>
              <a:effectLst/>
              <a:uFillTx/>
              <a:latin typeface="Arial"/>
            </a:endParaRPr>
          </a:p>
          <a:p>
            <a:pPr marL="285840" indent="-285840" defTabSz="914400">
              <a:lnSpc>
                <a:spcPct val="110000"/>
              </a:lnSpc>
              <a:spcBef>
                <a:spcPts val="300"/>
              </a:spcBef>
              <a:spcAft>
                <a:spcPts val="300"/>
              </a:spcAft>
              <a:buClr>
                <a:srgbClr val="000000"/>
              </a:buClr>
              <a:buFont typeface="Arial"/>
              <a:buChar char="•"/>
            </a:pPr>
            <a:r>
              <a:rPr lang="de-DE" sz="1800" b="0" u="none" strike="noStrike">
                <a:solidFill>
                  <a:schemeClr val="dk1"/>
                </a:solidFill>
                <a:effectLst/>
                <a:uFillTx/>
                <a:latin typeface="Arial"/>
              </a:rPr>
              <a:t>SuS setzen sich fragend und diskutierend mit Problem auseinander, finden selbstständig Lösungs-möglichkeiten und bestimmen weitgehend den Gesprächsverlauf</a:t>
            </a:r>
            <a:endParaRPr lang="de-DE" sz="1800" b="0" u="none" strike="noStrike">
              <a:solidFill>
                <a:srgbClr val="000000"/>
              </a:solidFill>
              <a:effectLst/>
              <a:uFillTx/>
              <a:latin typeface="Arial"/>
            </a:endParaRPr>
          </a:p>
        </p:txBody>
      </p:sp>
      <p:sp>
        <p:nvSpPr>
          <p:cNvPr id="212" name="Wolkenförmige Legende 2"/>
          <p:cNvSpPr/>
          <p:nvPr/>
        </p:nvSpPr>
        <p:spPr>
          <a:xfrm>
            <a:off x="8934120" y="1215360"/>
            <a:ext cx="2489400" cy="1307880"/>
          </a:xfrm>
          <a:prstGeom prst="cloudCallout">
            <a:avLst>
              <a:gd name="adj1" fmla="val -43169"/>
              <a:gd name="adj2" fmla="val 60989"/>
            </a:avLst>
          </a:prstGeom>
          <a:solidFill>
            <a:schemeClr val="accent1">
              <a:lumMod val="75000"/>
            </a:schemeClr>
          </a:solidFill>
          <a:ln>
            <a:solidFill>
              <a:srgbClr val="1D3155"/>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1800" b="0" u="none" strike="noStrike">
                <a:solidFill>
                  <a:schemeClr val="lt1"/>
                </a:solidFill>
                <a:effectLst/>
                <a:uFillTx/>
                <a:latin typeface="Arial"/>
              </a:rPr>
              <a:t>ACHTUNG: Keine Beliebigkeit!</a:t>
            </a:r>
            <a:endParaRPr lang="de-DE" sz="1800" b="0" u="none" strike="noStrike">
              <a:solidFill>
                <a:srgbClr val="FFFFFF"/>
              </a:solidFill>
              <a:effectLst/>
              <a:uFillTx/>
              <a:latin typeface="Arial"/>
            </a:endParaRPr>
          </a:p>
        </p:txBody>
      </p:sp>
      <p:graphicFrame>
        <p:nvGraphicFramePr>
          <p:cNvPr id="213" name="Tabelle 6"/>
          <p:cNvGraphicFramePr/>
          <p:nvPr/>
        </p:nvGraphicFramePr>
        <p:xfrm>
          <a:off x="731160" y="3611160"/>
          <a:ext cx="10729440" cy="2558880"/>
        </p:xfrm>
        <a:graphic>
          <a:graphicData uri="http://schemas.openxmlformats.org/drawingml/2006/table">
            <a:tbl>
              <a:tblPr/>
              <a:tblGrid>
                <a:gridCol w="5364720">
                  <a:extLst>
                    <a:ext uri="{9D8B030D-6E8A-4147-A177-3AD203B41FA5}">
                      <a16:colId xmlns:a16="http://schemas.microsoft.com/office/drawing/2014/main" val="20000"/>
                    </a:ext>
                  </a:extLst>
                </a:gridCol>
                <a:gridCol w="5364720">
                  <a:extLst>
                    <a:ext uri="{9D8B030D-6E8A-4147-A177-3AD203B41FA5}">
                      <a16:colId xmlns:a16="http://schemas.microsoft.com/office/drawing/2014/main" val="20001"/>
                    </a:ext>
                  </a:extLst>
                </a:gridCol>
              </a:tblGrid>
              <a:tr h="302400">
                <a:tc gridSpan="2">
                  <a:txBody>
                    <a:bodyPr/>
                    <a:lstStyle/>
                    <a:p>
                      <a:pPr algn="ctr" defTabSz="914400">
                        <a:lnSpc>
                          <a:spcPct val="100000"/>
                        </a:lnSpc>
                        <a:spcAft>
                          <a:spcPts val="1199"/>
                        </a:spcAft>
                      </a:pPr>
                      <a:r>
                        <a:rPr lang="de-DE" sz="1800" b="0" u="none" strike="noStrike">
                          <a:solidFill>
                            <a:schemeClr val="lt1"/>
                          </a:solidFill>
                          <a:effectLst/>
                          <a:uFillTx/>
                          <a:latin typeface="Arial"/>
                        </a:rPr>
                        <a:t>Checkliste Schüleraktivierung</a:t>
                      </a:r>
                      <a:endParaRPr lang="de-DE" sz="1800" b="0" u="none" strike="noStrike">
                        <a:solidFill>
                          <a:srgbClr val="FFFFFF"/>
                        </a:solidFill>
                        <a:effectLst/>
                        <a:uFillTx/>
                        <a:latin typeface="Arial"/>
                      </a:endParaRPr>
                    </a:p>
                  </a:txBody>
                  <a:tcPr>
                    <a:lnL w="12240">
                      <a:noFill/>
                      <a:prstDash val="solid"/>
                    </a:lnL>
                    <a:lnR w="12240">
                      <a:noFill/>
                      <a:prstDash val="solid"/>
                    </a:lnR>
                    <a:lnT w="12240">
                      <a:noFill/>
                      <a:prstDash val="solid"/>
                    </a:lnT>
                    <a:lnB w="12240">
                      <a:noFill/>
                      <a:prstDash val="solid"/>
                    </a:lnB>
                    <a:solidFill>
                      <a:schemeClr val="accent1">
                        <a:lumMod val="75000"/>
                      </a:schemeClr>
                    </a:solidFill>
                  </a:tcPr>
                </a:tc>
                <a:tc hMerge="1">
                  <a:txBody>
                    <a:bodyPr/>
                    <a:lstStyle/>
                    <a:p>
                      <a:endParaRPr lang="de-DE" sz="1800" b="0" u="none" strike="noStrike">
                        <a:solidFill>
                          <a:srgbClr val="000000"/>
                        </a:solidFill>
                        <a:effectLst/>
                        <a:uFillTx/>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0"/>
                  </a:ext>
                </a:extLst>
              </a:tr>
              <a:tr h="0">
                <a:tc gridSpan="2">
                  <a:txBody>
                    <a:bodyPr/>
                    <a:lstStyle/>
                    <a:p>
                      <a:endParaRPr lang="de-DE" sz="300" b="0" u="none" strike="noStrike">
                        <a:solidFill>
                          <a:schemeClr val="dk1"/>
                        </a:solidFill>
                        <a:effectLst/>
                        <a:uFillTx/>
                        <a:latin typeface="Arial"/>
                      </a:endParaRPr>
                    </a:p>
                  </a:txBody>
                  <a:tcPr>
                    <a:lnL w="12240">
                      <a:noFill/>
                      <a:prstDash val="solid"/>
                    </a:lnL>
                    <a:lnR w="12240">
                      <a:noFill/>
                      <a:prstDash val="solid"/>
                    </a:lnR>
                    <a:lnT w="12240">
                      <a:noFill/>
                      <a:prstDash val="solid"/>
                    </a:lnT>
                    <a:lnB w="12240">
                      <a:noFill/>
                      <a:prstDash val="solid"/>
                    </a:lnB>
                    <a:solidFill>
                      <a:schemeClr val="lt1"/>
                    </a:solidFill>
                  </a:tcPr>
                </a:tc>
                <a:tc hMerge="1">
                  <a:txBody>
                    <a:bodyPr/>
                    <a:lstStyle/>
                    <a:p>
                      <a:endParaRPr lang="de-DE" sz="1800" b="0" u="none" strike="noStrike">
                        <a:solidFill>
                          <a:srgbClr val="000000"/>
                        </a:solidFill>
                        <a:effectLst/>
                        <a:uFillTx/>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1"/>
                  </a:ext>
                </a:extLst>
              </a:tr>
              <a:tr h="540000">
                <a:tc>
                  <a:txBody>
                    <a:bodyPr/>
                    <a:lstStyle/>
                    <a:p>
                      <a:pPr marL="285840" indent="-285840" defTabSz="914400">
                        <a:lnSpc>
                          <a:spcPct val="110000"/>
                        </a:lnSpc>
                        <a:spcBef>
                          <a:spcPts val="1400"/>
                        </a:spcBef>
                        <a:spcAft>
                          <a:spcPts val="201"/>
                        </a:spcAft>
                        <a:buClr>
                          <a:srgbClr val="000000"/>
                        </a:buClr>
                        <a:buFont typeface="Arial"/>
                        <a:buChar char="•"/>
                      </a:pPr>
                      <a:r>
                        <a:rPr lang="de-DE" sz="1800" b="0" u="none" strike="noStrike">
                          <a:solidFill>
                            <a:schemeClr val="dk1"/>
                          </a:solidFill>
                          <a:effectLst/>
                          <a:uFillTx/>
                          <a:latin typeface="Arial"/>
                        </a:rPr>
                        <a:t>Entscheidungen treffen (Thema/ Arbeitsform/ Schwerpunkt)</a:t>
                      </a:r>
                      <a:endParaRPr lang="de-DE" sz="1800" b="0" u="none" strike="noStrike">
                        <a:solidFill>
                          <a:srgbClr val="000000"/>
                        </a:solidFill>
                        <a:effectLst/>
                        <a:uFillTx/>
                        <a:latin typeface="Arial"/>
                      </a:endParaRPr>
                    </a:p>
                    <a:p>
                      <a:pPr marL="285840" indent="-285840" defTabSz="914400">
                        <a:lnSpc>
                          <a:spcPct val="110000"/>
                        </a:lnSpc>
                        <a:spcBef>
                          <a:spcPts val="201"/>
                        </a:spcBef>
                        <a:spcAft>
                          <a:spcPts val="201"/>
                        </a:spcAft>
                        <a:buClr>
                          <a:srgbClr val="000000"/>
                        </a:buClr>
                        <a:buFont typeface="Arial"/>
                        <a:buChar char="•"/>
                      </a:pPr>
                      <a:r>
                        <a:rPr lang="de-DE" sz="1800" b="0" u="none" strike="noStrike">
                          <a:solidFill>
                            <a:schemeClr val="dk1"/>
                          </a:solidFill>
                          <a:effectLst/>
                          <a:uFillTx/>
                          <a:latin typeface="Arial"/>
                        </a:rPr>
                        <a:t>Auswahl (Material/ Schwerpunkt)</a:t>
                      </a:r>
                      <a:endParaRPr lang="de-DE" sz="1800" b="0" u="none" strike="noStrike">
                        <a:solidFill>
                          <a:srgbClr val="000000"/>
                        </a:solidFill>
                        <a:effectLst/>
                        <a:uFillTx/>
                        <a:latin typeface="Arial"/>
                      </a:endParaRPr>
                    </a:p>
                    <a:p>
                      <a:pPr marL="285840" indent="-285840" defTabSz="914400">
                        <a:lnSpc>
                          <a:spcPct val="110000"/>
                        </a:lnSpc>
                        <a:spcBef>
                          <a:spcPts val="201"/>
                        </a:spcBef>
                        <a:spcAft>
                          <a:spcPts val="201"/>
                        </a:spcAft>
                        <a:buClr>
                          <a:srgbClr val="000000"/>
                        </a:buClr>
                        <a:buFont typeface="Arial"/>
                        <a:buChar char="•"/>
                      </a:pPr>
                      <a:r>
                        <a:rPr lang="de-DE" sz="1800" b="0" u="none" strike="noStrike">
                          <a:solidFill>
                            <a:schemeClr val="dk1"/>
                          </a:solidFill>
                          <a:effectLst/>
                          <a:uFillTx/>
                          <a:latin typeface="Arial"/>
                        </a:rPr>
                        <a:t>Wissen einbringen (Vorwissen/ Erfahrungen)</a:t>
                      </a:r>
                      <a:endParaRPr lang="de-DE" sz="1800" b="0" u="none" strike="noStrike">
                        <a:solidFill>
                          <a:srgbClr val="000000"/>
                        </a:solidFill>
                        <a:effectLst/>
                        <a:uFillTx/>
                        <a:latin typeface="Arial"/>
                      </a:endParaRPr>
                    </a:p>
                    <a:p>
                      <a:pPr marL="285840" indent="-285840" defTabSz="914400">
                        <a:lnSpc>
                          <a:spcPct val="110000"/>
                        </a:lnSpc>
                        <a:spcBef>
                          <a:spcPts val="201"/>
                        </a:spcBef>
                        <a:spcAft>
                          <a:spcPts val="201"/>
                        </a:spcAft>
                        <a:buClr>
                          <a:srgbClr val="000000"/>
                        </a:buClr>
                        <a:buFont typeface="Arial"/>
                        <a:buChar char="•"/>
                      </a:pPr>
                      <a:r>
                        <a:rPr lang="de-DE" sz="1800" b="0" u="none" strike="noStrike">
                          <a:solidFill>
                            <a:schemeClr val="dk1"/>
                          </a:solidFill>
                          <a:effectLst/>
                          <a:uFillTx/>
                          <a:latin typeface="Arial"/>
                        </a:rPr>
                        <a:t>selbständiges Erschließen (Wortbedeutungen/ Grammatikregeln)</a:t>
                      </a:r>
                      <a:endParaRPr lang="de-DE" sz="1800" b="0" u="none" strike="noStrike">
                        <a:solidFill>
                          <a:srgbClr val="000000"/>
                        </a:solidFill>
                        <a:effectLst/>
                        <a:uFillTx/>
                        <a:latin typeface="Arial"/>
                      </a:endParaRPr>
                    </a:p>
                  </a:txBody>
                  <a:tcPr>
                    <a:lnL w="12240">
                      <a:noFill/>
                      <a:prstDash val="solid"/>
                    </a:lnL>
                    <a:lnR w="12240">
                      <a:noFill/>
                      <a:prstDash val="solid"/>
                    </a:lnR>
                    <a:lnT w="12240">
                      <a:noFill/>
                      <a:prstDash val="solid"/>
                    </a:lnT>
                    <a:lnB w="12240">
                      <a:noFill/>
                      <a:prstDash val="solid"/>
                    </a:lnB>
                    <a:noFill/>
                  </a:tcPr>
                </a:tc>
                <a:tc>
                  <a:txBody>
                    <a:bodyPr/>
                    <a:lstStyle/>
                    <a:p>
                      <a:pPr marL="285840" indent="-285840" defTabSz="914400">
                        <a:lnSpc>
                          <a:spcPct val="110000"/>
                        </a:lnSpc>
                        <a:spcBef>
                          <a:spcPts val="1400"/>
                        </a:spcBef>
                        <a:spcAft>
                          <a:spcPts val="201"/>
                        </a:spcAft>
                        <a:buClr>
                          <a:srgbClr val="000000"/>
                        </a:buClr>
                        <a:buFont typeface="Arial"/>
                        <a:buChar char="•"/>
                      </a:pPr>
                      <a:r>
                        <a:rPr lang="de-DE" sz="1800" b="0" u="none" strike="noStrike">
                          <a:solidFill>
                            <a:schemeClr val="dk1"/>
                          </a:solidFill>
                          <a:effectLst/>
                          <a:uFillTx/>
                          <a:latin typeface="Arial"/>
                        </a:rPr>
                        <a:t>Entwickeln (Ideen/ Fragen/ Aufgaben)</a:t>
                      </a:r>
                      <a:endParaRPr lang="de-DE" sz="1800" b="0" u="none" strike="noStrike">
                        <a:solidFill>
                          <a:srgbClr val="000000"/>
                        </a:solidFill>
                        <a:effectLst/>
                        <a:uFillTx/>
                        <a:latin typeface="Arial"/>
                      </a:endParaRPr>
                    </a:p>
                    <a:p>
                      <a:pPr marL="285840" indent="-285840" defTabSz="914400">
                        <a:lnSpc>
                          <a:spcPct val="110000"/>
                        </a:lnSpc>
                        <a:spcBef>
                          <a:spcPts val="201"/>
                        </a:spcBef>
                        <a:spcAft>
                          <a:spcPts val="201"/>
                        </a:spcAft>
                        <a:buClr>
                          <a:srgbClr val="000000"/>
                        </a:buClr>
                        <a:buFont typeface="Arial"/>
                        <a:buChar char="•"/>
                      </a:pPr>
                      <a:r>
                        <a:rPr lang="de-DE" sz="1800" b="0" u="none" strike="noStrike">
                          <a:solidFill>
                            <a:schemeClr val="dk1"/>
                          </a:solidFill>
                          <a:effectLst/>
                          <a:uFillTx/>
                          <a:latin typeface="Arial"/>
                        </a:rPr>
                        <a:t>Kooperieren (Partner/ Gruppe)</a:t>
                      </a:r>
                      <a:endParaRPr lang="de-DE" sz="1800" b="0" u="none" strike="noStrike">
                        <a:solidFill>
                          <a:srgbClr val="000000"/>
                        </a:solidFill>
                        <a:effectLst/>
                        <a:uFillTx/>
                        <a:latin typeface="Arial"/>
                      </a:endParaRPr>
                    </a:p>
                    <a:p>
                      <a:pPr marL="285840" indent="-285840" defTabSz="914400">
                        <a:lnSpc>
                          <a:spcPct val="110000"/>
                        </a:lnSpc>
                        <a:spcBef>
                          <a:spcPts val="201"/>
                        </a:spcBef>
                        <a:spcAft>
                          <a:spcPts val="201"/>
                        </a:spcAft>
                        <a:buClr>
                          <a:srgbClr val="000000"/>
                        </a:buClr>
                        <a:buFont typeface="Arial"/>
                        <a:buChar char="•"/>
                      </a:pPr>
                      <a:r>
                        <a:rPr lang="de-DE" sz="1800" b="0" u="none" strike="noStrike">
                          <a:solidFill>
                            <a:schemeClr val="dk1"/>
                          </a:solidFill>
                          <a:effectLst/>
                          <a:uFillTx/>
                          <a:latin typeface="Arial"/>
                        </a:rPr>
                        <a:t>Bewerten (</a:t>
                      </a:r>
                      <a:r>
                        <a:rPr lang="de-DE" sz="1800" b="0" i="1" u="none" strike="noStrike">
                          <a:solidFill>
                            <a:schemeClr val="dk1"/>
                          </a:solidFill>
                          <a:effectLst/>
                          <a:uFillTx/>
                          <a:latin typeface="Arial"/>
                        </a:rPr>
                        <a:t>peer correction</a:t>
                      </a:r>
                      <a:r>
                        <a:rPr lang="de-DE" sz="1800" b="0" u="none" strike="noStrike">
                          <a:solidFill>
                            <a:schemeClr val="dk1"/>
                          </a:solidFill>
                          <a:effectLst/>
                          <a:uFillTx/>
                          <a:latin typeface="Arial"/>
                        </a:rPr>
                        <a:t>/ Evaluation)</a:t>
                      </a:r>
                      <a:endParaRPr lang="de-DE" sz="1800" b="0" u="none" strike="noStrike">
                        <a:solidFill>
                          <a:srgbClr val="000000"/>
                        </a:solidFill>
                        <a:effectLst/>
                        <a:uFillTx/>
                        <a:latin typeface="Arial"/>
                      </a:endParaRPr>
                    </a:p>
                    <a:p>
                      <a:pPr marL="285840" indent="-285840" defTabSz="914400">
                        <a:lnSpc>
                          <a:spcPct val="110000"/>
                        </a:lnSpc>
                        <a:spcBef>
                          <a:spcPts val="201"/>
                        </a:spcBef>
                        <a:spcAft>
                          <a:spcPts val="201"/>
                        </a:spcAft>
                        <a:buClr>
                          <a:srgbClr val="000000"/>
                        </a:buClr>
                        <a:buFont typeface="Arial"/>
                        <a:buChar char="•"/>
                      </a:pPr>
                      <a:r>
                        <a:rPr lang="de-DE" sz="1800" b="0" u="none" strike="noStrike">
                          <a:solidFill>
                            <a:schemeClr val="dk1"/>
                          </a:solidFill>
                          <a:effectLst/>
                          <a:uFillTx/>
                          <a:latin typeface="Arial"/>
                        </a:rPr>
                        <a:t>Vortragen (Präsentation in GA/ im PL)</a:t>
                      </a:r>
                      <a:endParaRPr lang="de-DE" sz="1800" b="0" u="none" strike="noStrike">
                        <a:solidFill>
                          <a:srgbClr val="000000"/>
                        </a:solidFill>
                        <a:effectLst/>
                        <a:uFillTx/>
                        <a:latin typeface="Arial"/>
                      </a:endParaRPr>
                    </a:p>
                    <a:p>
                      <a:pPr marL="285840" indent="-285840" algn="ctr" defTabSz="914400">
                        <a:lnSpc>
                          <a:spcPct val="110000"/>
                        </a:lnSpc>
                        <a:spcBef>
                          <a:spcPts val="201"/>
                        </a:spcBef>
                        <a:spcAft>
                          <a:spcPts val="201"/>
                        </a:spcAft>
                        <a:buClr>
                          <a:srgbClr val="000000"/>
                        </a:buClr>
                        <a:buFont typeface="Arial"/>
                        <a:buChar char="•"/>
                      </a:pPr>
                      <a:r>
                        <a:rPr lang="de-DE" sz="1800" b="0" u="none" strike="noStrike">
                          <a:solidFill>
                            <a:schemeClr val="dk1"/>
                          </a:solidFill>
                          <a:effectLst/>
                          <a:uFillTx/>
                          <a:latin typeface="Arial"/>
                        </a:rPr>
                        <a:t>Verantwortung übernehmen (Referat/ LdL)</a:t>
                      </a:r>
                      <a:endParaRPr lang="de-DE" sz="1800" b="0" u="none" strike="noStrike">
                        <a:solidFill>
                          <a:srgbClr val="000000"/>
                        </a:solidFill>
                        <a:effectLst/>
                        <a:uFillTx/>
                        <a:latin typeface="Arial"/>
                      </a:endParaRPr>
                    </a:p>
                  </a:txBody>
                  <a:tcP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2"/>
                  </a:ext>
                </a:extLst>
              </a:tr>
            </a:tbl>
          </a:graphicData>
        </a:graphic>
      </p:graphicFrame>
      <p:pic>
        <p:nvPicPr>
          <p:cNvPr id="214" name="Grafik 7" descr="Chat mit einfarbiger Füllung"/>
          <p:cNvPicPr/>
          <p:nvPr/>
        </p:nvPicPr>
        <p:blipFill>
          <a:blip r:embed="rId3">
            <a:extLst>
              <a:ext uri="{96DAC541-7B7A-43D3-8B79-37D633B846F1}">
                <asvg:svgBlip xmlns:asvg="http://schemas.microsoft.com/office/drawing/2016/SVG/main" r:embed="rId4"/>
              </a:ext>
            </a:extLst>
          </a:blip>
          <a:stretch/>
        </p:blipFill>
        <p:spPr>
          <a:xfrm>
            <a:off x="720000" y="1529280"/>
            <a:ext cx="575640" cy="575640"/>
          </a:xfrm>
          <a:prstGeom prst="rect">
            <a:avLst/>
          </a:prstGeom>
          <a:noFill/>
          <a:ln w="0">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15" name="Rechteck 5"/>
          <p:cNvSpPr/>
          <p:nvPr/>
        </p:nvSpPr>
        <p:spPr>
          <a:xfrm>
            <a:off x="0" y="0"/>
            <a:ext cx="12191760" cy="905040"/>
          </a:xfrm>
          <a:prstGeom prst="rect">
            <a:avLst/>
          </a:prstGeom>
          <a:gradFill rotWithShape="0">
            <a:gsLst>
              <a:gs pos="12000">
                <a:srgbClr val="94A6C5"/>
              </a:gs>
              <a:gs pos="31000">
                <a:srgbClr val="A7BCDF"/>
              </a:gs>
              <a:gs pos="51000">
                <a:srgbClr val="ACC1E5"/>
              </a:gs>
              <a:gs pos="75000">
                <a:srgbClr val="8A9DBB">
                  <a:alpha val="65000"/>
                </a:srgbClr>
              </a:gs>
            </a:gsLst>
            <a:lin ang="13500000"/>
          </a:gradFill>
          <a:ln>
            <a:solidFill>
              <a:srgbClr val="325490"/>
            </a:solidFill>
          </a:ln>
          <a:scene3d>
            <a:camera prst="orthographicFront"/>
            <a:lightRig rig="threePt" dir="t"/>
          </a:scene3d>
          <a:sp3d contourW="12700">
            <a:contourClr>
              <a:schemeClr val="bg1"/>
            </a:contourClr>
          </a:sp3d>
        </p:spPr>
        <p:style>
          <a:lnRef idx="2">
            <a:schemeClr val="accent1">
              <a:shade val="50000"/>
            </a:schemeClr>
          </a:lnRef>
          <a:fillRef idx="1">
            <a:schemeClr val="accent1"/>
          </a:fillRef>
          <a:effectRef idx="0">
            <a:schemeClr val="accent1"/>
          </a:effectRef>
          <a:fontRef idx="minor"/>
        </p:style>
        <p:txBody>
          <a:bodyPr lIns="36000" tIns="45000" rIns="90000" bIns="45000" anchor="ctr">
            <a:noAutofit/>
          </a:bodyPr>
          <a:lstStyle/>
          <a:p>
            <a:pPr defTabSz="914400">
              <a:lnSpc>
                <a:spcPct val="100000"/>
              </a:lnSpc>
            </a:pPr>
            <a:endParaRPr lang="de-DE" sz="1800" b="0" u="none" strike="noStrike">
              <a:solidFill>
                <a:srgbClr val="000000"/>
              </a:solidFill>
              <a:effectLst/>
              <a:uFillTx/>
              <a:latin typeface="Arial"/>
            </a:endParaRPr>
          </a:p>
          <a:p>
            <a:pPr defTabSz="914400">
              <a:lnSpc>
                <a:spcPct val="100000"/>
              </a:lnSpc>
            </a:pPr>
            <a:endParaRPr lang="de-DE" sz="1800" b="0" u="none" strike="noStrike">
              <a:solidFill>
                <a:srgbClr val="000000"/>
              </a:solidFill>
              <a:effectLst/>
              <a:uFillTx/>
              <a:latin typeface="Arial"/>
            </a:endParaRPr>
          </a:p>
        </p:txBody>
      </p:sp>
      <p:sp>
        <p:nvSpPr>
          <p:cNvPr id="216" name="Richtungspfeil 4"/>
          <p:cNvSpPr/>
          <p:nvPr/>
        </p:nvSpPr>
        <p:spPr>
          <a:xfrm>
            <a:off x="0" y="590400"/>
            <a:ext cx="7251480" cy="624600"/>
          </a:xfrm>
          <a:prstGeom prst="homePlate">
            <a:avLst>
              <a:gd name="adj" fmla="val 50000"/>
            </a:avLst>
          </a:prstGeom>
          <a:solidFill>
            <a:schemeClr val="accent1">
              <a:lumMod val="75000"/>
            </a:schemeClr>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0" u="none" strike="noStrike">
                <a:solidFill>
                  <a:schemeClr val="lt1"/>
                </a:solidFill>
                <a:effectLst/>
                <a:uFillTx/>
                <a:latin typeface="Arial"/>
              </a:rPr>
              <a:t>V6: Unterrichtsplanung und -gestaltung</a:t>
            </a:r>
            <a:endParaRPr lang="de-DE" sz="2800" b="0" u="none" strike="noStrike">
              <a:solidFill>
                <a:srgbClr val="FFFFFF"/>
              </a:solidFill>
              <a:effectLst/>
              <a:uFillTx/>
              <a:latin typeface="Arial"/>
            </a:endParaRPr>
          </a:p>
        </p:txBody>
      </p:sp>
      <p:sp>
        <p:nvSpPr>
          <p:cNvPr id="217" name="Textfeld 5"/>
          <p:cNvSpPr/>
          <p:nvPr/>
        </p:nvSpPr>
        <p:spPr>
          <a:xfrm>
            <a:off x="1393920" y="1549080"/>
            <a:ext cx="10729440" cy="522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indent="-457200" defTabSz="914400">
              <a:lnSpc>
                <a:spcPct val="100000"/>
              </a:lnSpc>
              <a:tabLst>
                <a:tab pos="0" algn="l"/>
              </a:tabLst>
            </a:pPr>
            <a:r>
              <a:rPr lang="de-DE" sz="2800" b="1" u="none" strike="noStrike">
                <a:solidFill>
                  <a:schemeClr val="accent1">
                    <a:lumMod val="75000"/>
                  </a:schemeClr>
                </a:solidFill>
                <a:effectLst/>
                <a:uFillTx/>
                <a:latin typeface="Arial"/>
              </a:rPr>
              <a:t>Offene Unterrichtsgespräche </a:t>
            </a:r>
            <a:r>
              <a:rPr lang="de-DE" sz="2800" b="0" u="none" strike="noStrike">
                <a:solidFill>
                  <a:schemeClr val="accent1">
                    <a:lumMod val="75000"/>
                  </a:schemeClr>
                </a:solidFill>
                <a:effectLst/>
                <a:uFillTx/>
                <a:latin typeface="Arial"/>
              </a:rPr>
              <a:t>– S. 36 </a:t>
            </a:r>
            <a:endParaRPr lang="de-DE" sz="2800" b="0" u="none" strike="noStrike">
              <a:solidFill>
                <a:srgbClr val="000000"/>
              </a:solidFill>
              <a:effectLst/>
              <a:uFillTx/>
              <a:latin typeface="Arial"/>
            </a:endParaRPr>
          </a:p>
        </p:txBody>
      </p:sp>
      <p:pic>
        <p:nvPicPr>
          <p:cNvPr id="218" name="Grafik 1"/>
          <p:cNvPicPr/>
          <p:nvPr/>
        </p:nvPicPr>
        <p:blipFill>
          <a:blip r:embed="rId2"/>
          <a:srcRect b="29274"/>
          <a:stretch/>
        </p:blipFill>
        <p:spPr>
          <a:xfrm>
            <a:off x="10179360" y="173880"/>
            <a:ext cx="1891800" cy="640800"/>
          </a:xfrm>
          <a:prstGeom prst="rect">
            <a:avLst/>
          </a:prstGeom>
          <a:noFill/>
          <a:ln w="0">
            <a:noFill/>
          </a:ln>
        </p:spPr>
      </p:pic>
      <p:sp>
        <p:nvSpPr>
          <p:cNvPr id="219" name="Textfeld 3"/>
          <p:cNvSpPr/>
          <p:nvPr/>
        </p:nvSpPr>
        <p:spPr>
          <a:xfrm>
            <a:off x="720000" y="2328120"/>
            <a:ext cx="10729440" cy="360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10000"/>
              </a:lnSpc>
              <a:spcBef>
                <a:spcPts val="201"/>
              </a:spcBef>
              <a:spcAft>
                <a:spcPts val="201"/>
              </a:spcAft>
            </a:pPr>
            <a:r>
              <a:rPr lang="de-DE" sz="1800" b="0" u="none" strike="noStrike">
                <a:solidFill>
                  <a:schemeClr val="accent1">
                    <a:lumMod val="75000"/>
                  </a:schemeClr>
                </a:solidFill>
                <a:effectLst/>
                <a:uFillTx/>
                <a:latin typeface="Arial"/>
              </a:rPr>
              <a:t>Herausforderungen für die Lehrkraft</a:t>
            </a:r>
            <a:endParaRPr lang="de-DE" sz="1800" b="0" u="none" strike="noStrike">
              <a:solidFill>
                <a:srgbClr val="000000"/>
              </a:solidFill>
              <a:effectLst/>
              <a:uFillTx/>
              <a:latin typeface="Arial"/>
            </a:endParaRPr>
          </a:p>
          <a:p>
            <a:pPr marL="285840" indent="-285840" defTabSz="914400">
              <a:lnSpc>
                <a:spcPct val="110000"/>
              </a:lnSpc>
              <a:spcBef>
                <a:spcPts val="201"/>
              </a:spcBef>
              <a:spcAft>
                <a:spcPts val="201"/>
              </a:spcAft>
              <a:buClr>
                <a:srgbClr val="000000"/>
              </a:buClr>
              <a:buFont typeface="Arial"/>
              <a:buChar char="•"/>
            </a:pPr>
            <a:r>
              <a:rPr lang="de-DE" sz="1800" b="0" u="none" strike="noStrike">
                <a:solidFill>
                  <a:schemeClr val="dk1"/>
                </a:solidFill>
                <a:effectLst/>
                <a:uFillTx/>
                <a:latin typeface="Arial"/>
              </a:rPr>
              <a:t>inhaltliche und sprachliche Vorbereitung der SuS im Vorfeld </a:t>
            </a:r>
            <a:endParaRPr lang="de-DE" sz="1800" b="0" u="none" strike="noStrike">
              <a:solidFill>
                <a:srgbClr val="000000"/>
              </a:solidFill>
              <a:effectLst/>
              <a:uFillTx/>
              <a:latin typeface="Arial"/>
            </a:endParaRPr>
          </a:p>
          <a:p>
            <a:pPr marL="285840" indent="-285840" defTabSz="914400">
              <a:lnSpc>
                <a:spcPct val="110000"/>
              </a:lnSpc>
              <a:spcBef>
                <a:spcPts val="201"/>
              </a:spcBef>
              <a:spcAft>
                <a:spcPts val="201"/>
              </a:spcAft>
              <a:buClr>
                <a:srgbClr val="000000"/>
              </a:buClr>
              <a:buFont typeface="Arial"/>
              <a:buChar char="•"/>
            </a:pPr>
            <a:r>
              <a:rPr lang="de-DE" sz="1800" b="0" u="none" strike="noStrike">
                <a:solidFill>
                  <a:schemeClr val="dk1"/>
                </a:solidFill>
                <a:effectLst/>
                <a:uFillTx/>
                <a:latin typeface="Arial"/>
              </a:rPr>
              <a:t>offene und dennoch präzise und eingrenzende Arbeitsaufträge bzw. Impulse</a:t>
            </a:r>
            <a:endParaRPr lang="de-DE" sz="1800" b="0" u="none" strike="noStrike">
              <a:solidFill>
                <a:srgbClr val="000000"/>
              </a:solidFill>
              <a:effectLst/>
              <a:uFillTx/>
              <a:latin typeface="Arial"/>
            </a:endParaRPr>
          </a:p>
          <a:p>
            <a:pPr algn="just" defTabSz="914400">
              <a:lnSpc>
                <a:spcPct val="110000"/>
              </a:lnSpc>
              <a:spcBef>
                <a:spcPts val="799"/>
              </a:spcBef>
              <a:spcAft>
                <a:spcPts val="201"/>
              </a:spcAft>
            </a:pPr>
            <a:r>
              <a:rPr lang="de-DE" sz="1800" b="0" u="none" strike="noStrike">
                <a:solidFill>
                  <a:schemeClr val="accent1">
                    <a:lumMod val="75000"/>
                  </a:schemeClr>
                </a:solidFill>
                <a:effectLst/>
                <a:uFillTx/>
                <a:latin typeface="Arial"/>
              </a:rPr>
              <a:t>Aufgaben der Lehrkraft</a:t>
            </a:r>
            <a:endParaRPr lang="de-DE" sz="1800" b="0" u="none" strike="noStrike">
              <a:solidFill>
                <a:srgbClr val="000000"/>
              </a:solidFill>
              <a:effectLst/>
              <a:uFillTx/>
              <a:latin typeface="Arial"/>
            </a:endParaRPr>
          </a:p>
          <a:p>
            <a:pPr marL="285840" indent="-285840" algn="just" defTabSz="914400">
              <a:lnSpc>
                <a:spcPct val="110000"/>
              </a:lnSpc>
              <a:spcBef>
                <a:spcPts val="201"/>
              </a:spcBef>
              <a:spcAft>
                <a:spcPts val="201"/>
              </a:spcAft>
              <a:buClr>
                <a:srgbClr val="000000"/>
              </a:buClr>
              <a:buFont typeface="Arial"/>
              <a:buChar char="•"/>
            </a:pPr>
            <a:r>
              <a:rPr lang="de-DE" sz="1800" b="0" u="none" strike="noStrike">
                <a:solidFill>
                  <a:schemeClr val="dk1"/>
                </a:solidFill>
                <a:effectLst/>
                <a:uFillTx/>
                <a:latin typeface="Arial"/>
              </a:rPr>
              <a:t>Initiierung von S-S-Interaktion</a:t>
            </a:r>
            <a:endParaRPr lang="de-DE" sz="1800" b="0" u="none" strike="noStrike">
              <a:solidFill>
                <a:srgbClr val="000000"/>
              </a:solidFill>
              <a:effectLst/>
              <a:uFillTx/>
              <a:latin typeface="Arial"/>
            </a:endParaRPr>
          </a:p>
          <a:p>
            <a:pPr marL="285840" indent="-285840" algn="just" defTabSz="914400">
              <a:lnSpc>
                <a:spcPct val="110000"/>
              </a:lnSpc>
              <a:spcBef>
                <a:spcPts val="201"/>
              </a:spcBef>
              <a:spcAft>
                <a:spcPts val="201"/>
              </a:spcAft>
              <a:buClr>
                <a:srgbClr val="000000"/>
              </a:buClr>
              <a:buFont typeface="Arial"/>
              <a:buChar char="•"/>
            </a:pPr>
            <a:r>
              <a:rPr lang="de-DE" sz="1800" b="0" u="none" strike="noStrike">
                <a:solidFill>
                  <a:schemeClr val="dk1"/>
                </a:solidFill>
                <a:effectLst/>
                <a:uFillTx/>
                <a:latin typeface="Arial"/>
              </a:rPr>
              <a:t>Moderation beim Austausch von Ideen</a:t>
            </a:r>
            <a:endParaRPr lang="de-DE" sz="1800" b="0" u="none" strike="noStrike">
              <a:solidFill>
                <a:srgbClr val="000000"/>
              </a:solidFill>
              <a:effectLst/>
              <a:uFillTx/>
              <a:latin typeface="Arial"/>
            </a:endParaRPr>
          </a:p>
          <a:p>
            <a:pPr marL="285840" indent="-285840" algn="just" defTabSz="914400">
              <a:lnSpc>
                <a:spcPct val="110000"/>
              </a:lnSpc>
              <a:spcBef>
                <a:spcPts val="201"/>
              </a:spcBef>
              <a:spcAft>
                <a:spcPts val="201"/>
              </a:spcAft>
              <a:buClr>
                <a:srgbClr val="000000"/>
              </a:buClr>
              <a:buFont typeface="Arial"/>
              <a:buChar char="•"/>
            </a:pPr>
            <a:r>
              <a:rPr lang="de-DE" sz="1800" b="0" u="none" strike="noStrike">
                <a:solidFill>
                  <a:schemeClr val="dk1"/>
                </a:solidFill>
                <a:effectLst/>
                <a:uFillTx/>
                <a:latin typeface="Arial"/>
              </a:rPr>
              <a:t>ausgleichendes Einwirken bei Polarisierungen und Meinungsverschiedenheiten</a:t>
            </a:r>
            <a:endParaRPr lang="de-DE" sz="1800" b="0" u="none" strike="noStrike">
              <a:solidFill>
                <a:srgbClr val="000000"/>
              </a:solidFill>
              <a:effectLst/>
              <a:uFillTx/>
              <a:latin typeface="Arial"/>
            </a:endParaRPr>
          </a:p>
          <a:p>
            <a:pPr marL="285840" indent="-285840" algn="just" defTabSz="914400">
              <a:lnSpc>
                <a:spcPct val="110000"/>
              </a:lnSpc>
              <a:spcBef>
                <a:spcPts val="201"/>
              </a:spcBef>
              <a:spcAft>
                <a:spcPts val="201"/>
              </a:spcAft>
              <a:buClr>
                <a:srgbClr val="000000"/>
              </a:buClr>
              <a:buFont typeface="Arial"/>
              <a:buChar char="•"/>
            </a:pPr>
            <a:r>
              <a:rPr lang="de-DE" sz="1800" b="0" u="none" strike="noStrike">
                <a:solidFill>
                  <a:schemeClr val="dk1"/>
                </a:solidFill>
                <a:effectLst/>
                <a:uFillTx/>
                <a:latin typeface="Arial"/>
              </a:rPr>
              <a:t>Konkretisierung oder Veranschaulichung der Beiträge</a:t>
            </a:r>
            <a:endParaRPr lang="de-DE" sz="1800" b="0" u="none" strike="noStrike">
              <a:solidFill>
                <a:srgbClr val="000000"/>
              </a:solidFill>
              <a:effectLst/>
              <a:uFillTx/>
              <a:latin typeface="Arial"/>
            </a:endParaRPr>
          </a:p>
          <a:p>
            <a:pPr marL="285840" indent="-285840" algn="just" defTabSz="914400">
              <a:lnSpc>
                <a:spcPct val="110000"/>
              </a:lnSpc>
              <a:spcBef>
                <a:spcPts val="201"/>
              </a:spcBef>
              <a:spcAft>
                <a:spcPts val="201"/>
              </a:spcAft>
              <a:buClr>
                <a:srgbClr val="000000"/>
              </a:buClr>
              <a:buFont typeface="Arial"/>
              <a:buChar char="•"/>
            </a:pPr>
            <a:r>
              <a:rPr lang="de-DE" sz="1800" b="0" u="none" strike="noStrike">
                <a:solidFill>
                  <a:schemeClr val="dk1"/>
                </a:solidFill>
                <a:effectLst/>
                <a:uFillTx/>
                <a:latin typeface="Arial"/>
              </a:rPr>
              <a:t>Unterscheidung wichtiger von weniger wichtigen Beiträgen, Aufdecken objektiv falscher Einschätzungen, Bündelung der erarbeiteten Erkenntnisse unter übergeordneten Gesichtspunkten</a:t>
            </a:r>
            <a:endParaRPr lang="de-DE" sz="1800" b="0" u="none" strike="noStrike">
              <a:solidFill>
                <a:srgbClr val="000000"/>
              </a:solidFill>
              <a:effectLst/>
              <a:uFillTx/>
              <a:latin typeface="Arial"/>
            </a:endParaRPr>
          </a:p>
        </p:txBody>
      </p:sp>
      <p:pic>
        <p:nvPicPr>
          <p:cNvPr id="220" name="Grafik 6" descr="Chat mit einfarbiger Füllung"/>
          <p:cNvPicPr/>
          <p:nvPr/>
        </p:nvPicPr>
        <p:blipFill>
          <a:blip r:embed="rId3">
            <a:extLst>
              <a:ext uri="{96DAC541-7B7A-43D3-8B79-37D633B846F1}">
                <asvg:svgBlip xmlns:asvg="http://schemas.microsoft.com/office/drawing/2016/SVG/main" r:embed="rId4"/>
              </a:ext>
            </a:extLst>
          </a:blip>
          <a:stretch/>
        </p:blipFill>
        <p:spPr>
          <a:xfrm>
            <a:off x="720000" y="1529280"/>
            <a:ext cx="575640" cy="575640"/>
          </a:xfrm>
          <a:prstGeom prst="rect">
            <a:avLst/>
          </a:prstGeom>
          <a:noFill/>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9" name="Rechteck 5"/>
          <p:cNvSpPr/>
          <p:nvPr/>
        </p:nvSpPr>
        <p:spPr>
          <a:xfrm>
            <a:off x="0" y="10080"/>
            <a:ext cx="12191760" cy="905040"/>
          </a:xfrm>
          <a:prstGeom prst="rect">
            <a:avLst/>
          </a:prstGeom>
          <a:gradFill rotWithShape="0">
            <a:gsLst>
              <a:gs pos="12000">
                <a:srgbClr val="94A6C5"/>
              </a:gs>
              <a:gs pos="31000">
                <a:srgbClr val="A7BCDF"/>
              </a:gs>
              <a:gs pos="51000">
                <a:srgbClr val="ACC1E5"/>
              </a:gs>
              <a:gs pos="75000">
                <a:srgbClr val="8A9DBB">
                  <a:alpha val="65000"/>
                </a:srgbClr>
              </a:gs>
            </a:gsLst>
            <a:lin ang="13500000"/>
          </a:gradFill>
          <a:ln>
            <a:solidFill>
              <a:srgbClr val="325490"/>
            </a:solidFill>
          </a:ln>
          <a:scene3d>
            <a:camera prst="orthographicFront"/>
            <a:lightRig rig="threePt" dir="t"/>
          </a:scene3d>
          <a:sp3d contourW="12700">
            <a:contourClr>
              <a:schemeClr val="bg1"/>
            </a:contourClr>
          </a:sp3d>
        </p:spPr>
        <p:style>
          <a:lnRef idx="2">
            <a:schemeClr val="accent1">
              <a:shade val="50000"/>
            </a:schemeClr>
          </a:lnRef>
          <a:fillRef idx="1">
            <a:schemeClr val="accent1"/>
          </a:fillRef>
          <a:effectRef idx="0">
            <a:schemeClr val="accent1"/>
          </a:effectRef>
          <a:fontRef idx="minor"/>
        </p:style>
        <p:txBody>
          <a:bodyPr lIns="36000" tIns="45000" rIns="90000" bIns="45000" anchor="ctr">
            <a:noAutofit/>
          </a:bodyPr>
          <a:lstStyle/>
          <a:p>
            <a:pPr defTabSz="914400">
              <a:lnSpc>
                <a:spcPct val="100000"/>
              </a:lnSpc>
            </a:pPr>
            <a:endParaRPr lang="de-DE" sz="1800" b="0" u="none" strike="noStrike">
              <a:solidFill>
                <a:srgbClr val="000000"/>
              </a:solidFill>
              <a:effectLst/>
              <a:uFillTx/>
              <a:latin typeface="Arial"/>
            </a:endParaRPr>
          </a:p>
          <a:p>
            <a:pPr defTabSz="914400">
              <a:lnSpc>
                <a:spcPct val="100000"/>
              </a:lnSpc>
            </a:pPr>
            <a:endParaRPr lang="de-DE" sz="1800" b="0" u="none" strike="noStrike">
              <a:solidFill>
                <a:srgbClr val="000000"/>
              </a:solidFill>
              <a:effectLst/>
              <a:uFillTx/>
              <a:latin typeface="Arial"/>
            </a:endParaRPr>
          </a:p>
        </p:txBody>
      </p:sp>
      <p:sp>
        <p:nvSpPr>
          <p:cNvPr id="70" name="Richtungspfeil 4"/>
          <p:cNvSpPr/>
          <p:nvPr/>
        </p:nvSpPr>
        <p:spPr>
          <a:xfrm>
            <a:off x="0" y="599400"/>
            <a:ext cx="7251480" cy="624600"/>
          </a:xfrm>
          <a:prstGeom prst="homePlate">
            <a:avLst>
              <a:gd name="adj" fmla="val 50000"/>
            </a:avLst>
          </a:prstGeom>
          <a:solidFill>
            <a:schemeClr val="accent1">
              <a:lumMod val="75000"/>
            </a:schemeClr>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0" u="none" strike="noStrike">
                <a:solidFill>
                  <a:schemeClr val="lt1"/>
                </a:solidFill>
                <a:effectLst/>
                <a:uFillTx/>
                <a:latin typeface="Arial"/>
              </a:rPr>
              <a:t>V6: Unterrichtsplanung und -gestaltung</a:t>
            </a:r>
            <a:endParaRPr lang="de-DE" sz="2800" b="0" u="none" strike="noStrike">
              <a:solidFill>
                <a:srgbClr val="FFFFFF"/>
              </a:solidFill>
              <a:effectLst/>
              <a:uFillTx/>
              <a:latin typeface="Arial"/>
            </a:endParaRPr>
          </a:p>
        </p:txBody>
      </p:sp>
      <p:sp>
        <p:nvSpPr>
          <p:cNvPr id="71" name="Textfeld 5"/>
          <p:cNvSpPr/>
          <p:nvPr/>
        </p:nvSpPr>
        <p:spPr>
          <a:xfrm>
            <a:off x="1359720" y="1554840"/>
            <a:ext cx="10112040" cy="522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indent="-457200" defTabSz="914400">
              <a:lnSpc>
                <a:spcPct val="100000"/>
              </a:lnSpc>
              <a:tabLst>
                <a:tab pos="0" algn="l"/>
              </a:tabLst>
            </a:pPr>
            <a:r>
              <a:rPr lang="de-DE" sz="2800" b="1" u="none" strike="noStrike">
                <a:solidFill>
                  <a:schemeClr val="accent1">
                    <a:lumMod val="75000"/>
                  </a:schemeClr>
                </a:solidFill>
                <a:effectLst/>
                <a:uFillTx/>
                <a:latin typeface="Arial"/>
              </a:rPr>
              <a:t>Kennenlernen und Netzwerken</a:t>
            </a:r>
            <a:endParaRPr lang="de-DE" sz="2800" b="0" u="none" strike="noStrike">
              <a:solidFill>
                <a:srgbClr val="000000"/>
              </a:solidFill>
              <a:effectLst/>
              <a:uFillTx/>
              <a:latin typeface="Arial"/>
            </a:endParaRPr>
          </a:p>
        </p:txBody>
      </p:sp>
      <p:pic>
        <p:nvPicPr>
          <p:cNvPr id="72" name="Grafik 15" descr="Mann und Frau"/>
          <p:cNvPicPr/>
          <p:nvPr/>
        </p:nvPicPr>
        <p:blipFill>
          <a:blip r:embed="rId3">
            <a:extLst>
              <a:ext uri="{96DAC541-7B7A-43D3-8B79-37D633B846F1}">
                <asvg:svgBlip xmlns:asvg="http://schemas.microsoft.com/office/drawing/2016/SVG/main" r:embed="rId4"/>
              </a:ext>
            </a:extLst>
          </a:blip>
          <a:stretch/>
        </p:blipFill>
        <p:spPr>
          <a:xfrm>
            <a:off x="679320" y="2224800"/>
            <a:ext cx="616320" cy="573840"/>
          </a:xfrm>
          <a:prstGeom prst="rect">
            <a:avLst/>
          </a:prstGeom>
          <a:noFill/>
          <a:ln w="0">
            <a:noFill/>
          </a:ln>
        </p:spPr>
      </p:pic>
      <p:pic>
        <p:nvPicPr>
          <p:cNvPr id="73" name="Grafik 3"/>
          <p:cNvPicPr/>
          <p:nvPr/>
        </p:nvPicPr>
        <p:blipFill>
          <a:blip r:embed="rId5"/>
          <a:srcRect b="29274"/>
          <a:stretch/>
        </p:blipFill>
        <p:spPr>
          <a:xfrm>
            <a:off x="10179360" y="173880"/>
            <a:ext cx="1891800" cy="640800"/>
          </a:xfrm>
          <a:prstGeom prst="rect">
            <a:avLst/>
          </a:prstGeom>
          <a:noFill/>
          <a:ln w="0">
            <a:noFill/>
          </a:ln>
        </p:spPr>
      </p:pic>
      <p:sp>
        <p:nvSpPr>
          <p:cNvPr id="74" name="Textfeld 2"/>
          <p:cNvSpPr/>
          <p:nvPr/>
        </p:nvSpPr>
        <p:spPr>
          <a:xfrm>
            <a:off x="1359720" y="2124360"/>
            <a:ext cx="9384120" cy="802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30000"/>
              </a:lnSpc>
            </a:pPr>
            <a:r>
              <a:rPr lang="de-DE" sz="1800" b="0" u="none" strike="noStrike">
                <a:solidFill>
                  <a:schemeClr val="dk1"/>
                </a:solidFill>
                <a:effectLst/>
                <a:uFillTx/>
                <a:latin typeface="Arial"/>
              </a:rPr>
              <a:t>Kommen Sie in Gruppen zusammen und tauschen Sie sich zur Ausbildung im Fach Englisch aus. </a:t>
            </a:r>
            <a:endParaRPr lang="de-DE" sz="1800" b="0" u="none" strike="noStrike">
              <a:solidFill>
                <a:srgbClr val="000000"/>
              </a:solidFill>
              <a:effectLst/>
              <a:uFillTx/>
              <a:latin typeface="Arial"/>
            </a:endParaRPr>
          </a:p>
        </p:txBody>
      </p:sp>
      <p:pic>
        <p:nvPicPr>
          <p:cNvPr id="75" name="Grafik 8" descr="Netzdiagramm mit einfarbiger Füllung"/>
          <p:cNvPicPr/>
          <p:nvPr/>
        </p:nvPicPr>
        <p:blipFill>
          <a:blip r:embed="rId6">
            <a:extLst>
              <a:ext uri="{96DAC541-7B7A-43D3-8B79-37D633B846F1}">
                <asvg:svgBlip xmlns:asvg="http://schemas.microsoft.com/office/drawing/2016/SVG/main" r:embed="rId7"/>
              </a:ext>
            </a:extLst>
          </a:blip>
          <a:stretch/>
        </p:blipFill>
        <p:spPr>
          <a:xfrm>
            <a:off x="699480" y="1528560"/>
            <a:ext cx="575640" cy="575640"/>
          </a:xfrm>
          <a:prstGeom prst="rect">
            <a:avLst/>
          </a:prstGeom>
          <a:noFill/>
          <a:ln w="0">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21" name="Rechteck 5"/>
          <p:cNvSpPr/>
          <p:nvPr/>
        </p:nvSpPr>
        <p:spPr>
          <a:xfrm>
            <a:off x="0" y="0"/>
            <a:ext cx="12191760" cy="905040"/>
          </a:xfrm>
          <a:prstGeom prst="rect">
            <a:avLst/>
          </a:prstGeom>
          <a:gradFill rotWithShape="0">
            <a:gsLst>
              <a:gs pos="12000">
                <a:srgbClr val="94A6C5"/>
              </a:gs>
              <a:gs pos="31000">
                <a:srgbClr val="A7BCDF"/>
              </a:gs>
              <a:gs pos="51000">
                <a:srgbClr val="ACC1E5"/>
              </a:gs>
              <a:gs pos="75000">
                <a:srgbClr val="8A9DBB">
                  <a:alpha val="65000"/>
                </a:srgbClr>
              </a:gs>
            </a:gsLst>
            <a:lin ang="13500000"/>
          </a:gradFill>
          <a:ln>
            <a:solidFill>
              <a:srgbClr val="325490"/>
            </a:solidFill>
          </a:ln>
          <a:scene3d>
            <a:camera prst="orthographicFront"/>
            <a:lightRig rig="threePt" dir="t"/>
          </a:scene3d>
          <a:sp3d contourW="12700">
            <a:contourClr>
              <a:schemeClr val="bg1"/>
            </a:contourClr>
          </a:sp3d>
        </p:spPr>
        <p:style>
          <a:lnRef idx="2">
            <a:schemeClr val="accent1">
              <a:shade val="50000"/>
            </a:schemeClr>
          </a:lnRef>
          <a:fillRef idx="1">
            <a:schemeClr val="accent1"/>
          </a:fillRef>
          <a:effectRef idx="0">
            <a:schemeClr val="accent1"/>
          </a:effectRef>
          <a:fontRef idx="minor"/>
        </p:style>
        <p:txBody>
          <a:bodyPr lIns="36000" tIns="45000" rIns="90000" bIns="45000" anchor="ctr">
            <a:noAutofit/>
          </a:bodyPr>
          <a:lstStyle/>
          <a:p>
            <a:pPr defTabSz="914400">
              <a:lnSpc>
                <a:spcPct val="100000"/>
              </a:lnSpc>
            </a:pPr>
            <a:endParaRPr lang="de-DE" sz="1800" b="0" u="none" strike="noStrike">
              <a:solidFill>
                <a:srgbClr val="000000"/>
              </a:solidFill>
              <a:effectLst/>
              <a:uFillTx/>
              <a:latin typeface="Arial"/>
            </a:endParaRPr>
          </a:p>
          <a:p>
            <a:pPr defTabSz="914400">
              <a:lnSpc>
                <a:spcPct val="100000"/>
              </a:lnSpc>
            </a:pPr>
            <a:endParaRPr lang="de-DE" sz="1800" b="0" u="none" strike="noStrike">
              <a:solidFill>
                <a:srgbClr val="000000"/>
              </a:solidFill>
              <a:effectLst/>
              <a:uFillTx/>
              <a:latin typeface="Arial"/>
            </a:endParaRPr>
          </a:p>
        </p:txBody>
      </p:sp>
      <p:sp>
        <p:nvSpPr>
          <p:cNvPr id="222" name="Richtungspfeil 4"/>
          <p:cNvSpPr/>
          <p:nvPr/>
        </p:nvSpPr>
        <p:spPr>
          <a:xfrm>
            <a:off x="0" y="590400"/>
            <a:ext cx="7251480" cy="624600"/>
          </a:xfrm>
          <a:prstGeom prst="homePlate">
            <a:avLst>
              <a:gd name="adj" fmla="val 50000"/>
            </a:avLst>
          </a:prstGeom>
          <a:solidFill>
            <a:schemeClr val="accent1">
              <a:lumMod val="75000"/>
            </a:schemeClr>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0" u="none" strike="noStrike">
                <a:solidFill>
                  <a:schemeClr val="lt1"/>
                </a:solidFill>
                <a:effectLst/>
                <a:uFillTx/>
                <a:latin typeface="Arial"/>
              </a:rPr>
              <a:t>V6: Unterrichtsplanung und -gestaltung</a:t>
            </a:r>
            <a:endParaRPr lang="de-DE" sz="2800" b="0" u="none" strike="noStrike">
              <a:solidFill>
                <a:srgbClr val="FFFFFF"/>
              </a:solidFill>
              <a:effectLst/>
              <a:uFillTx/>
              <a:latin typeface="Arial"/>
            </a:endParaRPr>
          </a:p>
        </p:txBody>
      </p:sp>
      <p:sp>
        <p:nvSpPr>
          <p:cNvPr id="223" name="Textfeld 5"/>
          <p:cNvSpPr/>
          <p:nvPr/>
        </p:nvSpPr>
        <p:spPr>
          <a:xfrm>
            <a:off x="1393920" y="1549080"/>
            <a:ext cx="10729440" cy="522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indent="-457200" defTabSz="914400">
              <a:lnSpc>
                <a:spcPct val="100000"/>
              </a:lnSpc>
              <a:tabLst>
                <a:tab pos="0" algn="l"/>
              </a:tabLst>
            </a:pPr>
            <a:r>
              <a:rPr lang="de-DE" sz="2800" b="1" u="none" strike="noStrike">
                <a:solidFill>
                  <a:schemeClr val="accent1">
                    <a:lumMod val="75000"/>
                  </a:schemeClr>
                </a:solidFill>
                <a:effectLst/>
                <a:uFillTx/>
                <a:latin typeface="Arial"/>
              </a:rPr>
              <a:t>Sieben Aufgaben allgemein bildender Schulen </a:t>
            </a:r>
            <a:r>
              <a:rPr lang="de-DE" sz="2800" b="0" u="none" strike="noStrike">
                <a:solidFill>
                  <a:schemeClr val="accent1">
                    <a:lumMod val="75000"/>
                  </a:schemeClr>
                </a:solidFill>
                <a:effectLst/>
                <a:uFillTx/>
                <a:latin typeface="Arial"/>
              </a:rPr>
              <a:t>– S. 39 </a:t>
            </a:r>
            <a:endParaRPr lang="de-DE" sz="2800" b="0" u="none" strike="noStrike">
              <a:solidFill>
                <a:srgbClr val="000000"/>
              </a:solidFill>
              <a:effectLst/>
              <a:uFillTx/>
              <a:latin typeface="Arial"/>
            </a:endParaRPr>
          </a:p>
        </p:txBody>
      </p:sp>
      <p:pic>
        <p:nvPicPr>
          <p:cNvPr id="224" name="Grafik 1"/>
          <p:cNvPicPr/>
          <p:nvPr/>
        </p:nvPicPr>
        <p:blipFill>
          <a:blip r:embed="rId2"/>
          <a:srcRect b="29274"/>
          <a:stretch/>
        </p:blipFill>
        <p:spPr>
          <a:xfrm>
            <a:off x="10179360" y="173880"/>
            <a:ext cx="1891800" cy="640800"/>
          </a:xfrm>
          <a:prstGeom prst="rect">
            <a:avLst/>
          </a:prstGeom>
          <a:noFill/>
          <a:ln w="0">
            <a:noFill/>
          </a:ln>
        </p:spPr>
      </p:pic>
      <p:sp>
        <p:nvSpPr>
          <p:cNvPr id="225" name="Horizontale Rolle 9"/>
          <p:cNvSpPr/>
          <p:nvPr/>
        </p:nvSpPr>
        <p:spPr>
          <a:xfrm>
            <a:off x="720000" y="2341440"/>
            <a:ext cx="1838880" cy="1454760"/>
          </a:xfrm>
          <a:prstGeom prst="horizontalScroll">
            <a:avLst>
              <a:gd name="adj" fmla="val 12500"/>
            </a:avLst>
          </a:prstGeom>
          <a:solidFill>
            <a:schemeClr val="accent1">
              <a:lumMod val="75000"/>
            </a:schemeClr>
          </a:solidFill>
          <a:ln>
            <a:solidFill>
              <a:srgbClr val="1D3155"/>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1800" b="0" u="none" strike="noStrike">
                <a:solidFill>
                  <a:schemeClr val="lt1"/>
                </a:solidFill>
                <a:effectLst/>
                <a:uFillTx/>
                <a:latin typeface="Arial"/>
              </a:rPr>
              <a:t>Lebens-vorbereitung</a:t>
            </a:r>
            <a:endParaRPr lang="de-DE" sz="1800" b="0" u="none" strike="noStrike">
              <a:solidFill>
                <a:srgbClr val="FFFFFF"/>
              </a:solidFill>
              <a:effectLst/>
              <a:uFillTx/>
              <a:latin typeface="Arial"/>
            </a:endParaRPr>
          </a:p>
        </p:txBody>
      </p:sp>
      <p:sp>
        <p:nvSpPr>
          <p:cNvPr id="226" name="Horizontale Rolle 11"/>
          <p:cNvSpPr/>
          <p:nvPr/>
        </p:nvSpPr>
        <p:spPr>
          <a:xfrm>
            <a:off x="2805840" y="2341440"/>
            <a:ext cx="1838880" cy="1454760"/>
          </a:xfrm>
          <a:prstGeom prst="horizontalScroll">
            <a:avLst>
              <a:gd name="adj" fmla="val 12500"/>
            </a:avLst>
          </a:prstGeom>
          <a:solidFill>
            <a:schemeClr val="accent1">
              <a:lumMod val="75000"/>
            </a:schemeClr>
          </a:solidFill>
          <a:ln>
            <a:solidFill>
              <a:srgbClr val="1D3155"/>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1800" b="0" u="none" strike="noStrike">
                <a:solidFill>
                  <a:schemeClr val="lt1"/>
                </a:solidFill>
                <a:effectLst/>
                <a:uFillTx/>
                <a:latin typeface="Arial"/>
              </a:rPr>
              <a:t>Stiftung kultureller Kohärenz</a:t>
            </a:r>
            <a:endParaRPr lang="de-DE" sz="1800" b="0" u="none" strike="noStrike">
              <a:solidFill>
                <a:srgbClr val="FFFFFF"/>
              </a:solidFill>
              <a:effectLst/>
              <a:uFillTx/>
              <a:latin typeface="Arial"/>
            </a:endParaRPr>
          </a:p>
        </p:txBody>
      </p:sp>
      <p:sp>
        <p:nvSpPr>
          <p:cNvPr id="227" name="Horizontale Rolle 13"/>
          <p:cNvSpPr/>
          <p:nvPr/>
        </p:nvSpPr>
        <p:spPr>
          <a:xfrm>
            <a:off x="4892040" y="2341440"/>
            <a:ext cx="1838880" cy="1454760"/>
          </a:xfrm>
          <a:prstGeom prst="horizontalScroll">
            <a:avLst>
              <a:gd name="adj" fmla="val 12500"/>
            </a:avLst>
          </a:prstGeom>
          <a:solidFill>
            <a:schemeClr val="accent1">
              <a:lumMod val="75000"/>
            </a:schemeClr>
          </a:solidFill>
          <a:ln>
            <a:solidFill>
              <a:srgbClr val="1D3155"/>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1800" b="0" u="none" strike="noStrike">
                <a:solidFill>
                  <a:schemeClr val="lt1"/>
                </a:solidFill>
                <a:effectLst/>
                <a:uFillTx/>
                <a:latin typeface="Arial"/>
              </a:rPr>
              <a:t>Welt-orientierung</a:t>
            </a:r>
            <a:endParaRPr lang="de-DE" sz="1800" b="0" u="none" strike="noStrike">
              <a:solidFill>
                <a:srgbClr val="FFFFFF"/>
              </a:solidFill>
              <a:effectLst/>
              <a:uFillTx/>
              <a:latin typeface="Arial"/>
            </a:endParaRPr>
          </a:p>
        </p:txBody>
      </p:sp>
      <p:sp>
        <p:nvSpPr>
          <p:cNvPr id="228" name="Horizontale Rolle 14"/>
          <p:cNvSpPr/>
          <p:nvPr/>
        </p:nvSpPr>
        <p:spPr>
          <a:xfrm>
            <a:off x="6978240" y="2341440"/>
            <a:ext cx="1838880" cy="1454760"/>
          </a:xfrm>
          <a:prstGeom prst="horizontalScroll">
            <a:avLst>
              <a:gd name="adj" fmla="val 12500"/>
            </a:avLst>
          </a:prstGeom>
          <a:solidFill>
            <a:schemeClr val="accent1">
              <a:lumMod val="75000"/>
            </a:schemeClr>
          </a:solidFill>
          <a:ln>
            <a:solidFill>
              <a:srgbClr val="1D3155"/>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1800" b="0" u="none" strike="noStrike">
                <a:solidFill>
                  <a:schemeClr val="lt1"/>
                </a:solidFill>
                <a:effectLst/>
                <a:uFillTx/>
                <a:latin typeface="Arial"/>
              </a:rPr>
              <a:t>Anleitung zum kritischen Denken</a:t>
            </a:r>
            <a:endParaRPr lang="de-DE" sz="1800" b="0" u="none" strike="noStrike">
              <a:solidFill>
                <a:srgbClr val="FFFFFF"/>
              </a:solidFill>
              <a:effectLst/>
              <a:uFillTx/>
              <a:latin typeface="Arial"/>
            </a:endParaRPr>
          </a:p>
        </p:txBody>
      </p:sp>
      <p:sp>
        <p:nvSpPr>
          <p:cNvPr id="229" name="Horizontale Rolle 15"/>
          <p:cNvSpPr/>
          <p:nvPr/>
        </p:nvSpPr>
        <p:spPr>
          <a:xfrm>
            <a:off x="720000" y="3906360"/>
            <a:ext cx="1838880" cy="1454760"/>
          </a:xfrm>
          <a:prstGeom prst="horizontalScroll">
            <a:avLst>
              <a:gd name="adj" fmla="val 12500"/>
            </a:avLst>
          </a:prstGeom>
          <a:solidFill>
            <a:schemeClr val="accent1">
              <a:lumMod val="75000"/>
            </a:schemeClr>
          </a:solidFill>
          <a:ln>
            <a:solidFill>
              <a:srgbClr val="1D3155"/>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1800" b="0" u="none" strike="noStrike">
                <a:solidFill>
                  <a:schemeClr val="lt1"/>
                </a:solidFill>
                <a:effectLst/>
                <a:uFillTx/>
                <a:latin typeface="Arial"/>
              </a:rPr>
              <a:t>Verantwort-ungsbereit-schaft</a:t>
            </a:r>
            <a:endParaRPr lang="de-DE" sz="1800" b="0" u="none" strike="noStrike">
              <a:solidFill>
                <a:srgbClr val="FFFFFF"/>
              </a:solidFill>
              <a:effectLst/>
              <a:uFillTx/>
              <a:latin typeface="Arial"/>
            </a:endParaRPr>
          </a:p>
        </p:txBody>
      </p:sp>
      <p:sp>
        <p:nvSpPr>
          <p:cNvPr id="230" name="Horizontale Rolle 16"/>
          <p:cNvSpPr/>
          <p:nvPr/>
        </p:nvSpPr>
        <p:spPr>
          <a:xfrm>
            <a:off x="2840400" y="3906360"/>
            <a:ext cx="1838880" cy="1454760"/>
          </a:xfrm>
          <a:prstGeom prst="horizontalScroll">
            <a:avLst>
              <a:gd name="adj" fmla="val 12500"/>
            </a:avLst>
          </a:prstGeom>
          <a:solidFill>
            <a:schemeClr val="accent1">
              <a:lumMod val="75000"/>
            </a:schemeClr>
          </a:solidFill>
          <a:ln>
            <a:solidFill>
              <a:srgbClr val="1D3155"/>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1800" b="0" u="none" strike="noStrike">
                <a:solidFill>
                  <a:schemeClr val="lt1"/>
                </a:solidFill>
                <a:effectLst/>
                <a:uFillTx/>
                <a:latin typeface="Arial"/>
              </a:rPr>
              <a:t>Verstän-digung &amp; Kooperation</a:t>
            </a:r>
            <a:endParaRPr lang="de-DE" sz="1800" b="0" u="none" strike="noStrike">
              <a:solidFill>
                <a:srgbClr val="FFFFFF"/>
              </a:solidFill>
              <a:effectLst/>
              <a:uFillTx/>
              <a:latin typeface="Arial"/>
            </a:endParaRPr>
          </a:p>
        </p:txBody>
      </p:sp>
      <p:sp>
        <p:nvSpPr>
          <p:cNvPr id="231" name="Horizontale Rolle 17"/>
          <p:cNvSpPr/>
          <p:nvPr/>
        </p:nvSpPr>
        <p:spPr>
          <a:xfrm>
            <a:off x="4940640" y="3912840"/>
            <a:ext cx="1838880" cy="1454760"/>
          </a:xfrm>
          <a:prstGeom prst="horizontalScroll">
            <a:avLst>
              <a:gd name="adj" fmla="val 12500"/>
            </a:avLst>
          </a:prstGeom>
          <a:solidFill>
            <a:schemeClr val="accent1">
              <a:lumMod val="75000"/>
            </a:schemeClr>
          </a:solidFill>
          <a:ln>
            <a:solidFill>
              <a:srgbClr val="1D3155"/>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1800" b="0" u="none" strike="noStrike">
                <a:solidFill>
                  <a:schemeClr val="lt1"/>
                </a:solidFill>
                <a:effectLst/>
                <a:uFillTx/>
                <a:latin typeface="Arial"/>
              </a:rPr>
              <a:t>Stärkung des SuS-Ichs</a:t>
            </a:r>
            <a:endParaRPr lang="de-DE" sz="1800" b="0" u="none" strike="noStrike">
              <a:solidFill>
                <a:srgbClr val="FFFFFF"/>
              </a:solidFill>
              <a:effectLst/>
              <a:uFillTx/>
              <a:latin typeface="Arial"/>
            </a:endParaRPr>
          </a:p>
        </p:txBody>
      </p:sp>
      <p:sp>
        <p:nvSpPr>
          <p:cNvPr id="232" name="Wolkenförmige Legende 18"/>
          <p:cNvSpPr/>
          <p:nvPr/>
        </p:nvSpPr>
        <p:spPr>
          <a:xfrm>
            <a:off x="4025880" y="5483880"/>
            <a:ext cx="2469240" cy="1159920"/>
          </a:xfrm>
          <a:prstGeom prst="cloudCallout">
            <a:avLst>
              <a:gd name="adj1" fmla="val -60840"/>
              <a:gd name="adj2" fmla="val -57945"/>
            </a:avLst>
          </a:prstGeom>
          <a:solidFill>
            <a:schemeClr val="accent4">
              <a:lumMod val="60000"/>
              <a:lumOff val="40000"/>
            </a:schemeClr>
          </a:solidFill>
          <a:ln>
            <a:solidFill>
              <a:srgbClr val="1D3155"/>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1800" b="0" u="none" strike="noStrike">
                <a:solidFill>
                  <a:schemeClr val="dk1"/>
                </a:solidFill>
                <a:effectLst/>
                <a:uFillTx/>
                <a:latin typeface="Arial"/>
              </a:rPr>
              <a:t>Toleranz, Kompromisse</a:t>
            </a:r>
            <a:endParaRPr lang="de-DE" sz="1800" b="0" u="none" strike="noStrike">
              <a:solidFill>
                <a:srgbClr val="000000"/>
              </a:solidFill>
              <a:effectLst/>
              <a:uFillTx/>
              <a:latin typeface="Arial"/>
            </a:endParaRPr>
          </a:p>
        </p:txBody>
      </p:sp>
      <p:sp>
        <p:nvSpPr>
          <p:cNvPr id="233" name="Wolkenförmige Legende 19"/>
          <p:cNvSpPr/>
          <p:nvPr/>
        </p:nvSpPr>
        <p:spPr>
          <a:xfrm>
            <a:off x="8796600" y="3906360"/>
            <a:ext cx="2469240" cy="1159920"/>
          </a:xfrm>
          <a:prstGeom prst="cloudCallout">
            <a:avLst>
              <a:gd name="adj1" fmla="val -60840"/>
              <a:gd name="adj2" fmla="val -57945"/>
            </a:avLst>
          </a:prstGeom>
          <a:solidFill>
            <a:schemeClr val="accent4">
              <a:lumMod val="60000"/>
              <a:lumOff val="40000"/>
            </a:schemeClr>
          </a:solidFill>
          <a:ln>
            <a:solidFill>
              <a:srgbClr val="1D3155"/>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1800" b="0" u="none" strike="noStrike">
                <a:solidFill>
                  <a:schemeClr val="dk1"/>
                </a:solidFill>
                <a:effectLst/>
                <a:uFillTx/>
                <a:latin typeface="Arial"/>
              </a:rPr>
              <a:t>Kritisches Hinterfragen</a:t>
            </a:r>
            <a:endParaRPr lang="de-DE" sz="1800" b="0" u="none" strike="noStrike">
              <a:solidFill>
                <a:srgbClr val="000000"/>
              </a:solidFill>
              <a:effectLst/>
              <a:uFillTx/>
              <a:latin typeface="Arial"/>
            </a:endParaRPr>
          </a:p>
        </p:txBody>
      </p:sp>
      <p:sp>
        <p:nvSpPr>
          <p:cNvPr id="234" name="Rechteck 20"/>
          <p:cNvSpPr/>
          <p:nvPr/>
        </p:nvSpPr>
        <p:spPr>
          <a:xfrm>
            <a:off x="7083000" y="5494680"/>
            <a:ext cx="4182840" cy="788040"/>
          </a:xfrm>
          <a:prstGeom prst="rect">
            <a:avLst/>
          </a:prstGeom>
          <a:solidFill>
            <a:schemeClr val="accent1">
              <a:lumMod val="75000"/>
            </a:schemeClr>
          </a:solidFill>
          <a:ln>
            <a:solidFill>
              <a:srgbClr val="1D3155"/>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500" b="0" u="none" strike="noStrike">
                <a:solidFill>
                  <a:schemeClr val="lt1"/>
                </a:solidFill>
                <a:effectLst/>
                <a:uFillTx/>
                <a:latin typeface="Arial"/>
              </a:rPr>
              <a:t>Demokratieförderung</a:t>
            </a:r>
            <a:endParaRPr lang="de-DE" sz="2500" b="0" u="none" strike="noStrike">
              <a:solidFill>
                <a:srgbClr val="FFFFFF"/>
              </a:solidFill>
              <a:effectLst/>
              <a:uFillTx/>
              <a:latin typeface="Arial"/>
            </a:endParaRPr>
          </a:p>
        </p:txBody>
      </p:sp>
      <p:pic>
        <p:nvPicPr>
          <p:cNvPr id="235" name="Grafik 21" descr="Chat mit einfarbiger Füllung"/>
          <p:cNvPicPr/>
          <p:nvPr/>
        </p:nvPicPr>
        <p:blipFill>
          <a:blip r:embed="rId3">
            <a:extLst>
              <a:ext uri="{96DAC541-7B7A-43D3-8B79-37D633B846F1}">
                <asvg:svgBlip xmlns:asvg="http://schemas.microsoft.com/office/drawing/2016/SVG/main" r:embed="rId4"/>
              </a:ext>
            </a:extLst>
          </a:blip>
          <a:stretch/>
        </p:blipFill>
        <p:spPr>
          <a:xfrm>
            <a:off x="720000" y="1529280"/>
            <a:ext cx="575640" cy="575640"/>
          </a:xfrm>
          <a:prstGeom prst="rect">
            <a:avLst/>
          </a:prstGeom>
          <a:noFill/>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33"/>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2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36" name="Rechteck 5"/>
          <p:cNvSpPr/>
          <p:nvPr/>
        </p:nvSpPr>
        <p:spPr>
          <a:xfrm>
            <a:off x="0" y="0"/>
            <a:ext cx="12191760" cy="905040"/>
          </a:xfrm>
          <a:prstGeom prst="rect">
            <a:avLst/>
          </a:prstGeom>
          <a:gradFill rotWithShape="0">
            <a:gsLst>
              <a:gs pos="12000">
                <a:srgbClr val="94A6C5"/>
              </a:gs>
              <a:gs pos="31000">
                <a:srgbClr val="A7BCDF"/>
              </a:gs>
              <a:gs pos="51000">
                <a:srgbClr val="ACC1E5"/>
              </a:gs>
              <a:gs pos="75000">
                <a:srgbClr val="8A9DBB">
                  <a:alpha val="65000"/>
                </a:srgbClr>
              </a:gs>
            </a:gsLst>
            <a:lin ang="13500000"/>
          </a:gradFill>
          <a:ln>
            <a:solidFill>
              <a:srgbClr val="325490"/>
            </a:solidFill>
          </a:ln>
          <a:scene3d>
            <a:camera prst="orthographicFront"/>
            <a:lightRig rig="threePt" dir="t"/>
          </a:scene3d>
          <a:sp3d contourW="12700">
            <a:contourClr>
              <a:schemeClr val="bg1"/>
            </a:contourClr>
          </a:sp3d>
        </p:spPr>
        <p:style>
          <a:lnRef idx="2">
            <a:schemeClr val="accent1">
              <a:shade val="50000"/>
            </a:schemeClr>
          </a:lnRef>
          <a:fillRef idx="1">
            <a:schemeClr val="accent1"/>
          </a:fillRef>
          <a:effectRef idx="0">
            <a:schemeClr val="accent1"/>
          </a:effectRef>
          <a:fontRef idx="minor"/>
        </p:style>
        <p:txBody>
          <a:bodyPr lIns="36000" tIns="45000" rIns="90000" bIns="45000" anchor="ctr">
            <a:noAutofit/>
          </a:bodyPr>
          <a:lstStyle/>
          <a:p>
            <a:pPr defTabSz="914400">
              <a:lnSpc>
                <a:spcPct val="100000"/>
              </a:lnSpc>
            </a:pPr>
            <a:endParaRPr lang="de-DE" sz="1800" b="0" u="none" strike="noStrike">
              <a:solidFill>
                <a:srgbClr val="000000"/>
              </a:solidFill>
              <a:effectLst/>
              <a:uFillTx/>
              <a:latin typeface="Arial"/>
            </a:endParaRPr>
          </a:p>
          <a:p>
            <a:pPr defTabSz="914400">
              <a:lnSpc>
                <a:spcPct val="100000"/>
              </a:lnSpc>
            </a:pPr>
            <a:endParaRPr lang="de-DE" sz="1800" b="0" u="none" strike="noStrike">
              <a:solidFill>
                <a:srgbClr val="000000"/>
              </a:solidFill>
              <a:effectLst/>
              <a:uFillTx/>
              <a:latin typeface="Arial"/>
            </a:endParaRPr>
          </a:p>
        </p:txBody>
      </p:sp>
      <p:sp>
        <p:nvSpPr>
          <p:cNvPr id="237" name="Richtungspfeil 4"/>
          <p:cNvSpPr/>
          <p:nvPr/>
        </p:nvSpPr>
        <p:spPr>
          <a:xfrm>
            <a:off x="0" y="590400"/>
            <a:ext cx="7251480" cy="624600"/>
          </a:xfrm>
          <a:prstGeom prst="homePlate">
            <a:avLst>
              <a:gd name="adj" fmla="val 50000"/>
            </a:avLst>
          </a:prstGeom>
          <a:solidFill>
            <a:schemeClr val="accent1">
              <a:lumMod val="75000"/>
            </a:schemeClr>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0" u="none" strike="noStrike">
                <a:solidFill>
                  <a:schemeClr val="lt1"/>
                </a:solidFill>
                <a:effectLst/>
                <a:uFillTx/>
                <a:latin typeface="Arial"/>
              </a:rPr>
              <a:t>V6: Unterrichtsplanung und -gestaltung</a:t>
            </a:r>
            <a:endParaRPr lang="de-DE" sz="2800" b="0" u="none" strike="noStrike">
              <a:solidFill>
                <a:srgbClr val="FFFFFF"/>
              </a:solidFill>
              <a:effectLst/>
              <a:uFillTx/>
              <a:latin typeface="Arial"/>
            </a:endParaRPr>
          </a:p>
        </p:txBody>
      </p:sp>
      <p:sp>
        <p:nvSpPr>
          <p:cNvPr id="238" name="Textfeld 5"/>
          <p:cNvSpPr/>
          <p:nvPr/>
        </p:nvSpPr>
        <p:spPr>
          <a:xfrm>
            <a:off x="1393920" y="1549080"/>
            <a:ext cx="10729440" cy="522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indent="-457200" defTabSz="914400">
              <a:lnSpc>
                <a:spcPct val="100000"/>
              </a:lnSpc>
              <a:tabLst>
                <a:tab pos="0" algn="l"/>
              </a:tabLst>
            </a:pPr>
            <a:r>
              <a:rPr lang="de-DE" sz="2800" b="1" u="none" strike="noStrike">
                <a:solidFill>
                  <a:schemeClr val="accent1">
                    <a:lumMod val="75000"/>
                  </a:schemeClr>
                </a:solidFill>
                <a:effectLst/>
                <a:uFillTx/>
                <a:latin typeface="Arial"/>
              </a:rPr>
              <a:t>Unterrichtseinstiege </a:t>
            </a:r>
            <a:r>
              <a:rPr lang="de-DE" sz="2800" b="0" u="none" strike="noStrike">
                <a:solidFill>
                  <a:schemeClr val="accent1">
                    <a:lumMod val="75000"/>
                  </a:schemeClr>
                </a:solidFill>
                <a:effectLst/>
                <a:uFillTx/>
                <a:latin typeface="Arial"/>
              </a:rPr>
              <a:t>– S. 38 </a:t>
            </a:r>
            <a:endParaRPr lang="de-DE" sz="2800" b="0" u="none" strike="noStrike">
              <a:solidFill>
                <a:srgbClr val="000000"/>
              </a:solidFill>
              <a:effectLst/>
              <a:uFillTx/>
              <a:latin typeface="Arial"/>
            </a:endParaRPr>
          </a:p>
        </p:txBody>
      </p:sp>
      <p:pic>
        <p:nvPicPr>
          <p:cNvPr id="239" name="Grafik 1"/>
          <p:cNvPicPr/>
          <p:nvPr/>
        </p:nvPicPr>
        <p:blipFill>
          <a:blip r:embed="rId2"/>
          <a:srcRect b="29274"/>
          <a:stretch/>
        </p:blipFill>
        <p:spPr>
          <a:xfrm>
            <a:off x="10179360" y="173880"/>
            <a:ext cx="1891800" cy="640800"/>
          </a:xfrm>
          <a:prstGeom prst="rect">
            <a:avLst/>
          </a:prstGeom>
          <a:noFill/>
          <a:ln w="0">
            <a:noFill/>
          </a:ln>
        </p:spPr>
      </p:pic>
      <p:graphicFrame>
        <p:nvGraphicFramePr>
          <p:cNvPr id="2" name="Diagram1"/>
          <p:cNvGraphicFramePr/>
          <p:nvPr>
            <p:extLst>
              <p:ext uri="{D42A27DB-BD31-4B8C-83A1-F6EECF244321}">
                <p14:modId xmlns:p14="http://schemas.microsoft.com/office/powerpoint/2010/main" val="1596456650"/>
              </p:ext>
            </p:extLst>
          </p:nvPr>
        </p:nvGraphicFramePr>
        <p:xfrm>
          <a:off x="720000" y="2405880"/>
          <a:ext cx="9459000" cy="3574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0" name="Textfeld 7"/>
          <p:cNvSpPr/>
          <p:nvPr/>
        </p:nvSpPr>
        <p:spPr>
          <a:xfrm>
            <a:off x="4110480" y="2971800"/>
            <a:ext cx="5296680" cy="36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800" b="0" u="none" strike="noStrike">
                <a:solidFill>
                  <a:schemeClr val="lt1"/>
                </a:solidFill>
                <a:effectLst/>
                <a:uFillTx/>
                <a:latin typeface="Arial"/>
              </a:rPr>
              <a:t>(Neugierde, Relevanz, kognitive, Dissonanz)</a:t>
            </a:r>
            <a:endParaRPr lang="de-DE" sz="1800" b="0" u="none" strike="noStrike">
              <a:solidFill>
                <a:srgbClr val="000000"/>
              </a:solidFill>
              <a:effectLst/>
              <a:uFillTx/>
              <a:latin typeface="Arial"/>
            </a:endParaRPr>
          </a:p>
        </p:txBody>
      </p:sp>
      <p:sp>
        <p:nvSpPr>
          <p:cNvPr id="241" name="Textfeld 9"/>
          <p:cNvSpPr/>
          <p:nvPr/>
        </p:nvSpPr>
        <p:spPr>
          <a:xfrm>
            <a:off x="4766400" y="4039920"/>
            <a:ext cx="6127200" cy="36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800" b="0" u="none" strike="noStrike">
                <a:solidFill>
                  <a:schemeClr val="lt1"/>
                </a:solidFill>
                <a:effectLst/>
                <a:uFillTx/>
                <a:latin typeface="Arial"/>
              </a:rPr>
              <a:t>(Reaktivierung von Vorwissen)</a:t>
            </a:r>
            <a:endParaRPr lang="de-DE" sz="1800" b="0" u="none" strike="noStrike">
              <a:solidFill>
                <a:srgbClr val="000000"/>
              </a:solidFill>
              <a:effectLst/>
              <a:uFillTx/>
              <a:latin typeface="Arial"/>
            </a:endParaRPr>
          </a:p>
        </p:txBody>
      </p:sp>
      <p:sp>
        <p:nvSpPr>
          <p:cNvPr id="242" name="Textfeld 13"/>
          <p:cNvSpPr/>
          <p:nvPr/>
        </p:nvSpPr>
        <p:spPr>
          <a:xfrm>
            <a:off x="4262040" y="5108400"/>
            <a:ext cx="6127200" cy="36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800" b="0" u="none" strike="noStrike">
                <a:solidFill>
                  <a:schemeClr val="lt1"/>
                </a:solidFill>
                <a:effectLst/>
                <a:uFillTx/>
                <a:latin typeface="Arial"/>
              </a:rPr>
              <a:t>(Transparenz, Bedeutsamkeit des Themas)</a:t>
            </a:r>
            <a:endParaRPr lang="de-DE" sz="1800" b="0" u="none" strike="noStrike">
              <a:solidFill>
                <a:srgbClr val="000000"/>
              </a:solidFill>
              <a:effectLst/>
              <a:uFillTx/>
              <a:latin typeface="Arial"/>
            </a:endParaRPr>
          </a:p>
        </p:txBody>
      </p:sp>
      <p:sp>
        <p:nvSpPr>
          <p:cNvPr id="243" name="Wolkenförmige Legende 14"/>
          <p:cNvSpPr/>
          <p:nvPr/>
        </p:nvSpPr>
        <p:spPr>
          <a:xfrm>
            <a:off x="8934120" y="1215360"/>
            <a:ext cx="2489400" cy="1307880"/>
          </a:xfrm>
          <a:prstGeom prst="cloudCallout">
            <a:avLst>
              <a:gd name="adj1" fmla="val -73141"/>
              <a:gd name="adj2" fmla="val 56169"/>
            </a:avLst>
          </a:prstGeom>
          <a:solidFill>
            <a:schemeClr val="accent1">
              <a:lumMod val="75000"/>
            </a:schemeClr>
          </a:solidFill>
          <a:ln>
            <a:solidFill>
              <a:srgbClr val="1D3155"/>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1800" b="0" u="none" strike="noStrike">
                <a:solidFill>
                  <a:schemeClr val="lt1"/>
                </a:solidFill>
                <a:effectLst/>
                <a:uFillTx/>
                <a:latin typeface="Arial"/>
              </a:rPr>
              <a:t>Kognitive Aktivierung!</a:t>
            </a:r>
            <a:endParaRPr lang="de-DE" sz="1800" b="0" u="none" strike="noStrike">
              <a:solidFill>
                <a:srgbClr val="FFFFFF"/>
              </a:solidFill>
              <a:effectLst/>
              <a:uFillTx/>
              <a:latin typeface="Arial"/>
            </a:endParaRPr>
          </a:p>
        </p:txBody>
      </p:sp>
      <p:pic>
        <p:nvPicPr>
          <p:cNvPr id="244" name="Grafik 15" descr="Chat mit einfarbiger Füllung"/>
          <p:cNvPicPr/>
          <p:nvPr/>
        </p:nvPicPr>
        <p:blipFill>
          <a:blip r:embed="rId8">
            <a:extLst>
              <a:ext uri="{96DAC541-7B7A-43D3-8B79-37D633B846F1}">
                <asvg:svgBlip xmlns:asvg="http://schemas.microsoft.com/office/drawing/2016/SVG/main" r:embed="rId9"/>
              </a:ext>
            </a:extLst>
          </a:blip>
          <a:stretch/>
        </p:blipFill>
        <p:spPr>
          <a:xfrm>
            <a:off x="720000" y="1529280"/>
            <a:ext cx="575640" cy="575640"/>
          </a:xfrm>
          <a:prstGeom prst="rect">
            <a:avLst/>
          </a:prstGeom>
          <a:noFill/>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45" name="Rechteck 5"/>
          <p:cNvSpPr/>
          <p:nvPr/>
        </p:nvSpPr>
        <p:spPr>
          <a:xfrm>
            <a:off x="0" y="0"/>
            <a:ext cx="12191760" cy="905040"/>
          </a:xfrm>
          <a:prstGeom prst="rect">
            <a:avLst/>
          </a:prstGeom>
          <a:gradFill rotWithShape="0">
            <a:gsLst>
              <a:gs pos="12000">
                <a:srgbClr val="94A6C5"/>
              </a:gs>
              <a:gs pos="31000">
                <a:srgbClr val="A7BCDF"/>
              </a:gs>
              <a:gs pos="51000">
                <a:srgbClr val="ACC1E5"/>
              </a:gs>
              <a:gs pos="75000">
                <a:srgbClr val="8A9DBB">
                  <a:alpha val="65000"/>
                </a:srgbClr>
              </a:gs>
            </a:gsLst>
            <a:lin ang="13500000"/>
          </a:gradFill>
          <a:ln>
            <a:solidFill>
              <a:srgbClr val="325490"/>
            </a:solidFill>
          </a:ln>
          <a:scene3d>
            <a:camera prst="orthographicFront"/>
            <a:lightRig rig="threePt" dir="t"/>
          </a:scene3d>
          <a:sp3d contourW="12700">
            <a:contourClr>
              <a:schemeClr val="bg1"/>
            </a:contourClr>
          </a:sp3d>
        </p:spPr>
        <p:style>
          <a:lnRef idx="2">
            <a:schemeClr val="accent1">
              <a:shade val="50000"/>
            </a:schemeClr>
          </a:lnRef>
          <a:fillRef idx="1">
            <a:schemeClr val="accent1"/>
          </a:fillRef>
          <a:effectRef idx="0">
            <a:schemeClr val="accent1"/>
          </a:effectRef>
          <a:fontRef idx="minor"/>
        </p:style>
        <p:txBody>
          <a:bodyPr lIns="36000" tIns="45000" rIns="90000" bIns="45000" anchor="ctr">
            <a:noAutofit/>
          </a:bodyPr>
          <a:lstStyle/>
          <a:p>
            <a:pPr defTabSz="914400">
              <a:lnSpc>
                <a:spcPct val="100000"/>
              </a:lnSpc>
            </a:pPr>
            <a:endParaRPr lang="de-DE" sz="1800" b="0" u="none" strike="noStrike">
              <a:solidFill>
                <a:srgbClr val="000000"/>
              </a:solidFill>
              <a:effectLst/>
              <a:uFillTx/>
              <a:latin typeface="Arial"/>
            </a:endParaRPr>
          </a:p>
          <a:p>
            <a:pPr defTabSz="914400">
              <a:lnSpc>
                <a:spcPct val="100000"/>
              </a:lnSpc>
            </a:pPr>
            <a:endParaRPr lang="de-DE" sz="1800" b="0" u="none" strike="noStrike">
              <a:solidFill>
                <a:srgbClr val="000000"/>
              </a:solidFill>
              <a:effectLst/>
              <a:uFillTx/>
              <a:latin typeface="Arial"/>
            </a:endParaRPr>
          </a:p>
        </p:txBody>
      </p:sp>
      <p:sp>
        <p:nvSpPr>
          <p:cNvPr id="246" name="Richtungspfeil 4"/>
          <p:cNvSpPr/>
          <p:nvPr/>
        </p:nvSpPr>
        <p:spPr>
          <a:xfrm>
            <a:off x="0" y="590400"/>
            <a:ext cx="7251480" cy="624600"/>
          </a:xfrm>
          <a:prstGeom prst="homePlate">
            <a:avLst>
              <a:gd name="adj" fmla="val 50000"/>
            </a:avLst>
          </a:prstGeom>
          <a:solidFill>
            <a:schemeClr val="accent1">
              <a:lumMod val="75000"/>
            </a:schemeClr>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0" u="none" strike="noStrike">
                <a:solidFill>
                  <a:schemeClr val="lt1"/>
                </a:solidFill>
                <a:effectLst/>
                <a:uFillTx/>
                <a:latin typeface="Arial"/>
              </a:rPr>
              <a:t>V6: Unterrichtsplanung und -gestaltung</a:t>
            </a:r>
            <a:endParaRPr lang="de-DE" sz="2800" b="0" u="none" strike="noStrike">
              <a:solidFill>
                <a:srgbClr val="FFFFFF"/>
              </a:solidFill>
              <a:effectLst/>
              <a:uFillTx/>
              <a:latin typeface="Arial"/>
            </a:endParaRPr>
          </a:p>
        </p:txBody>
      </p:sp>
      <p:sp>
        <p:nvSpPr>
          <p:cNvPr id="247" name="Textfeld 5"/>
          <p:cNvSpPr/>
          <p:nvPr/>
        </p:nvSpPr>
        <p:spPr>
          <a:xfrm>
            <a:off x="1393920" y="1549080"/>
            <a:ext cx="10729440" cy="522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indent="-457200" defTabSz="914400">
              <a:lnSpc>
                <a:spcPct val="100000"/>
              </a:lnSpc>
              <a:tabLst>
                <a:tab pos="0" algn="l"/>
              </a:tabLst>
            </a:pPr>
            <a:r>
              <a:rPr lang="de-DE" sz="2800" b="1" u="none" strike="noStrike">
                <a:solidFill>
                  <a:schemeClr val="accent1">
                    <a:lumMod val="75000"/>
                  </a:schemeClr>
                </a:solidFill>
                <a:effectLst/>
                <a:uFillTx/>
                <a:latin typeface="Arial"/>
              </a:rPr>
              <a:t>Fehler bei der Moderation im Einstieg </a:t>
            </a:r>
            <a:r>
              <a:rPr lang="de-DE" sz="2800" b="0" u="none" strike="noStrike">
                <a:solidFill>
                  <a:schemeClr val="accent1">
                    <a:lumMod val="75000"/>
                  </a:schemeClr>
                </a:solidFill>
                <a:effectLst/>
                <a:uFillTx/>
                <a:latin typeface="Arial"/>
              </a:rPr>
              <a:t>– S. 38 </a:t>
            </a:r>
            <a:endParaRPr lang="de-DE" sz="2800" b="0" u="none" strike="noStrike">
              <a:solidFill>
                <a:srgbClr val="000000"/>
              </a:solidFill>
              <a:effectLst/>
              <a:uFillTx/>
              <a:latin typeface="Arial"/>
            </a:endParaRPr>
          </a:p>
        </p:txBody>
      </p:sp>
      <p:pic>
        <p:nvPicPr>
          <p:cNvPr id="248" name="Grafik 1"/>
          <p:cNvPicPr/>
          <p:nvPr/>
        </p:nvPicPr>
        <p:blipFill>
          <a:blip r:embed="rId2"/>
          <a:srcRect b="29274"/>
          <a:stretch/>
        </p:blipFill>
        <p:spPr>
          <a:xfrm>
            <a:off x="10179360" y="173880"/>
            <a:ext cx="1891800" cy="640800"/>
          </a:xfrm>
          <a:prstGeom prst="rect">
            <a:avLst/>
          </a:prstGeom>
          <a:noFill/>
          <a:ln w="0">
            <a:noFill/>
          </a:ln>
        </p:spPr>
      </p:pic>
      <p:graphicFrame>
        <p:nvGraphicFramePr>
          <p:cNvPr id="2" name="Diagram2"/>
          <p:cNvGraphicFramePr/>
          <p:nvPr>
            <p:extLst>
              <p:ext uri="{D42A27DB-BD31-4B8C-83A1-F6EECF244321}">
                <p14:modId xmlns:p14="http://schemas.microsoft.com/office/powerpoint/2010/main" val="1995461346"/>
              </p:ext>
            </p:extLst>
          </p:nvPr>
        </p:nvGraphicFramePr>
        <p:xfrm>
          <a:off x="-1002240" y="2274480"/>
          <a:ext cx="9255960" cy="4363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9" name="Grafik 8" descr="Chat mit einfarbiger Füllung"/>
          <p:cNvPicPr/>
          <p:nvPr/>
        </p:nvPicPr>
        <p:blipFill>
          <a:blip r:embed="rId8">
            <a:extLst>
              <a:ext uri="{96DAC541-7B7A-43D3-8B79-37D633B846F1}">
                <asvg:svgBlip xmlns:asvg="http://schemas.microsoft.com/office/drawing/2016/SVG/main" r:embed="rId9"/>
              </a:ext>
            </a:extLst>
          </a:blip>
          <a:stretch/>
        </p:blipFill>
        <p:spPr>
          <a:xfrm>
            <a:off x="720000" y="1529280"/>
            <a:ext cx="575640" cy="575640"/>
          </a:xfrm>
          <a:prstGeom prst="rect">
            <a:avLst/>
          </a:prstGeom>
          <a:noFill/>
          <a:ln w="0">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50" name="Rechteck 5"/>
          <p:cNvSpPr/>
          <p:nvPr/>
        </p:nvSpPr>
        <p:spPr>
          <a:xfrm>
            <a:off x="0" y="0"/>
            <a:ext cx="12191760" cy="905040"/>
          </a:xfrm>
          <a:prstGeom prst="rect">
            <a:avLst/>
          </a:prstGeom>
          <a:gradFill rotWithShape="0">
            <a:gsLst>
              <a:gs pos="12000">
                <a:srgbClr val="94A6C5"/>
              </a:gs>
              <a:gs pos="31000">
                <a:srgbClr val="A7BCDF"/>
              </a:gs>
              <a:gs pos="51000">
                <a:srgbClr val="ACC1E5"/>
              </a:gs>
              <a:gs pos="75000">
                <a:srgbClr val="8A9DBB">
                  <a:alpha val="65000"/>
                </a:srgbClr>
              </a:gs>
            </a:gsLst>
            <a:lin ang="13500000"/>
          </a:gradFill>
          <a:ln>
            <a:solidFill>
              <a:srgbClr val="325490"/>
            </a:solidFill>
          </a:ln>
          <a:scene3d>
            <a:camera prst="orthographicFront"/>
            <a:lightRig rig="threePt" dir="t"/>
          </a:scene3d>
          <a:sp3d contourW="12700">
            <a:contourClr>
              <a:schemeClr val="bg1"/>
            </a:contourClr>
          </a:sp3d>
        </p:spPr>
        <p:style>
          <a:lnRef idx="2">
            <a:schemeClr val="accent1">
              <a:shade val="50000"/>
            </a:schemeClr>
          </a:lnRef>
          <a:fillRef idx="1">
            <a:schemeClr val="accent1"/>
          </a:fillRef>
          <a:effectRef idx="0">
            <a:schemeClr val="accent1"/>
          </a:effectRef>
          <a:fontRef idx="minor"/>
        </p:style>
        <p:txBody>
          <a:bodyPr lIns="36000" tIns="45000" rIns="90000" bIns="45000" anchor="ctr">
            <a:noAutofit/>
          </a:bodyPr>
          <a:lstStyle/>
          <a:p>
            <a:pPr defTabSz="914400">
              <a:lnSpc>
                <a:spcPct val="100000"/>
              </a:lnSpc>
            </a:pPr>
            <a:endParaRPr lang="de-DE" sz="1800" b="0" u="none" strike="noStrike">
              <a:solidFill>
                <a:srgbClr val="000000"/>
              </a:solidFill>
              <a:effectLst/>
              <a:uFillTx/>
              <a:latin typeface="Arial"/>
            </a:endParaRPr>
          </a:p>
          <a:p>
            <a:pPr defTabSz="914400">
              <a:lnSpc>
                <a:spcPct val="100000"/>
              </a:lnSpc>
            </a:pPr>
            <a:endParaRPr lang="de-DE" sz="1800" b="0" u="none" strike="noStrike">
              <a:solidFill>
                <a:srgbClr val="000000"/>
              </a:solidFill>
              <a:effectLst/>
              <a:uFillTx/>
              <a:latin typeface="Arial"/>
            </a:endParaRPr>
          </a:p>
        </p:txBody>
      </p:sp>
      <p:sp>
        <p:nvSpPr>
          <p:cNvPr id="251" name="Richtungspfeil 4"/>
          <p:cNvSpPr/>
          <p:nvPr/>
        </p:nvSpPr>
        <p:spPr>
          <a:xfrm>
            <a:off x="0" y="590400"/>
            <a:ext cx="7251480" cy="624600"/>
          </a:xfrm>
          <a:prstGeom prst="homePlate">
            <a:avLst>
              <a:gd name="adj" fmla="val 50000"/>
            </a:avLst>
          </a:prstGeom>
          <a:solidFill>
            <a:schemeClr val="accent1">
              <a:lumMod val="75000"/>
            </a:schemeClr>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0" u="none" strike="noStrike">
                <a:solidFill>
                  <a:schemeClr val="lt1"/>
                </a:solidFill>
                <a:effectLst/>
                <a:uFillTx/>
                <a:latin typeface="Arial"/>
              </a:rPr>
              <a:t>V6: Unterrichtsplanung und -gestaltung</a:t>
            </a:r>
            <a:endParaRPr lang="de-DE" sz="2800" b="0" u="none" strike="noStrike">
              <a:solidFill>
                <a:srgbClr val="FFFFFF"/>
              </a:solidFill>
              <a:effectLst/>
              <a:uFillTx/>
              <a:latin typeface="Arial"/>
            </a:endParaRPr>
          </a:p>
        </p:txBody>
      </p:sp>
      <p:sp>
        <p:nvSpPr>
          <p:cNvPr id="252" name="Textfeld 5"/>
          <p:cNvSpPr/>
          <p:nvPr/>
        </p:nvSpPr>
        <p:spPr>
          <a:xfrm>
            <a:off x="1393920" y="1549080"/>
            <a:ext cx="10729440" cy="522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indent="-457200" defTabSz="914400">
              <a:lnSpc>
                <a:spcPct val="100000"/>
              </a:lnSpc>
              <a:tabLst>
                <a:tab pos="0" algn="l"/>
              </a:tabLst>
            </a:pPr>
            <a:r>
              <a:rPr lang="de-DE" sz="2800" b="1" u="none" strike="noStrike">
                <a:solidFill>
                  <a:schemeClr val="accent1">
                    <a:lumMod val="75000"/>
                  </a:schemeClr>
                </a:solidFill>
                <a:effectLst/>
                <a:uFillTx/>
                <a:latin typeface="Arial"/>
              </a:rPr>
              <a:t>Unterrichtsphasen zur Meinungsbildung </a:t>
            </a:r>
            <a:r>
              <a:rPr lang="de-DE" sz="2800" b="0" u="none" strike="noStrike">
                <a:solidFill>
                  <a:schemeClr val="accent1">
                    <a:lumMod val="75000"/>
                  </a:schemeClr>
                </a:solidFill>
                <a:effectLst/>
                <a:uFillTx/>
                <a:latin typeface="Arial"/>
              </a:rPr>
              <a:t>– S. 39-40 </a:t>
            </a:r>
            <a:endParaRPr lang="de-DE" sz="2800" b="0" u="none" strike="noStrike">
              <a:solidFill>
                <a:srgbClr val="000000"/>
              </a:solidFill>
              <a:effectLst/>
              <a:uFillTx/>
              <a:latin typeface="Arial"/>
            </a:endParaRPr>
          </a:p>
        </p:txBody>
      </p:sp>
      <p:pic>
        <p:nvPicPr>
          <p:cNvPr id="253" name="Grafik 1"/>
          <p:cNvPicPr/>
          <p:nvPr/>
        </p:nvPicPr>
        <p:blipFill>
          <a:blip r:embed="rId2"/>
          <a:srcRect b="29274"/>
          <a:stretch/>
        </p:blipFill>
        <p:spPr>
          <a:xfrm>
            <a:off x="10179360" y="173880"/>
            <a:ext cx="1891800" cy="640800"/>
          </a:xfrm>
          <a:prstGeom prst="rect">
            <a:avLst/>
          </a:prstGeom>
          <a:noFill/>
          <a:ln w="0">
            <a:noFill/>
          </a:ln>
        </p:spPr>
      </p:pic>
      <p:sp>
        <p:nvSpPr>
          <p:cNvPr id="254" name="Legende mit Pfeil nach unten 6"/>
          <p:cNvSpPr/>
          <p:nvPr/>
        </p:nvSpPr>
        <p:spPr>
          <a:xfrm>
            <a:off x="819720" y="2333160"/>
            <a:ext cx="6305760" cy="829800"/>
          </a:xfrm>
          <a:prstGeom prst="downArrowCallout">
            <a:avLst>
              <a:gd name="adj1" fmla="val 25000"/>
              <a:gd name="adj2" fmla="val 25000"/>
              <a:gd name="adj3" fmla="val 25000"/>
              <a:gd name="adj4" fmla="val 64977"/>
            </a:avLst>
          </a:prstGeom>
          <a:solidFill>
            <a:schemeClr val="accent1">
              <a:lumMod val="75000"/>
            </a:schemeClr>
          </a:solidFill>
          <a:ln>
            <a:solidFill>
              <a:srgbClr val="000000"/>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1800" b="0" u="none" strike="noStrike">
                <a:solidFill>
                  <a:schemeClr val="lt1"/>
                </a:solidFill>
                <a:effectLst/>
                <a:uFillTx/>
                <a:latin typeface="Arial"/>
              </a:rPr>
              <a:t>Problementwicklung im Einstieg</a:t>
            </a:r>
            <a:endParaRPr lang="de-DE" sz="1800" b="0" u="none" strike="noStrike">
              <a:solidFill>
                <a:srgbClr val="FFFFFF"/>
              </a:solidFill>
              <a:effectLst/>
              <a:uFillTx/>
              <a:latin typeface="Arial"/>
            </a:endParaRPr>
          </a:p>
        </p:txBody>
      </p:sp>
      <p:sp>
        <p:nvSpPr>
          <p:cNvPr id="255" name="Legende mit Pfeil nach unten 9"/>
          <p:cNvSpPr/>
          <p:nvPr/>
        </p:nvSpPr>
        <p:spPr>
          <a:xfrm>
            <a:off x="819720" y="3223440"/>
            <a:ext cx="6305760" cy="829800"/>
          </a:xfrm>
          <a:prstGeom prst="downArrowCallout">
            <a:avLst>
              <a:gd name="adj1" fmla="val 25000"/>
              <a:gd name="adj2" fmla="val 25000"/>
              <a:gd name="adj3" fmla="val 25000"/>
              <a:gd name="adj4" fmla="val 64977"/>
            </a:avLst>
          </a:prstGeom>
          <a:solidFill>
            <a:schemeClr val="accent1">
              <a:lumMod val="75000"/>
            </a:schemeClr>
          </a:solidFill>
          <a:ln>
            <a:solidFill>
              <a:srgbClr val="000000"/>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1800" b="0" u="none" strike="noStrike">
                <a:solidFill>
                  <a:schemeClr val="lt1"/>
                </a:solidFill>
                <a:effectLst/>
                <a:uFillTx/>
                <a:latin typeface="Arial"/>
              </a:rPr>
              <a:t>Funktionales Methodisches Vorgehen &amp; </a:t>
            </a:r>
            <a:endParaRPr lang="de-DE" sz="1800" b="0" u="none" strike="noStrike">
              <a:solidFill>
                <a:srgbClr val="FFFFFF"/>
              </a:solidFill>
              <a:effectLst/>
              <a:uFillTx/>
              <a:latin typeface="Arial"/>
            </a:endParaRPr>
          </a:p>
          <a:p>
            <a:pPr algn="ctr" defTabSz="914400">
              <a:lnSpc>
                <a:spcPct val="100000"/>
              </a:lnSpc>
            </a:pPr>
            <a:r>
              <a:rPr lang="de-DE" sz="1800" b="0" u="none" strike="noStrike">
                <a:solidFill>
                  <a:schemeClr val="lt1"/>
                </a:solidFill>
                <a:effectLst/>
                <a:uFillTx/>
                <a:latin typeface="Arial"/>
              </a:rPr>
              <a:t>Bereitstellung der Materialien</a:t>
            </a:r>
            <a:endParaRPr lang="de-DE" sz="1800" b="0" u="none" strike="noStrike">
              <a:solidFill>
                <a:srgbClr val="FFFFFF"/>
              </a:solidFill>
              <a:effectLst/>
              <a:uFillTx/>
              <a:latin typeface="Arial"/>
            </a:endParaRPr>
          </a:p>
        </p:txBody>
      </p:sp>
      <p:sp>
        <p:nvSpPr>
          <p:cNvPr id="256" name="Legende mit Pfeil nach unten 11"/>
          <p:cNvSpPr/>
          <p:nvPr/>
        </p:nvSpPr>
        <p:spPr>
          <a:xfrm>
            <a:off x="819720" y="4113360"/>
            <a:ext cx="6305760" cy="829800"/>
          </a:xfrm>
          <a:prstGeom prst="downArrowCallout">
            <a:avLst>
              <a:gd name="adj1" fmla="val 25000"/>
              <a:gd name="adj2" fmla="val 25000"/>
              <a:gd name="adj3" fmla="val 25000"/>
              <a:gd name="adj4" fmla="val 64977"/>
            </a:avLst>
          </a:prstGeom>
          <a:solidFill>
            <a:schemeClr val="accent1">
              <a:lumMod val="75000"/>
            </a:schemeClr>
          </a:solidFill>
          <a:ln>
            <a:solidFill>
              <a:srgbClr val="000000"/>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1800" b="0" u="none" strike="noStrike">
                <a:solidFill>
                  <a:schemeClr val="lt1"/>
                </a:solidFill>
                <a:effectLst/>
                <a:uFillTx/>
                <a:latin typeface="Arial"/>
              </a:rPr>
              <a:t>Erarbeitung von Positionen durch die SuS anhand Vorwissen und Material</a:t>
            </a:r>
            <a:endParaRPr lang="de-DE" sz="1800" b="0" u="none" strike="noStrike">
              <a:solidFill>
                <a:srgbClr val="FFFFFF"/>
              </a:solidFill>
              <a:effectLst/>
              <a:uFillTx/>
              <a:latin typeface="Arial"/>
            </a:endParaRPr>
          </a:p>
        </p:txBody>
      </p:sp>
      <p:sp>
        <p:nvSpPr>
          <p:cNvPr id="257" name="Legende mit Pfeil nach unten 13"/>
          <p:cNvSpPr/>
          <p:nvPr/>
        </p:nvSpPr>
        <p:spPr>
          <a:xfrm>
            <a:off x="819720" y="5003280"/>
            <a:ext cx="6305760" cy="829800"/>
          </a:xfrm>
          <a:prstGeom prst="downArrowCallout">
            <a:avLst>
              <a:gd name="adj1" fmla="val 25000"/>
              <a:gd name="adj2" fmla="val 25000"/>
              <a:gd name="adj3" fmla="val 25000"/>
              <a:gd name="adj4" fmla="val 64977"/>
            </a:avLst>
          </a:prstGeom>
          <a:solidFill>
            <a:schemeClr val="accent1">
              <a:lumMod val="75000"/>
            </a:schemeClr>
          </a:solidFill>
          <a:ln>
            <a:solidFill>
              <a:srgbClr val="000000"/>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1800" b="0" u="none" strike="noStrike">
                <a:solidFill>
                  <a:schemeClr val="lt1"/>
                </a:solidFill>
                <a:effectLst/>
                <a:uFillTx/>
                <a:latin typeface="Arial"/>
              </a:rPr>
              <a:t>kriteriengeleitete Problematisierung und Bewertung</a:t>
            </a:r>
            <a:endParaRPr lang="de-DE" sz="1800" b="0" u="none" strike="noStrike">
              <a:solidFill>
                <a:srgbClr val="FFFFFF"/>
              </a:solidFill>
              <a:effectLst/>
              <a:uFillTx/>
              <a:latin typeface="Arial"/>
            </a:endParaRPr>
          </a:p>
        </p:txBody>
      </p:sp>
      <p:sp>
        <p:nvSpPr>
          <p:cNvPr id="258" name="Horizontale Rolle 16"/>
          <p:cNvSpPr/>
          <p:nvPr/>
        </p:nvSpPr>
        <p:spPr>
          <a:xfrm>
            <a:off x="2212560" y="5968080"/>
            <a:ext cx="3520440" cy="598680"/>
          </a:xfrm>
          <a:prstGeom prst="horizontalScroll">
            <a:avLst>
              <a:gd name="adj" fmla="val 12500"/>
            </a:avLst>
          </a:prstGeom>
          <a:solidFill>
            <a:schemeClr val="accent4">
              <a:lumMod val="20000"/>
              <a:lumOff val="80000"/>
            </a:schemeClr>
          </a:solidFill>
          <a:ln>
            <a:solidFill>
              <a:srgbClr val="1D3155"/>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1800" b="0" u="none" strike="noStrike">
                <a:solidFill>
                  <a:schemeClr val="dk1"/>
                </a:solidFill>
                <a:effectLst/>
                <a:uFillTx/>
                <a:latin typeface="Arial"/>
              </a:rPr>
              <a:t>Metakommunikation/ Reflexion</a:t>
            </a:r>
            <a:endParaRPr lang="de-DE" sz="1800" b="0" u="none" strike="noStrike">
              <a:solidFill>
                <a:srgbClr val="000000"/>
              </a:solidFill>
              <a:effectLst/>
              <a:uFillTx/>
              <a:latin typeface="Arial"/>
            </a:endParaRPr>
          </a:p>
        </p:txBody>
      </p:sp>
      <p:sp>
        <p:nvSpPr>
          <p:cNvPr id="259" name="Wolkenförmige Legende 17"/>
          <p:cNvSpPr/>
          <p:nvPr/>
        </p:nvSpPr>
        <p:spPr>
          <a:xfrm>
            <a:off x="7661520" y="2232720"/>
            <a:ext cx="2081160" cy="829800"/>
          </a:xfrm>
          <a:prstGeom prst="cloudCallout">
            <a:avLst>
              <a:gd name="adj1" fmla="val -66394"/>
              <a:gd name="adj2" fmla="val 283"/>
            </a:avLst>
          </a:prstGeom>
          <a:solidFill>
            <a:schemeClr val="accent4">
              <a:lumMod val="60000"/>
              <a:lumOff val="40000"/>
            </a:schemeClr>
          </a:solidFill>
          <a:ln>
            <a:solidFill>
              <a:srgbClr val="1D3155"/>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1800" b="0" u="none" strike="noStrike">
                <a:solidFill>
                  <a:schemeClr val="dk1"/>
                </a:solidFill>
                <a:effectLst/>
                <a:uFillTx/>
                <a:latin typeface="Arial"/>
              </a:rPr>
              <a:t>nicht zu kurz</a:t>
            </a:r>
            <a:endParaRPr lang="de-DE" sz="1800" b="0" u="none" strike="noStrike">
              <a:solidFill>
                <a:srgbClr val="000000"/>
              </a:solidFill>
              <a:effectLst/>
              <a:uFillTx/>
              <a:latin typeface="Arial"/>
            </a:endParaRPr>
          </a:p>
        </p:txBody>
      </p:sp>
      <p:sp>
        <p:nvSpPr>
          <p:cNvPr id="260" name="Wolkenförmige Legende 18"/>
          <p:cNvSpPr/>
          <p:nvPr/>
        </p:nvSpPr>
        <p:spPr>
          <a:xfrm>
            <a:off x="7808760" y="3638520"/>
            <a:ext cx="2806560" cy="1590840"/>
          </a:xfrm>
          <a:prstGeom prst="cloudCallout">
            <a:avLst>
              <a:gd name="adj1" fmla="val -69015"/>
              <a:gd name="adj2" fmla="val 53130"/>
            </a:avLst>
          </a:prstGeom>
          <a:solidFill>
            <a:schemeClr val="accent4">
              <a:lumMod val="60000"/>
              <a:lumOff val="40000"/>
            </a:schemeClr>
          </a:solidFill>
          <a:ln>
            <a:solidFill>
              <a:srgbClr val="1D3155"/>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1800" b="0" u="none" strike="noStrike">
                <a:solidFill>
                  <a:schemeClr val="dk1"/>
                </a:solidFill>
                <a:effectLst/>
                <a:uFillTx/>
                <a:latin typeface="Arial"/>
              </a:rPr>
              <a:t>Kriterien müssen zuvor erarbeitet worden sein</a:t>
            </a:r>
            <a:endParaRPr lang="de-DE" sz="1800" b="0" u="none" strike="noStrike">
              <a:solidFill>
                <a:srgbClr val="000000"/>
              </a:solidFill>
              <a:effectLst/>
              <a:uFillTx/>
              <a:latin typeface="Arial"/>
            </a:endParaRPr>
          </a:p>
        </p:txBody>
      </p:sp>
      <p:pic>
        <p:nvPicPr>
          <p:cNvPr id="261" name="Grafik 19" descr="Chat mit einfarbiger Füllung"/>
          <p:cNvPicPr/>
          <p:nvPr/>
        </p:nvPicPr>
        <p:blipFill>
          <a:blip r:embed="rId3">
            <a:extLst>
              <a:ext uri="{96DAC541-7B7A-43D3-8B79-37D633B846F1}">
                <asvg:svgBlip xmlns:asvg="http://schemas.microsoft.com/office/drawing/2016/SVG/main" r:embed="rId4"/>
              </a:ext>
            </a:extLst>
          </a:blip>
          <a:stretch/>
        </p:blipFill>
        <p:spPr>
          <a:xfrm>
            <a:off x="720000" y="1529280"/>
            <a:ext cx="575640" cy="575640"/>
          </a:xfrm>
          <a:prstGeom prst="rect">
            <a:avLst/>
          </a:prstGeom>
          <a:noFill/>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62" name="Rechteck 5"/>
          <p:cNvSpPr/>
          <p:nvPr/>
        </p:nvSpPr>
        <p:spPr>
          <a:xfrm>
            <a:off x="0" y="0"/>
            <a:ext cx="12191760" cy="905040"/>
          </a:xfrm>
          <a:prstGeom prst="rect">
            <a:avLst/>
          </a:prstGeom>
          <a:gradFill rotWithShape="0">
            <a:gsLst>
              <a:gs pos="12000">
                <a:srgbClr val="94A6C5"/>
              </a:gs>
              <a:gs pos="31000">
                <a:srgbClr val="A7BCDF"/>
              </a:gs>
              <a:gs pos="51000">
                <a:srgbClr val="ACC1E5"/>
              </a:gs>
              <a:gs pos="75000">
                <a:srgbClr val="8A9DBB">
                  <a:alpha val="65000"/>
                </a:srgbClr>
              </a:gs>
            </a:gsLst>
            <a:lin ang="13500000"/>
          </a:gradFill>
          <a:ln>
            <a:solidFill>
              <a:srgbClr val="325490"/>
            </a:solidFill>
          </a:ln>
          <a:scene3d>
            <a:camera prst="orthographicFront"/>
            <a:lightRig rig="threePt" dir="t"/>
          </a:scene3d>
          <a:sp3d contourW="12700">
            <a:contourClr>
              <a:schemeClr val="bg1"/>
            </a:contourClr>
          </a:sp3d>
        </p:spPr>
        <p:style>
          <a:lnRef idx="2">
            <a:schemeClr val="accent1">
              <a:shade val="50000"/>
            </a:schemeClr>
          </a:lnRef>
          <a:fillRef idx="1">
            <a:schemeClr val="accent1"/>
          </a:fillRef>
          <a:effectRef idx="0">
            <a:schemeClr val="accent1"/>
          </a:effectRef>
          <a:fontRef idx="minor"/>
        </p:style>
        <p:txBody>
          <a:bodyPr lIns="36000" tIns="45000" rIns="90000" bIns="45000" anchor="ctr">
            <a:noAutofit/>
          </a:bodyPr>
          <a:lstStyle/>
          <a:p>
            <a:pPr defTabSz="914400">
              <a:lnSpc>
                <a:spcPct val="100000"/>
              </a:lnSpc>
            </a:pPr>
            <a:endParaRPr lang="de-DE" sz="1800" b="0" u="none" strike="noStrike">
              <a:solidFill>
                <a:srgbClr val="000000"/>
              </a:solidFill>
              <a:effectLst/>
              <a:uFillTx/>
              <a:latin typeface="Arial"/>
            </a:endParaRPr>
          </a:p>
          <a:p>
            <a:pPr defTabSz="914400">
              <a:lnSpc>
                <a:spcPct val="100000"/>
              </a:lnSpc>
            </a:pPr>
            <a:endParaRPr lang="de-DE" sz="1800" b="0" u="none" strike="noStrike">
              <a:solidFill>
                <a:srgbClr val="000000"/>
              </a:solidFill>
              <a:effectLst/>
              <a:uFillTx/>
              <a:latin typeface="Arial"/>
            </a:endParaRPr>
          </a:p>
        </p:txBody>
      </p:sp>
      <p:sp>
        <p:nvSpPr>
          <p:cNvPr id="263" name="Richtungspfeil 4"/>
          <p:cNvSpPr/>
          <p:nvPr/>
        </p:nvSpPr>
        <p:spPr>
          <a:xfrm>
            <a:off x="0" y="590400"/>
            <a:ext cx="7251480" cy="624600"/>
          </a:xfrm>
          <a:prstGeom prst="homePlate">
            <a:avLst>
              <a:gd name="adj" fmla="val 50000"/>
            </a:avLst>
          </a:prstGeom>
          <a:solidFill>
            <a:schemeClr val="accent1">
              <a:lumMod val="75000"/>
            </a:schemeClr>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0" u="none" strike="noStrike">
                <a:solidFill>
                  <a:schemeClr val="lt1"/>
                </a:solidFill>
                <a:effectLst/>
                <a:uFillTx/>
                <a:latin typeface="Arial"/>
              </a:rPr>
              <a:t>V6: Unterrichtsplanung und -gestaltung</a:t>
            </a:r>
            <a:endParaRPr lang="de-DE" sz="2800" b="0" u="none" strike="noStrike">
              <a:solidFill>
                <a:srgbClr val="FFFFFF"/>
              </a:solidFill>
              <a:effectLst/>
              <a:uFillTx/>
              <a:latin typeface="Arial"/>
            </a:endParaRPr>
          </a:p>
        </p:txBody>
      </p:sp>
      <p:sp>
        <p:nvSpPr>
          <p:cNvPr id="264" name="Textfeld 5"/>
          <p:cNvSpPr/>
          <p:nvPr/>
        </p:nvSpPr>
        <p:spPr>
          <a:xfrm>
            <a:off x="1393920" y="1549080"/>
            <a:ext cx="10729440" cy="522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indent="-457200" defTabSz="914400">
              <a:lnSpc>
                <a:spcPct val="100000"/>
              </a:lnSpc>
              <a:tabLst>
                <a:tab pos="0" algn="l"/>
              </a:tabLst>
            </a:pPr>
            <a:r>
              <a:rPr lang="de-DE" sz="2800" b="1" u="none" strike="noStrike">
                <a:solidFill>
                  <a:schemeClr val="accent1">
                    <a:lumMod val="75000"/>
                  </a:schemeClr>
                </a:solidFill>
                <a:effectLst/>
                <a:uFillTx/>
                <a:latin typeface="Arial"/>
              </a:rPr>
              <a:t>Unterrichtsgespräche auswerten </a:t>
            </a:r>
            <a:r>
              <a:rPr lang="de-DE" sz="2800" b="0" u="none" strike="noStrike">
                <a:solidFill>
                  <a:schemeClr val="accent1">
                    <a:lumMod val="75000"/>
                  </a:schemeClr>
                </a:solidFill>
                <a:effectLst/>
                <a:uFillTx/>
                <a:latin typeface="Arial"/>
              </a:rPr>
              <a:t>– S. 41-42 </a:t>
            </a:r>
            <a:endParaRPr lang="de-DE" sz="2800" b="0" u="none" strike="noStrike">
              <a:solidFill>
                <a:srgbClr val="000000"/>
              </a:solidFill>
              <a:effectLst/>
              <a:uFillTx/>
              <a:latin typeface="Arial"/>
            </a:endParaRPr>
          </a:p>
        </p:txBody>
      </p:sp>
      <p:pic>
        <p:nvPicPr>
          <p:cNvPr id="265" name="Grafik 1"/>
          <p:cNvPicPr/>
          <p:nvPr/>
        </p:nvPicPr>
        <p:blipFill>
          <a:blip r:embed="rId2"/>
          <a:srcRect b="29274"/>
          <a:stretch/>
        </p:blipFill>
        <p:spPr>
          <a:xfrm>
            <a:off x="10179360" y="173880"/>
            <a:ext cx="1891800" cy="640800"/>
          </a:xfrm>
          <a:prstGeom prst="rect">
            <a:avLst/>
          </a:prstGeom>
          <a:noFill/>
          <a:ln w="0">
            <a:noFill/>
          </a:ln>
        </p:spPr>
      </p:pic>
      <p:pic>
        <p:nvPicPr>
          <p:cNvPr id="266" name="Grafik 3" descr="Ein Bild, das Text, Screenshot, Zahl, Reihe enthält.&#10;&#10;Automatisch generierte Beschreibung"/>
          <p:cNvPicPr/>
          <p:nvPr/>
        </p:nvPicPr>
        <p:blipFill>
          <a:blip r:embed="rId3"/>
          <a:stretch/>
        </p:blipFill>
        <p:spPr>
          <a:xfrm>
            <a:off x="720000" y="2280600"/>
            <a:ext cx="7025760" cy="4264920"/>
          </a:xfrm>
          <a:prstGeom prst="rect">
            <a:avLst/>
          </a:prstGeom>
          <a:noFill/>
          <a:ln w="0">
            <a:noFill/>
          </a:ln>
        </p:spPr>
      </p:pic>
      <p:pic>
        <p:nvPicPr>
          <p:cNvPr id="267" name="Grafik 7" descr="Chat mit einfarbiger Füllung"/>
          <p:cNvPicPr/>
          <p:nvPr/>
        </p:nvPicPr>
        <p:blipFill>
          <a:blip r:embed="rId4">
            <a:extLst>
              <a:ext uri="{96DAC541-7B7A-43D3-8B79-37D633B846F1}">
                <asvg:svgBlip xmlns:asvg="http://schemas.microsoft.com/office/drawing/2016/SVG/main" r:embed="rId5"/>
              </a:ext>
            </a:extLst>
          </a:blip>
          <a:stretch/>
        </p:blipFill>
        <p:spPr>
          <a:xfrm>
            <a:off x="720000" y="1529280"/>
            <a:ext cx="575640" cy="575640"/>
          </a:xfrm>
          <a:prstGeom prst="rect">
            <a:avLst/>
          </a:prstGeom>
          <a:noFill/>
          <a:ln w="0">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68" name="Rechteck 5"/>
          <p:cNvSpPr/>
          <p:nvPr/>
        </p:nvSpPr>
        <p:spPr>
          <a:xfrm>
            <a:off x="0" y="0"/>
            <a:ext cx="12191760" cy="905040"/>
          </a:xfrm>
          <a:prstGeom prst="rect">
            <a:avLst/>
          </a:prstGeom>
          <a:gradFill rotWithShape="0">
            <a:gsLst>
              <a:gs pos="12000">
                <a:srgbClr val="94A6C5"/>
              </a:gs>
              <a:gs pos="31000">
                <a:srgbClr val="A7BCDF"/>
              </a:gs>
              <a:gs pos="51000">
                <a:srgbClr val="ACC1E5"/>
              </a:gs>
              <a:gs pos="75000">
                <a:srgbClr val="8A9DBB">
                  <a:alpha val="65000"/>
                </a:srgbClr>
              </a:gs>
            </a:gsLst>
            <a:lin ang="13500000"/>
          </a:gradFill>
          <a:ln>
            <a:solidFill>
              <a:srgbClr val="325490"/>
            </a:solidFill>
          </a:ln>
          <a:scene3d>
            <a:camera prst="orthographicFront"/>
            <a:lightRig rig="threePt" dir="t"/>
          </a:scene3d>
          <a:sp3d contourW="12700">
            <a:contourClr>
              <a:schemeClr val="bg1"/>
            </a:contourClr>
          </a:sp3d>
        </p:spPr>
        <p:style>
          <a:lnRef idx="2">
            <a:schemeClr val="accent1">
              <a:shade val="50000"/>
            </a:schemeClr>
          </a:lnRef>
          <a:fillRef idx="1">
            <a:schemeClr val="accent1"/>
          </a:fillRef>
          <a:effectRef idx="0">
            <a:schemeClr val="accent1"/>
          </a:effectRef>
          <a:fontRef idx="minor"/>
        </p:style>
        <p:txBody>
          <a:bodyPr lIns="36000" tIns="45000" rIns="90000" bIns="45000" anchor="ctr">
            <a:noAutofit/>
          </a:bodyPr>
          <a:lstStyle/>
          <a:p>
            <a:pPr defTabSz="914400">
              <a:lnSpc>
                <a:spcPct val="100000"/>
              </a:lnSpc>
            </a:pPr>
            <a:endParaRPr lang="de-DE" sz="1800" b="0" u="none" strike="noStrike">
              <a:solidFill>
                <a:srgbClr val="000000"/>
              </a:solidFill>
              <a:effectLst/>
              <a:uFillTx/>
              <a:latin typeface="Arial"/>
            </a:endParaRPr>
          </a:p>
          <a:p>
            <a:pPr defTabSz="914400">
              <a:lnSpc>
                <a:spcPct val="100000"/>
              </a:lnSpc>
            </a:pPr>
            <a:endParaRPr lang="de-DE" sz="1800" b="0" u="none" strike="noStrike">
              <a:solidFill>
                <a:srgbClr val="000000"/>
              </a:solidFill>
              <a:effectLst/>
              <a:uFillTx/>
              <a:latin typeface="Arial"/>
            </a:endParaRPr>
          </a:p>
        </p:txBody>
      </p:sp>
      <p:sp>
        <p:nvSpPr>
          <p:cNvPr id="269" name="Richtungspfeil 4"/>
          <p:cNvSpPr/>
          <p:nvPr/>
        </p:nvSpPr>
        <p:spPr>
          <a:xfrm>
            <a:off x="0" y="590400"/>
            <a:ext cx="7251480" cy="624600"/>
          </a:xfrm>
          <a:prstGeom prst="homePlate">
            <a:avLst>
              <a:gd name="adj" fmla="val 50000"/>
            </a:avLst>
          </a:prstGeom>
          <a:solidFill>
            <a:schemeClr val="accent1">
              <a:lumMod val="75000"/>
            </a:schemeClr>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0" u="none" strike="noStrike">
                <a:solidFill>
                  <a:schemeClr val="lt1"/>
                </a:solidFill>
                <a:effectLst/>
                <a:uFillTx/>
                <a:latin typeface="Arial"/>
              </a:rPr>
              <a:t>V6: Unterrichtsplanung und -gestaltung</a:t>
            </a:r>
            <a:endParaRPr lang="de-DE" sz="2800" b="0" u="none" strike="noStrike">
              <a:solidFill>
                <a:srgbClr val="FFFFFF"/>
              </a:solidFill>
              <a:effectLst/>
              <a:uFillTx/>
              <a:latin typeface="Arial"/>
            </a:endParaRPr>
          </a:p>
        </p:txBody>
      </p:sp>
      <p:sp>
        <p:nvSpPr>
          <p:cNvPr id="270" name="Textfeld 5"/>
          <p:cNvSpPr/>
          <p:nvPr/>
        </p:nvSpPr>
        <p:spPr>
          <a:xfrm>
            <a:off x="1393920" y="1549080"/>
            <a:ext cx="10729440" cy="522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indent="-457200" defTabSz="914400">
              <a:lnSpc>
                <a:spcPct val="100000"/>
              </a:lnSpc>
              <a:tabLst>
                <a:tab pos="0" algn="l"/>
              </a:tabLst>
            </a:pPr>
            <a:r>
              <a:rPr lang="de-DE" sz="2800" b="1" u="none" strike="noStrike">
                <a:solidFill>
                  <a:schemeClr val="accent1">
                    <a:lumMod val="75000"/>
                  </a:schemeClr>
                </a:solidFill>
                <a:effectLst/>
                <a:uFillTx/>
                <a:latin typeface="Arial"/>
              </a:rPr>
              <a:t>Gesprächsführung </a:t>
            </a:r>
            <a:r>
              <a:rPr lang="de-DE" sz="2800" b="0" u="none" strike="noStrike">
                <a:solidFill>
                  <a:schemeClr val="accent1">
                    <a:lumMod val="75000"/>
                  </a:schemeClr>
                </a:solidFill>
                <a:effectLst/>
                <a:uFillTx/>
                <a:latin typeface="Arial"/>
              </a:rPr>
              <a:t>– S. 40 </a:t>
            </a:r>
            <a:endParaRPr lang="de-DE" sz="2800" b="0" u="none" strike="noStrike">
              <a:solidFill>
                <a:srgbClr val="000000"/>
              </a:solidFill>
              <a:effectLst/>
              <a:uFillTx/>
              <a:latin typeface="Arial"/>
            </a:endParaRPr>
          </a:p>
        </p:txBody>
      </p:sp>
      <p:pic>
        <p:nvPicPr>
          <p:cNvPr id="271" name="Grafik 1"/>
          <p:cNvPicPr/>
          <p:nvPr/>
        </p:nvPicPr>
        <p:blipFill>
          <a:blip r:embed="rId2"/>
          <a:srcRect b="29274"/>
          <a:stretch/>
        </p:blipFill>
        <p:spPr>
          <a:xfrm>
            <a:off x="10179360" y="173880"/>
            <a:ext cx="1891800" cy="640800"/>
          </a:xfrm>
          <a:prstGeom prst="rect">
            <a:avLst/>
          </a:prstGeom>
          <a:noFill/>
          <a:ln w="0">
            <a:noFill/>
          </a:ln>
        </p:spPr>
      </p:pic>
      <p:sp>
        <p:nvSpPr>
          <p:cNvPr id="272" name="Textfeld 3"/>
          <p:cNvSpPr/>
          <p:nvPr/>
        </p:nvSpPr>
        <p:spPr>
          <a:xfrm>
            <a:off x="720000" y="2328120"/>
            <a:ext cx="10729440" cy="67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10000"/>
              </a:lnSpc>
              <a:spcBef>
                <a:spcPts val="201"/>
              </a:spcBef>
              <a:spcAft>
                <a:spcPts val="201"/>
              </a:spcAft>
            </a:pPr>
            <a:r>
              <a:rPr lang="de-DE" sz="1800" b="0" u="none" strike="noStrike">
                <a:solidFill>
                  <a:schemeClr val="dk1"/>
                </a:solidFill>
                <a:effectLst/>
                <a:uFillTx/>
                <a:latin typeface="Arial"/>
              </a:rPr>
              <a:t>Es ist Aufgabe der Lehrkraft, nach dem Austausch von Positionen und Argumenten, Gewichtungen einzufordern.</a:t>
            </a:r>
            <a:endParaRPr lang="de-DE" sz="1800" b="0" u="none" strike="noStrike">
              <a:solidFill>
                <a:srgbClr val="000000"/>
              </a:solidFill>
              <a:effectLst/>
              <a:uFillTx/>
              <a:latin typeface="Arial"/>
            </a:endParaRPr>
          </a:p>
        </p:txBody>
      </p:sp>
      <p:pic>
        <p:nvPicPr>
          <p:cNvPr id="273" name="Grafik 6" descr="Ein Bild, das Text, Screenshot, Schrift, Zahl enthält.&#10;&#10;Automatisch generierte Beschreibung"/>
          <p:cNvPicPr/>
          <p:nvPr/>
        </p:nvPicPr>
        <p:blipFill>
          <a:blip r:embed="rId3"/>
          <a:stretch/>
        </p:blipFill>
        <p:spPr>
          <a:xfrm>
            <a:off x="806760" y="3096000"/>
            <a:ext cx="7170120" cy="3497760"/>
          </a:xfrm>
          <a:prstGeom prst="rect">
            <a:avLst/>
          </a:prstGeom>
          <a:noFill/>
          <a:ln w="0">
            <a:noFill/>
          </a:ln>
        </p:spPr>
      </p:pic>
      <p:pic>
        <p:nvPicPr>
          <p:cNvPr id="274" name="Grafik 7" descr="Chat mit einfarbiger Füllung"/>
          <p:cNvPicPr/>
          <p:nvPr/>
        </p:nvPicPr>
        <p:blipFill>
          <a:blip r:embed="rId4">
            <a:extLst>
              <a:ext uri="{96DAC541-7B7A-43D3-8B79-37D633B846F1}">
                <asvg:svgBlip xmlns:asvg="http://schemas.microsoft.com/office/drawing/2016/SVG/main" r:embed="rId5"/>
              </a:ext>
            </a:extLst>
          </a:blip>
          <a:stretch/>
        </p:blipFill>
        <p:spPr>
          <a:xfrm>
            <a:off x="720000" y="1529280"/>
            <a:ext cx="575640" cy="575640"/>
          </a:xfrm>
          <a:prstGeom prst="rect">
            <a:avLst/>
          </a:prstGeom>
          <a:noFill/>
          <a:ln w="0">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75" name="Rechteck 5"/>
          <p:cNvSpPr/>
          <p:nvPr/>
        </p:nvSpPr>
        <p:spPr>
          <a:xfrm>
            <a:off x="0" y="0"/>
            <a:ext cx="12191760" cy="905040"/>
          </a:xfrm>
          <a:prstGeom prst="rect">
            <a:avLst/>
          </a:prstGeom>
          <a:gradFill rotWithShape="0">
            <a:gsLst>
              <a:gs pos="12000">
                <a:srgbClr val="94A6C5"/>
              </a:gs>
              <a:gs pos="31000">
                <a:srgbClr val="A7BCDF"/>
              </a:gs>
              <a:gs pos="51000">
                <a:srgbClr val="ACC1E5"/>
              </a:gs>
              <a:gs pos="75000">
                <a:srgbClr val="8A9DBB">
                  <a:alpha val="65000"/>
                </a:srgbClr>
              </a:gs>
            </a:gsLst>
            <a:lin ang="13500000"/>
          </a:gradFill>
          <a:ln>
            <a:solidFill>
              <a:srgbClr val="325490"/>
            </a:solidFill>
          </a:ln>
          <a:scene3d>
            <a:camera prst="orthographicFront"/>
            <a:lightRig rig="threePt" dir="t"/>
          </a:scene3d>
          <a:sp3d contourW="12700">
            <a:contourClr>
              <a:schemeClr val="bg1"/>
            </a:contourClr>
          </a:sp3d>
        </p:spPr>
        <p:style>
          <a:lnRef idx="2">
            <a:schemeClr val="accent1">
              <a:shade val="50000"/>
            </a:schemeClr>
          </a:lnRef>
          <a:fillRef idx="1">
            <a:schemeClr val="accent1"/>
          </a:fillRef>
          <a:effectRef idx="0">
            <a:schemeClr val="accent1"/>
          </a:effectRef>
          <a:fontRef idx="minor"/>
        </p:style>
        <p:txBody>
          <a:bodyPr lIns="36000" tIns="45000" rIns="90000" bIns="45000" anchor="ctr">
            <a:noAutofit/>
          </a:bodyPr>
          <a:lstStyle/>
          <a:p>
            <a:pPr defTabSz="914400">
              <a:lnSpc>
                <a:spcPct val="100000"/>
              </a:lnSpc>
            </a:pPr>
            <a:endParaRPr lang="de-DE" sz="1800" b="0" u="none" strike="noStrike">
              <a:solidFill>
                <a:srgbClr val="000000"/>
              </a:solidFill>
              <a:effectLst/>
              <a:uFillTx/>
              <a:latin typeface="Arial"/>
            </a:endParaRPr>
          </a:p>
          <a:p>
            <a:pPr defTabSz="914400">
              <a:lnSpc>
                <a:spcPct val="100000"/>
              </a:lnSpc>
            </a:pPr>
            <a:endParaRPr lang="de-DE" sz="1800" b="0" u="none" strike="noStrike">
              <a:solidFill>
                <a:srgbClr val="000000"/>
              </a:solidFill>
              <a:effectLst/>
              <a:uFillTx/>
              <a:latin typeface="Arial"/>
            </a:endParaRPr>
          </a:p>
        </p:txBody>
      </p:sp>
      <p:sp>
        <p:nvSpPr>
          <p:cNvPr id="276" name="Richtungspfeil 4"/>
          <p:cNvSpPr/>
          <p:nvPr/>
        </p:nvSpPr>
        <p:spPr>
          <a:xfrm>
            <a:off x="0" y="590400"/>
            <a:ext cx="7251480" cy="624600"/>
          </a:xfrm>
          <a:prstGeom prst="homePlate">
            <a:avLst>
              <a:gd name="adj" fmla="val 50000"/>
            </a:avLst>
          </a:prstGeom>
          <a:solidFill>
            <a:schemeClr val="accent1">
              <a:lumMod val="75000"/>
            </a:schemeClr>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0" u="none" strike="noStrike">
                <a:solidFill>
                  <a:schemeClr val="lt1"/>
                </a:solidFill>
                <a:effectLst/>
                <a:uFillTx/>
                <a:latin typeface="Arial"/>
              </a:rPr>
              <a:t>V6: Unterrichtsplanung und -gestaltung</a:t>
            </a:r>
            <a:endParaRPr lang="de-DE" sz="2800" b="0" u="none" strike="noStrike">
              <a:solidFill>
                <a:srgbClr val="FFFFFF"/>
              </a:solidFill>
              <a:effectLst/>
              <a:uFillTx/>
              <a:latin typeface="Arial"/>
            </a:endParaRPr>
          </a:p>
        </p:txBody>
      </p:sp>
      <p:sp>
        <p:nvSpPr>
          <p:cNvPr id="277" name="Textfeld 5"/>
          <p:cNvSpPr/>
          <p:nvPr/>
        </p:nvSpPr>
        <p:spPr>
          <a:xfrm>
            <a:off x="1393920" y="1549080"/>
            <a:ext cx="10729440" cy="522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indent="-457200" defTabSz="914400">
              <a:lnSpc>
                <a:spcPct val="100000"/>
              </a:lnSpc>
              <a:tabLst>
                <a:tab pos="0" algn="l"/>
              </a:tabLst>
            </a:pPr>
            <a:r>
              <a:rPr lang="de-DE" sz="2800" b="1" u="none" strike="noStrike">
                <a:solidFill>
                  <a:schemeClr val="accent1">
                    <a:lumMod val="75000"/>
                  </a:schemeClr>
                </a:solidFill>
                <a:effectLst/>
                <a:uFillTx/>
                <a:latin typeface="Arial"/>
              </a:rPr>
              <a:t>Gesprächsführung </a:t>
            </a:r>
            <a:r>
              <a:rPr lang="de-DE" sz="2800" b="0" u="none" strike="noStrike">
                <a:solidFill>
                  <a:schemeClr val="accent1">
                    <a:lumMod val="75000"/>
                  </a:schemeClr>
                </a:solidFill>
                <a:effectLst/>
                <a:uFillTx/>
                <a:latin typeface="Arial"/>
              </a:rPr>
              <a:t>– zu vermeidende Fehler (S. 40) </a:t>
            </a:r>
            <a:endParaRPr lang="de-DE" sz="2800" b="0" u="none" strike="noStrike">
              <a:solidFill>
                <a:srgbClr val="000000"/>
              </a:solidFill>
              <a:effectLst/>
              <a:uFillTx/>
              <a:latin typeface="Arial"/>
            </a:endParaRPr>
          </a:p>
        </p:txBody>
      </p:sp>
      <p:pic>
        <p:nvPicPr>
          <p:cNvPr id="278" name="Grafik 1"/>
          <p:cNvPicPr/>
          <p:nvPr/>
        </p:nvPicPr>
        <p:blipFill>
          <a:blip r:embed="rId2"/>
          <a:srcRect b="29274"/>
          <a:stretch/>
        </p:blipFill>
        <p:spPr>
          <a:xfrm>
            <a:off x="10179360" y="173880"/>
            <a:ext cx="1891800" cy="640800"/>
          </a:xfrm>
          <a:prstGeom prst="rect">
            <a:avLst/>
          </a:prstGeom>
          <a:noFill/>
          <a:ln w="0">
            <a:noFill/>
          </a:ln>
        </p:spPr>
      </p:pic>
      <p:sp>
        <p:nvSpPr>
          <p:cNvPr id="279" name="Textfeld 3"/>
          <p:cNvSpPr/>
          <p:nvPr/>
        </p:nvSpPr>
        <p:spPr>
          <a:xfrm>
            <a:off x="720000" y="2328120"/>
            <a:ext cx="10729440" cy="388063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750" indent="-285750" algn="just" defTabSz="914400">
              <a:lnSpc>
                <a:spcPct val="110000"/>
              </a:lnSpc>
              <a:spcBef>
                <a:spcPts val="300"/>
              </a:spcBef>
              <a:spcAft>
                <a:spcPts val="300"/>
              </a:spcAft>
              <a:buClr>
                <a:srgbClr val="000000"/>
              </a:buClr>
              <a:buFont typeface="Arial"/>
              <a:buChar char="•"/>
            </a:pPr>
            <a:r>
              <a:rPr lang="de-DE" sz="1800" b="0" u="none" strike="noStrike" dirty="0">
                <a:solidFill>
                  <a:schemeClr val="dk1"/>
                </a:solidFill>
                <a:effectLst/>
                <a:uFillTx/>
                <a:latin typeface="ArialMT"/>
              </a:rPr>
              <a:t>Den Eindruck zu erwecken, dass es eine richtige Position gibt, die als Lernergebnis zu erreichen ist. </a:t>
            </a:r>
            <a:r>
              <a:rPr lang="de-DE" sz="1800" b="0" u="none" strike="noStrike" dirty="0">
                <a:solidFill>
                  <a:srgbClr val="2D5193"/>
                </a:solidFill>
                <a:effectLst/>
                <a:uFillTx/>
                <a:latin typeface="ArialMT"/>
              </a:rPr>
              <a:t>(Dogmatismus)</a:t>
            </a:r>
            <a:endParaRPr lang="de-DE" sz="1800" b="0" u="none" strike="noStrike" dirty="0">
              <a:solidFill>
                <a:srgbClr val="000000"/>
              </a:solidFill>
              <a:latin typeface="Arial"/>
              <a:cs typeface="Arial"/>
            </a:endParaRPr>
          </a:p>
          <a:p>
            <a:pPr marL="285750" indent="-285750" algn="just">
              <a:lnSpc>
                <a:spcPct val="110000"/>
              </a:lnSpc>
              <a:spcBef>
                <a:spcPts val="300"/>
              </a:spcBef>
              <a:spcAft>
                <a:spcPts val="300"/>
              </a:spcAft>
              <a:buClr>
                <a:srgbClr val="000000"/>
              </a:buClr>
              <a:buFont typeface="Arial"/>
              <a:buChar char="•"/>
            </a:pPr>
            <a:r>
              <a:rPr lang="de-DE" sz="1800" b="0" u="none" strike="noStrike" dirty="0">
                <a:solidFill>
                  <a:schemeClr val="dk1"/>
                </a:solidFill>
                <a:effectLst/>
                <a:uFillTx/>
                <a:latin typeface="ArialMT"/>
              </a:rPr>
              <a:t>Den Eindruck zu erwecken, alle Argumente seien </a:t>
            </a:r>
            <a:r>
              <a:rPr lang="de-DE" dirty="0">
                <a:solidFill>
                  <a:schemeClr val="dk1"/>
                </a:solidFill>
                <a:latin typeface="ArialMT"/>
              </a:rPr>
              <a:t>gleich wichtig</a:t>
            </a:r>
            <a:r>
              <a:rPr lang="de-DE" sz="1800" b="0" u="none" strike="noStrike" dirty="0">
                <a:solidFill>
                  <a:schemeClr val="dk1"/>
                </a:solidFill>
                <a:effectLst/>
                <a:uFillTx/>
                <a:latin typeface="ArialMT"/>
              </a:rPr>
              <a:t>. </a:t>
            </a:r>
            <a:r>
              <a:rPr lang="de-DE" sz="1800" b="0" u="none" strike="noStrike" dirty="0">
                <a:solidFill>
                  <a:srgbClr val="2D5193"/>
                </a:solidFill>
                <a:effectLst/>
                <a:uFillTx/>
                <a:latin typeface="ArialMT"/>
              </a:rPr>
              <a:t>(Beliebigkeit)</a:t>
            </a:r>
            <a:endParaRPr lang="de-DE" sz="1800" b="0" u="none" strike="noStrike" dirty="0">
              <a:solidFill>
                <a:srgbClr val="000000"/>
              </a:solidFill>
              <a:latin typeface="Arial"/>
              <a:cs typeface="Arial"/>
            </a:endParaRPr>
          </a:p>
          <a:p>
            <a:pPr marL="285750" indent="-285750" algn="just" defTabSz="914400">
              <a:lnSpc>
                <a:spcPct val="110000"/>
              </a:lnSpc>
              <a:spcBef>
                <a:spcPts val="300"/>
              </a:spcBef>
              <a:spcAft>
                <a:spcPts val="300"/>
              </a:spcAft>
              <a:buClr>
                <a:srgbClr val="000000"/>
              </a:buClr>
              <a:buFont typeface="Arial"/>
              <a:buChar char="•"/>
            </a:pPr>
            <a:r>
              <a:rPr lang="de-DE" sz="1800" b="0" u="none" strike="noStrike" dirty="0">
                <a:solidFill>
                  <a:schemeClr val="dk1"/>
                </a:solidFill>
                <a:effectLst/>
                <a:uFillTx/>
                <a:latin typeface="ArialMT"/>
              </a:rPr>
              <a:t>Den Eindruck zu erwecken, es gehe vor allem um die Anzahl der Argumente (Es gibt fünf Argumente </a:t>
            </a:r>
            <a:r>
              <a:rPr lang="de-DE" sz="1800" b="0" u="none" strike="noStrike" dirty="0" err="1">
                <a:solidFill>
                  <a:schemeClr val="dk1"/>
                </a:solidFill>
                <a:effectLst/>
                <a:uFillTx/>
                <a:latin typeface="ArialMT"/>
              </a:rPr>
              <a:t>für</a:t>
            </a:r>
            <a:r>
              <a:rPr lang="de-DE" sz="1800" b="0" u="none" strike="noStrike" dirty="0">
                <a:solidFill>
                  <a:schemeClr val="dk1"/>
                </a:solidFill>
                <a:effectLst/>
                <a:uFillTx/>
                <a:latin typeface="ArialMT"/>
              </a:rPr>
              <a:t> Pro, aber nur drei für Kontra, also ...). </a:t>
            </a:r>
            <a:r>
              <a:rPr lang="de-DE" sz="1800" b="0" u="none" strike="noStrike" dirty="0">
                <a:solidFill>
                  <a:schemeClr val="accent1">
                    <a:lumMod val="75000"/>
                  </a:schemeClr>
                </a:solidFill>
                <a:effectLst/>
                <a:uFillTx/>
                <a:latin typeface="ArialMT"/>
              </a:rPr>
              <a:t>(Quantität)</a:t>
            </a:r>
            <a:endParaRPr lang="de-DE" sz="1800" b="0" u="none" strike="noStrike" dirty="0">
              <a:solidFill>
                <a:srgbClr val="000000"/>
              </a:solidFill>
              <a:latin typeface="Arial"/>
              <a:cs typeface="Arial"/>
            </a:endParaRPr>
          </a:p>
          <a:p>
            <a:pPr marL="285750" indent="-285750" algn="just">
              <a:lnSpc>
                <a:spcPct val="110000"/>
              </a:lnSpc>
              <a:spcBef>
                <a:spcPts val="300"/>
              </a:spcBef>
              <a:spcAft>
                <a:spcPts val="300"/>
              </a:spcAft>
              <a:buClr>
                <a:srgbClr val="000000"/>
              </a:buClr>
              <a:buFont typeface="Arial"/>
              <a:buChar char="•"/>
            </a:pPr>
            <a:r>
              <a:rPr lang="de-DE" sz="1800" b="0" u="none" strike="noStrike" dirty="0">
                <a:solidFill>
                  <a:schemeClr val="dk1"/>
                </a:solidFill>
                <a:effectLst/>
                <a:uFillTx/>
                <a:latin typeface="ArialMT"/>
              </a:rPr>
              <a:t>Meinungen (Ich finde...) </a:t>
            </a:r>
            <a:r>
              <a:rPr lang="de-DE" sz="1800" b="0" u="none" strike="noStrike" dirty="0">
                <a:solidFill>
                  <a:schemeClr val="accent1">
                    <a:lumMod val="75000"/>
                  </a:schemeClr>
                </a:solidFill>
                <a:effectLst/>
                <a:uFillTx/>
                <a:latin typeface="ArialMT"/>
              </a:rPr>
              <a:t>ohne Begründungen </a:t>
            </a:r>
            <a:r>
              <a:rPr lang="de-DE" sz="1800" b="0" u="none" strike="noStrike" dirty="0">
                <a:solidFill>
                  <a:schemeClr val="dk1"/>
                </a:solidFill>
                <a:effectLst/>
                <a:uFillTx/>
                <a:latin typeface="ArialMT"/>
              </a:rPr>
              <a:t>(...,weil...) oder Rückfrage zuzulassen.</a:t>
            </a:r>
            <a:r>
              <a:rPr lang="de-DE" dirty="0">
                <a:solidFill>
                  <a:schemeClr val="dk1"/>
                </a:solidFill>
                <a:latin typeface="ArialMT"/>
              </a:rPr>
              <a:t> </a:t>
            </a:r>
            <a:endParaRPr lang="de-DE">
              <a:solidFill>
                <a:srgbClr val="000000"/>
              </a:solidFill>
              <a:latin typeface="Arial"/>
              <a:cs typeface="Arial"/>
            </a:endParaRPr>
          </a:p>
          <a:p>
            <a:pPr marL="285840" indent="-285840" algn="just" defTabSz="914400">
              <a:lnSpc>
                <a:spcPct val="110000"/>
              </a:lnSpc>
              <a:spcBef>
                <a:spcPts val="300"/>
              </a:spcBef>
              <a:spcAft>
                <a:spcPts val="300"/>
              </a:spcAft>
              <a:buClr>
                <a:srgbClr val="000000"/>
              </a:buClr>
              <a:buFont typeface="Arial"/>
              <a:buChar char="•"/>
            </a:pPr>
            <a:r>
              <a:rPr lang="de-DE" sz="1800" b="0" u="none" strike="noStrike" dirty="0">
                <a:solidFill>
                  <a:schemeClr val="dk1"/>
                </a:solidFill>
                <a:effectLst/>
                <a:uFillTx/>
                <a:latin typeface="ArialMT"/>
              </a:rPr>
              <a:t>Einzelne </a:t>
            </a:r>
            <a:r>
              <a:rPr lang="de-DE" sz="1800" b="0" u="none" strike="noStrike" dirty="0" err="1">
                <a:solidFill>
                  <a:schemeClr val="dk1"/>
                </a:solidFill>
                <a:effectLst/>
                <a:uFillTx/>
                <a:latin typeface="ArialMT"/>
              </a:rPr>
              <a:t>SuS</a:t>
            </a:r>
            <a:r>
              <a:rPr lang="de-DE" sz="1800" b="0" u="none" strike="noStrike" dirty="0">
                <a:solidFill>
                  <a:schemeClr val="dk1"/>
                </a:solidFill>
                <a:effectLst/>
                <a:uFillTx/>
                <a:latin typeface="ArialMT"/>
              </a:rPr>
              <a:t> mit ihren </a:t>
            </a:r>
            <a:r>
              <a:rPr lang="de-DE" sz="1800" b="0" u="none" strike="noStrike" dirty="0" err="1">
                <a:solidFill>
                  <a:schemeClr val="dk1"/>
                </a:solidFill>
                <a:effectLst/>
                <a:uFillTx/>
                <a:latin typeface="ArialMT"/>
              </a:rPr>
              <a:t>Begründungsnöten</a:t>
            </a:r>
            <a:r>
              <a:rPr lang="de-DE" sz="1800" b="0" u="none" strike="noStrike" dirty="0">
                <a:solidFill>
                  <a:schemeClr val="dk1"/>
                </a:solidFill>
                <a:effectLst/>
                <a:uFillTx/>
                <a:latin typeface="ArialMT"/>
              </a:rPr>
              <a:t> bloßzustellen, ohne </a:t>
            </a:r>
            <a:r>
              <a:rPr lang="de-DE" sz="1800" b="0" u="none" strike="noStrike" dirty="0" err="1">
                <a:solidFill>
                  <a:schemeClr val="dk1"/>
                </a:solidFill>
                <a:effectLst/>
                <a:uFillTx/>
                <a:latin typeface="ArialMT"/>
              </a:rPr>
              <a:t>Begründungshilfen</a:t>
            </a:r>
            <a:r>
              <a:rPr lang="de-DE" sz="1800" b="0" u="none" strike="noStrike" dirty="0">
                <a:solidFill>
                  <a:schemeClr val="dk1"/>
                </a:solidFill>
                <a:effectLst/>
                <a:uFillTx/>
                <a:latin typeface="ArialMT"/>
              </a:rPr>
              <a:t> aus dem Kurs anzuregen.</a:t>
            </a:r>
            <a:r>
              <a:rPr lang="de-DE" dirty="0">
                <a:solidFill>
                  <a:schemeClr val="dk1"/>
                </a:solidFill>
                <a:latin typeface="ArialMT"/>
              </a:rPr>
              <a:t> </a:t>
            </a:r>
            <a:endParaRPr lang="de-DE" sz="1800" b="0" u="none" strike="noStrike">
              <a:solidFill>
                <a:srgbClr val="000000"/>
              </a:solidFill>
              <a:latin typeface="Arial"/>
              <a:cs typeface="Arial"/>
            </a:endParaRPr>
          </a:p>
          <a:p>
            <a:pPr marL="285750" indent="-285750" algn="just">
              <a:lnSpc>
                <a:spcPct val="110000"/>
              </a:lnSpc>
              <a:spcBef>
                <a:spcPts val="300"/>
              </a:spcBef>
              <a:spcAft>
                <a:spcPts val="300"/>
              </a:spcAft>
              <a:buClr>
                <a:srgbClr val="2F5597"/>
              </a:buClr>
              <a:buFont typeface="Arial"/>
              <a:buChar char="•"/>
            </a:pPr>
            <a:r>
              <a:rPr lang="de-DE" sz="1800" b="0" u="none" strike="noStrike" dirty="0">
                <a:solidFill>
                  <a:schemeClr val="accent1">
                    <a:lumMod val="75000"/>
                  </a:schemeClr>
                </a:solidFill>
                <a:effectLst/>
                <a:uFillTx/>
                <a:latin typeface="ArialMT"/>
              </a:rPr>
              <a:t>Polemische Auseinandersetzungen </a:t>
            </a:r>
            <a:r>
              <a:rPr lang="de-DE" sz="1800" b="0" u="none" strike="noStrike" dirty="0">
                <a:solidFill>
                  <a:schemeClr val="dk1"/>
                </a:solidFill>
                <a:effectLst/>
                <a:uFillTx/>
                <a:latin typeface="ArialMT"/>
              </a:rPr>
              <a:t>ohne argumentative Substanz oder gar populistische Beiträge zwischen den </a:t>
            </a:r>
            <a:r>
              <a:rPr lang="de-DE" sz="1800" b="0" u="none" strike="noStrike" dirty="0" err="1">
                <a:solidFill>
                  <a:schemeClr val="dk1"/>
                </a:solidFill>
                <a:effectLst/>
                <a:uFillTx/>
                <a:latin typeface="ArialMT"/>
              </a:rPr>
              <a:t>SuS</a:t>
            </a:r>
            <a:r>
              <a:rPr lang="de-DE" sz="1800" b="0" u="none" strike="noStrike" dirty="0">
                <a:solidFill>
                  <a:schemeClr val="dk1"/>
                </a:solidFill>
                <a:effectLst/>
                <a:uFillTx/>
                <a:latin typeface="ArialMT"/>
              </a:rPr>
              <a:t> im Raum stehen zu lassen.</a:t>
            </a:r>
            <a:r>
              <a:rPr lang="de-DE" dirty="0">
                <a:solidFill>
                  <a:schemeClr val="dk1"/>
                </a:solidFill>
                <a:latin typeface="ArialMT"/>
              </a:rPr>
              <a:t> </a:t>
            </a:r>
            <a:endParaRPr lang="de-DE" sz="1800" b="0" u="none" strike="noStrike">
              <a:solidFill>
                <a:srgbClr val="000000"/>
              </a:solidFill>
              <a:latin typeface="Arial"/>
              <a:cs typeface="Arial"/>
            </a:endParaRPr>
          </a:p>
          <a:p>
            <a:pPr marL="285750" indent="-285750" algn="just">
              <a:lnSpc>
                <a:spcPct val="110000"/>
              </a:lnSpc>
              <a:spcBef>
                <a:spcPts val="300"/>
              </a:spcBef>
              <a:spcAft>
                <a:spcPts val="300"/>
              </a:spcAft>
              <a:buClr>
                <a:srgbClr val="000000"/>
              </a:buClr>
              <a:buFont typeface="Arial"/>
              <a:buChar char="•"/>
            </a:pPr>
            <a:r>
              <a:rPr lang="de-DE" sz="1800" b="0" u="none" strike="noStrike" dirty="0">
                <a:solidFill>
                  <a:schemeClr val="dk1"/>
                </a:solidFill>
                <a:effectLst/>
                <a:uFillTx/>
                <a:latin typeface="ArialMT"/>
              </a:rPr>
              <a:t>Bei reinen Positionierungen </a:t>
            </a:r>
            <a:r>
              <a:rPr lang="de-DE" sz="1800" b="0" u="none" strike="noStrike" dirty="0">
                <a:solidFill>
                  <a:schemeClr val="accent1">
                    <a:lumMod val="75000"/>
                  </a:schemeClr>
                </a:solidFill>
                <a:effectLst/>
                <a:uFillTx/>
                <a:latin typeface="ArialMT"/>
              </a:rPr>
              <a:t>ohne </a:t>
            </a:r>
            <a:r>
              <a:rPr lang="de-DE" sz="1800" b="0" u="none" strike="noStrike" dirty="0" err="1">
                <a:solidFill>
                  <a:schemeClr val="accent1">
                    <a:lumMod val="75000"/>
                  </a:schemeClr>
                </a:solidFill>
                <a:effectLst/>
                <a:uFillTx/>
                <a:latin typeface="ArialMT"/>
              </a:rPr>
              <a:t>Rückbezug</a:t>
            </a:r>
            <a:r>
              <a:rPr lang="de-DE" sz="1800" b="0" u="none" strike="noStrike" dirty="0">
                <a:solidFill>
                  <a:schemeClr val="accent1">
                    <a:lumMod val="75000"/>
                  </a:schemeClr>
                </a:solidFill>
                <a:effectLst/>
                <a:uFillTx/>
                <a:latin typeface="ArialMT"/>
              </a:rPr>
              <a:t> </a:t>
            </a:r>
            <a:r>
              <a:rPr lang="de-DE" sz="1800" b="0" u="none" strike="noStrike" dirty="0">
                <a:solidFill>
                  <a:schemeClr val="dk1"/>
                </a:solidFill>
                <a:effectLst/>
                <a:uFillTx/>
                <a:latin typeface="ArialMT"/>
              </a:rPr>
              <a:t>zu den vorgetragenen Argumenten enden.</a:t>
            </a:r>
            <a:r>
              <a:rPr lang="de-DE" dirty="0">
                <a:solidFill>
                  <a:schemeClr val="dk1"/>
                </a:solidFill>
                <a:latin typeface="ArialMT"/>
              </a:rPr>
              <a:t> </a:t>
            </a:r>
            <a:endParaRPr lang="de-DE" sz="1800" b="0" u="none" strike="noStrike">
              <a:solidFill>
                <a:srgbClr val="000000"/>
              </a:solidFill>
              <a:latin typeface="Arial"/>
              <a:cs typeface="Arial"/>
            </a:endParaRPr>
          </a:p>
        </p:txBody>
      </p:sp>
      <p:pic>
        <p:nvPicPr>
          <p:cNvPr id="280" name="Grafik 2" descr="Chat mit einfarbiger Füllung"/>
          <p:cNvPicPr/>
          <p:nvPr/>
        </p:nvPicPr>
        <p:blipFill>
          <a:blip r:embed="rId3">
            <a:extLst>
              <a:ext uri="{96DAC541-7B7A-43D3-8B79-37D633B846F1}">
                <asvg:svgBlip xmlns:asvg="http://schemas.microsoft.com/office/drawing/2016/SVG/main" r:embed="rId4"/>
              </a:ext>
            </a:extLst>
          </a:blip>
          <a:stretch/>
        </p:blipFill>
        <p:spPr>
          <a:xfrm>
            <a:off x="720000" y="1529280"/>
            <a:ext cx="575640" cy="575640"/>
          </a:xfrm>
          <a:prstGeom prst="rect">
            <a:avLst/>
          </a:prstGeom>
          <a:noFill/>
          <a:ln w="0">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81" name="Rechteck 5"/>
          <p:cNvSpPr/>
          <p:nvPr/>
        </p:nvSpPr>
        <p:spPr>
          <a:xfrm>
            <a:off x="0" y="0"/>
            <a:ext cx="12191760" cy="905040"/>
          </a:xfrm>
          <a:prstGeom prst="rect">
            <a:avLst/>
          </a:prstGeom>
          <a:gradFill rotWithShape="0">
            <a:gsLst>
              <a:gs pos="12000">
                <a:srgbClr val="94A6C5"/>
              </a:gs>
              <a:gs pos="31000">
                <a:srgbClr val="A7BCDF"/>
              </a:gs>
              <a:gs pos="51000">
                <a:srgbClr val="ACC1E5"/>
              </a:gs>
              <a:gs pos="75000">
                <a:srgbClr val="8A9DBB">
                  <a:alpha val="65000"/>
                </a:srgbClr>
              </a:gs>
            </a:gsLst>
            <a:lin ang="13500000"/>
          </a:gradFill>
          <a:ln>
            <a:solidFill>
              <a:srgbClr val="325490"/>
            </a:solidFill>
          </a:ln>
          <a:scene3d>
            <a:camera prst="orthographicFront"/>
            <a:lightRig rig="threePt" dir="t"/>
          </a:scene3d>
          <a:sp3d contourW="12700">
            <a:contourClr>
              <a:schemeClr val="bg1"/>
            </a:contourClr>
          </a:sp3d>
        </p:spPr>
        <p:style>
          <a:lnRef idx="2">
            <a:schemeClr val="accent1">
              <a:shade val="50000"/>
            </a:schemeClr>
          </a:lnRef>
          <a:fillRef idx="1">
            <a:schemeClr val="accent1"/>
          </a:fillRef>
          <a:effectRef idx="0">
            <a:schemeClr val="accent1"/>
          </a:effectRef>
          <a:fontRef idx="minor"/>
        </p:style>
        <p:txBody>
          <a:bodyPr lIns="36000" tIns="45000" rIns="90000" bIns="45000" anchor="ctr">
            <a:noAutofit/>
          </a:bodyPr>
          <a:lstStyle/>
          <a:p>
            <a:pPr defTabSz="914400">
              <a:lnSpc>
                <a:spcPct val="100000"/>
              </a:lnSpc>
            </a:pPr>
            <a:endParaRPr lang="de-DE" sz="1800" b="0" u="none" strike="noStrike">
              <a:solidFill>
                <a:srgbClr val="000000"/>
              </a:solidFill>
              <a:effectLst/>
              <a:uFillTx/>
              <a:latin typeface="Arial"/>
            </a:endParaRPr>
          </a:p>
          <a:p>
            <a:pPr defTabSz="914400">
              <a:lnSpc>
                <a:spcPct val="100000"/>
              </a:lnSpc>
            </a:pPr>
            <a:endParaRPr lang="de-DE" sz="1800" b="0" u="none" strike="noStrike">
              <a:solidFill>
                <a:srgbClr val="000000"/>
              </a:solidFill>
              <a:effectLst/>
              <a:uFillTx/>
              <a:latin typeface="Arial"/>
            </a:endParaRPr>
          </a:p>
        </p:txBody>
      </p:sp>
      <p:sp>
        <p:nvSpPr>
          <p:cNvPr id="282" name="Richtungspfeil 4"/>
          <p:cNvSpPr/>
          <p:nvPr/>
        </p:nvSpPr>
        <p:spPr>
          <a:xfrm>
            <a:off x="0" y="590400"/>
            <a:ext cx="7251480" cy="624600"/>
          </a:xfrm>
          <a:prstGeom prst="homePlate">
            <a:avLst>
              <a:gd name="adj" fmla="val 50000"/>
            </a:avLst>
          </a:prstGeom>
          <a:solidFill>
            <a:schemeClr val="accent1">
              <a:lumMod val="75000"/>
            </a:schemeClr>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0" u="none" strike="noStrike">
                <a:solidFill>
                  <a:schemeClr val="lt1"/>
                </a:solidFill>
                <a:effectLst/>
                <a:uFillTx/>
                <a:latin typeface="Arial"/>
              </a:rPr>
              <a:t>V6: Unterrichtsplanung und -gestaltung</a:t>
            </a:r>
            <a:endParaRPr lang="de-DE" sz="2800" b="0" u="none" strike="noStrike">
              <a:solidFill>
                <a:srgbClr val="FFFFFF"/>
              </a:solidFill>
              <a:effectLst/>
              <a:uFillTx/>
              <a:latin typeface="Arial"/>
            </a:endParaRPr>
          </a:p>
        </p:txBody>
      </p:sp>
      <p:pic>
        <p:nvPicPr>
          <p:cNvPr id="283" name="Grafik 1"/>
          <p:cNvPicPr/>
          <p:nvPr/>
        </p:nvPicPr>
        <p:blipFill>
          <a:blip r:embed="rId2"/>
          <a:srcRect b="29274"/>
          <a:stretch/>
        </p:blipFill>
        <p:spPr>
          <a:xfrm>
            <a:off x="10179360" y="173880"/>
            <a:ext cx="1891800" cy="640800"/>
          </a:xfrm>
          <a:prstGeom prst="rect">
            <a:avLst/>
          </a:prstGeom>
          <a:noFill/>
          <a:ln w="0">
            <a:noFill/>
          </a:ln>
        </p:spPr>
      </p:pic>
      <p:sp>
        <p:nvSpPr>
          <p:cNvPr id="284" name="Textfeld 3"/>
          <p:cNvSpPr/>
          <p:nvPr/>
        </p:nvSpPr>
        <p:spPr>
          <a:xfrm>
            <a:off x="1393920" y="2328120"/>
            <a:ext cx="9752760" cy="2008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30000"/>
              </a:lnSpc>
              <a:spcAft>
                <a:spcPts val="601"/>
              </a:spcAft>
            </a:pPr>
            <a:r>
              <a:rPr lang="de-DE" sz="1800" b="0" u="none" strike="noStrike">
                <a:solidFill>
                  <a:schemeClr val="dk1"/>
                </a:solidFill>
                <a:effectLst/>
                <a:uFillTx/>
                <a:latin typeface="Arial"/>
              </a:rPr>
              <a:t>Welchen klassischen Problemen sind Sie bislang in Ihren Sicherungsphasen im Unterricht begegnet? </a:t>
            </a:r>
            <a:endParaRPr lang="de-DE" sz="1800" b="0" u="none" strike="noStrike">
              <a:solidFill>
                <a:srgbClr val="000000"/>
              </a:solidFill>
              <a:effectLst/>
              <a:uFillTx/>
              <a:latin typeface="Arial"/>
            </a:endParaRPr>
          </a:p>
          <a:p>
            <a:pPr algn="just" defTabSz="914400">
              <a:lnSpc>
                <a:spcPct val="130000"/>
              </a:lnSpc>
              <a:spcAft>
                <a:spcPts val="601"/>
              </a:spcAft>
            </a:pPr>
            <a:r>
              <a:rPr lang="de-DE" sz="1800" b="0" u="none" strike="noStrike">
                <a:solidFill>
                  <a:schemeClr val="dk1"/>
                </a:solidFill>
                <a:effectLst/>
                <a:uFillTx/>
                <a:latin typeface="Arial"/>
              </a:rPr>
              <a:t>Welche Mittel und Wege haben Sie gefunden, diesen entgegenzutreten? Tauschen Sie sich aus.</a:t>
            </a:r>
            <a:endParaRPr lang="de-DE" sz="1800" b="0" u="none" strike="noStrike">
              <a:solidFill>
                <a:srgbClr val="000000"/>
              </a:solidFill>
              <a:effectLst/>
              <a:uFillTx/>
              <a:latin typeface="Arial"/>
            </a:endParaRPr>
          </a:p>
          <a:p>
            <a:pPr algn="just" defTabSz="914400">
              <a:lnSpc>
                <a:spcPct val="130000"/>
              </a:lnSpc>
              <a:spcAft>
                <a:spcPts val="601"/>
              </a:spcAft>
            </a:pPr>
            <a:r>
              <a:rPr lang="de-DE" sz="1800" b="0" u="none" strike="noStrike">
                <a:solidFill>
                  <a:schemeClr val="dk1"/>
                </a:solidFill>
                <a:effectLst/>
                <a:uFillTx/>
                <a:latin typeface="Arial"/>
              </a:rPr>
              <a:t>Vergleichen Sie Ihre Erfahrungen mit den geschilderten Problemen im Reader auf S. 45-48.</a:t>
            </a:r>
            <a:endParaRPr lang="de-DE" sz="1800" b="0" u="none" strike="noStrike">
              <a:solidFill>
                <a:srgbClr val="000000"/>
              </a:solidFill>
              <a:effectLst/>
              <a:uFillTx/>
              <a:latin typeface="Arial"/>
            </a:endParaRPr>
          </a:p>
        </p:txBody>
      </p:sp>
      <p:pic>
        <p:nvPicPr>
          <p:cNvPr id="285" name="Grafik 6" descr="Mann und Frau"/>
          <p:cNvPicPr/>
          <p:nvPr/>
        </p:nvPicPr>
        <p:blipFill>
          <a:blip r:embed="rId3">
            <a:extLst>
              <a:ext uri="{96DAC541-7B7A-43D3-8B79-37D633B846F1}">
                <asvg:svgBlip xmlns:asvg="http://schemas.microsoft.com/office/drawing/2016/SVG/main" r:embed="rId4"/>
              </a:ext>
            </a:extLst>
          </a:blip>
          <a:stretch/>
        </p:blipFill>
        <p:spPr>
          <a:xfrm>
            <a:off x="699480" y="2428560"/>
            <a:ext cx="616320" cy="573840"/>
          </a:xfrm>
          <a:prstGeom prst="rect">
            <a:avLst/>
          </a:prstGeom>
          <a:noFill/>
          <a:ln w="0">
            <a:noFill/>
          </a:ln>
        </p:spPr>
      </p:pic>
      <p:sp>
        <p:nvSpPr>
          <p:cNvPr id="286" name="Textfeld 5"/>
          <p:cNvSpPr/>
          <p:nvPr/>
        </p:nvSpPr>
        <p:spPr>
          <a:xfrm>
            <a:off x="1393920" y="1549080"/>
            <a:ext cx="10729440" cy="522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indent="-457200" defTabSz="914400">
              <a:lnSpc>
                <a:spcPct val="100000"/>
              </a:lnSpc>
              <a:tabLst>
                <a:tab pos="0" algn="l"/>
              </a:tabLst>
            </a:pPr>
            <a:r>
              <a:rPr lang="de-DE" sz="2800" b="1" u="none" strike="noStrike">
                <a:solidFill>
                  <a:schemeClr val="accent1">
                    <a:lumMod val="75000"/>
                  </a:schemeClr>
                </a:solidFill>
                <a:effectLst/>
                <a:uFillTx/>
                <a:latin typeface="Arial"/>
              </a:rPr>
              <a:t>Sicherungen </a:t>
            </a:r>
            <a:r>
              <a:rPr lang="de-DE" sz="2800" b="0" u="none" strike="noStrike">
                <a:solidFill>
                  <a:schemeClr val="accent1">
                    <a:lumMod val="75000"/>
                  </a:schemeClr>
                </a:solidFill>
                <a:effectLst/>
                <a:uFillTx/>
                <a:latin typeface="Arial"/>
              </a:rPr>
              <a:t>– klassische Probleme (S. 45-48)</a:t>
            </a:r>
            <a:endParaRPr lang="de-DE" sz="2800" b="0" u="none" strike="noStrike">
              <a:solidFill>
                <a:srgbClr val="000000"/>
              </a:solidFill>
              <a:effectLst/>
              <a:uFillTx/>
              <a:latin typeface="Arial"/>
            </a:endParaRPr>
          </a:p>
        </p:txBody>
      </p:sp>
      <p:pic>
        <p:nvPicPr>
          <p:cNvPr id="287" name="Grafik 8" descr="Chat mit einfarbiger Füllung"/>
          <p:cNvPicPr/>
          <p:nvPr/>
        </p:nvPicPr>
        <p:blipFill>
          <a:blip r:embed="rId5">
            <a:extLst>
              <a:ext uri="{96DAC541-7B7A-43D3-8B79-37D633B846F1}">
                <asvg:svgBlip xmlns:asvg="http://schemas.microsoft.com/office/drawing/2016/SVG/main" r:embed="rId6"/>
              </a:ext>
            </a:extLst>
          </a:blip>
          <a:stretch/>
        </p:blipFill>
        <p:spPr>
          <a:xfrm>
            <a:off x="720000" y="1529280"/>
            <a:ext cx="575640" cy="575640"/>
          </a:xfrm>
          <a:prstGeom prst="rect">
            <a:avLst/>
          </a:prstGeom>
          <a:noFill/>
          <a:ln w="0">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88" name="Rechteck 5"/>
          <p:cNvSpPr/>
          <p:nvPr/>
        </p:nvSpPr>
        <p:spPr>
          <a:xfrm>
            <a:off x="0" y="0"/>
            <a:ext cx="12191760" cy="905040"/>
          </a:xfrm>
          <a:prstGeom prst="rect">
            <a:avLst/>
          </a:prstGeom>
          <a:gradFill rotWithShape="0">
            <a:gsLst>
              <a:gs pos="12000">
                <a:srgbClr val="94A6C5"/>
              </a:gs>
              <a:gs pos="31000">
                <a:srgbClr val="A7BCDF"/>
              </a:gs>
              <a:gs pos="51000">
                <a:srgbClr val="ACC1E5"/>
              </a:gs>
              <a:gs pos="75000">
                <a:srgbClr val="8A9DBB">
                  <a:alpha val="65000"/>
                </a:srgbClr>
              </a:gs>
            </a:gsLst>
            <a:lin ang="13500000"/>
          </a:gradFill>
          <a:ln>
            <a:solidFill>
              <a:srgbClr val="325490"/>
            </a:solidFill>
          </a:ln>
          <a:scene3d>
            <a:camera prst="orthographicFront"/>
            <a:lightRig rig="threePt" dir="t"/>
          </a:scene3d>
          <a:sp3d contourW="12700">
            <a:contourClr>
              <a:schemeClr val="bg1"/>
            </a:contourClr>
          </a:sp3d>
        </p:spPr>
        <p:style>
          <a:lnRef idx="2">
            <a:schemeClr val="accent1">
              <a:shade val="50000"/>
            </a:schemeClr>
          </a:lnRef>
          <a:fillRef idx="1">
            <a:schemeClr val="accent1"/>
          </a:fillRef>
          <a:effectRef idx="0">
            <a:schemeClr val="accent1"/>
          </a:effectRef>
          <a:fontRef idx="minor"/>
        </p:style>
        <p:txBody>
          <a:bodyPr lIns="36000" tIns="45000" rIns="90000" bIns="45000" anchor="ctr">
            <a:noAutofit/>
          </a:bodyPr>
          <a:lstStyle/>
          <a:p>
            <a:pPr defTabSz="914400">
              <a:lnSpc>
                <a:spcPct val="100000"/>
              </a:lnSpc>
            </a:pPr>
            <a:endParaRPr lang="de-DE" sz="1800" b="0" u="none" strike="noStrike">
              <a:solidFill>
                <a:srgbClr val="000000"/>
              </a:solidFill>
              <a:effectLst/>
              <a:uFillTx/>
              <a:latin typeface="Arial"/>
            </a:endParaRPr>
          </a:p>
          <a:p>
            <a:pPr defTabSz="914400">
              <a:lnSpc>
                <a:spcPct val="100000"/>
              </a:lnSpc>
            </a:pPr>
            <a:endParaRPr lang="de-DE" sz="1800" b="0" u="none" strike="noStrike">
              <a:solidFill>
                <a:srgbClr val="000000"/>
              </a:solidFill>
              <a:effectLst/>
              <a:uFillTx/>
              <a:latin typeface="Arial"/>
            </a:endParaRPr>
          </a:p>
        </p:txBody>
      </p:sp>
      <p:sp>
        <p:nvSpPr>
          <p:cNvPr id="289" name="Richtungspfeil 4"/>
          <p:cNvSpPr/>
          <p:nvPr/>
        </p:nvSpPr>
        <p:spPr>
          <a:xfrm>
            <a:off x="0" y="590400"/>
            <a:ext cx="7251480" cy="624600"/>
          </a:xfrm>
          <a:prstGeom prst="homePlate">
            <a:avLst>
              <a:gd name="adj" fmla="val 50000"/>
            </a:avLst>
          </a:prstGeom>
          <a:solidFill>
            <a:schemeClr val="accent1">
              <a:lumMod val="75000"/>
            </a:schemeClr>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0" u="none" strike="noStrike">
                <a:solidFill>
                  <a:schemeClr val="lt1"/>
                </a:solidFill>
                <a:effectLst/>
                <a:uFillTx/>
                <a:latin typeface="Arial"/>
              </a:rPr>
              <a:t>V6: Unterrichtsplanung und -gestaltung</a:t>
            </a:r>
            <a:endParaRPr lang="de-DE" sz="2800" b="0" u="none" strike="noStrike">
              <a:solidFill>
                <a:srgbClr val="FFFFFF"/>
              </a:solidFill>
              <a:effectLst/>
              <a:uFillTx/>
              <a:latin typeface="Arial"/>
            </a:endParaRPr>
          </a:p>
        </p:txBody>
      </p:sp>
      <p:sp>
        <p:nvSpPr>
          <p:cNvPr id="290" name="Textfeld 5"/>
          <p:cNvSpPr/>
          <p:nvPr/>
        </p:nvSpPr>
        <p:spPr>
          <a:xfrm>
            <a:off x="1393920" y="1549080"/>
            <a:ext cx="10729440" cy="522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indent="-457200" defTabSz="914400">
              <a:lnSpc>
                <a:spcPct val="100000"/>
              </a:lnSpc>
              <a:tabLst>
                <a:tab pos="0" algn="l"/>
              </a:tabLst>
            </a:pPr>
            <a:r>
              <a:rPr lang="de-DE" sz="2800" b="1" u="none" strike="noStrike">
                <a:solidFill>
                  <a:schemeClr val="accent1">
                    <a:lumMod val="75000"/>
                  </a:schemeClr>
                </a:solidFill>
                <a:effectLst/>
                <a:uFillTx/>
                <a:latin typeface="Arial"/>
              </a:rPr>
              <a:t>Sicherungen </a:t>
            </a:r>
            <a:r>
              <a:rPr lang="de-DE" sz="2800" b="0" u="none" strike="noStrike">
                <a:solidFill>
                  <a:schemeClr val="accent1">
                    <a:lumMod val="75000"/>
                  </a:schemeClr>
                </a:solidFill>
                <a:effectLst/>
                <a:uFillTx/>
                <a:latin typeface="Arial"/>
              </a:rPr>
              <a:t>– klassische Probleme (S. 45-46) </a:t>
            </a:r>
            <a:endParaRPr lang="de-DE" sz="2800" b="0" u="none" strike="noStrike">
              <a:solidFill>
                <a:srgbClr val="000000"/>
              </a:solidFill>
              <a:effectLst/>
              <a:uFillTx/>
              <a:latin typeface="Arial"/>
            </a:endParaRPr>
          </a:p>
        </p:txBody>
      </p:sp>
      <p:pic>
        <p:nvPicPr>
          <p:cNvPr id="291" name="Grafik 1"/>
          <p:cNvPicPr/>
          <p:nvPr/>
        </p:nvPicPr>
        <p:blipFill>
          <a:blip r:embed="rId2"/>
          <a:srcRect b="29274"/>
          <a:stretch/>
        </p:blipFill>
        <p:spPr>
          <a:xfrm>
            <a:off x="10179360" y="173880"/>
            <a:ext cx="1891800" cy="640800"/>
          </a:xfrm>
          <a:prstGeom prst="rect">
            <a:avLst/>
          </a:prstGeom>
          <a:noFill/>
          <a:ln w="0">
            <a:noFill/>
          </a:ln>
        </p:spPr>
      </p:pic>
      <p:sp>
        <p:nvSpPr>
          <p:cNvPr id="292" name="Textfeld 3"/>
          <p:cNvSpPr/>
          <p:nvPr/>
        </p:nvSpPr>
        <p:spPr>
          <a:xfrm>
            <a:off x="720000" y="2328120"/>
            <a:ext cx="10729440" cy="368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gn="just" defTabSz="914400">
              <a:lnSpc>
                <a:spcPct val="130000"/>
              </a:lnSpc>
              <a:spcBef>
                <a:spcPts val="300"/>
              </a:spcBef>
              <a:spcAft>
                <a:spcPts val="300"/>
              </a:spcAft>
              <a:buClr>
                <a:srgbClr val="000000"/>
              </a:buClr>
              <a:buFont typeface="Arial"/>
              <a:buChar char="•"/>
            </a:pPr>
            <a:r>
              <a:rPr lang="de-DE" sz="1800" b="0" u="none" strike="noStrike">
                <a:solidFill>
                  <a:schemeClr val="dk1"/>
                </a:solidFill>
                <a:effectLst/>
                <a:uFillTx/>
                <a:latin typeface="ArialMT"/>
              </a:rPr>
              <a:t>Es ist nicht klar, was gesichert werden soll.</a:t>
            </a:r>
            <a:endParaRPr lang="de-DE" sz="1800" b="0" u="none" strike="noStrike">
              <a:solidFill>
                <a:srgbClr val="000000"/>
              </a:solidFill>
              <a:effectLst/>
              <a:uFillTx/>
              <a:latin typeface="Arial"/>
            </a:endParaRPr>
          </a:p>
          <a:p>
            <a:pPr marL="285840" indent="-285840" algn="just" defTabSz="914400">
              <a:lnSpc>
                <a:spcPct val="130000"/>
              </a:lnSpc>
              <a:spcBef>
                <a:spcPts val="300"/>
              </a:spcBef>
              <a:spcAft>
                <a:spcPts val="300"/>
              </a:spcAft>
              <a:buClr>
                <a:srgbClr val="000000"/>
              </a:buClr>
              <a:buFont typeface="Arial"/>
              <a:buChar char="•"/>
            </a:pPr>
            <a:r>
              <a:rPr lang="de-DE" sz="1800" b="0" u="none" strike="noStrike">
                <a:solidFill>
                  <a:schemeClr val="dk1"/>
                </a:solidFill>
                <a:effectLst/>
                <a:uFillTx/>
                <a:latin typeface="ArialMT"/>
              </a:rPr>
              <a:t>Die Sicherungsphase doppelt die Gruppenarbeitsphasen.</a:t>
            </a:r>
            <a:endParaRPr lang="de-DE" sz="1800" b="0" u="none" strike="noStrike">
              <a:solidFill>
                <a:srgbClr val="000000"/>
              </a:solidFill>
              <a:effectLst/>
              <a:uFillTx/>
              <a:latin typeface="Arial"/>
            </a:endParaRPr>
          </a:p>
          <a:p>
            <a:pPr marL="285840" indent="-285840" algn="just" defTabSz="914400">
              <a:lnSpc>
                <a:spcPct val="130000"/>
              </a:lnSpc>
              <a:spcBef>
                <a:spcPts val="300"/>
              </a:spcBef>
              <a:spcAft>
                <a:spcPts val="300"/>
              </a:spcAft>
              <a:buClr>
                <a:srgbClr val="000000"/>
              </a:buClr>
              <a:buFont typeface="Arial"/>
              <a:buChar char="•"/>
            </a:pPr>
            <a:r>
              <a:rPr lang="de-DE" sz="1800" b="0" u="none" strike="noStrike">
                <a:solidFill>
                  <a:schemeClr val="dk1"/>
                </a:solidFill>
                <a:effectLst/>
                <a:uFillTx/>
                <a:latin typeface="ArialMT"/>
              </a:rPr>
              <a:t>Die Präsentationen von Ergebnissen aus der GA heraus sind unzureichend, weil fehlerhaft, weil rein reproduktiv, weil „schlecht“ aus der Sicht einer „guten Präsentation“</a:t>
            </a:r>
            <a:endParaRPr lang="de-DE" sz="1800" b="0" u="none" strike="noStrike">
              <a:solidFill>
                <a:srgbClr val="000000"/>
              </a:solidFill>
              <a:effectLst/>
              <a:uFillTx/>
              <a:latin typeface="Arial"/>
            </a:endParaRPr>
          </a:p>
          <a:p>
            <a:pPr marL="285840" indent="-285840" algn="just" defTabSz="914400">
              <a:lnSpc>
                <a:spcPct val="130000"/>
              </a:lnSpc>
              <a:spcBef>
                <a:spcPts val="300"/>
              </a:spcBef>
              <a:spcAft>
                <a:spcPts val="300"/>
              </a:spcAft>
              <a:buClr>
                <a:srgbClr val="000000"/>
              </a:buClr>
              <a:buFont typeface="Arial"/>
              <a:buChar char="•"/>
            </a:pPr>
            <a:r>
              <a:rPr lang="de-DE" sz="1800" b="0" u="none" strike="noStrike">
                <a:solidFill>
                  <a:schemeClr val="dk1"/>
                </a:solidFill>
                <a:effectLst/>
                <a:uFillTx/>
                <a:latin typeface="ArialMT"/>
              </a:rPr>
              <a:t>Die Ergebnisse der Präsentationen werden von den Zuhörern nur oberflächlich aufgenommen.</a:t>
            </a:r>
            <a:endParaRPr lang="de-DE" sz="1800" b="0" u="none" strike="noStrike">
              <a:solidFill>
                <a:srgbClr val="000000"/>
              </a:solidFill>
              <a:effectLst/>
              <a:uFillTx/>
              <a:latin typeface="Arial"/>
            </a:endParaRPr>
          </a:p>
          <a:p>
            <a:pPr marL="285840" indent="-285840" algn="just" defTabSz="914400">
              <a:lnSpc>
                <a:spcPct val="130000"/>
              </a:lnSpc>
              <a:spcBef>
                <a:spcPts val="300"/>
              </a:spcBef>
              <a:spcAft>
                <a:spcPts val="300"/>
              </a:spcAft>
              <a:buClr>
                <a:srgbClr val="000000"/>
              </a:buClr>
              <a:buFont typeface="Arial"/>
              <a:buChar char="•"/>
            </a:pPr>
            <a:r>
              <a:rPr lang="de-DE" sz="1800" b="0" u="none" strike="noStrike">
                <a:solidFill>
                  <a:schemeClr val="dk1"/>
                </a:solidFill>
                <a:effectLst/>
                <a:uFillTx/>
                <a:latin typeface="ArialMT"/>
              </a:rPr>
              <a:t>Die Diskussion der Ergebnisse findet im Wesentlichen nur zwischen LK und den Vortragenden oder einigen wenigen SuS (womöglich der Leistungsspitze) statt.</a:t>
            </a:r>
            <a:endParaRPr lang="de-DE" sz="1800" b="0" u="none" strike="noStrike">
              <a:solidFill>
                <a:srgbClr val="000000"/>
              </a:solidFill>
              <a:effectLst/>
              <a:uFillTx/>
              <a:latin typeface="Arial"/>
            </a:endParaRPr>
          </a:p>
          <a:p>
            <a:pPr marL="285840" indent="-285840" algn="just" defTabSz="914400">
              <a:lnSpc>
                <a:spcPct val="130000"/>
              </a:lnSpc>
              <a:spcBef>
                <a:spcPts val="300"/>
              </a:spcBef>
              <a:spcAft>
                <a:spcPts val="300"/>
              </a:spcAft>
              <a:buClr>
                <a:srgbClr val="000000"/>
              </a:buClr>
              <a:buFont typeface="Arial"/>
              <a:buChar char="•"/>
            </a:pPr>
            <a:r>
              <a:rPr lang="de-DE" sz="1800" b="0" u="none" strike="noStrike">
                <a:solidFill>
                  <a:schemeClr val="dk1"/>
                </a:solidFill>
                <a:effectLst/>
                <a:uFillTx/>
                <a:latin typeface="ArialMT"/>
              </a:rPr>
              <a:t>Die sprachliche Korrektur und das Potenzial von Präsentationsphasen für den Spracherwerb bleiben ungenutzt.</a:t>
            </a:r>
            <a:endParaRPr lang="de-DE" sz="1800" b="0" u="none" strike="noStrike">
              <a:solidFill>
                <a:srgbClr val="000000"/>
              </a:solidFill>
              <a:effectLst/>
              <a:uFillTx/>
              <a:latin typeface="Arial"/>
            </a:endParaRPr>
          </a:p>
        </p:txBody>
      </p:sp>
      <p:pic>
        <p:nvPicPr>
          <p:cNvPr id="293" name="Grafik 2" descr="Chat mit einfarbiger Füllung"/>
          <p:cNvPicPr/>
          <p:nvPr/>
        </p:nvPicPr>
        <p:blipFill>
          <a:blip r:embed="rId3">
            <a:extLst>
              <a:ext uri="{96DAC541-7B7A-43D3-8B79-37D633B846F1}">
                <asvg:svgBlip xmlns:asvg="http://schemas.microsoft.com/office/drawing/2016/SVG/main" r:embed="rId4"/>
              </a:ext>
            </a:extLst>
          </a:blip>
          <a:stretch/>
        </p:blipFill>
        <p:spPr>
          <a:xfrm>
            <a:off x="720000" y="1529280"/>
            <a:ext cx="575640" cy="575640"/>
          </a:xfrm>
          <a:prstGeom prst="rect">
            <a:avLst/>
          </a:prstGeom>
          <a:noFill/>
          <a:ln w="0">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94" name="Rechteck 5"/>
          <p:cNvSpPr/>
          <p:nvPr/>
        </p:nvSpPr>
        <p:spPr>
          <a:xfrm>
            <a:off x="0" y="0"/>
            <a:ext cx="12191760" cy="905040"/>
          </a:xfrm>
          <a:prstGeom prst="rect">
            <a:avLst/>
          </a:prstGeom>
          <a:gradFill rotWithShape="0">
            <a:gsLst>
              <a:gs pos="12000">
                <a:srgbClr val="94A6C5"/>
              </a:gs>
              <a:gs pos="31000">
                <a:srgbClr val="A7BCDF"/>
              </a:gs>
              <a:gs pos="51000">
                <a:srgbClr val="ACC1E5"/>
              </a:gs>
              <a:gs pos="75000">
                <a:srgbClr val="8A9DBB">
                  <a:alpha val="65000"/>
                </a:srgbClr>
              </a:gs>
            </a:gsLst>
            <a:lin ang="13500000"/>
          </a:gradFill>
          <a:ln>
            <a:solidFill>
              <a:srgbClr val="325490"/>
            </a:solidFill>
          </a:ln>
          <a:scene3d>
            <a:camera prst="orthographicFront"/>
            <a:lightRig rig="threePt" dir="t"/>
          </a:scene3d>
          <a:sp3d contourW="12700">
            <a:contourClr>
              <a:schemeClr val="bg1"/>
            </a:contourClr>
          </a:sp3d>
        </p:spPr>
        <p:style>
          <a:lnRef idx="2">
            <a:schemeClr val="accent1">
              <a:shade val="50000"/>
            </a:schemeClr>
          </a:lnRef>
          <a:fillRef idx="1">
            <a:schemeClr val="accent1"/>
          </a:fillRef>
          <a:effectRef idx="0">
            <a:schemeClr val="accent1"/>
          </a:effectRef>
          <a:fontRef idx="minor"/>
        </p:style>
        <p:txBody>
          <a:bodyPr lIns="36000" tIns="45000" rIns="90000" bIns="45000" anchor="ctr">
            <a:noAutofit/>
          </a:bodyPr>
          <a:lstStyle/>
          <a:p>
            <a:pPr defTabSz="914400">
              <a:lnSpc>
                <a:spcPct val="100000"/>
              </a:lnSpc>
            </a:pPr>
            <a:endParaRPr lang="de-DE" sz="1800" b="0" u="none" strike="noStrike">
              <a:solidFill>
                <a:srgbClr val="000000"/>
              </a:solidFill>
              <a:effectLst/>
              <a:uFillTx/>
              <a:latin typeface="Arial"/>
            </a:endParaRPr>
          </a:p>
          <a:p>
            <a:pPr defTabSz="914400">
              <a:lnSpc>
                <a:spcPct val="100000"/>
              </a:lnSpc>
            </a:pPr>
            <a:endParaRPr lang="de-DE" sz="1800" b="0" u="none" strike="noStrike">
              <a:solidFill>
                <a:srgbClr val="000000"/>
              </a:solidFill>
              <a:effectLst/>
              <a:uFillTx/>
              <a:latin typeface="Arial"/>
            </a:endParaRPr>
          </a:p>
        </p:txBody>
      </p:sp>
      <p:sp>
        <p:nvSpPr>
          <p:cNvPr id="295" name="Richtungspfeil 4"/>
          <p:cNvSpPr/>
          <p:nvPr/>
        </p:nvSpPr>
        <p:spPr>
          <a:xfrm>
            <a:off x="0" y="590400"/>
            <a:ext cx="7251480" cy="624600"/>
          </a:xfrm>
          <a:prstGeom prst="homePlate">
            <a:avLst>
              <a:gd name="adj" fmla="val 50000"/>
            </a:avLst>
          </a:prstGeom>
          <a:solidFill>
            <a:schemeClr val="accent1">
              <a:lumMod val="75000"/>
            </a:schemeClr>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0" u="none" strike="noStrike">
                <a:solidFill>
                  <a:schemeClr val="lt1"/>
                </a:solidFill>
                <a:effectLst/>
                <a:uFillTx/>
                <a:latin typeface="Arial"/>
              </a:rPr>
              <a:t>V6: Unterrichtsplanung und -gestaltung</a:t>
            </a:r>
            <a:endParaRPr lang="de-DE" sz="2800" b="0" u="none" strike="noStrike">
              <a:solidFill>
                <a:srgbClr val="FFFFFF"/>
              </a:solidFill>
              <a:effectLst/>
              <a:uFillTx/>
              <a:latin typeface="Arial"/>
            </a:endParaRPr>
          </a:p>
        </p:txBody>
      </p:sp>
      <p:sp>
        <p:nvSpPr>
          <p:cNvPr id="296" name="Textfeld 5"/>
          <p:cNvSpPr/>
          <p:nvPr/>
        </p:nvSpPr>
        <p:spPr>
          <a:xfrm>
            <a:off x="1393920" y="1549080"/>
            <a:ext cx="10729440" cy="522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indent="-457200" defTabSz="914400">
              <a:lnSpc>
                <a:spcPct val="100000"/>
              </a:lnSpc>
              <a:tabLst>
                <a:tab pos="0" algn="l"/>
              </a:tabLst>
            </a:pPr>
            <a:r>
              <a:rPr lang="de-DE" sz="2800" b="1" u="none" strike="noStrike">
                <a:solidFill>
                  <a:schemeClr val="accent1">
                    <a:lumMod val="75000"/>
                  </a:schemeClr>
                </a:solidFill>
                <a:effectLst/>
                <a:uFillTx/>
                <a:latin typeface="Arial"/>
              </a:rPr>
              <a:t>Unterrichtsausstiege </a:t>
            </a:r>
            <a:r>
              <a:rPr lang="de-DE" sz="2800" b="0" u="none" strike="noStrike">
                <a:solidFill>
                  <a:schemeClr val="accent1">
                    <a:lumMod val="75000"/>
                  </a:schemeClr>
                </a:solidFill>
                <a:effectLst/>
                <a:uFillTx/>
                <a:latin typeface="Arial"/>
              </a:rPr>
              <a:t>(S. 47-48) </a:t>
            </a:r>
            <a:endParaRPr lang="de-DE" sz="2800" b="0" u="none" strike="noStrike">
              <a:solidFill>
                <a:srgbClr val="000000"/>
              </a:solidFill>
              <a:effectLst/>
              <a:uFillTx/>
              <a:latin typeface="Arial"/>
            </a:endParaRPr>
          </a:p>
        </p:txBody>
      </p:sp>
      <p:pic>
        <p:nvPicPr>
          <p:cNvPr id="297" name="Grafik 1"/>
          <p:cNvPicPr/>
          <p:nvPr/>
        </p:nvPicPr>
        <p:blipFill>
          <a:blip r:embed="rId2"/>
          <a:srcRect b="29274"/>
          <a:stretch/>
        </p:blipFill>
        <p:spPr>
          <a:xfrm>
            <a:off x="10179360" y="173880"/>
            <a:ext cx="1891800" cy="640800"/>
          </a:xfrm>
          <a:prstGeom prst="rect">
            <a:avLst/>
          </a:prstGeom>
          <a:noFill/>
          <a:ln w="0">
            <a:noFill/>
          </a:ln>
        </p:spPr>
      </p:pic>
      <p:sp>
        <p:nvSpPr>
          <p:cNvPr id="298" name="Textfeld 3"/>
          <p:cNvSpPr/>
          <p:nvPr/>
        </p:nvSpPr>
        <p:spPr>
          <a:xfrm>
            <a:off x="720000" y="2328120"/>
            <a:ext cx="10729440" cy="851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30000"/>
              </a:lnSpc>
              <a:spcBef>
                <a:spcPts val="300"/>
              </a:spcBef>
              <a:spcAft>
                <a:spcPts val="300"/>
              </a:spcAft>
            </a:pPr>
            <a:r>
              <a:rPr lang="de-DE" sz="1800" b="1" u="none" strike="noStrike">
                <a:solidFill>
                  <a:schemeClr val="dk1"/>
                </a:solidFill>
                <a:effectLst/>
                <a:uFillTx/>
                <a:latin typeface="ArialMT"/>
              </a:rPr>
              <a:t>„Lehrer sind Weltmeister im Abbrechen und Stümper im Fertigwerden.“ </a:t>
            </a:r>
            <a:endParaRPr lang="de-DE" sz="1800" b="0" u="none" strike="noStrike">
              <a:solidFill>
                <a:srgbClr val="000000"/>
              </a:solidFill>
              <a:effectLst/>
              <a:uFillTx/>
              <a:latin typeface="Arial"/>
            </a:endParaRPr>
          </a:p>
          <a:p>
            <a:pPr algn="ctr" defTabSz="914400">
              <a:lnSpc>
                <a:spcPct val="130000"/>
              </a:lnSpc>
              <a:spcBef>
                <a:spcPts val="300"/>
              </a:spcBef>
              <a:spcAft>
                <a:spcPts val="300"/>
              </a:spcAft>
            </a:pPr>
            <a:r>
              <a:rPr lang="de-DE" sz="1800" b="0" u="none" strike="noStrike">
                <a:solidFill>
                  <a:schemeClr val="dk1"/>
                </a:solidFill>
                <a:effectLst/>
                <a:uFillTx/>
                <a:latin typeface="ArialMT"/>
              </a:rPr>
              <a:t>(Hilbert Meyer)</a:t>
            </a:r>
            <a:endParaRPr lang="de-DE" sz="1800" b="0" u="none" strike="noStrike">
              <a:solidFill>
                <a:srgbClr val="000000"/>
              </a:solidFill>
              <a:effectLst/>
              <a:uFillTx/>
              <a:latin typeface="Arial"/>
            </a:endParaRPr>
          </a:p>
        </p:txBody>
      </p:sp>
      <p:pic>
        <p:nvPicPr>
          <p:cNvPr id="299" name="Grafik 2" descr="Chat mit einfarbiger Füllung"/>
          <p:cNvPicPr/>
          <p:nvPr/>
        </p:nvPicPr>
        <p:blipFill>
          <a:blip r:embed="rId3">
            <a:extLst>
              <a:ext uri="{96DAC541-7B7A-43D3-8B79-37D633B846F1}">
                <asvg:svgBlip xmlns:asvg="http://schemas.microsoft.com/office/drawing/2016/SVG/main" r:embed="rId4"/>
              </a:ext>
            </a:extLst>
          </a:blip>
          <a:stretch/>
        </p:blipFill>
        <p:spPr>
          <a:xfrm>
            <a:off x="720000" y="1529280"/>
            <a:ext cx="575640" cy="575640"/>
          </a:xfrm>
          <a:prstGeom prst="rect">
            <a:avLst/>
          </a:prstGeom>
          <a:noFill/>
          <a:ln w="0">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Grafik 3"/>
          <p:cNvPicPr/>
          <p:nvPr/>
        </p:nvPicPr>
        <p:blipFill>
          <a:blip r:embed="rId3"/>
          <a:srcRect t="28648" b="15105"/>
          <a:stretch/>
        </p:blipFill>
        <p:spPr>
          <a:xfrm>
            <a:off x="0" y="0"/>
            <a:ext cx="12191760" cy="6857640"/>
          </a:xfrm>
          <a:prstGeom prst="rect">
            <a:avLst/>
          </a:prstGeom>
          <a:solidFill>
            <a:schemeClr val="accent1">
              <a:lumMod val="60000"/>
              <a:lumOff val="40000"/>
            </a:schemeClr>
          </a:solidFill>
          <a:ln w="0">
            <a:noFill/>
          </a:ln>
        </p:spPr>
      </p:pic>
      <p:sp>
        <p:nvSpPr>
          <p:cNvPr id="77" name="Textfeld 5"/>
          <p:cNvSpPr/>
          <p:nvPr/>
        </p:nvSpPr>
        <p:spPr>
          <a:xfrm>
            <a:off x="5168160" y="794880"/>
            <a:ext cx="5179320" cy="707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indent="-457200" defTabSz="914400">
              <a:lnSpc>
                <a:spcPct val="100000"/>
              </a:lnSpc>
              <a:tabLst>
                <a:tab pos="0" algn="l"/>
              </a:tabLst>
            </a:pPr>
            <a:r>
              <a:rPr lang="de-DE" sz="4000" b="1" u="none" strike="noStrike">
                <a:solidFill>
                  <a:srgbClr val="FF0000"/>
                </a:solidFill>
                <a:effectLst/>
                <a:uFillTx/>
                <a:latin typeface="Arial"/>
              </a:rPr>
              <a:t>A</a:t>
            </a:r>
            <a:r>
              <a:rPr lang="de-DE" sz="4000" b="1" u="none" strike="noStrike">
                <a:solidFill>
                  <a:schemeClr val="lt1"/>
                </a:solidFill>
                <a:effectLst/>
                <a:uFillTx/>
                <a:latin typeface="Arial"/>
              </a:rPr>
              <a:t>genda</a:t>
            </a:r>
            <a:endParaRPr lang="de-DE" sz="4000" b="0" u="none" strike="noStrike">
              <a:solidFill>
                <a:srgbClr val="000000"/>
              </a:solidFill>
              <a:effectLst/>
              <a:uFillTx/>
              <a:latin typeface="Arial"/>
            </a:endParaRPr>
          </a:p>
        </p:txBody>
      </p:sp>
      <p:pic>
        <p:nvPicPr>
          <p:cNvPr id="78" name="Grafik 7" descr="Bücher"/>
          <p:cNvPicPr/>
          <p:nvPr/>
        </p:nvPicPr>
        <p:blipFill>
          <a:blip r:embed="rId4">
            <a:extLst>
              <a:ext uri="{96DAC541-7B7A-43D3-8B79-37D633B846F1}">
                <asvg:svgBlip xmlns:asvg="http://schemas.microsoft.com/office/drawing/2016/SVG/main" r:embed="rId5"/>
              </a:ext>
            </a:extLst>
          </a:blip>
          <a:stretch/>
        </p:blipFill>
        <p:spPr>
          <a:xfrm>
            <a:off x="5153760" y="2378160"/>
            <a:ext cx="575640" cy="575640"/>
          </a:xfrm>
          <a:prstGeom prst="rect">
            <a:avLst/>
          </a:prstGeom>
          <a:noFill/>
          <a:ln w="0">
            <a:noFill/>
          </a:ln>
        </p:spPr>
      </p:pic>
      <p:pic>
        <p:nvPicPr>
          <p:cNvPr id="79" name="Grafik 10" descr="Rucksack"/>
          <p:cNvPicPr/>
          <p:nvPr/>
        </p:nvPicPr>
        <p:blipFill>
          <a:blip r:embed="rId6">
            <a:extLst>
              <a:ext uri="{96DAC541-7B7A-43D3-8B79-37D633B846F1}">
                <asvg:svgBlip xmlns:asvg="http://schemas.microsoft.com/office/drawing/2016/SVG/main" r:embed="rId7"/>
              </a:ext>
            </a:extLst>
          </a:blip>
          <a:stretch/>
        </p:blipFill>
        <p:spPr>
          <a:xfrm>
            <a:off x="5164200" y="5182200"/>
            <a:ext cx="568080" cy="568080"/>
          </a:xfrm>
          <a:prstGeom prst="rect">
            <a:avLst/>
          </a:prstGeom>
          <a:noFill/>
          <a:ln w="0">
            <a:noFill/>
          </a:ln>
        </p:spPr>
      </p:pic>
      <p:pic>
        <p:nvPicPr>
          <p:cNvPr id="80" name="Grafik 13" descr="Hilfe"/>
          <p:cNvPicPr/>
          <p:nvPr/>
        </p:nvPicPr>
        <p:blipFill>
          <a:blip r:embed="rId8">
            <a:extLst>
              <a:ext uri="{96DAC541-7B7A-43D3-8B79-37D633B846F1}">
                <asvg:svgBlip xmlns:asvg="http://schemas.microsoft.com/office/drawing/2016/SVG/main" r:embed="rId9"/>
              </a:ext>
            </a:extLst>
          </a:blip>
          <a:srcRect l="8457" t="7249" r="7210" b="7872"/>
          <a:stretch/>
        </p:blipFill>
        <p:spPr>
          <a:xfrm>
            <a:off x="5173560" y="5790960"/>
            <a:ext cx="568080" cy="571680"/>
          </a:xfrm>
          <a:prstGeom prst="rect">
            <a:avLst/>
          </a:prstGeom>
          <a:noFill/>
          <a:ln w="0">
            <a:noFill/>
          </a:ln>
        </p:spPr>
      </p:pic>
      <p:graphicFrame>
        <p:nvGraphicFramePr>
          <p:cNvPr id="81" name="Tabelle 2"/>
          <p:cNvGraphicFramePr/>
          <p:nvPr/>
        </p:nvGraphicFramePr>
        <p:xfrm>
          <a:off x="6095880" y="1765440"/>
          <a:ext cx="5675760" cy="4717080"/>
        </p:xfrm>
        <a:graphic>
          <a:graphicData uri="http://schemas.openxmlformats.org/drawingml/2006/table">
            <a:tbl>
              <a:tblPr/>
              <a:tblGrid>
                <a:gridCol w="5675760">
                  <a:extLst>
                    <a:ext uri="{9D8B030D-6E8A-4147-A177-3AD203B41FA5}">
                      <a16:colId xmlns:a16="http://schemas.microsoft.com/office/drawing/2014/main" val="20000"/>
                    </a:ext>
                  </a:extLst>
                </a:gridCol>
              </a:tblGrid>
              <a:tr h="582480">
                <a:tc>
                  <a:txBody>
                    <a:bodyPr/>
                    <a:lstStyle/>
                    <a:p>
                      <a:pPr defTabSz="914400">
                        <a:lnSpc>
                          <a:spcPct val="100000"/>
                        </a:lnSpc>
                      </a:pPr>
                      <a:r>
                        <a:rPr lang="de-DE" sz="2200" b="0" i="1" u="none" strike="noStrike">
                          <a:solidFill>
                            <a:schemeClr val="lt1"/>
                          </a:solidFill>
                          <a:effectLst/>
                          <a:uFillTx/>
                          <a:latin typeface="Arial"/>
                        </a:rPr>
                        <a:t>Warm-up</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0"/>
                  </a:ext>
                </a:extLst>
              </a:tr>
              <a:tr h="582480">
                <a:tc>
                  <a:txBody>
                    <a:bodyPr/>
                    <a:lstStyle/>
                    <a:p>
                      <a:pPr defTabSz="914400">
                        <a:lnSpc>
                          <a:spcPct val="100000"/>
                        </a:lnSpc>
                      </a:pPr>
                      <a:r>
                        <a:rPr lang="de-DE" sz="2200" b="0" u="none" strike="noStrike">
                          <a:solidFill>
                            <a:schemeClr val="lt1"/>
                          </a:solidFill>
                          <a:effectLst/>
                          <a:uFillTx/>
                          <a:latin typeface="Arial"/>
                        </a:rPr>
                        <a:t>Ziele der Veranstaltung</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1"/>
                  </a:ext>
                </a:extLst>
              </a:tr>
              <a:tr h="582480">
                <a:tc>
                  <a:txBody>
                    <a:bodyPr/>
                    <a:lstStyle/>
                    <a:p>
                      <a:pPr defTabSz="914400">
                        <a:lnSpc>
                          <a:spcPct val="100000"/>
                        </a:lnSpc>
                        <a:spcBef>
                          <a:spcPts val="601"/>
                        </a:spcBef>
                        <a:spcAft>
                          <a:spcPts val="400"/>
                        </a:spcAft>
                        <a:tabLst>
                          <a:tab pos="0" algn="l"/>
                        </a:tabLst>
                      </a:pPr>
                      <a:r>
                        <a:rPr lang="de-DE" sz="2200" b="0" u="none" strike="noStrike">
                          <a:solidFill>
                            <a:schemeClr val="lt1"/>
                          </a:solidFill>
                          <a:effectLst/>
                          <a:uFillTx/>
                          <a:latin typeface="Arial"/>
                        </a:rPr>
                        <a:t>Lehrerzentrierter vs. offener Unterricht</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2"/>
                  </a:ext>
                </a:extLst>
              </a:tr>
              <a:tr h="582480">
                <a:tc>
                  <a:txBody>
                    <a:bodyPr/>
                    <a:lstStyle/>
                    <a:p>
                      <a:pPr defTabSz="914400">
                        <a:lnSpc>
                          <a:spcPct val="100000"/>
                        </a:lnSpc>
                        <a:tabLst>
                          <a:tab pos="0" algn="l"/>
                        </a:tabLst>
                      </a:pPr>
                      <a:r>
                        <a:rPr lang="de-DE" sz="2200" b="0" u="none" strike="noStrike">
                          <a:solidFill>
                            <a:schemeClr val="lt1"/>
                          </a:solidFill>
                          <a:effectLst/>
                          <a:uFillTx/>
                          <a:latin typeface="Arial"/>
                        </a:rPr>
                        <a:t>Unterrichtsgespräche planen &amp; durchführen</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3"/>
                  </a:ext>
                </a:extLst>
              </a:tr>
              <a:tr h="582480">
                <a:tc>
                  <a:txBody>
                    <a:bodyPr/>
                    <a:lstStyle/>
                    <a:p>
                      <a:pPr defTabSz="914400">
                        <a:lnSpc>
                          <a:spcPct val="100000"/>
                        </a:lnSpc>
                        <a:tabLst>
                          <a:tab pos="0" algn="l"/>
                        </a:tabLst>
                      </a:pPr>
                      <a:r>
                        <a:rPr lang="de-DE" sz="2200" b="0" u="none" strike="noStrike">
                          <a:solidFill>
                            <a:schemeClr val="lt1"/>
                          </a:solidFill>
                          <a:effectLst/>
                          <a:uFillTx/>
                          <a:latin typeface="Arial"/>
                        </a:rPr>
                        <a:t>Lernaufgabe</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4"/>
                  </a:ext>
                </a:extLst>
              </a:tr>
              <a:tr h="582480">
                <a:tc>
                  <a:txBody>
                    <a:bodyPr/>
                    <a:lstStyle/>
                    <a:p>
                      <a:pPr defTabSz="914400">
                        <a:lnSpc>
                          <a:spcPct val="100000"/>
                        </a:lnSpc>
                        <a:tabLst>
                          <a:tab pos="0" algn="l"/>
                        </a:tabLst>
                      </a:pPr>
                      <a:r>
                        <a:rPr lang="de-DE" sz="2200" b="0" u="none" strike="noStrike">
                          <a:solidFill>
                            <a:schemeClr val="lt1"/>
                          </a:solidFill>
                          <a:effectLst/>
                          <a:uFillTx/>
                          <a:latin typeface="Arial"/>
                        </a:rPr>
                        <a:t>Faktor des Monats – Erfolgskriterien </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5"/>
                  </a:ext>
                </a:extLst>
              </a:tr>
              <a:tr h="610560">
                <a:tc>
                  <a:txBody>
                    <a:bodyPr/>
                    <a:lstStyle/>
                    <a:p>
                      <a:pPr defTabSz="914400">
                        <a:lnSpc>
                          <a:spcPct val="100000"/>
                        </a:lnSpc>
                        <a:tabLst>
                          <a:tab pos="0" algn="l"/>
                        </a:tabLst>
                      </a:pPr>
                      <a:r>
                        <a:rPr lang="de-DE" sz="2200" b="0" u="none" strike="noStrike">
                          <a:solidFill>
                            <a:schemeClr val="lt1"/>
                          </a:solidFill>
                          <a:effectLst/>
                          <a:uFillTx/>
                          <a:latin typeface="Arial"/>
                        </a:rPr>
                        <a:t>nachbereitende Aufgabe</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6"/>
                  </a:ext>
                </a:extLst>
              </a:tr>
              <a:tr h="610560">
                <a:tc>
                  <a:txBody>
                    <a:bodyPr/>
                    <a:lstStyle/>
                    <a:p>
                      <a:pPr defTabSz="914400">
                        <a:lnSpc>
                          <a:spcPct val="100000"/>
                        </a:lnSpc>
                        <a:tabLst>
                          <a:tab pos="0" algn="l"/>
                        </a:tabLst>
                      </a:pPr>
                      <a:r>
                        <a:rPr lang="de-DE" sz="2200" b="0" u="none" strike="noStrike">
                          <a:solidFill>
                            <a:schemeClr val="lt1"/>
                          </a:solidFill>
                          <a:effectLst/>
                          <a:uFillTx/>
                          <a:latin typeface="Arial"/>
                        </a:rPr>
                        <a:t>offene Fragen</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7"/>
                  </a:ext>
                </a:extLst>
              </a:tr>
            </a:tbl>
          </a:graphicData>
        </a:graphic>
      </p:graphicFrame>
      <p:pic>
        <p:nvPicPr>
          <p:cNvPr id="82" name="Grafik 12" descr="Ausführen mit einfarbiger Füllung"/>
          <p:cNvPicPr/>
          <p:nvPr/>
        </p:nvPicPr>
        <p:blipFill>
          <a:blip r:embed="rId10">
            <a:extLst>
              <a:ext uri="{96DAC541-7B7A-43D3-8B79-37D633B846F1}">
                <asvg:svgBlip xmlns:asvg="http://schemas.microsoft.com/office/drawing/2016/SVG/main" r:embed="rId11"/>
              </a:ext>
            </a:extLst>
          </a:blip>
          <a:stretch/>
        </p:blipFill>
        <p:spPr>
          <a:xfrm>
            <a:off x="5169600" y="1792800"/>
            <a:ext cx="575640" cy="575640"/>
          </a:xfrm>
          <a:prstGeom prst="rect">
            <a:avLst/>
          </a:prstGeom>
          <a:noFill/>
          <a:ln w="0">
            <a:noFill/>
          </a:ln>
        </p:spPr>
      </p:pic>
      <p:pic>
        <p:nvPicPr>
          <p:cNvPr id="83" name="Grafik 2" descr="Besprechung mit einfarbiger Füllung"/>
          <p:cNvPicPr/>
          <p:nvPr/>
        </p:nvPicPr>
        <p:blipFill>
          <a:blip r:embed="rId12">
            <a:extLst>
              <a:ext uri="{96DAC541-7B7A-43D3-8B79-37D633B846F1}">
                <asvg:svgBlip xmlns:asvg="http://schemas.microsoft.com/office/drawing/2016/SVG/main" r:embed="rId13"/>
              </a:ext>
            </a:extLst>
          </a:blip>
          <a:stretch/>
        </p:blipFill>
        <p:spPr>
          <a:xfrm>
            <a:off x="5156280" y="4006440"/>
            <a:ext cx="575640" cy="575640"/>
          </a:xfrm>
          <a:prstGeom prst="rect">
            <a:avLst/>
          </a:prstGeom>
          <a:noFill/>
          <a:ln w="0">
            <a:noFill/>
          </a:ln>
        </p:spPr>
      </p:pic>
      <p:pic>
        <p:nvPicPr>
          <p:cNvPr id="84" name="Grafik 5" descr="Klassenzimmer mit einfarbiger Füllung"/>
          <p:cNvPicPr/>
          <p:nvPr/>
        </p:nvPicPr>
        <p:blipFill>
          <a:blip r:embed="rId14">
            <a:extLst>
              <a:ext uri="{96DAC541-7B7A-43D3-8B79-37D633B846F1}">
                <asvg:svgBlip xmlns:asvg="http://schemas.microsoft.com/office/drawing/2016/SVG/main" r:embed="rId15"/>
              </a:ext>
            </a:extLst>
          </a:blip>
          <a:stretch/>
        </p:blipFill>
        <p:spPr>
          <a:xfrm>
            <a:off x="5135760" y="2966760"/>
            <a:ext cx="575640" cy="575640"/>
          </a:xfrm>
          <a:prstGeom prst="rect">
            <a:avLst/>
          </a:prstGeom>
          <a:noFill/>
          <a:ln w="0">
            <a:noFill/>
          </a:ln>
        </p:spPr>
      </p:pic>
      <p:pic>
        <p:nvPicPr>
          <p:cNvPr id="85" name="Grafik 9" descr="Chat mit einfarbiger Füllung"/>
          <p:cNvPicPr/>
          <p:nvPr/>
        </p:nvPicPr>
        <p:blipFill>
          <a:blip r:embed="rId16">
            <a:extLst>
              <a:ext uri="{96DAC541-7B7A-43D3-8B79-37D633B846F1}">
                <asvg:svgBlip xmlns:asvg="http://schemas.microsoft.com/office/drawing/2016/SVG/main" r:embed="rId17"/>
              </a:ext>
            </a:extLst>
          </a:blip>
          <a:stretch/>
        </p:blipFill>
        <p:spPr>
          <a:xfrm>
            <a:off x="5135760" y="3541320"/>
            <a:ext cx="575640" cy="575640"/>
          </a:xfrm>
          <a:prstGeom prst="rect">
            <a:avLst/>
          </a:prstGeom>
          <a:noFill/>
          <a:ln w="0">
            <a:noFill/>
          </a:ln>
        </p:spPr>
      </p:pic>
      <p:pic>
        <p:nvPicPr>
          <p:cNvPr id="86" name="Grafik 22" descr="Ein Bild, das Blau, Raum, Electric Blue (Farbe), Farbigkeit enthält.&#10;&#10;Automatisch generierte Beschreibung"/>
          <p:cNvPicPr/>
          <p:nvPr/>
        </p:nvPicPr>
        <p:blipFill>
          <a:blip r:embed="rId18"/>
          <a:srcRect l="13636" r="51342"/>
          <a:stretch/>
        </p:blipFill>
        <p:spPr>
          <a:xfrm>
            <a:off x="0" y="0"/>
            <a:ext cx="4546080" cy="6839640"/>
          </a:xfrm>
          <a:prstGeom prst="rect">
            <a:avLst/>
          </a:prstGeom>
          <a:noFill/>
          <a:ln w="0">
            <a:noFill/>
          </a:ln>
        </p:spPr>
      </p:pic>
      <p:cxnSp>
        <p:nvCxnSpPr>
          <p:cNvPr id="87" name="Gerade Verbindung 24"/>
          <p:cNvCxnSpPr/>
          <p:nvPr/>
        </p:nvCxnSpPr>
        <p:spPr>
          <a:xfrm>
            <a:off x="4566960" y="0"/>
            <a:ext cx="360" cy="6858360"/>
          </a:xfrm>
          <a:prstGeom prst="straightConnector1">
            <a:avLst/>
          </a:prstGeom>
          <a:ln w="28575">
            <a:solidFill>
              <a:srgbClr val="FFFFFF"/>
            </a:solidFill>
          </a:ln>
        </p:spPr>
      </p:cxnSp>
      <p:pic>
        <p:nvPicPr>
          <p:cNvPr id="88" name="Grafik 25" descr="Tachometer niedrig mit einfarbiger Füllung"/>
          <p:cNvPicPr/>
          <p:nvPr/>
        </p:nvPicPr>
        <p:blipFill>
          <a:blip r:embed="rId19">
            <a:extLst>
              <a:ext uri="{96DAC541-7B7A-43D3-8B79-37D633B846F1}">
                <asvg:svgBlip xmlns:asvg="http://schemas.microsoft.com/office/drawing/2016/SVG/main" r:embed="rId20"/>
              </a:ext>
            </a:extLst>
          </a:blip>
          <a:stretch/>
        </p:blipFill>
        <p:spPr>
          <a:xfrm>
            <a:off x="5153760" y="4582440"/>
            <a:ext cx="575640" cy="575640"/>
          </a:xfrm>
          <a:prstGeom prst="rect">
            <a:avLst/>
          </a:prstGeom>
          <a:noFill/>
          <a:ln w="0">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 name="Grafik 3"/>
          <p:cNvPicPr/>
          <p:nvPr/>
        </p:nvPicPr>
        <p:blipFill>
          <a:blip r:embed="rId3"/>
          <a:srcRect t="28648" b="15105"/>
          <a:stretch/>
        </p:blipFill>
        <p:spPr>
          <a:xfrm>
            <a:off x="0" y="0"/>
            <a:ext cx="12191760" cy="6857640"/>
          </a:xfrm>
          <a:prstGeom prst="rect">
            <a:avLst/>
          </a:prstGeom>
          <a:solidFill>
            <a:schemeClr val="accent1">
              <a:lumMod val="60000"/>
              <a:lumOff val="40000"/>
            </a:schemeClr>
          </a:solidFill>
          <a:ln w="0">
            <a:noFill/>
          </a:ln>
        </p:spPr>
      </p:pic>
      <p:sp>
        <p:nvSpPr>
          <p:cNvPr id="301" name="Textfeld 5"/>
          <p:cNvSpPr/>
          <p:nvPr/>
        </p:nvSpPr>
        <p:spPr>
          <a:xfrm>
            <a:off x="5168160" y="794880"/>
            <a:ext cx="5179320" cy="707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indent="-457200" defTabSz="914400">
              <a:lnSpc>
                <a:spcPct val="100000"/>
              </a:lnSpc>
              <a:tabLst>
                <a:tab pos="0" algn="l"/>
              </a:tabLst>
            </a:pPr>
            <a:r>
              <a:rPr lang="de-DE" sz="4000" b="1" u="none" strike="noStrike">
                <a:solidFill>
                  <a:srgbClr val="FF0000"/>
                </a:solidFill>
                <a:effectLst/>
                <a:uFillTx/>
                <a:latin typeface="Arial"/>
              </a:rPr>
              <a:t>A</a:t>
            </a:r>
            <a:r>
              <a:rPr lang="de-DE" sz="4000" b="1" u="none" strike="noStrike">
                <a:solidFill>
                  <a:schemeClr val="lt1"/>
                </a:solidFill>
                <a:effectLst/>
                <a:uFillTx/>
                <a:latin typeface="Arial"/>
              </a:rPr>
              <a:t>genda</a:t>
            </a:r>
            <a:endParaRPr lang="de-DE" sz="4000" b="0" u="none" strike="noStrike">
              <a:solidFill>
                <a:srgbClr val="000000"/>
              </a:solidFill>
              <a:effectLst/>
              <a:uFillTx/>
              <a:latin typeface="Arial"/>
            </a:endParaRPr>
          </a:p>
        </p:txBody>
      </p:sp>
      <p:pic>
        <p:nvPicPr>
          <p:cNvPr id="302" name="Grafik 7" descr="Bücher"/>
          <p:cNvPicPr/>
          <p:nvPr/>
        </p:nvPicPr>
        <p:blipFill>
          <a:blip r:embed="rId4">
            <a:extLst>
              <a:ext uri="{96DAC541-7B7A-43D3-8B79-37D633B846F1}">
                <asvg:svgBlip xmlns:asvg="http://schemas.microsoft.com/office/drawing/2016/SVG/main" r:embed="rId5"/>
              </a:ext>
            </a:extLst>
          </a:blip>
          <a:stretch/>
        </p:blipFill>
        <p:spPr>
          <a:xfrm>
            <a:off x="5153760" y="2378160"/>
            <a:ext cx="575640" cy="575640"/>
          </a:xfrm>
          <a:prstGeom prst="rect">
            <a:avLst/>
          </a:prstGeom>
          <a:noFill/>
          <a:ln w="0">
            <a:noFill/>
          </a:ln>
        </p:spPr>
      </p:pic>
      <p:pic>
        <p:nvPicPr>
          <p:cNvPr id="303" name="Grafik 10" descr="Rucksack"/>
          <p:cNvPicPr/>
          <p:nvPr/>
        </p:nvPicPr>
        <p:blipFill>
          <a:blip r:embed="rId6">
            <a:extLst>
              <a:ext uri="{96DAC541-7B7A-43D3-8B79-37D633B846F1}">
                <asvg:svgBlip xmlns:asvg="http://schemas.microsoft.com/office/drawing/2016/SVG/main" r:embed="rId7"/>
              </a:ext>
            </a:extLst>
          </a:blip>
          <a:stretch/>
        </p:blipFill>
        <p:spPr>
          <a:xfrm>
            <a:off x="5164200" y="5182200"/>
            <a:ext cx="568080" cy="568080"/>
          </a:xfrm>
          <a:prstGeom prst="rect">
            <a:avLst/>
          </a:prstGeom>
          <a:noFill/>
          <a:ln w="0">
            <a:noFill/>
          </a:ln>
        </p:spPr>
      </p:pic>
      <p:pic>
        <p:nvPicPr>
          <p:cNvPr id="304" name="Grafik 13" descr="Hilfe"/>
          <p:cNvPicPr/>
          <p:nvPr/>
        </p:nvPicPr>
        <p:blipFill>
          <a:blip r:embed="rId8">
            <a:extLst>
              <a:ext uri="{96DAC541-7B7A-43D3-8B79-37D633B846F1}">
                <asvg:svgBlip xmlns:asvg="http://schemas.microsoft.com/office/drawing/2016/SVG/main" r:embed="rId9"/>
              </a:ext>
            </a:extLst>
          </a:blip>
          <a:srcRect l="8457" t="7249" r="7210" b="7872"/>
          <a:stretch/>
        </p:blipFill>
        <p:spPr>
          <a:xfrm>
            <a:off x="5173560" y="5790960"/>
            <a:ext cx="568080" cy="571680"/>
          </a:xfrm>
          <a:prstGeom prst="rect">
            <a:avLst/>
          </a:prstGeom>
          <a:noFill/>
          <a:ln w="0">
            <a:noFill/>
          </a:ln>
        </p:spPr>
      </p:pic>
      <p:graphicFrame>
        <p:nvGraphicFramePr>
          <p:cNvPr id="305" name="Tabelle 2"/>
          <p:cNvGraphicFramePr/>
          <p:nvPr/>
        </p:nvGraphicFramePr>
        <p:xfrm>
          <a:off x="6095880" y="1765440"/>
          <a:ext cx="5675760" cy="4597200"/>
        </p:xfrm>
        <a:graphic>
          <a:graphicData uri="http://schemas.openxmlformats.org/drawingml/2006/table">
            <a:tbl>
              <a:tblPr/>
              <a:tblGrid>
                <a:gridCol w="5675760">
                  <a:extLst>
                    <a:ext uri="{9D8B030D-6E8A-4147-A177-3AD203B41FA5}">
                      <a16:colId xmlns:a16="http://schemas.microsoft.com/office/drawing/2014/main" val="20000"/>
                    </a:ext>
                  </a:extLst>
                </a:gridCol>
              </a:tblGrid>
              <a:tr h="567720">
                <a:tc>
                  <a:txBody>
                    <a:bodyPr/>
                    <a:lstStyle/>
                    <a:p>
                      <a:pPr defTabSz="914400">
                        <a:lnSpc>
                          <a:spcPct val="100000"/>
                        </a:lnSpc>
                      </a:pPr>
                      <a:r>
                        <a:rPr lang="de-DE" sz="2200" b="0" i="1" u="none" strike="noStrike">
                          <a:solidFill>
                            <a:schemeClr val="accent1">
                              <a:lumMod val="75000"/>
                            </a:schemeClr>
                          </a:solidFill>
                          <a:effectLst/>
                          <a:uFillTx/>
                          <a:latin typeface="Arial"/>
                        </a:rPr>
                        <a:t>Warm-up</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0"/>
                  </a:ext>
                </a:extLst>
              </a:tr>
              <a:tr h="567720">
                <a:tc>
                  <a:txBody>
                    <a:bodyPr/>
                    <a:lstStyle/>
                    <a:p>
                      <a:pPr defTabSz="914400">
                        <a:lnSpc>
                          <a:spcPct val="100000"/>
                        </a:lnSpc>
                      </a:pPr>
                      <a:r>
                        <a:rPr lang="de-DE" sz="2200" b="0" u="none" strike="noStrike">
                          <a:solidFill>
                            <a:schemeClr val="accent1">
                              <a:lumMod val="75000"/>
                            </a:schemeClr>
                          </a:solidFill>
                          <a:effectLst/>
                          <a:uFillTx/>
                          <a:latin typeface="Arial"/>
                        </a:rPr>
                        <a:t>Ziele der Veranstaltung</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1"/>
                  </a:ext>
                </a:extLst>
              </a:tr>
              <a:tr h="567720">
                <a:tc>
                  <a:txBody>
                    <a:bodyPr/>
                    <a:lstStyle/>
                    <a:p>
                      <a:pPr defTabSz="914400">
                        <a:lnSpc>
                          <a:spcPct val="100000"/>
                        </a:lnSpc>
                        <a:spcBef>
                          <a:spcPts val="601"/>
                        </a:spcBef>
                        <a:spcAft>
                          <a:spcPts val="400"/>
                        </a:spcAft>
                        <a:tabLst>
                          <a:tab pos="0" algn="l"/>
                        </a:tabLst>
                      </a:pPr>
                      <a:r>
                        <a:rPr lang="de-DE" sz="2200" b="0" u="none" strike="noStrike">
                          <a:solidFill>
                            <a:schemeClr val="accent1">
                              <a:lumMod val="75000"/>
                            </a:schemeClr>
                          </a:solidFill>
                          <a:effectLst/>
                          <a:uFillTx/>
                          <a:latin typeface="Arial"/>
                        </a:rPr>
                        <a:t>Lehrerzentrierter vs. offener Unterricht</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2"/>
                  </a:ext>
                </a:extLst>
              </a:tr>
              <a:tr h="567720">
                <a:tc>
                  <a:txBody>
                    <a:bodyPr/>
                    <a:lstStyle/>
                    <a:p>
                      <a:pPr defTabSz="914400">
                        <a:lnSpc>
                          <a:spcPct val="100000"/>
                        </a:lnSpc>
                        <a:tabLst>
                          <a:tab pos="0" algn="l"/>
                        </a:tabLst>
                      </a:pPr>
                      <a:r>
                        <a:rPr lang="de-DE" sz="2200" b="0" u="none" strike="noStrike">
                          <a:solidFill>
                            <a:schemeClr val="accent1">
                              <a:lumMod val="75000"/>
                            </a:schemeClr>
                          </a:solidFill>
                          <a:effectLst/>
                          <a:uFillTx/>
                          <a:latin typeface="Arial"/>
                        </a:rPr>
                        <a:t>Unterrichtsgespräche planen &amp; durchführen</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3"/>
                  </a:ext>
                </a:extLst>
              </a:tr>
              <a:tr h="567720">
                <a:tc>
                  <a:txBody>
                    <a:bodyPr/>
                    <a:lstStyle/>
                    <a:p>
                      <a:pPr defTabSz="914400">
                        <a:lnSpc>
                          <a:spcPct val="100000"/>
                        </a:lnSpc>
                        <a:tabLst>
                          <a:tab pos="0" algn="l"/>
                        </a:tabLst>
                      </a:pPr>
                      <a:r>
                        <a:rPr lang="de-DE" sz="2200" b="0" u="none" strike="noStrike">
                          <a:solidFill>
                            <a:schemeClr val="lt1"/>
                          </a:solidFill>
                          <a:effectLst/>
                          <a:uFillTx/>
                          <a:latin typeface="Arial"/>
                        </a:rPr>
                        <a:t>Lernaufgabe</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4"/>
                  </a:ext>
                </a:extLst>
              </a:tr>
              <a:tr h="567720">
                <a:tc>
                  <a:txBody>
                    <a:bodyPr/>
                    <a:lstStyle/>
                    <a:p>
                      <a:pPr defTabSz="914400">
                        <a:lnSpc>
                          <a:spcPct val="100000"/>
                        </a:lnSpc>
                        <a:tabLst>
                          <a:tab pos="0" algn="l"/>
                        </a:tabLst>
                      </a:pPr>
                      <a:r>
                        <a:rPr lang="de-DE" sz="2200" b="0" u="none" strike="noStrike">
                          <a:solidFill>
                            <a:schemeClr val="accent1">
                              <a:lumMod val="75000"/>
                            </a:schemeClr>
                          </a:solidFill>
                          <a:effectLst/>
                          <a:uFillTx/>
                          <a:latin typeface="Arial"/>
                        </a:rPr>
                        <a:t>Faktor des Monats – Erfolgskriterien </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5"/>
                  </a:ext>
                </a:extLst>
              </a:tr>
              <a:tr h="595080">
                <a:tc>
                  <a:txBody>
                    <a:bodyPr/>
                    <a:lstStyle/>
                    <a:p>
                      <a:pPr defTabSz="914400">
                        <a:lnSpc>
                          <a:spcPct val="100000"/>
                        </a:lnSpc>
                        <a:tabLst>
                          <a:tab pos="0" algn="l"/>
                        </a:tabLst>
                      </a:pPr>
                      <a:r>
                        <a:rPr lang="de-DE" sz="2200" b="0" u="none" strike="noStrike">
                          <a:solidFill>
                            <a:schemeClr val="accent1">
                              <a:lumMod val="75000"/>
                            </a:schemeClr>
                          </a:solidFill>
                          <a:effectLst/>
                          <a:uFillTx/>
                          <a:latin typeface="Arial"/>
                        </a:rPr>
                        <a:t>nachbereitende Aufgabe</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6"/>
                  </a:ext>
                </a:extLst>
              </a:tr>
              <a:tr h="595080">
                <a:tc>
                  <a:txBody>
                    <a:bodyPr/>
                    <a:lstStyle/>
                    <a:p>
                      <a:pPr defTabSz="914400">
                        <a:lnSpc>
                          <a:spcPct val="100000"/>
                        </a:lnSpc>
                        <a:tabLst>
                          <a:tab pos="0" algn="l"/>
                        </a:tabLst>
                      </a:pPr>
                      <a:r>
                        <a:rPr lang="de-DE" sz="2200" b="0" u="none" strike="noStrike">
                          <a:solidFill>
                            <a:schemeClr val="accent1">
                              <a:lumMod val="75000"/>
                            </a:schemeClr>
                          </a:solidFill>
                          <a:effectLst/>
                          <a:uFillTx/>
                          <a:latin typeface="Arial"/>
                        </a:rPr>
                        <a:t>offene Fragen</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7"/>
                  </a:ext>
                </a:extLst>
              </a:tr>
            </a:tbl>
          </a:graphicData>
        </a:graphic>
      </p:graphicFrame>
      <p:pic>
        <p:nvPicPr>
          <p:cNvPr id="306" name="Grafik 12" descr="Ausführen mit einfarbiger Füllung"/>
          <p:cNvPicPr/>
          <p:nvPr/>
        </p:nvPicPr>
        <p:blipFill>
          <a:blip r:embed="rId10">
            <a:extLst>
              <a:ext uri="{96DAC541-7B7A-43D3-8B79-37D633B846F1}">
                <asvg:svgBlip xmlns:asvg="http://schemas.microsoft.com/office/drawing/2016/SVG/main" r:embed="rId11"/>
              </a:ext>
            </a:extLst>
          </a:blip>
          <a:stretch/>
        </p:blipFill>
        <p:spPr>
          <a:xfrm>
            <a:off x="5169600" y="1792800"/>
            <a:ext cx="575640" cy="575640"/>
          </a:xfrm>
          <a:prstGeom prst="rect">
            <a:avLst/>
          </a:prstGeom>
          <a:noFill/>
          <a:ln w="0">
            <a:noFill/>
          </a:ln>
        </p:spPr>
      </p:pic>
      <p:pic>
        <p:nvPicPr>
          <p:cNvPr id="307" name="Grafik 2" descr="Besprechung mit einfarbiger Füllung"/>
          <p:cNvPicPr/>
          <p:nvPr/>
        </p:nvPicPr>
        <p:blipFill>
          <a:blip r:embed="rId12">
            <a:extLst>
              <a:ext uri="{96DAC541-7B7A-43D3-8B79-37D633B846F1}">
                <asvg:svgBlip xmlns:asvg="http://schemas.microsoft.com/office/drawing/2016/SVG/main" r:embed="rId13"/>
              </a:ext>
            </a:extLst>
          </a:blip>
          <a:stretch/>
        </p:blipFill>
        <p:spPr>
          <a:xfrm>
            <a:off x="5156280" y="4006440"/>
            <a:ext cx="575640" cy="575640"/>
          </a:xfrm>
          <a:prstGeom prst="rect">
            <a:avLst/>
          </a:prstGeom>
          <a:noFill/>
          <a:ln w="0">
            <a:noFill/>
          </a:ln>
        </p:spPr>
      </p:pic>
      <p:pic>
        <p:nvPicPr>
          <p:cNvPr id="308" name="Grafik 5" descr="Klassenzimmer mit einfarbiger Füllung"/>
          <p:cNvPicPr/>
          <p:nvPr/>
        </p:nvPicPr>
        <p:blipFill>
          <a:blip r:embed="rId14">
            <a:extLst>
              <a:ext uri="{96DAC541-7B7A-43D3-8B79-37D633B846F1}">
                <asvg:svgBlip xmlns:asvg="http://schemas.microsoft.com/office/drawing/2016/SVG/main" r:embed="rId15"/>
              </a:ext>
            </a:extLst>
          </a:blip>
          <a:stretch/>
        </p:blipFill>
        <p:spPr>
          <a:xfrm>
            <a:off x="5135760" y="2966760"/>
            <a:ext cx="575640" cy="575640"/>
          </a:xfrm>
          <a:prstGeom prst="rect">
            <a:avLst/>
          </a:prstGeom>
          <a:noFill/>
          <a:ln w="0">
            <a:noFill/>
          </a:ln>
        </p:spPr>
      </p:pic>
      <p:pic>
        <p:nvPicPr>
          <p:cNvPr id="309" name="Grafik 9" descr="Chat mit einfarbiger Füllung"/>
          <p:cNvPicPr/>
          <p:nvPr/>
        </p:nvPicPr>
        <p:blipFill>
          <a:blip r:embed="rId16">
            <a:extLst>
              <a:ext uri="{96DAC541-7B7A-43D3-8B79-37D633B846F1}">
                <asvg:svgBlip xmlns:asvg="http://schemas.microsoft.com/office/drawing/2016/SVG/main" r:embed="rId17"/>
              </a:ext>
            </a:extLst>
          </a:blip>
          <a:stretch/>
        </p:blipFill>
        <p:spPr>
          <a:xfrm>
            <a:off x="5135760" y="3541320"/>
            <a:ext cx="575640" cy="575640"/>
          </a:xfrm>
          <a:prstGeom prst="rect">
            <a:avLst/>
          </a:prstGeom>
          <a:noFill/>
          <a:ln w="0">
            <a:noFill/>
          </a:ln>
        </p:spPr>
      </p:pic>
      <p:pic>
        <p:nvPicPr>
          <p:cNvPr id="310" name="Grafik 22" descr="Ein Bild, das Blau, Raum, Electric Blue (Farbe), Farbigkeit enthält.&#10;&#10;Automatisch generierte Beschreibung"/>
          <p:cNvPicPr/>
          <p:nvPr/>
        </p:nvPicPr>
        <p:blipFill>
          <a:blip r:embed="rId18"/>
          <a:srcRect l="13636" r="51342"/>
          <a:stretch/>
        </p:blipFill>
        <p:spPr>
          <a:xfrm>
            <a:off x="0" y="0"/>
            <a:ext cx="4546080" cy="6839640"/>
          </a:xfrm>
          <a:prstGeom prst="rect">
            <a:avLst/>
          </a:prstGeom>
          <a:noFill/>
          <a:ln w="0">
            <a:noFill/>
          </a:ln>
        </p:spPr>
      </p:pic>
      <p:cxnSp>
        <p:nvCxnSpPr>
          <p:cNvPr id="311" name="Gerade Verbindung 24"/>
          <p:cNvCxnSpPr/>
          <p:nvPr/>
        </p:nvCxnSpPr>
        <p:spPr>
          <a:xfrm>
            <a:off x="4566960" y="0"/>
            <a:ext cx="360" cy="6858360"/>
          </a:xfrm>
          <a:prstGeom prst="straightConnector1">
            <a:avLst/>
          </a:prstGeom>
          <a:ln w="28575">
            <a:solidFill>
              <a:srgbClr val="FFFFFF"/>
            </a:solidFill>
          </a:ln>
        </p:spPr>
      </p:cxnSp>
      <p:pic>
        <p:nvPicPr>
          <p:cNvPr id="312" name="Grafik 25" descr="Tachometer niedrig mit einfarbiger Füllung"/>
          <p:cNvPicPr/>
          <p:nvPr/>
        </p:nvPicPr>
        <p:blipFill>
          <a:blip r:embed="rId19">
            <a:extLst>
              <a:ext uri="{96DAC541-7B7A-43D3-8B79-37D633B846F1}">
                <asvg:svgBlip xmlns:asvg="http://schemas.microsoft.com/office/drawing/2016/SVG/main" r:embed="rId20"/>
              </a:ext>
            </a:extLst>
          </a:blip>
          <a:stretch/>
        </p:blipFill>
        <p:spPr>
          <a:xfrm>
            <a:off x="5153760" y="4582440"/>
            <a:ext cx="575640" cy="575640"/>
          </a:xfrm>
          <a:prstGeom prst="rect">
            <a:avLst/>
          </a:prstGeom>
          <a:noFill/>
          <a:ln w="0">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13" name="Rechteck 5"/>
          <p:cNvSpPr/>
          <p:nvPr/>
        </p:nvSpPr>
        <p:spPr>
          <a:xfrm>
            <a:off x="0" y="0"/>
            <a:ext cx="12191760" cy="905040"/>
          </a:xfrm>
          <a:prstGeom prst="rect">
            <a:avLst/>
          </a:prstGeom>
          <a:gradFill rotWithShape="0">
            <a:gsLst>
              <a:gs pos="12000">
                <a:srgbClr val="94A6C5"/>
              </a:gs>
              <a:gs pos="31000">
                <a:srgbClr val="A7BCDF"/>
              </a:gs>
              <a:gs pos="51000">
                <a:srgbClr val="ACC1E5"/>
              </a:gs>
              <a:gs pos="75000">
                <a:srgbClr val="8A9DBB">
                  <a:alpha val="65000"/>
                </a:srgbClr>
              </a:gs>
            </a:gsLst>
            <a:lin ang="13500000"/>
          </a:gradFill>
          <a:ln>
            <a:solidFill>
              <a:srgbClr val="325490"/>
            </a:solidFill>
          </a:ln>
          <a:scene3d>
            <a:camera prst="orthographicFront"/>
            <a:lightRig rig="threePt" dir="t"/>
          </a:scene3d>
          <a:sp3d contourW="12700">
            <a:contourClr>
              <a:schemeClr val="bg1"/>
            </a:contourClr>
          </a:sp3d>
        </p:spPr>
        <p:style>
          <a:lnRef idx="2">
            <a:schemeClr val="accent1">
              <a:shade val="50000"/>
            </a:schemeClr>
          </a:lnRef>
          <a:fillRef idx="1">
            <a:schemeClr val="accent1"/>
          </a:fillRef>
          <a:effectRef idx="0">
            <a:schemeClr val="accent1"/>
          </a:effectRef>
          <a:fontRef idx="minor"/>
        </p:style>
        <p:txBody>
          <a:bodyPr lIns="36000" tIns="45000" rIns="90000" bIns="45000" anchor="ctr">
            <a:noAutofit/>
          </a:bodyPr>
          <a:lstStyle/>
          <a:p>
            <a:pPr defTabSz="914400">
              <a:lnSpc>
                <a:spcPct val="100000"/>
              </a:lnSpc>
            </a:pPr>
            <a:endParaRPr lang="de-DE" sz="1800" b="0" u="none" strike="noStrike">
              <a:solidFill>
                <a:srgbClr val="000000"/>
              </a:solidFill>
              <a:effectLst/>
              <a:uFillTx/>
              <a:latin typeface="Arial"/>
            </a:endParaRPr>
          </a:p>
          <a:p>
            <a:pPr defTabSz="914400">
              <a:lnSpc>
                <a:spcPct val="100000"/>
              </a:lnSpc>
            </a:pPr>
            <a:endParaRPr lang="de-DE" sz="1800" b="0" u="none" strike="noStrike">
              <a:solidFill>
                <a:srgbClr val="000000"/>
              </a:solidFill>
              <a:effectLst/>
              <a:uFillTx/>
              <a:latin typeface="Arial"/>
            </a:endParaRPr>
          </a:p>
        </p:txBody>
      </p:sp>
      <p:sp>
        <p:nvSpPr>
          <p:cNvPr id="314" name="Richtungspfeil 4"/>
          <p:cNvSpPr/>
          <p:nvPr/>
        </p:nvSpPr>
        <p:spPr>
          <a:xfrm>
            <a:off x="0" y="590400"/>
            <a:ext cx="7251480" cy="624600"/>
          </a:xfrm>
          <a:prstGeom prst="homePlate">
            <a:avLst>
              <a:gd name="adj" fmla="val 50000"/>
            </a:avLst>
          </a:prstGeom>
          <a:solidFill>
            <a:schemeClr val="accent1">
              <a:lumMod val="75000"/>
            </a:schemeClr>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0" u="none" strike="noStrike">
                <a:solidFill>
                  <a:schemeClr val="lt1"/>
                </a:solidFill>
                <a:effectLst/>
                <a:uFillTx/>
                <a:latin typeface="Arial"/>
              </a:rPr>
              <a:t>V6: Unterrichtsplanung und -gestaltung</a:t>
            </a:r>
            <a:endParaRPr lang="de-DE" sz="2800" b="0" u="none" strike="noStrike">
              <a:solidFill>
                <a:srgbClr val="FFFFFF"/>
              </a:solidFill>
              <a:effectLst/>
              <a:uFillTx/>
              <a:latin typeface="Arial"/>
            </a:endParaRPr>
          </a:p>
        </p:txBody>
      </p:sp>
      <p:sp>
        <p:nvSpPr>
          <p:cNvPr id="315" name="Textfeld 5"/>
          <p:cNvSpPr/>
          <p:nvPr/>
        </p:nvSpPr>
        <p:spPr>
          <a:xfrm>
            <a:off x="1393920" y="1549080"/>
            <a:ext cx="10729440" cy="522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indent="-457200">
              <a:tabLst>
                <a:tab pos="0" algn="l"/>
              </a:tabLst>
            </a:pPr>
            <a:r>
              <a:rPr lang="de-DE" sz="2800" b="1" u="none" strike="noStrike" dirty="0">
                <a:solidFill>
                  <a:schemeClr val="accent1">
                    <a:lumMod val="75000"/>
                  </a:schemeClr>
                </a:solidFill>
                <a:effectLst/>
                <a:uFillTx/>
                <a:latin typeface="Arial"/>
              </a:rPr>
              <a:t>Vorbereitung der Lernaufgabe </a:t>
            </a:r>
            <a:r>
              <a:rPr lang="de-DE" sz="2800" b="0" u="none" strike="noStrike" dirty="0">
                <a:solidFill>
                  <a:schemeClr val="accent1">
                    <a:lumMod val="75000"/>
                  </a:schemeClr>
                </a:solidFill>
                <a:effectLst/>
                <a:uFillTx/>
                <a:latin typeface="Arial"/>
              </a:rPr>
              <a:t>– S. </a:t>
            </a:r>
            <a:r>
              <a:rPr lang="de-DE" sz="2800" dirty="0">
                <a:solidFill>
                  <a:schemeClr val="accent1">
                    <a:lumMod val="75000"/>
                  </a:schemeClr>
                </a:solidFill>
                <a:latin typeface="Arial"/>
              </a:rPr>
              <a:t>19-30 </a:t>
            </a:r>
            <a:endParaRPr lang="de-DE" sz="2800" b="0" u="none" strike="noStrike" dirty="0">
              <a:solidFill>
                <a:srgbClr val="000000"/>
              </a:solidFill>
              <a:effectLst/>
              <a:uFillTx/>
              <a:latin typeface="Arial"/>
            </a:endParaRPr>
          </a:p>
        </p:txBody>
      </p:sp>
      <p:pic>
        <p:nvPicPr>
          <p:cNvPr id="316" name="Grafik 1"/>
          <p:cNvPicPr/>
          <p:nvPr/>
        </p:nvPicPr>
        <p:blipFill>
          <a:blip r:embed="rId2"/>
          <a:srcRect b="29274"/>
          <a:stretch/>
        </p:blipFill>
        <p:spPr>
          <a:xfrm>
            <a:off x="10179360" y="173880"/>
            <a:ext cx="1891800" cy="640800"/>
          </a:xfrm>
          <a:prstGeom prst="rect">
            <a:avLst/>
          </a:prstGeom>
          <a:noFill/>
          <a:ln w="0">
            <a:noFill/>
          </a:ln>
        </p:spPr>
      </p:pic>
      <p:sp>
        <p:nvSpPr>
          <p:cNvPr id="317" name="Rechteck 2"/>
          <p:cNvSpPr/>
          <p:nvPr/>
        </p:nvSpPr>
        <p:spPr>
          <a:xfrm>
            <a:off x="1296000" y="2376720"/>
            <a:ext cx="9961200" cy="67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10000"/>
              </a:lnSpc>
              <a:spcBef>
                <a:spcPts val="300"/>
              </a:spcBef>
              <a:spcAft>
                <a:spcPts val="300"/>
              </a:spcAft>
            </a:pPr>
            <a:r>
              <a:rPr lang="de-DE" sz="1800" b="0" u="none" strike="noStrike" dirty="0">
                <a:solidFill>
                  <a:schemeClr val="dk1"/>
                </a:solidFill>
                <a:effectLst/>
                <a:uFillTx/>
                <a:latin typeface="Arial"/>
              </a:rPr>
              <a:t>Lesen Sie zur Vorbereitung auf Ihre Lernaufgabe die S. </a:t>
            </a:r>
            <a:r>
              <a:rPr lang="de-DE" dirty="0">
                <a:solidFill>
                  <a:schemeClr val="dk1"/>
                </a:solidFill>
                <a:latin typeface="Arial"/>
              </a:rPr>
              <a:t>19-30 im</a:t>
            </a:r>
            <a:r>
              <a:rPr lang="de-DE" sz="1800" b="0" u="none" strike="noStrike" dirty="0">
                <a:solidFill>
                  <a:schemeClr val="dk1"/>
                </a:solidFill>
                <a:effectLst/>
                <a:uFillTx/>
                <a:latin typeface="Arial"/>
              </a:rPr>
              <a:t> Theoriereader. Markieren Sie die für Sie wichtigsten Punkte.</a:t>
            </a:r>
            <a:r>
              <a:rPr lang="de-DE" dirty="0">
                <a:solidFill>
                  <a:schemeClr val="dk1"/>
                </a:solidFill>
                <a:latin typeface="Arial"/>
              </a:rPr>
              <a:t> </a:t>
            </a:r>
            <a:endParaRPr lang="de-DE" sz="1800" b="0" u="none" strike="noStrike" dirty="0">
              <a:solidFill>
                <a:srgbClr val="000000"/>
              </a:solidFill>
              <a:effectLst/>
              <a:uFillTx/>
              <a:latin typeface="Arial"/>
            </a:endParaRPr>
          </a:p>
        </p:txBody>
      </p:sp>
      <p:pic>
        <p:nvPicPr>
          <p:cNvPr id="318" name="Grafik 8" descr="Mann"/>
          <p:cNvPicPr/>
          <p:nvPr/>
        </p:nvPicPr>
        <p:blipFill>
          <a:blip r:embed="rId3">
            <a:extLst>
              <a:ext uri="{96DAC541-7B7A-43D3-8B79-37D633B846F1}">
                <asvg:svgBlip xmlns:asvg="http://schemas.microsoft.com/office/drawing/2016/SVG/main" r:embed="rId4"/>
              </a:ext>
            </a:extLst>
          </a:blip>
          <a:stretch/>
        </p:blipFill>
        <p:spPr>
          <a:xfrm>
            <a:off x="770040" y="2446920"/>
            <a:ext cx="525240" cy="537480"/>
          </a:xfrm>
          <a:prstGeom prst="rect">
            <a:avLst/>
          </a:prstGeom>
          <a:noFill/>
          <a:ln w="0">
            <a:noFill/>
          </a:ln>
        </p:spPr>
      </p:pic>
      <p:pic>
        <p:nvPicPr>
          <p:cNvPr id="319" name="Grafik 11" descr="Besprechung mit einfarbiger Füllung"/>
          <p:cNvPicPr/>
          <p:nvPr/>
        </p:nvPicPr>
        <p:blipFill>
          <a:blip r:embed="rId5">
            <a:extLst>
              <a:ext uri="{96DAC541-7B7A-43D3-8B79-37D633B846F1}">
                <asvg:svgBlip xmlns:asvg="http://schemas.microsoft.com/office/drawing/2016/SVG/main" r:embed="rId6"/>
              </a:ext>
            </a:extLst>
          </a:blip>
          <a:stretch/>
        </p:blipFill>
        <p:spPr>
          <a:xfrm>
            <a:off x="720000" y="1529280"/>
            <a:ext cx="575640" cy="575640"/>
          </a:xfrm>
          <a:prstGeom prst="rect">
            <a:avLst/>
          </a:prstGeom>
          <a:noFill/>
          <a:ln w="0">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20" name="Rechteck 5"/>
          <p:cNvSpPr/>
          <p:nvPr/>
        </p:nvSpPr>
        <p:spPr>
          <a:xfrm>
            <a:off x="0" y="0"/>
            <a:ext cx="12191760" cy="905040"/>
          </a:xfrm>
          <a:prstGeom prst="rect">
            <a:avLst/>
          </a:prstGeom>
          <a:gradFill rotWithShape="0">
            <a:gsLst>
              <a:gs pos="12000">
                <a:srgbClr val="94A6C5"/>
              </a:gs>
              <a:gs pos="31000">
                <a:srgbClr val="A7BCDF"/>
              </a:gs>
              <a:gs pos="51000">
                <a:srgbClr val="ACC1E5"/>
              </a:gs>
              <a:gs pos="75000">
                <a:srgbClr val="8A9DBB">
                  <a:alpha val="65000"/>
                </a:srgbClr>
              </a:gs>
            </a:gsLst>
            <a:lin ang="13500000"/>
          </a:gradFill>
          <a:ln>
            <a:solidFill>
              <a:srgbClr val="325490"/>
            </a:solidFill>
          </a:ln>
          <a:scene3d>
            <a:camera prst="orthographicFront"/>
            <a:lightRig rig="threePt" dir="t"/>
          </a:scene3d>
          <a:sp3d contourW="12700">
            <a:contourClr>
              <a:schemeClr val="bg1"/>
            </a:contourClr>
          </a:sp3d>
        </p:spPr>
        <p:style>
          <a:lnRef idx="2">
            <a:schemeClr val="accent1">
              <a:shade val="50000"/>
            </a:schemeClr>
          </a:lnRef>
          <a:fillRef idx="1">
            <a:schemeClr val="accent1"/>
          </a:fillRef>
          <a:effectRef idx="0">
            <a:schemeClr val="accent1"/>
          </a:effectRef>
          <a:fontRef idx="minor"/>
        </p:style>
        <p:txBody>
          <a:bodyPr lIns="36000" tIns="45000" rIns="90000" bIns="45000" anchor="ctr">
            <a:noAutofit/>
          </a:bodyPr>
          <a:lstStyle/>
          <a:p>
            <a:pPr defTabSz="914400">
              <a:lnSpc>
                <a:spcPct val="100000"/>
              </a:lnSpc>
            </a:pPr>
            <a:endParaRPr lang="de-DE" sz="1800" b="0" u="none" strike="noStrike">
              <a:solidFill>
                <a:srgbClr val="000000"/>
              </a:solidFill>
              <a:effectLst/>
              <a:uFillTx/>
              <a:latin typeface="Arial"/>
            </a:endParaRPr>
          </a:p>
          <a:p>
            <a:pPr defTabSz="914400">
              <a:lnSpc>
                <a:spcPct val="100000"/>
              </a:lnSpc>
            </a:pPr>
            <a:endParaRPr lang="de-DE" sz="1800" b="0" u="none" strike="noStrike">
              <a:solidFill>
                <a:srgbClr val="000000"/>
              </a:solidFill>
              <a:effectLst/>
              <a:uFillTx/>
              <a:latin typeface="Arial"/>
            </a:endParaRPr>
          </a:p>
        </p:txBody>
      </p:sp>
      <p:sp>
        <p:nvSpPr>
          <p:cNvPr id="321" name="Richtungspfeil 4"/>
          <p:cNvSpPr/>
          <p:nvPr/>
        </p:nvSpPr>
        <p:spPr>
          <a:xfrm>
            <a:off x="0" y="590400"/>
            <a:ext cx="7251480" cy="624600"/>
          </a:xfrm>
          <a:prstGeom prst="homePlate">
            <a:avLst>
              <a:gd name="adj" fmla="val 50000"/>
            </a:avLst>
          </a:prstGeom>
          <a:solidFill>
            <a:schemeClr val="accent1">
              <a:lumMod val="75000"/>
            </a:schemeClr>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0" u="none" strike="noStrike">
                <a:solidFill>
                  <a:schemeClr val="lt1"/>
                </a:solidFill>
                <a:effectLst/>
                <a:uFillTx/>
                <a:latin typeface="Arial"/>
              </a:rPr>
              <a:t>V6: Unterrichtsplanung und -gestaltung</a:t>
            </a:r>
            <a:endParaRPr lang="de-DE" sz="2800" b="0" u="none" strike="noStrike">
              <a:solidFill>
                <a:srgbClr val="FFFFFF"/>
              </a:solidFill>
              <a:effectLst/>
              <a:uFillTx/>
              <a:latin typeface="Arial"/>
            </a:endParaRPr>
          </a:p>
        </p:txBody>
      </p:sp>
      <p:sp>
        <p:nvSpPr>
          <p:cNvPr id="322" name="Textfeld 5"/>
          <p:cNvSpPr/>
          <p:nvPr/>
        </p:nvSpPr>
        <p:spPr>
          <a:xfrm>
            <a:off x="1393920" y="1549080"/>
            <a:ext cx="10729440" cy="522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indent="-457200" defTabSz="914400">
              <a:lnSpc>
                <a:spcPct val="100000"/>
              </a:lnSpc>
              <a:tabLst>
                <a:tab pos="0" algn="l"/>
              </a:tabLst>
            </a:pPr>
            <a:r>
              <a:rPr lang="de-DE" sz="2800" b="1" u="none" strike="noStrike">
                <a:solidFill>
                  <a:schemeClr val="accent1">
                    <a:lumMod val="75000"/>
                  </a:schemeClr>
                </a:solidFill>
                <a:effectLst/>
                <a:uFillTx/>
                <a:latin typeface="Arial"/>
              </a:rPr>
              <a:t>Lernaufgabe </a:t>
            </a:r>
            <a:r>
              <a:rPr lang="de-DE" sz="2800" b="0" u="none" strike="noStrike">
                <a:solidFill>
                  <a:schemeClr val="accent1">
                    <a:lumMod val="75000"/>
                  </a:schemeClr>
                </a:solidFill>
                <a:effectLst/>
                <a:uFillTx/>
                <a:latin typeface="Arial"/>
              </a:rPr>
              <a:t>– Praxisreader </a:t>
            </a:r>
            <a:endParaRPr lang="de-DE" sz="2800" b="0" u="none" strike="noStrike">
              <a:solidFill>
                <a:srgbClr val="000000"/>
              </a:solidFill>
              <a:effectLst/>
              <a:uFillTx/>
              <a:latin typeface="Arial"/>
            </a:endParaRPr>
          </a:p>
        </p:txBody>
      </p:sp>
      <p:pic>
        <p:nvPicPr>
          <p:cNvPr id="323" name="Grafik 1"/>
          <p:cNvPicPr/>
          <p:nvPr/>
        </p:nvPicPr>
        <p:blipFill>
          <a:blip r:embed="rId2"/>
          <a:srcRect b="29274"/>
          <a:stretch/>
        </p:blipFill>
        <p:spPr>
          <a:xfrm>
            <a:off x="10179360" y="173880"/>
            <a:ext cx="1891800" cy="640800"/>
          </a:xfrm>
          <a:prstGeom prst="rect">
            <a:avLst/>
          </a:prstGeom>
          <a:noFill/>
          <a:ln w="0">
            <a:noFill/>
          </a:ln>
        </p:spPr>
      </p:pic>
      <p:sp>
        <p:nvSpPr>
          <p:cNvPr id="324" name="Rechteck 2"/>
          <p:cNvSpPr/>
          <p:nvPr/>
        </p:nvSpPr>
        <p:spPr>
          <a:xfrm>
            <a:off x="1316160" y="2116440"/>
            <a:ext cx="9961200" cy="14399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10000"/>
              </a:lnSpc>
              <a:spcBef>
                <a:spcPts val="300"/>
              </a:spcBef>
              <a:spcAft>
                <a:spcPts val="300"/>
              </a:spcAft>
            </a:pPr>
            <a:r>
              <a:rPr lang="de-DE" dirty="0">
                <a:solidFill>
                  <a:srgbClr val="000000"/>
                </a:solidFill>
                <a:latin typeface="Arial"/>
                <a:cs typeface="Arial"/>
              </a:rPr>
              <a:t>Sichten Sie die folgenden Elemente einer Kompetenzaufgabe aus der Unterrichtseinheit "A Casting </a:t>
            </a:r>
            <a:r>
              <a:rPr lang="de-DE" dirty="0" err="1">
                <a:solidFill>
                  <a:srgbClr val="000000"/>
                </a:solidFill>
                <a:latin typeface="Arial"/>
                <a:cs typeface="Arial"/>
              </a:rPr>
              <a:t>for</a:t>
            </a:r>
            <a:r>
              <a:rPr lang="de-DE" dirty="0">
                <a:solidFill>
                  <a:srgbClr val="000000"/>
                </a:solidFill>
                <a:latin typeface="Arial"/>
                <a:cs typeface="Arial"/>
              </a:rPr>
              <a:t> a Daily Soap" und ordnen Sie diese in das Modell ein. </a:t>
            </a:r>
            <a:endParaRPr lang="de-DE" sz="1800" u="none" strike="noStrike" dirty="0">
              <a:solidFill>
                <a:srgbClr val="000000"/>
              </a:solidFill>
              <a:latin typeface="Arial"/>
              <a:cs typeface="Arial"/>
            </a:endParaRPr>
          </a:p>
          <a:p>
            <a:pPr algn="just" defTabSz="914400">
              <a:lnSpc>
                <a:spcPct val="110000"/>
              </a:lnSpc>
              <a:spcBef>
                <a:spcPts val="300"/>
              </a:spcBef>
              <a:spcAft>
                <a:spcPts val="300"/>
              </a:spcAft>
            </a:pPr>
            <a:endParaRPr lang="de-DE" sz="1800" b="0" u="none" strike="noStrike" dirty="0">
              <a:solidFill>
                <a:srgbClr val="000000"/>
              </a:solidFill>
              <a:effectLst/>
              <a:uFillTx/>
              <a:latin typeface="Arial"/>
            </a:endParaRPr>
          </a:p>
          <a:p>
            <a:pPr algn="just" defTabSz="914400">
              <a:lnSpc>
                <a:spcPct val="110000"/>
              </a:lnSpc>
              <a:spcBef>
                <a:spcPts val="300"/>
              </a:spcBef>
              <a:spcAft>
                <a:spcPts val="300"/>
              </a:spcAft>
            </a:pPr>
            <a:endParaRPr lang="de-DE" sz="1800" b="0" u="none" strike="noStrike">
              <a:solidFill>
                <a:srgbClr val="000000"/>
              </a:solidFill>
              <a:effectLst/>
              <a:uFillTx/>
              <a:latin typeface="Arial"/>
            </a:endParaRPr>
          </a:p>
        </p:txBody>
      </p:sp>
      <p:pic>
        <p:nvPicPr>
          <p:cNvPr id="325" name="Grafik 6" descr="Mann und Frau"/>
          <p:cNvPicPr/>
          <p:nvPr/>
        </p:nvPicPr>
        <p:blipFill>
          <a:blip r:embed="rId3">
            <a:extLst>
              <a:ext uri="{96DAC541-7B7A-43D3-8B79-37D633B846F1}">
                <asvg:svgBlip xmlns:asvg="http://schemas.microsoft.com/office/drawing/2016/SVG/main" r:embed="rId4"/>
              </a:ext>
            </a:extLst>
          </a:blip>
          <a:stretch/>
        </p:blipFill>
        <p:spPr>
          <a:xfrm>
            <a:off x="699480" y="2152800"/>
            <a:ext cx="616320" cy="573840"/>
          </a:xfrm>
          <a:prstGeom prst="rect">
            <a:avLst/>
          </a:prstGeom>
          <a:noFill/>
          <a:ln w="0">
            <a:noFill/>
          </a:ln>
        </p:spPr>
      </p:pic>
      <p:pic>
        <p:nvPicPr>
          <p:cNvPr id="326" name="Grafik 7" descr="Besprechung mit einfarbiger Füllung"/>
          <p:cNvPicPr/>
          <p:nvPr/>
        </p:nvPicPr>
        <p:blipFill>
          <a:blip r:embed="rId5">
            <a:extLst>
              <a:ext uri="{96DAC541-7B7A-43D3-8B79-37D633B846F1}">
                <asvg:svgBlip xmlns:asvg="http://schemas.microsoft.com/office/drawing/2016/SVG/main" r:embed="rId6"/>
              </a:ext>
            </a:extLst>
          </a:blip>
          <a:stretch/>
        </p:blipFill>
        <p:spPr>
          <a:xfrm>
            <a:off x="720000" y="1529280"/>
            <a:ext cx="575640" cy="575640"/>
          </a:xfrm>
          <a:prstGeom prst="rect">
            <a:avLst/>
          </a:prstGeom>
          <a:noFill/>
          <a:ln w="0">
            <a:noFill/>
          </a:ln>
        </p:spPr>
      </p:pic>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 name="Grafik 3"/>
          <p:cNvPicPr/>
          <p:nvPr/>
        </p:nvPicPr>
        <p:blipFill>
          <a:blip r:embed="rId3"/>
          <a:srcRect t="28648" b="15105"/>
          <a:stretch/>
        </p:blipFill>
        <p:spPr>
          <a:xfrm>
            <a:off x="0" y="0"/>
            <a:ext cx="12191760" cy="6857640"/>
          </a:xfrm>
          <a:prstGeom prst="rect">
            <a:avLst/>
          </a:prstGeom>
          <a:solidFill>
            <a:schemeClr val="accent1">
              <a:lumMod val="60000"/>
              <a:lumOff val="40000"/>
            </a:schemeClr>
          </a:solidFill>
          <a:ln w="0">
            <a:noFill/>
          </a:ln>
        </p:spPr>
      </p:pic>
      <p:sp>
        <p:nvSpPr>
          <p:cNvPr id="328" name="Textfeld 5"/>
          <p:cNvSpPr/>
          <p:nvPr/>
        </p:nvSpPr>
        <p:spPr>
          <a:xfrm>
            <a:off x="5168160" y="794880"/>
            <a:ext cx="5179320" cy="707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indent="-457200" defTabSz="914400">
              <a:lnSpc>
                <a:spcPct val="100000"/>
              </a:lnSpc>
              <a:tabLst>
                <a:tab pos="0" algn="l"/>
              </a:tabLst>
            </a:pPr>
            <a:r>
              <a:rPr lang="de-DE" sz="4000" b="1" u="none" strike="noStrike">
                <a:solidFill>
                  <a:srgbClr val="FF0000"/>
                </a:solidFill>
                <a:effectLst/>
                <a:uFillTx/>
                <a:latin typeface="Arial"/>
              </a:rPr>
              <a:t>A</a:t>
            </a:r>
            <a:r>
              <a:rPr lang="de-DE" sz="4000" b="1" u="none" strike="noStrike">
                <a:solidFill>
                  <a:schemeClr val="lt1"/>
                </a:solidFill>
                <a:effectLst/>
                <a:uFillTx/>
                <a:latin typeface="Arial"/>
              </a:rPr>
              <a:t>genda</a:t>
            </a:r>
            <a:endParaRPr lang="de-DE" sz="4000" b="0" u="none" strike="noStrike">
              <a:solidFill>
                <a:srgbClr val="000000"/>
              </a:solidFill>
              <a:effectLst/>
              <a:uFillTx/>
              <a:latin typeface="Arial"/>
            </a:endParaRPr>
          </a:p>
        </p:txBody>
      </p:sp>
      <p:pic>
        <p:nvPicPr>
          <p:cNvPr id="329" name="Grafik 7" descr="Bücher"/>
          <p:cNvPicPr/>
          <p:nvPr/>
        </p:nvPicPr>
        <p:blipFill>
          <a:blip r:embed="rId4">
            <a:extLst>
              <a:ext uri="{96DAC541-7B7A-43D3-8B79-37D633B846F1}">
                <asvg:svgBlip xmlns:asvg="http://schemas.microsoft.com/office/drawing/2016/SVG/main" r:embed="rId5"/>
              </a:ext>
            </a:extLst>
          </a:blip>
          <a:stretch/>
        </p:blipFill>
        <p:spPr>
          <a:xfrm>
            <a:off x="5153760" y="2378160"/>
            <a:ext cx="575640" cy="575640"/>
          </a:xfrm>
          <a:prstGeom prst="rect">
            <a:avLst/>
          </a:prstGeom>
          <a:noFill/>
          <a:ln w="0">
            <a:noFill/>
          </a:ln>
        </p:spPr>
      </p:pic>
      <p:pic>
        <p:nvPicPr>
          <p:cNvPr id="330" name="Grafik 10" descr="Rucksack"/>
          <p:cNvPicPr/>
          <p:nvPr/>
        </p:nvPicPr>
        <p:blipFill>
          <a:blip r:embed="rId6">
            <a:extLst>
              <a:ext uri="{96DAC541-7B7A-43D3-8B79-37D633B846F1}">
                <asvg:svgBlip xmlns:asvg="http://schemas.microsoft.com/office/drawing/2016/SVG/main" r:embed="rId7"/>
              </a:ext>
            </a:extLst>
          </a:blip>
          <a:stretch/>
        </p:blipFill>
        <p:spPr>
          <a:xfrm>
            <a:off x="5164200" y="5182200"/>
            <a:ext cx="568080" cy="568080"/>
          </a:xfrm>
          <a:prstGeom prst="rect">
            <a:avLst/>
          </a:prstGeom>
          <a:noFill/>
          <a:ln w="0">
            <a:noFill/>
          </a:ln>
        </p:spPr>
      </p:pic>
      <p:pic>
        <p:nvPicPr>
          <p:cNvPr id="331" name="Grafik 13" descr="Hilfe"/>
          <p:cNvPicPr/>
          <p:nvPr/>
        </p:nvPicPr>
        <p:blipFill>
          <a:blip r:embed="rId8">
            <a:extLst>
              <a:ext uri="{96DAC541-7B7A-43D3-8B79-37D633B846F1}">
                <asvg:svgBlip xmlns:asvg="http://schemas.microsoft.com/office/drawing/2016/SVG/main" r:embed="rId9"/>
              </a:ext>
            </a:extLst>
          </a:blip>
          <a:srcRect l="8457" t="7249" r="7210" b="7872"/>
          <a:stretch/>
        </p:blipFill>
        <p:spPr>
          <a:xfrm>
            <a:off x="5173560" y="5790960"/>
            <a:ext cx="568080" cy="571680"/>
          </a:xfrm>
          <a:prstGeom prst="rect">
            <a:avLst/>
          </a:prstGeom>
          <a:noFill/>
          <a:ln w="0">
            <a:noFill/>
          </a:ln>
        </p:spPr>
      </p:pic>
      <p:graphicFrame>
        <p:nvGraphicFramePr>
          <p:cNvPr id="332" name="Tabelle 2"/>
          <p:cNvGraphicFramePr/>
          <p:nvPr/>
        </p:nvGraphicFramePr>
        <p:xfrm>
          <a:off x="6095880" y="1765440"/>
          <a:ext cx="5675760" cy="4597200"/>
        </p:xfrm>
        <a:graphic>
          <a:graphicData uri="http://schemas.openxmlformats.org/drawingml/2006/table">
            <a:tbl>
              <a:tblPr/>
              <a:tblGrid>
                <a:gridCol w="5675760">
                  <a:extLst>
                    <a:ext uri="{9D8B030D-6E8A-4147-A177-3AD203B41FA5}">
                      <a16:colId xmlns:a16="http://schemas.microsoft.com/office/drawing/2014/main" val="20000"/>
                    </a:ext>
                  </a:extLst>
                </a:gridCol>
              </a:tblGrid>
              <a:tr h="567720">
                <a:tc>
                  <a:txBody>
                    <a:bodyPr/>
                    <a:lstStyle/>
                    <a:p>
                      <a:pPr defTabSz="914400">
                        <a:lnSpc>
                          <a:spcPct val="100000"/>
                        </a:lnSpc>
                      </a:pPr>
                      <a:r>
                        <a:rPr lang="de-DE" sz="2200" b="0" i="1" u="none" strike="noStrike">
                          <a:solidFill>
                            <a:schemeClr val="accent1">
                              <a:lumMod val="75000"/>
                            </a:schemeClr>
                          </a:solidFill>
                          <a:effectLst/>
                          <a:uFillTx/>
                          <a:latin typeface="Arial"/>
                        </a:rPr>
                        <a:t>Warm-up</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0"/>
                  </a:ext>
                </a:extLst>
              </a:tr>
              <a:tr h="567720">
                <a:tc>
                  <a:txBody>
                    <a:bodyPr/>
                    <a:lstStyle/>
                    <a:p>
                      <a:pPr defTabSz="914400">
                        <a:lnSpc>
                          <a:spcPct val="100000"/>
                        </a:lnSpc>
                      </a:pPr>
                      <a:r>
                        <a:rPr lang="de-DE" sz="2200" b="0" u="none" strike="noStrike">
                          <a:solidFill>
                            <a:schemeClr val="accent1">
                              <a:lumMod val="75000"/>
                            </a:schemeClr>
                          </a:solidFill>
                          <a:effectLst/>
                          <a:uFillTx/>
                          <a:latin typeface="Arial"/>
                        </a:rPr>
                        <a:t>Ziele der Veranstaltung</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1"/>
                  </a:ext>
                </a:extLst>
              </a:tr>
              <a:tr h="567720">
                <a:tc>
                  <a:txBody>
                    <a:bodyPr/>
                    <a:lstStyle/>
                    <a:p>
                      <a:pPr defTabSz="914400">
                        <a:lnSpc>
                          <a:spcPct val="100000"/>
                        </a:lnSpc>
                        <a:spcBef>
                          <a:spcPts val="601"/>
                        </a:spcBef>
                        <a:spcAft>
                          <a:spcPts val="400"/>
                        </a:spcAft>
                        <a:tabLst>
                          <a:tab pos="0" algn="l"/>
                        </a:tabLst>
                      </a:pPr>
                      <a:r>
                        <a:rPr lang="de-DE" sz="2200" b="0" u="none" strike="noStrike">
                          <a:solidFill>
                            <a:schemeClr val="accent1">
                              <a:lumMod val="75000"/>
                            </a:schemeClr>
                          </a:solidFill>
                          <a:effectLst/>
                          <a:uFillTx/>
                          <a:latin typeface="Arial"/>
                        </a:rPr>
                        <a:t>Lehrerzentrierter vs. offener Unterricht</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2"/>
                  </a:ext>
                </a:extLst>
              </a:tr>
              <a:tr h="567720">
                <a:tc>
                  <a:txBody>
                    <a:bodyPr/>
                    <a:lstStyle/>
                    <a:p>
                      <a:pPr defTabSz="914400">
                        <a:lnSpc>
                          <a:spcPct val="100000"/>
                        </a:lnSpc>
                        <a:tabLst>
                          <a:tab pos="0" algn="l"/>
                        </a:tabLst>
                      </a:pPr>
                      <a:r>
                        <a:rPr lang="de-DE" sz="2200" b="0" u="none" strike="noStrike">
                          <a:solidFill>
                            <a:schemeClr val="accent1">
                              <a:lumMod val="75000"/>
                            </a:schemeClr>
                          </a:solidFill>
                          <a:effectLst/>
                          <a:uFillTx/>
                          <a:latin typeface="Arial"/>
                        </a:rPr>
                        <a:t>Unterrichtsgespräche planen &amp; durchführen</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3"/>
                  </a:ext>
                </a:extLst>
              </a:tr>
              <a:tr h="567720">
                <a:tc>
                  <a:txBody>
                    <a:bodyPr/>
                    <a:lstStyle/>
                    <a:p>
                      <a:pPr defTabSz="914400">
                        <a:lnSpc>
                          <a:spcPct val="100000"/>
                        </a:lnSpc>
                        <a:tabLst>
                          <a:tab pos="0" algn="l"/>
                        </a:tabLst>
                      </a:pPr>
                      <a:r>
                        <a:rPr lang="de-DE" sz="2200" b="0" u="none" strike="noStrike">
                          <a:solidFill>
                            <a:schemeClr val="accent1">
                              <a:lumMod val="75000"/>
                            </a:schemeClr>
                          </a:solidFill>
                          <a:effectLst/>
                          <a:uFillTx/>
                          <a:latin typeface="Arial"/>
                        </a:rPr>
                        <a:t>Lernaufgabe</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4"/>
                  </a:ext>
                </a:extLst>
              </a:tr>
              <a:tr h="567720">
                <a:tc>
                  <a:txBody>
                    <a:bodyPr/>
                    <a:lstStyle/>
                    <a:p>
                      <a:pPr defTabSz="914400">
                        <a:lnSpc>
                          <a:spcPct val="100000"/>
                        </a:lnSpc>
                        <a:tabLst>
                          <a:tab pos="0" algn="l"/>
                        </a:tabLst>
                      </a:pPr>
                      <a:r>
                        <a:rPr lang="de-DE" sz="2200" b="0" u="none" strike="noStrike">
                          <a:solidFill>
                            <a:schemeClr val="lt1"/>
                          </a:solidFill>
                          <a:effectLst/>
                          <a:uFillTx/>
                          <a:latin typeface="Arial"/>
                        </a:rPr>
                        <a:t>Faktor des Monats – Erfolgskriterien </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5"/>
                  </a:ext>
                </a:extLst>
              </a:tr>
              <a:tr h="595080">
                <a:tc>
                  <a:txBody>
                    <a:bodyPr/>
                    <a:lstStyle/>
                    <a:p>
                      <a:pPr defTabSz="914400">
                        <a:lnSpc>
                          <a:spcPct val="100000"/>
                        </a:lnSpc>
                        <a:tabLst>
                          <a:tab pos="0" algn="l"/>
                        </a:tabLst>
                      </a:pPr>
                      <a:r>
                        <a:rPr lang="de-DE" sz="2200" b="0" u="none" strike="noStrike">
                          <a:solidFill>
                            <a:schemeClr val="accent1">
                              <a:lumMod val="75000"/>
                            </a:schemeClr>
                          </a:solidFill>
                          <a:effectLst/>
                          <a:uFillTx/>
                          <a:latin typeface="Arial"/>
                        </a:rPr>
                        <a:t>nachbereitende Aufgabe</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6"/>
                  </a:ext>
                </a:extLst>
              </a:tr>
              <a:tr h="595080">
                <a:tc>
                  <a:txBody>
                    <a:bodyPr/>
                    <a:lstStyle/>
                    <a:p>
                      <a:pPr defTabSz="914400">
                        <a:lnSpc>
                          <a:spcPct val="100000"/>
                        </a:lnSpc>
                        <a:tabLst>
                          <a:tab pos="0" algn="l"/>
                        </a:tabLst>
                      </a:pPr>
                      <a:r>
                        <a:rPr lang="de-DE" sz="2200" b="0" u="none" strike="noStrike">
                          <a:solidFill>
                            <a:schemeClr val="accent1">
                              <a:lumMod val="75000"/>
                            </a:schemeClr>
                          </a:solidFill>
                          <a:effectLst/>
                          <a:uFillTx/>
                          <a:latin typeface="Arial"/>
                        </a:rPr>
                        <a:t>offene Fragen</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7"/>
                  </a:ext>
                </a:extLst>
              </a:tr>
            </a:tbl>
          </a:graphicData>
        </a:graphic>
      </p:graphicFrame>
      <p:pic>
        <p:nvPicPr>
          <p:cNvPr id="333" name="Grafik 12" descr="Ausführen mit einfarbiger Füllung"/>
          <p:cNvPicPr/>
          <p:nvPr/>
        </p:nvPicPr>
        <p:blipFill>
          <a:blip r:embed="rId10">
            <a:extLst>
              <a:ext uri="{96DAC541-7B7A-43D3-8B79-37D633B846F1}">
                <asvg:svgBlip xmlns:asvg="http://schemas.microsoft.com/office/drawing/2016/SVG/main" r:embed="rId11"/>
              </a:ext>
            </a:extLst>
          </a:blip>
          <a:stretch/>
        </p:blipFill>
        <p:spPr>
          <a:xfrm>
            <a:off x="5169600" y="1792800"/>
            <a:ext cx="575640" cy="575640"/>
          </a:xfrm>
          <a:prstGeom prst="rect">
            <a:avLst/>
          </a:prstGeom>
          <a:noFill/>
          <a:ln w="0">
            <a:noFill/>
          </a:ln>
        </p:spPr>
      </p:pic>
      <p:pic>
        <p:nvPicPr>
          <p:cNvPr id="334" name="Grafik 2" descr="Besprechung mit einfarbiger Füllung"/>
          <p:cNvPicPr/>
          <p:nvPr/>
        </p:nvPicPr>
        <p:blipFill>
          <a:blip r:embed="rId12">
            <a:extLst>
              <a:ext uri="{96DAC541-7B7A-43D3-8B79-37D633B846F1}">
                <asvg:svgBlip xmlns:asvg="http://schemas.microsoft.com/office/drawing/2016/SVG/main" r:embed="rId13"/>
              </a:ext>
            </a:extLst>
          </a:blip>
          <a:stretch/>
        </p:blipFill>
        <p:spPr>
          <a:xfrm>
            <a:off x="5156280" y="4006440"/>
            <a:ext cx="575640" cy="575640"/>
          </a:xfrm>
          <a:prstGeom prst="rect">
            <a:avLst/>
          </a:prstGeom>
          <a:noFill/>
          <a:ln w="0">
            <a:noFill/>
          </a:ln>
        </p:spPr>
      </p:pic>
      <p:pic>
        <p:nvPicPr>
          <p:cNvPr id="335" name="Grafik 5" descr="Klassenzimmer mit einfarbiger Füllung"/>
          <p:cNvPicPr/>
          <p:nvPr/>
        </p:nvPicPr>
        <p:blipFill>
          <a:blip r:embed="rId14">
            <a:extLst>
              <a:ext uri="{96DAC541-7B7A-43D3-8B79-37D633B846F1}">
                <asvg:svgBlip xmlns:asvg="http://schemas.microsoft.com/office/drawing/2016/SVG/main" r:embed="rId15"/>
              </a:ext>
            </a:extLst>
          </a:blip>
          <a:stretch/>
        </p:blipFill>
        <p:spPr>
          <a:xfrm>
            <a:off x="5135760" y="2966760"/>
            <a:ext cx="575640" cy="575640"/>
          </a:xfrm>
          <a:prstGeom prst="rect">
            <a:avLst/>
          </a:prstGeom>
          <a:noFill/>
          <a:ln w="0">
            <a:noFill/>
          </a:ln>
        </p:spPr>
      </p:pic>
      <p:pic>
        <p:nvPicPr>
          <p:cNvPr id="336" name="Grafik 9" descr="Chat mit einfarbiger Füllung"/>
          <p:cNvPicPr/>
          <p:nvPr/>
        </p:nvPicPr>
        <p:blipFill>
          <a:blip r:embed="rId16">
            <a:extLst>
              <a:ext uri="{96DAC541-7B7A-43D3-8B79-37D633B846F1}">
                <asvg:svgBlip xmlns:asvg="http://schemas.microsoft.com/office/drawing/2016/SVG/main" r:embed="rId17"/>
              </a:ext>
            </a:extLst>
          </a:blip>
          <a:stretch/>
        </p:blipFill>
        <p:spPr>
          <a:xfrm>
            <a:off x="5135760" y="3541320"/>
            <a:ext cx="575640" cy="575640"/>
          </a:xfrm>
          <a:prstGeom prst="rect">
            <a:avLst/>
          </a:prstGeom>
          <a:noFill/>
          <a:ln w="0">
            <a:noFill/>
          </a:ln>
        </p:spPr>
      </p:pic>
      <p:pic>
        <p:nvPicPr>
          <p:cNvPr id="337" name="Grafik 22" descr="Ein Bild, das Blau, Raum, Electric Blue (Farbe), Farbigkeit enthält.&#10;&#10;Automatisch generierte Beschreibung"/>
          <p:cNvPicPr/>
          <p:nvPr/>
        </p:nvPicPr>
        <p:blipFill>
          <a:blip r:embed="rId18"/>
          <a:srcRect l="13636" r="51342"/>
          <a:stretch/>
        </p:blipFill>
        <p:spPr>
          <a:xfrm>
            <a:off x="0" y="0"/>
            <a:ext cx="4546080" cy="6839640"/>
          </a:xfrm>
          <a:prstGeom prst="rect">
            <a:avLst/>
          </a:prstGeom>
          <a:noFill/>
          <a:ln w="0">
            <a:noFill/>
          </a:ln>
        </p:spPr>
      </p:pic>
      <p:cxnSp>
        <p:nvCxnSpPr>
          <p:cNvPr id="338" name="Gerade Verbindung 24"/>
          <p:cNvCxnSpPr/>
          <p:nvPr/>
        </p:nvCxnSpPr>
        <p:spPr>
          <a:xfrm>
            <a:off x="4566960" y="0"/>
            <a:ext cx="360" cy="6858360"/>
          </a:xfrm>
          <a:prstGeom prst="straightConnector1">
            <a:avLst/>
          </a:prstGeom>
          <a:ln w="28575">
            <a:solidFill>
              <a:srgbClr val="FFFFFF"/>
            </a:solidFill>
          </a:ln>
        </p:spPr>
      </p:cxnSp>
      <p:pic>
        <p:nvPicPr>
          <p:cNvPr id="339" name="Grafik 25" descr="Tachometer niedrig mit einfarbiger Füllung"/>
          <p:cNvPicPr/>
          <p:nvPr/>
        </p:nvPicPr>
        <p:blipFill>
          <a:blip r:embed="rId19">
            <a:extLst>
              <a:ext uri="{96DAC541-7B7A-43D3-8B79-37D633B846F1}">
                <asvg:svgBlip xmlns:asvg="http://schemas.microsoft.com/office/drawing/2016/SVG/main" r:embed="rId20"/>
              </a:ext>
            </a:extLst>
          </a:blip>
          <a:stretch/>
        </p:blipFill>
        <p:spPr>
          <a:xfrm>
            <a:off x="5153760" y="4582440"/>
            <a:ext cx="575640" cy="575640"/>
          </a:xfrm>
          <a:prstGeom prst="rect">
            <a:avLst/>
          </a:prstGeom>
          <a:noFill/>
          <a:ln w="0">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40" name="Rechteck 5"/>
          <p:cNvSpPr/>
          <p:nvPr/>
        </p:nvSpPr>
        <p:spPr>
          <a:xfrm>
            <a:off x="0" y="10080"/>
            <a:ext cx="12191760" cy="905040"/>
          </a:xfrm>
          <a:prstGeom prst="rect">
            <a:avLst/>
          </a:prstGeom>
          <a:gradFill rotWithShape="0">
            <a:gsLst>
              <a:gs pos="12000">
                <a:srgbClr val="94A6C5"/>
              </a:gs>
              <a:gs pos="31000">
                <a:srgbClr val="A7BCDF"/>
              </a:gs>
              <a:gs pos="51000">
                <a:srgbClr val="ACC1E5"/>
              </a:gs>
              <a:gs pos="75000">
                <a:srgbClr val="8A9DBB">
                  <a:alpha val="65000"/>
                </a:srgbClr>
              </a:gs>
            </a:gsLst>
            <a:lin ang="13500000"/>
          </a:gradFill>
          <a:ln>
            <a:solidFill>
              <a:srgbClr val="325490"/>
            </a:solidFill>
          </a:ln>
          <a:scene3d>
            <a:camera prst="orthographicFront"/>
            <a:lightRig rig="threePt" dir="t"/>
          </a:scene3d>
          <a:sp3d contourW="12700">
            <a:contourClr>
              <a:schemeClr val="bg1"/>
            </a:contourClr>
          </a:sp3d>
        </p:spPr>
        <p:style>
          <a:lnRef idx="2">
            <a:schemeClr val="accent1">
              <a:shade val="50000"/>
            </a:schemeClr>
          </a:lnRef>
          <a:fillRef idx="1">
            <a:schemeClr val="accent1"/>
          </a:fillRef>
          <a:effectRef idx="0">
            <a:schemeClr val="accent1"/>
          </a:effectRef>
          <a:fontRef idx="minor"/>
        </p:style>
        <p:txBody>
          <a:bodyPr lIns="36000" tIns="45000" rIns="90000" bIns="45000" anchor="ctr">
            <a:noAutofit/>
          </a:bodyPr>
          <a:lstStyle/>
          <a:p>
            <a:pPr defTabSz="914400">
              <a:lnSpc>
                <a:spcPct val="100000"/>
              </a:lnSpc>
            </a:pPr>
            <a:endParaRPr lang="de-DE" sz="1800" b="0" u="none" strike="noStrike">
              <a:solidFill>
                <a:srgbClr val="000000"/>
              </a:solidFill>
              <a:effectLst/>
              <a:uFillTx/>
              <a:latin typeface="Arial"/>
            </a:endParaRPr>
          </a:p>
          <a:p>
            <a:pPr defTabSz="914400">
              <a:lnSpc>
                <a:spcPct val="100000"/>
              </a:lnSpc>
            </a:pPr>
            <a:endParaRPr lang="de-DE" sz="1800" b="0" u="none" strike="noStrike">
              <a:solidFill>
                <a:srgbClr val="000000"/>
              </a:solidFill>
              <a:effectLst/>
              <a:uFillTx/>
              <a:latin typeface="Arial"/>
            </a:endParaRPr>
          </a:p>
        </p:txBody>
      </p:sp>
      <p:sp>
        <p:nvSpPr>
          <p:cNvPr id="341" name="Richtungspfeil 4"/>
          <p:cNvSpPr/>
          <p:nvPr/>
        </p:nvSpPr>
        <p:spPr>
          <a:xfrm>
            <a:off x="0" y="601560"/>
            <a:ext cx="7251480" cy="624600"/>
          </a:xfrm>
          <a:prstGeom prst="homePlate">
            <a:avLst>
              <a:gd name="adj" fmla="val 50000"/>
            </a:avLst>
          </a:prstGeom>
          <a:solidFill>
            <a:schemeClr val="accent1">
              <a:lumMod val="75000"/>
            </a:schemeClr>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r>
              <a:rPr lang="de-DE" sz="2800" b="0" u="none" strike="noStrike">
                <a:solidFill>
                  <a:srgbClr val="FFFFFF"/>
                </a:solidFill>
                <a:effectLst/>
                <a:uFillTx/>
                <a:latin typeface="Arial"/>
              </a:rPr>
              <a:t>V6: Unterrichtsplanung und -gestaltung</a:t>
            </a:r>
          </a:p>
        </p:txBody>
      </p:sp>
      <p:sp>
        <p:nvSpPr>
          <p:cNvPr id="342" name="Textfeld 5"/>
          <p:cNvSpPr/>
          <p:nvPr/>
        </p:nvSpPr>
        <p:spPr>
          <a:xfrm>
            <a:off x="1320480" y="1695240"/>
            <a:ext cx="10112040" cy="522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indent="-457200" defTabSz="914400">
              <a:lnSpc>
                <a:spcPct val="100000"/>
              </a:lnSpc>
              <a:tabLst>
                <a:tab pos="0" algn="l"/>
              </a:tabLst>
            </a:pPr>
            <a:r>
              <a:rPr lang="de-DE" sz="2800" b="1" u="none" strike="noStrike">
                <a:solidFill>
                  <a:schemeClr val="accent1">
                    <a:lumMod val="75000"/>
                  </a:schemeClr>
                </a:solidFill>
                <a:effectLst/>
                <a:uFillTx/>
                <a:latin typeface="Arial"/>
              </a:rPr>
              <a:t>Faktor des Monats </a:t>
            </a:r>
            <a:r>
              <a:rPr lang="de-DE" sz="2800" b="0" u="none" strike="noStrike">
                <a:solidFill>
                  <a:schemeClr val="accent1">
                    <a:lumMod val="75000"/>
                  </a:schemeClr>
                </a:solidFill>
                <a:effectLst/>
                <a:uFillTx/>
                <a:latin typeface="Arial"/>
              </a:rPr>
              <a:t>– Erfolgskriterien</a:t>
            </a:r>
            <a:r>
              <a:rPr lang="de-DE" sz="2800" b="0" i="1" u="none" strike="noStrike">
                <a:solidFill>
                  <a:schemeClr val="accent1">
                    <a:lumMod val="75000"/>
                  </a:schemeClr>
                </a:solidFill>
                <a:effectLst/>
                <a:uFillTx/>
                <a:latin typeface="Arial"/>
              </a:rPr>
              <a:t> </a:t>
            </a:r>
            <a:r>
              <a:rPr lang="de-DE" sz="2800" b="0" u="none" strike="noStrike">
                <a:solidFill>
                  <a:schemeClr val="accent1">
                    <a:lumMod val="75000"/>
                  </a:schemeClr>
                </a:solidFill>
                <a:effectLst/>
                <a:uFillTx/>
                <a:latin typeface="Arial"/>
              </a:rPr>
              <a:t>(S. 59)</a:t>
            </a:r>
            <a:endParaRPr lang="de-DE" sz="2800" b="0" u="none" strike="noStrike">
              <a:solidFill>
                <a:srgbClr val="000000"/>
              </a:solidFill>
              <a:effectLst/>
              <a:uFillTx/>
              <a:latin typeface="Arial"/>
            </a:endParaRPr>
          </a:p>
        </p:txBody>
      </p:sp>
      <p:pic>
        <p:nvPicPr>
          <p:cNvPr id="343" name="Grafik 1"/>
          <p:cNvPicPr/>
          <p:nvPr/>
        </p:nvPicPr>
        <p:blipFill>
          <a:blip r:embed="rId2"/>
          <a:srcRect b="29274"/>
          <a:stretch/>
        </p:blipFill>
        <p:spPr>
          <a:xfrm>
            <a:off x="10179360" y="173880"/>
            <a:ext cx="1891800" cy="640800"/>
          </a:xfrm>
          <a:prstGeom prst="rect">
            <a:avLst/>
          </a:prstGeom>
          <a:noFill/>
          <a:ln w="0">
            <a:noFill/>
          </a:ln>
        </p:spPr>
      </p:pic>
      <p:pic>
        <p:nvPicPr>
          <p:cNvPr id="344" name="Grafik 8" descr="Tachometer niedrig mit einfarbiger Füllung"/>
          <p:cNvPicPr/>
          <p:nvPr/>
        </p:nvPicPr>
        <p:blipFill>
          <a:blip r:embed="rId3">
            <a:extLst>
              <a:ext uri="{96DAC541-7B7A-43D3-8B79-37D633B846F1}">
                <asvg:svgBlip xmlns:asvg="http://schemas.microsoft.com/office/drawing/2016/SVG/main" r:embed="rId4"/>
              </a:ext>
            </a:extLst>
          </a:blip>
          <a:stretch/>
        </p:blipFill>
        <p:spPr>
          <a:xfrm>
            <a:off x="710640" y="1668960"/>
            <a:ext cx="575640" cy="575640"/>
          </a:xfrm>
          <a:prstGeom prst="rect">
            <a:avLst/>
          </a:prstGeom>
          <a:noFill/>
          <a:ln w="0">
            <a:noFill/>
          </a:ln>
        </p:spPr>
      </p:pic>
      <p:sp>
        <p:nvSpPr>
          <p:cNvPr id="345" name="Pfeil nach rechts 10"/>
          <p:cNvSpPr/>
          <p:nvPr/>
        </p:nvSpPr>
        <p:spPr>
          <a:xfrm>
            <a:off x="4083840" y="4513320"/>
            <a:ext cx="834120" cy="378000"/>
          </a:xfrm>
          <a:prstGeom prst="rightArrow">
            <a:avLst>
              <a:gd name="adj1" fmla="val 50000"/>
              <a:gd name="adj2" fmla="val 50000"/>
            </a:avLst>
          </a:prstGeom>
          <a:solidFill>
            <a:schemeClr val="accent1">
              <a:lumMod val="75000"/>
            </a:schemeClr>
          </a:solidFill>
          <a:ln>
            <a:solidFill>
              <a:srgbClr val="1D3155"/>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pic>
        <p:nvPicPr>
          <p:cNvPr id="346" name="Grafik 6" descr="Ein Bild, das Text, Buch, Design enthält.&#10;&#10;Automatisch generierte Beschreibung"/>
          <p:cNvPicPr/>
          <p:nvPr/>
        </p:nvPicPr>
        <p:blipFill>
          <a:blip r:embed="rId5"/>
          <a:stretch/>
        </p:blipFill>
        <p:spPr>
          <a:xfrm>
            <a:off x="627480" y="2282400"/>
            <a:ext cx="3304080" cy="4326840"/>
          </a:xfrm>
          <a:prstGeom prst="rect">
            <a:avLst/>
          </a:prstGeom>
          <a:noFill/>
          <a:ln w="0">
            <a:noFill/>
          </a:ln>
        </p:spPr>
      </p:pic>
      <p:pic>
        <p:nvPicPr>
          <p:cNvPr id="347" name="Grafik 13" descr="Ein Bild, das Text, Screenshot, Schrift, Dokument enthält.&#10;&#10;Automatisch generierte Beschreibung"/>
          <p:cNvPicPr/>
          <p:nvPr/>
        </p:nvPicPr>
        <p:blipFill>
          <a:blip r:embed="rId6"/>
          <a:stretch/>
        </p:blipFill>
        <p:spPr>
          <a:xfrm>
            <a:off x="5070240" y="2289960"/>
            <a:ext cx="3932640" cy="4311720"/>
          </a:xfrm>
          <a:prstGeom prst="rect">
            <a:avLst/>
          </a:prstGeom>
          <a:noFill/>
          <a:ln w="0">
            <a:noFill/>
          </a:ln>
        </p:spPr>
      </p:pic>
      <p:sp>
        <p:nvSpPr>
          <p:cNvPr id="348" name="Wolkenförmige Legende 11"/>
          <p:cNvSpPr/>
          <p:nvPr/>
        </p:nvSpPr>
        <p:spPr>
          <a:xfrm>
            <a:off x="8772840" y="1226520"/>
            <a:ext cx="2812320" cy="1269720"/>
          </a:xfrm>
          <a:prstGeom prst="cloudCallout">
            <a:avLst>
              <a:gd name="adj1" fmla="val -55724"/>
              <a:gd name="adj2" fmla="val 62284"/>
            </a:avLst>
          </a:prstGeom>
          <a:solidFill>
            <a:schemeClr val="accent1">
              <a:lumMod val="75000"/>
            </a:schemeClr>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1800" b="0" u="none" strike="noStrike">
                <a:solidFill>
                  <a:schemeClr val="lt1"/>
                </a:solidFill>
                <a:effectLst/>
                <a:uFillTx/>
                <a:latin typeface="Arial"/>
              </a:rPr>
              <a:t>Sicht- und Tiefenstrukturen</a:t>
            </a:r>
            <a:endParaRPr lang="de-DE" sz="1800" b="0" u="none" strike="noStrike">
              <a:solidFill>
                <a:srgbClr val="FFFFFF"/>
              </a:solidFill>
              <a:effectLst/>
              <a:uFillTx/>
              <a:latin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 name="Grafik 3"/>
          <p:cNvPicPr/>
          <p:nvPr/>
        </p:nvPicPr>
        <p:blipFill>
          <a:blip r:embed="rId3"/>
          <a:srcRect t="28648" b="15105"/>
          <a:stretch/>
        </p:blipFill>
        <p:spPr>
          <a:xfrm>
            <a:off x="0" y="0"/>
            <a:ext cx="12191760" cy="6857640"/>
          </a:xfrm>
          <a:prstGeom prst="rect">
            <a:avLst/>
          </a:prstGeom>
          <a:solidFill>
            <a:schemeClr val="accent1">
              <a:lumMod val="60000"/>
              <a:lumOff val="40000"/>
            </a:schemeClr>
          </a:solidFill>
          <a:ln w="0">
            <a:noFill/>
          </a:ln>
        </p:spPr>
      </p:pic>
      <p:sp>
        <p:nvSpPr>
          <p:cNvPr id="350" name="Textfeld 5"/>
          <p:cNvSpPr/>
          <p:nvPr/>
        </p:nvSpPr>
        <p:spPr>
          <a:xfrm>
            <a:off x="5168160" y="794880"/>
            <a:ext cx="5179320" cy="707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indent="-457200" defTabSz="914400">
              <a:lnSpc>
                <a:spcPct val="100000"/>
              </a:lnSpc>
              <a:tabLst>
                <a:tab pos="0" algn="l"/>
              </a:tabLst>
            </a:pPr>
            <a:r>
              <a:rPr lang="de-DE" sz="4000" b="1" u="none" strike="noStrike">
                <a:solidFill>
                  <a:srgbClr val="FF0000"/>
                </a:solidFill>
                <a:effectLst/>
                <a:uFillTx/>
                <a:latin typeface="Arial"/>
              </a:rPr>
              <a:t>A</a:t>
            </a:r>
            <a:r>
              <a:rPr lang="de-DE" sz="4000" b="1" u="none" strike="noStrike">
                <a:solidFill>
                  <a:schemeClr val="lt1"/>
                </a:solidFill>
                <a:effectLst/>
                <a:uFillTx/>
                <a:latin typeface="Arial"/>
              </a:rPr>
              <a:t>genda</a:t>
            </a:r>
            <a:endParaRPr lang="de-DE" sz="4000" b="0" u="none" strike="noStrike">
              <a:solidFill>
                <a:srgbClr val="000000"/>
              </a:solidFill>
              <a:effectLst/>
              <a:uFillTx/>
              <a:latin typeface="Arial"/>
            </a:endParaRPr>
          </a:p>
        </p:txBody>
      </p:sp>
      <p:pic>
        <p:nvPicPr>
          <p:cNvPr id="351" name="Grafik 7" descr="Bücher"/>
          <p:cNvPicPr/>
          <p:nvPr/>
        </p:nvPicPr>
        <p:blipFill>
          <a:blip r:embed="rId4">
            <a:extLst>
              <a:ext uri="{96DAC541-7B7A-43D3-8B79-37D633B846F1}">
                <asvg:svgBlip xmlns:asvg="http://schemas.microsoft.com/office/drawing/2016/SVG/main" r:embed="rId5"/>
              </a:ext>
            </a:extLst>
          </a:blip>
          <a:stretch/>
        </p:blipFill>
        <p:spPr>
          <a:xfrm>
            <a:off x="5153760" y="2378160"/>
            <a:ext cx="575640" cy="575640"/>
          </a:xfrm>
          <a:prstGeom prst="rect">
            <a:avLst/>
          </a:prstGeom>
          <a:noFill/>
          <a:ln w="0">
            <a:noFill/>
          </a:ln>
        </p:spPr>
      </p:pic>
      <p:pic>
        <p:nvPicPr>
          <p:cNvPr id="352" name="Grafik 10" descr="Rucksack"/>
          <p:cNvPicPr/>
          <p:nvPr/>
        </p:nvPicPr>
        <p:blipFill>
          <a:blip r:embed="rId6">
            <a:extLst>
              <a:ext uri="{96DAC541-7B7A-43D3-8B79-37D633B846F1}">
                <asvg:svgBlip xmlns:asvg="http://schemas.microsoft.com/office/drawing/2016/SVG/main" r:embed="rId7"/>
              </a:ext>
            </a:extLst>
          </a:blip>
          <a:stretch/>
        </p:blipFill>
        <p:spPr>
          <a:xfrm>
            <a:off x="5164200" y="5182200"/>
            <a:ext cx="568080" cy="568080"/>
          </a:xfrm>
          <a:prstGeom prst="rect">
            <a:avLst/>
          </a:prstGeom>
          <a:noFill/>
          <a:ln w="0">
            <a:noFill/>
          </a:ln>
        </p:spPr>
      </p:pic>
      <p:pic>
        <p:nvPicPr>
          <p:cNvPr id="353" name="Grafik 13" descr="Hilfe"/>
          <p:cNvPicPr/>
          <p:nvPr/>
        </p:nvPicPr>
        <p:blipFill>
          <a:blip r:embed="rId8">
            <a:extLst>
              <a:ext uri="{96DAC541-7B7A-43D3-8B79-37D633B846F1}">
                <asvg:svgBlip xmlns:asvg="http://schemas.microsoft.com/office/drawing/2016/SVG/main" r:embed="rId9"/>
              </a:ext>
            </a:extLst>
          </a:blip>
          <a:srcRect l="8457" t="7249" r="7210" b="7872"/>
          <a:stretch/>
        </p:blipFill>
        <p:spPr>
          <a:xfrm>
            <a:off x="5173560" y="5790960"/>
            <a:ext cx="568080" cy="571680"/>
          </a:xfrm>
          <a:prstGeom prst="rect">
            <a:avLst/>
          </a:prstGeom>
          <a:noFill/>
          <a:ln w="0">
            <a:noFill/>
          </a:ln>
        </p:spPr>
      </p:pic>
      <p:graphicFrame>
        <p:nvGraphicFramePr>
          <p:cNvPr id="354" name="Tabelle 2"/>
          <p:cNvGraphicFramePr/>
          <p:nvPr/>
        </p:nvGraphicFramePr>
        <p:xfrm>
          <a:off x="6095880" y="1765440"/>
          <a:ext cx="5675760" cy="4597200"/>
        </p:xfrm>
        <a:graphic>
          <a:graphicData uri="http://schemas.openxmlformats.org/drawingml/2006/table">
            <a:tbl>
              <a:tblPr/>
              <a:tblGrid>
                <a:gridCol w="5675760">
                  <a:extLst>
                    <a:ext uri="{9D8B030D-6E8A-4147-A177-3AD203B41FA5}">
                      <a16:colId xmlns:a16="http://schemas.microsoft.com/office/drawing/2014/main" val="20000"/>
                    </a:ext>
                  </a:extLst>
                </a:gridCol>
              </a:tblGrid>
              <a:tr h="567720">
                <a:tc>
                  <a:txBody>
                    <a:bodyPr/>
                    <a:lstStyle/>
                    <a:p>
                      <a:pPr defTabSz="914400">
                        <a:lnSpc>
                          <a:spcPct val="100000"/>
                        </a:lnSpc>
                      </a:pPr>
                      <a:r>
                        <a:rPr lang="de-DE" sz="2200" b="0" i="1" u="none" strike="noStrike">
                          <a:solidFill>
                            <a:schemeClr val="accent1">
                              <a:lumMod val="75000"/>
                            </a:schemeClr>
                          </a:solidFill>
                          <a:effectLst/>
                          <a:uFillTx/>
                          <a:latin typeface="Arial"/>
                        </a:rPr>
                        <a:t>Warm-up</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0"/>
                  </a:ext>
                </a:extLst>
              </a:tr>
              <a:tr h="567720">
                <a:tc>
                  <a:txBody>
                    <a:bodyPr/>
                    <a:lstStyle/>
                    <a:p>
                      <a:pPr defTabSz="914400">
                        <a:lnSpc>
                          <a:spcPct val="100000"/>
                        </a:lnSpc>
                      </a:pPr>
                      <a:r>
                        <a:rPr lang="de-DE" sz="2200" b="0" u="none" strike="noStrike">
                          <a:solidFill>
                            <a:schemeClr val="accent1">
                              <a:lumMod val="75000"/>
                            </a:schemeClr>
                          </a:solidFill>
                          <a:effectLst/>
                          <a:uFillTx/>
                          <a:latin typeface="Arial"/>
                        </a:rPr>
                        <a:t>Ziele der Veranstaltung</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1"/>
                  </a:ext>
                </a:extLst>
              </a:tr>
              <a:tr h="567720">
                <a:tc>
                  <a:txBody>
                    <a:bodyPr/>
                    <a:lstStyle/>
                    <a:p>
                      <a:pPr defTabSz="914400">
                        <a:lnSpc>
                          <a:spcPct val="100000"/>
                        </a:lnSpc>
                        <a:spcBef>
                          <a:spcPts val="601"/>
                        </a:spcBef>
                        <a:spcAft>
                          <a:spcPts val="400"/>
                        </a:spcAft>
                        <a:tabLst>
                          <a:tab pos="0" algn="l"/>
                        </a:tabLst>
                      </a:pPr>
                      <a:r>
                        <a:rPr lang="de-DE" sz="2200" b="0" u="none" strike="noStrike">
                          <a:solidFill>
                            <a:schemeClr val="accent1">
                              <a:lumMod val="75000"/>
                            </a:schemeClr>
                          </a:solidFill>
                          <a:effectLst/>
                          <a:uFillTx/>
                          <a:latin typeface="Arial"/>
                        </a:rPr>
                        <a:t>Lehrerzentrierter vs. offener Unterricht</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2"/>
                  </a:ext>
                </a:extLst>
              </a:tr>
              <a:tr h="567720">
                <a:tc>
                  <a:txBody>
                    <a:bodyPr/>
                    <a:lstStyle/>
                    <a:p>
                      <a:pPr defTabSz="914400">
                        <a:lnSpc>
                          <a:spcPct val="100000"/>
                        </a:lnSpc>
                        <a:tabLst>
                          <a:tab pos="0" algn="l"/>
                        </a:tabLst>
                      </a:pPr>
                      <a:r>
                        <a:rPr lang="de-DE" sz="2200" b="0" u="none" strike="noStrike">
                          <a:solidFill>
                            <a:schemeClr val="accent1">
                              <a:lumMod val="75000"/>
                            </a:schemeClr>
                          </a:solidFill>
                          <a:effectLst/>
                          <a:uFillTx/>
                          <a:latin typeface="Arial"/>
                        </a:rPr>
                        <a:t>Unterrichtsgespräche planen &amp; durchführen</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3"/>
                  </a:ext>
                </a:extLst>
              </a:tr>
              <a:tr h="567720">
                <a:tc>
                  <a:txBody>
                    <a:bodyPr/>
                    <a:lstStyle/>
                    <a:p>
                      <a:pPr defTabSz="914400">
                        <a:lnSpc>
                          <a:spcPct val="100000"/>
                        </a:lnSpc>
                        <a:tabLst>
                          <a:tab pos="0" algn="l"/>
                        </a:tabLst>
                      </a:pPr>
                      <a:r>
                        <a:rPr lang="de-DE" sz="2200" b="0" u="none" strike="noStrike">
                          <a:solidFill>
                            <a:schemeClr val="accent1">
                              <a:lumMod val="75000"/>
                            </a:schemeClr>
                          </a:solidFill>
                          <a:effectLst/>
                          <a:uFillTx/>
                          <a:latin typeface="Arial"/>
                        </a:rPr>
                        <a:t>Lernaufgabe</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4"/>
                  </a:ext>
                </a:extLst>
              </a:tr>
              <a:tr h="567720">
                <a:tc>
                  <a:txBody>
                    <a:bodyPr/>
                    <a:lstStyle/>
                    <a:p>
                      <a:pPr defTabSz="914400">
                        <a:lnSpc>
                          <a:spcPct val="100000"/>
                        </a:lnSpc>
                        <a:tabLst>
                          <a:tab pos="0" algn="l"/>
                        </a:tabLst>
                      </a:pPr>
                      <a:r>
                        <a:rPr lang="de-DE" sz="2200" b="0" u="none" strike="noStrike">
                          <a:solidFill>
                            <a:schemeClr val="accent1">
                              <a:lumMod val="75000"/>
                            </a:schemeClr>
                          </a:solidFill>
                          <a:effectLst/>
                          <a:uFillTx/>
                          <a:latin typeface="Arial"/>
                        </a:rPr>
                        <a:t>Faktor des Monats – Erfolgskriterien </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5"/>
                  </a:ext>
                </a:extLst>
              </a:tr>
              <a:tr h="595080">
                <a:tc>
                  <a:txBody>
                    <a:bodyPr/>
                    <a:lstStyle/>
                    <a:p>
                      <a:pPr defTabSz="914400">
                        <a:lnSpc>
                          <a:spcPct val="100000"/>
                        </a:lnSpc>
                        <a:tabLst>
                          <a:tab pos="0" algn="l"/>
                        </a:tabLst>
                      </a:pPr>
                      <a:r>
                        <a:rPr lang="de-DE" sz="2200" b="0" u="none" strike="noStrike">
                          <a:solidFill>
                            <a:schemeClr val="lt1"/>
                          </a:solidFill>
                          <a:effectLst/>
                          <a:uFillTx/>
                          <a:latin typeface="Arial"/>
                        </a:rPr>
                        <a:t>nachbereitende Aufgabe</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6"/>
                  </a:ext>
                </a:extLst>
              </a:tr>
              <a:tr h="595080">
                <a:tc>
                  <a:txBody>
                    <a:bodyPr/>
                    <a:lstStyle/>
                    <a:p>
                      <a:pPr defTabSz="914400">
                        <a:lnSpc>
                          <a:spcPct val="100000"/>
                        </a:lnSpc>
                        <a:tabLst>
                          <a:tab pos="0" algn="l"/>
                        </a:tabLst>
                      </a:pPr>
                      <a:r>
                        <a:rPr lang="de-DE" sz="2200" b="0" u="none" strike="noStrike">
                          <a:solidFill>
                            <a:schemeClr val="accent1">
                              <a:lumMod val="75000"/>
                            </a:schemeClr>
                          </a:solidFill>
                          <a:effectLst/>
                          <a:uFillTx/>
                          <a:latin typeface="Arial"/>
                        </a:rPr>
                        <a:t>offene Fragen</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7"/>
                  </a:ext>
                </a:extLst>
              </a:tr>
            </a:tbl>
          </a:graphicData>
        </a:graphic>
      </p:graphicFrame>
      <p:pic>
        <p:nvPicPr>
          <p:cNvPr id="355" name="Grafik 12" descr="Ausführen mit einfarbiger Füllung"/>
          <p:cNvPicPr/>
          <p:nvPr/>
        </p:nvPicPr>
        <p:blipFill>
          <a:blip r:embed="rId10">
            <a:extLst>
              <a:ext uri="{96DAC541-7B7A-43D3-8B79-37D633B846F1}">
                <asvg:svgBlip xmlns:asvg="http://schemas.microsoft.com/office/drawing/2016/SVG/main" r:embed="rId11"/>
              </a:ext>
            </a:extLst>
          </a:blip>
          <a:stretch/>
        </p:blipFill>
        <p:spPr>
          <a:xfrm>
            <a:off x="5169600" y="1792800"/>
            <a:ext cx="575640" cy="575640"/>
          </a:xfrm>
          <a:prstGeom prst="rect">
            <a:avLst/>
          </a:prstGeom>
          <a:noFill/>
          <a:ln w="0">
            <a:noFill/>
          </a:ln>
        </p:spPr>
      </p:pic>
      <p:pic>
        <p:nvPicPr>
          <p:cNvPr id="356" name="Grafik 2" descr="Besprechung mit einfarbiger Füllung"/>
          <p:cNvPicPr/>
          <p:nvPr/>
        </p:nvPicPr>
        <p:blipFill>
          <a:blip r:embed="rId12">
            <a:extLst>
              <a:ext uri="{96DAC541-7B7A-43D3-8B79-37D633B846F1}">
                <asvg:svgBlip xmlns:asvg="http://schemas.microsoft.com/office/drawing/2016/SVG/main" r:embed="rId13"/>
              </a:ext>
            </a:extLst>
          </a:blip>
          <a:stretch/>
        </p:blipFill>
        <p:spPr>
          <a:xfrm>
            <a:off x="5156280" y="4006440"/>
            <a:ext cx="575640" cy="575640"/>
          </a:xfrm>
          <a:prstGeom prst="rect">
            <a:avLst/>
          </a:prstGeom>
          <a:noFill/>
          <a:ln w="0">
            <a:noFill/>
          </a:ln>
        </p:spPr>
      </p:pic>
      <p:pic>
        <p:nvPicPr>
          <p:cNvPr id="357" name="Grafik 5" descr="Klassenzimmer mit einfarbiger Füllung"/>
          <p:cNvPicPr/>
          <p:nvPr/>
        </p:nvPicPr>
        <p:blipFill>
          <a:blip r:embed="rId14">
            <a:extLst>
              <a:ext uri="{96DAC541-7B7A-43D3-8B79-37D633B846F1}">
                <asvg:svgBlip xmlns:asvg="http://schemas.microsoft.com/office/drawing/2016/SVG/main" r:embed="rId15"/>
              </a:ext>
            </a:extLst>
          </a:blip>
          <a:stretch/>
        </p:blipFill>
        <p:spPr>
          <a:xfrm>
            <a:off x="5135760" y="2966760"/>
            <a:ext cx="575640" cy="575640"/>
          </a:xfrm>
          <a:prstGeom prst="rect">
            <a:avLst/>
          </a:prstGeom>
          <a:noFill/>
          <a:ln w="0">
            <a:noFill/>
          </a:ln>
        </p:spPr>
      </p:pic>
      <p:pic>
        <p:nvPicPr>
          <p:cNvPr id="358" name="Grafik 9" descr="Chat mit einfarbiger Füllung"/>
          <p:cNvPicPr/>
          <p:nvPr/>
        </p:nvPicPr>
        <p:blipFill>
          <a:blip r:embed="rId16">
            <a:extLst>
              <a:ext uri="{96DAC541-7B7A-43D3-8B79-37D633B846F1}">
                <asvg:svgBlip xmlns:asvg="http://schemas.microsoft.com/office/drawing/2016/SVG/main" r:embed="rId17"/>
              </a:ext>
            </a:extLst>
          </a:blip>
          <a:stretch/>
        </p:blipFill>
        <p:spPr>
          <a:xfrm>
            <a:off x="5135760" y="3541320"/>
            <a:ext cx="575640" cy="575640"/>
          </a:xfrm>
          <a:prstGeom prst="rect">
            <a:avLst/>
          </a:prstGeom>
          <a:noFill/>
          <a:ln w="0">
            <a:noFill/>
          </a:ln>
        </p:spPr>
      </p:pic>
      <p:pic>
        <p:nvPicPr>
          <p:cNvPr id="359" name="Grafik 22" descr="Ein Bild, das Blau, Raum, Electric Blue (Farbe), Farbigkeit enthält.&#10;&#10;Automatisch generierte Beschreibung"/>
          <p:cNvPicPr/>
          <p:nvPr/>
        </p:nvPicPr>
        <p:blipFill>
          <a:blip r:embed="rId18"/>
          <a:srcRect l="13636" r="51342"/>
          <a:stretch/>
        </p:blipFill>
        <p:spPr>
          <a:xfrm>
            <a:off x="0" y="0"/>
            <a:ext cx="4546080" cy="6839640"/>
          </a:xfrm>
          <a:prstGeom prst="rect">
            <a:avLst/>
          </a:prstGeom>
          <a:noFill/>
          <a:ln w="0">
            <a:noFill/>
          </a:ln>
        </p:spPr>
      </p:pic>
      <p:cxnSp>
        <p:nvCxnSpPr>
          <p:cNvPr id="360" name="Gerade Verbindung 24"/>
          <p:cNvCxnSpPr/>
          <p:nvPr/>
        </p:nvCxnSpPr>
        <p:spPr>
          <a:xfrm>
            <a:off x="4566960" y="0"/>
            <a:ext cx="360" cy="6858360"/>
          </a:xfrm>
          <a:prstGeom prst="straightConnector1">
            <a:avLst/>
          </a:prstGeom>
          <a:ln w="28575">
            <a:solidFill>
              <a:srgbClr val="FFFFFF"/>
            </a:solidFill>
          </a:ln>
        </p:spPr>
      </p:cxnSp>
      <p:pic>
        <p:nvPicPr>
          <p:cNvPr id="361" name="Grafik 25" descr="Tachometer niedrig mit einfarbiger Füllung"/>
          <p:cNvPicPr/>
          <p:nvPr/>
        </p:nvPicPr>
        <p:blipFill>
          <a:blip r:embed="rId19">
            <a:extLst>
              <a:ext uri="{96DAC541-7B7A-43D3-8B79-37D633B846F1}">
                <asvg:svgBlip xmlns:asvg="http://schemas.microsoft.com/office/drawing/2016/SVG/main" r:embed="rId20"/>
              </a:ext>
            </a:extLst>
          </a:blip>
          <a:stretch/>
        </p:blipFill>
        <p:spPr>
          <a:xfrm>
            <a:off x="5153760" y="4582440"/>
            <a:ext cx="575640" cy="575640"/>
          </a:xfrm>
          <a:prstGeom prst="rect">
            <a:avLst/>
          </a:prstGeom>
          <a:noFill/>
          <a:ln w="0">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62" name="Rechteck 5"/>
          <p:cNvSpPr/>
          <p:nvPr/>
        </p:nvSpPr>
        <p:spPr>
          <a:xfrm>
            <a:off x="273170" y="-2587925"/>
            <a:ext cx="12191760" cy="905040"/>
          </a:xfrm>
          <a:prstGeom prst="rect">
            <a:avLst/>
          </a:prstGeom>
          <a:gradFill rotWithShape="0">
            <a:gsLst>
              <a:gs pos="12000">
                <a:srgbClr val="94A6C5"/>
              </a:gs>
              <a:gs pos="31000">
                <a:srgbClr val="A7BCDF"/>
              </a:gs>
              <a:gs pos="51000">
                <a:srgbClr val="ACC1E5"/>
              </a:gs>
              <a:gs pos="75000">
                <a:srgbClr val="8A9DBB">
                  <a:alpha val="65000"/>
                </a:srgbClr>
              </a:gs>
            </a:gsLst>
            <a:lin ang="13500000"/>
          </a:gradFill>
          <a:ln>
            <a:solidFill>
              <a:srgbClr val="325490"/>
            </a:solidFill>
          </a:ln>
          <a:scene3d>
            <a:camera prst="orthographicFront"/>
            <a:lightRig rig="threePt" dir="t"/>
          </a:scene3d>
          <a:sp3d contourW="12700">
            <a:contourClr>
              <a:schemeClr val="bg1"/>
            </a:contourClr>
          </a:sp3d>
        </p:spPr>
        <p:style>
          <a:lnRef idx="2">
            <a:schemeClr val="accent1">
              <a:shade val="50000"/>
            </a:schemeClr>
          </a:lnRef>
          <a:fillRef idx="1">
            <a:schemeClr val="accent1"/>
          </a:fillRef>
          <a:effectRef idx="0">
            <a:schemeClr val="accent1"/>
          </a:effectRef>
          <a:fontRef idx="minor"/>
        </p:style>
        <p:txBody>
          <a:bodyPr lIns="36000" tIns="45000" rIns="90000" bIns="45000" anchor="ctr">
            <a:noAutofit/>
          </a:bodyPr>
          <a:lstStyle/>
          <a:p>
            <a:pPr defTabSz="914400">
              <a:lnSpc>
                <a:spcPct val="100000"/>
              </a:lnSpc>
            </a:pPr>
            <a:endParaRPr lang="de-DE" sz="1800" b="0" u="none" strike="noStrike">
              <a:solidFill>
                <a:srgbClr val="000000"/>
              </a:solidFill>
              <a:effectLst/>
              <a:uFillTx/>
              <a:latin typeface="Arial"/>
            </a:endParaRPr>
          </a:p>
          <a:p>
            <a:pPr defTabSz="914400">
              <a:lnSpc>
                <a:spcPct val="100000"/>
              </a:lnSpc>
            </a:pPr>
            <a:endParaRPr lang="de-DE" sz="1800" b="0" u="none" strike="noStrike">
              <a:solidFill>
                <a:srgbClr val="000000"/>
              </a:solidFill>
              <a:effectLst/>
              <a:uFillTx/>
              <a:latin typeface="Arial"/>
            </a:endParaRPr>
          </a:p>
        </p:txBody>
      </p:sp>
      <p:sp>
        <p:nvSpPr>
          <p:cNvPr id="363" name="Richtungspfeil 4"/>
          <p:cNvSpPr/>
          <p:nvPr/>
        </p:nvSpPr>
        <p:spPr>
          <a:xfrm>
            <a:off x="0" y="590400"/>
            <a:ext cx="7251480" cy="624600"/>
          </a:xfrm>
          <a:prstGeom prst="homePlate">
            <a:avLst>
              <a:gd name="adj" fmla="val 50000"/>
            </a:avLst>
          </a:prstGeom>
          <a:solidFill>
            <a:schemeClr val="accent1">
              <a:lumMod val="75000"/>
            </a:schemeClr>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0" u="none" strike="noStrike">
                <a:solidFill>
                  <a:schemeClr val="lt1"/>
                </a:solidFill>
                <a:effectLst/>
                <a:uFillTx/>
                <a:latin typeface="Arial"/>
              </a:rPr>
              <a:t>V6: Unterrichtsplanung und -gestaltung</a:t>
            </a:r>
            <a:endParaRPr lang="de-DE" sz="2800" b="0" u="none" strike="noStrike">
              <a:solidFill>
                <a:srgbClr val="FFFFFF"/>
              </a:solidFill>
              <a:effectLst/>
              <a:uFillTx/>
              <a:latin typeface="Arial"/>
            </a:endParaRPr>
          </a:p>
        </p:txBody>
      </p:sp>
      <p:pic>
        <p:nvPicPr>
          <p:cNvPr id="364" name="Grafik 7" descr="Mann"/>
          <p:cNvPicPr/>
          <p:nvPr/>
        </p:nvPicPr>
        <p:blipFill>
          <a:blip r:embed="rId2">
            <a:extLst>
              <a:ext uri="{96DAC541-7B7A-43D3-8B79-37D633B846F1}">
                <asvg:svgBlip xmlns:asvg="http://schemas.microsoft.com/office/drawing/2016/SVG/main" r:embed="rId3"/>
              </a:ext>
            </a:extLst>
          </a:blip>
          <a:stretch/>
        </p:blipFill>
        <p:spPr>
          <a:xfrm>
            <a:off x="676800" y="2583720"/>
            <a:ext cx="525240" cy="537480"/>
          </a:xfrm>
          <a:prstGeom prst="rect">
            <a:avLst/>
          </a:prstGeom>
          <a:noFill/>
          <a:ln w="0">
            <a:noFill/>
          </a:ln>
        </p:spPr>
      </p:pic>
      <p:pic>
        <p:nvPicPr>
          <p:cNvPr id="365" name="Grafik 9" descr="Rucksack"/>
          <p:cNvPicPr/>
          <p:nvPr/>
        </p:nvPicPr>
        <p:blipFill>
          <a:blip r:embed="rId4">
            <a:extLst>
              <a:ext uri="{96DAC541-7B7A-43D3-8B79-37D633B846F1}">
                <asvg:svgBlip xmlns:asvg="http://schemas.microsoft.com/office/drawing/2016/SVG/main" r:embed="rId5"/>
              </a:ext>
            </a:extLst>
          </a:blip>
          <a:stretch/>
        </p:blipFill>
        <p:spPr>
          <a:xfrm>
            <a:off x="651600" y="1707840"/>
            <a:ext cx="575640" cy="575640"/>
          </a:xfrm>
          <a:prstGeom prst="rect">
            <a:avLst/>
          </a:prstGeom>
          <a:noFill/>
          <a:ln w="0">
            <a:noFill/>
          </a:ln>
        </p:spPr>
      </p:pic>
      <p:sp>
        <p:nvSpPr>
          <p:cNvPr id="366" name="Rechteck 2"/>
          <p:cNvSpPr/>
          <p:nvPr/>
        </p:nvSpPr>
        <p:spPr>
          <a:xfrm>
            <a:off x="1320480" y="2440800"/>
            <a:ext cx="10112040" cy="250795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10000"/>
              </a:lnSpc>
              <a:spcAft>
                <a:spcPts val="601"/>
              </a:spcAft>
            </a:pPr>
            <a:r>
              <a:rPr lang="de-DE" sz="1800" b="1" u="none" strike="noStrike" dirty="0">
                <a:solidFill>
                  <a:schemeClr val="dk1"/>
                </a:solidFill>
                <a:effectLst/>
                <a:uFillTx/>
                <a:latin typeface="Arial"/>
              </a:rPr>
              <a:t>OPTION 1</a:t>
            </a:r>
            <a:endParaRPr lang="de-DE" sz="1800" b="0" u="none" strike="noStrike" dirty="0">
              <a:solidFill>
                <a:srgbClr val="000000"/>
              </a:solidFill>
              <a:effectLst/>
              <a:uFillTx/>
              <a:latin typeface="Arial"/>
            </a:endParaRPr>
          </a:p>
          <a:p>
            <a:pPr algn="just">
              <a:lnSpc>
                <a:spcPct val="110000"/>
              </a:lnSpc>
              <a:spcAft>
                <a:spcPts val="1199"/>
              </a:spcAft>
            </a:pPr>
            <a:r>
              <a:rPr lang="de-DE" sz="1800" b="0" u="none" strike="noStrike" dirty="0">
                <a:solidFill>
                  <a:schemeClr val="dk1"/>
                </a:solidFill>
                <a:effectLst/>
                <a:uFillTx/>
                <a:latin typeface="Arial"/>
              </a:rPr>
              <a:t>Planen Sie eine kompetenzorientierte Englischstunde analog zum</a:t>
            </a:r>
            <a:r>
              <a:rPr lang="de-DE" dirty="0">
                <a:solidFill>
                  <a:schemeClr val="dk1"/>
                </a:solidFill>
                <a:latin typeface="Arial"/>
              </a:rPr>
              <a:t> Planungsraster nach Hallet. Achten Sie </a:t>
            </a:r>
            <a:r>
              <a:rPr lang="de-DE" sz="1800" b="0" u="none" strike="noStrike" dirty="0">
                <a:solidFill>
                  <a:schemeClr val="dk1"/>
                </a:solidFill>
                <a:effectLst/>
                <a:uFillTx/>
                <a:latin typeface="Arial"/>
              </a:rPr>
              <a:t>bereits bei der Planung </a:t>
            </a:r>
            <a:r>
              <a:rPr lang="de-DE" dirty="0">
                <a:solidFill>
                  <a:schemeClr val="dk1"/>
                </a:solidFill>
                <a:latin typeface="Arial"/>
              </a:rPr>
              <a:t>darauf, Sicht-</a:t>
            </a:r>
            <a:r>
              <a:rPr lang="de-DE" sz="1800" b="0" u="none" strike="noStrike" dirty="0">
                <a:solidFill>
                  <a:schemeClr val="dk1"/>
                </a:solidFill>
                <a:effectLst/>
                <a:uFillTx/>
                <a:latin typeface="Arial"/>
              </a:rPr>
              <a:t> und Tiefenstrukturen bewusst voneinander </a:t>
            </a:r>
            <a:r>
              <a:rPr lang="de-DE" dirty="0">
                <a:solidFill>
                  <a:schemeClr val="dk1"/>
                </a:solidFill>
                <a:latin typeface="Arial"/>
              </a:rPr>
              <a:t>zu </a:t>
            </a:r>
            <a:r>
              <a:rPr lang="de-DE" sz="1800" b="0" u="none" strike="noStrike" dirty="0">
                <a:solidFill>
                  <a:schemeClr val="dk1"/>
                </a:solidFill>
                <a:effectLst/>
                <a:uFillTx/>
                <a:latin typeface="Arial"/>
              </a:rPr>
              <a:t>unterscheiden. </a:t>
            </a:r>
            <a:endParaRPr lang="de-DE" sz="1800" b="0" u="none" strike="noStrike" dirty="0">
              <a:solidFill>
                <a:srgbClr val="000000"/>
              </a:solidFill>
              <a:effectLst/>
              <a:uFillTx/>
              <a:latin typeface="Arial"/>
            </a:endParaRPr>
          </a:p>
          <a:p>
            <a:pPr algn="just" defTabSz="914400">
              <a:lnSpc>
                <a:spcPct val="110000"/>
              </a:lnSpc>
              <a:spcAft>
                <a:spcPts val="601"/>
              </a:spcAft>
            </a:pPr>
            <a:r>
              <a:rPr lang="de-DE" sz="1800" b="1" u="none" strike="noStrike" dirty="0">
                <a:solidFill>
                  <a:schemeClr val="dk1"/>
                </a:solidFill>
                <a:effectLst/>
                <a:uFillTx/>
                <a:latin typeface="Arial"/>
              </a:rPr>
              <a:t>OPTION 2</a:t>
            </a:r>
            <a:endParaRPr lang="de-DE" sz="1800" b="0" u="none" strike="noStrike" dirty="0">
              <a:solidFill>
                <a:srgbClr val="000000"/>
              </a:solidFill>
              <a:effectLst/>
              <a:uFillTx/>
              <a:latin typeface="Arial"/>
            </a:endParaRPr>
          </a:p>
          <a:p>
            <a:pPr algn="just">
              <a:lnSpc>
                <a:spcPct val="110000"/>
              </a:lnSpc>
            </a:pPr>
            <a:r>
              <a:rPr lang="de-DE" dirty="0">
                <a:solidFill>
                  <a:srgbClr val="000000"/>
                </a:solidFill>
                <a:latin typeface="Arial"/>
                <a:cs typeface="Arial"/>
              </a:rPr>
              <a:t>Sichten und ergänzen Sie Ihre Notizen aus der vorbereitenden Aufgabe und erstellen Sie eine Lernkarte über Ihren heutigen Lernzuwachs.</a:t>
            </a:r>
          </a:p>
        </p:txBody>
      </p:sp>
      <p:pic>
        <p:nvPicPr>
          <p:cNvPr id="367" name="Grafik 1"/>
          <p:cNvPicPr/>
          <p:nvPr/>
        </p:nvPicPr>
        <p:blipFill>
          <a:blip r:embed="rId6"/>
          <a:srcRect b="29274"/>
          <a:stretch/>
        </p:blipFill>
        <p:spPr>
          <a:xfrm>
            <a:off x="10179360" y="173880"/>
            <a:ext cx="1891800" cy="640800"/>
          </a:xfrm>
          <a:prstGeom prst="rect">
            <a:avLst/>
          </a:prstGeom>
          <a:noFill/>
          <a:ln w="0">
            <a:noFill/>
          </a:ln>
        </p:spPr>
      </p:pic>
      <p:sp>
        <p:nvSpPr>
          <p:cNvPr id="368" name="Textfeld 5"/>
          <p:cNvSpPr/>
          <p:nvPr/>
        </p:nvSpPr>
        <p:spPr>
          <a:xfrm>
            <a:off x="1320480" y="1695240"/>
            <a:ext cx="10112040" cy="522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indent="-457200" defTabSz="914400">
              <a:lnSpc>
                <a:spcPct val="100000"/>
              </a:lnSpc>
              <a:tabLst>
                <a:tab pos="0" algn="l"/>
              </a:tabLst>
            </a:pPr>
            <a:r>
              <a:rPr lang="de-DE" sz="2800" b="1" u="none" strike="noStrike">
                <a:solidFill>
                  <a:schemeClr val="accent1">
                    <a:lumMod val="75000"/>
                  </a:schemeClr>
                </a:solidFill>
                <a:effectLst/>
                <a:uFillTx/>
                <a:latin typeface="Arial"/>
              </a:rPr>
              <a:t>Nachbereitende Aufgabe</a:t>
            </a:r>
            <a:endParaRPr lang="de-DE" sz="2800" b="0" u="none" strike="noStrike">
              <a:solidFill>
                <a:srgbClr val="000000"/>
              </a:solidFill>
              <a:effectLst/>
              <a:uFillTx/>
              <a:latin typeface="Arial"/>
            </a:endParaRPr>
          </a:p>
        </p:txBody>
      </p:sp>
      <p:sp>
        <p:nvSpPr>
          <p:cNvPr id="369" name="Wolkenförmige Legende 3"/>
          <p:cNvSpPr/>
          <p:nvPr/>
        </p:nvSpPr>
        <p:spPr>
          <a:xfrm>
            <a:off x="8934120" y="1215360"/>
            <a:ext cx="2489400" cy="1307880"/>
          </a:xfrm>
          <a:prstGeom prst="cloudCallout">
            <a:avLst>
              <a:gd name="adj1" fmla="val -73141"/>
              <a:gd name="adj2" fmla="val 56169"/>
            </a:avLst>
          </a:prstGeom>
          <a:solidFill>
            <a:schemeClr val="accent1">
              <a:lumMod val="75000"/>
            </a:schemeClr>
          </a:solidFill>
          <a:ln>
            <a:solidFill>
              <a:srgbClr val="1D3155"/>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1800" b="0" u="none" strike="noStrike" dirty="0">
                <a:solidFill>
                  <a:schemeClr val="lt1"/>
                </a:solidFill>
                <a:effectLst/>
                <a:uFillTx/>
                <a:latin typeface="Arial"/>
              </a:rPr>
              <a:t>Abgabe-schluss</a:t>
            </a:r>
            <a:endParaRPr lang="de-DE" sz="1800" b="0" u="none" strike="noStrike" dirty="0">
              <a:solidFill>
                <a:srgbClr val="FFFFFF"/>
              </a:solidFill>
              <a:effectLst/>
              <a:uFillTx/>
              <a:latin typeface="Arial"/>
            </a:endParaRPr>
          </a:p>
          <a:p>
            <a:pPr algn="ctr" defTabSz="914400">
              <a:lnSpc>
                <a:spcPct val="100000"/>
              </a:lnSpc>
            </a:pPr>
            <a:r>
              <a:rPr lang="de-DE" dirty="0">
                <a:solidFill>
                  <a:schemeClr val="lt1"/>
                </a:solidFill>
                <a:latin typeface="Arial"/>
              </a:rPr>
              <a:t>09.11.2025</a:t>
            </a:r>
            <a:endParaRPr lang="de-DE" sz="1800" b="0" u="none" strike="noStrike" dirty="0">
              <a:solidFill>
                <a:srgbClr val="FFFFFF"/>
              </a:solidFill>
              <a:effectLst/>
              <a:uFillTx/>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0" name="Grafik 3"/>
          <p:cNvPicPr/>
          <p:nvPr/>
        </p:nvPicPr>
        <p:blipFill>
          <a:blip r:embed="rId3"/>
          <a:srcRect t="28648" b="15105"/>
          <a:stretch/>
        </p:blipFill>
        <p:spPr>
          <a:xfrm>
            <a:off x="0" y="0"/>
            <a:ext cx="12191760" cy="6857640"/>
          </a:xfrm>
          <a:prstGeom prst="rect">
            <a:avLst/>
          </a:prstGeom>
          <a:solidFill>
            <a:schemeClr val="accent1">
              <a:lumMod val="60000"/>
              <a:lumOff val="40000"/>
            </a:schemeClr>
          </a:solidFill>
          <a:ln w="0">
            <a:noFill/>
          </a:ln>
        </p:spPr>
      </p:pic>
      <p:sp>
        <p:nvSpPr>
          <p:cNvPr id="371" name="Textfeld 5"/>
          <p:cNvSpPr/>
          <p:nvPr/>
        </p:nvSpPr>
        <p:spPr>
          <a:xfrm>
            <a:off x="5168160" y="794880"/>
            <a:ext cx="5179320" cy="707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indent="-457200" defTabSz="914400">
              <a:lnSpc>
                <a:spcPct val="100000"/>
              </a:lnSpc>
              <a:tabLst>
                <a:tab pos="0" algn="l"/>
              </a:tabLst>
            </a:pPr>
            <a:r>
              <a:rPr lang="de-DE" sz="4000" b="1" u="none" strike="noStrike">
                <a:solidFill>
                  <a:srgbClr val="FF0000"/>
                </a:solidFill>
                <a:effectLst/>
                <a:uFillTx/>
                <a:latin typeface="Arial"/>
              </a:rPr>
              <a:t>A</a:t>
            </a:r>
            <a:r>
              <a:rPr lang="de-DE" sz="4000" b="1" u="none" strike="noStrike">
                <a:solidFill>
                  <a:schemeClr val="lt1"/>
                </a:solidFill>
                <a:effectLst/>
                <a:uFillTx/>
                <a:latin typeface="Arial"/>
              </a:rPr>
              <a:t>genda</a:t>
            </a:r>
            <a:endParaRPr lang="de-DE" sz="4000" b="0" u="none" strike="noStrike">
              <a:solidFill>
                <a:srgbClr val="000000"/>
              </a:solidFill>
              <a:effectLst/>
              <a:uFillTx/>
              <a:latin typeface="Arial"/>
            </a:endParaRPr>
          </a:p>
        </p:txBody>
      </p:sp>
      <p:pic>
        <p:nvPicPr>
          <p:cNvPr id="372" name="Grafik 7" descr="Bücher"/>
          <p:cNvPicPr/>
          <p:nvPr/>
        </p:nvPicPr>
        <p:blipFill>
          <a:blip r:embed="rId4">
            <a:extLst>
              <a:ext uri="{96DAC541-7B7A-43D3-8B79-37D633B846F1}">
                <asvg:svgBlip xmlns:asvg="http://schemas.microsoft.com/office/drawing/2016/SVG/main" r:embed="rId5"/>
              </a:ext>
            </a:extLst>
          </a:blip>
          <a:stretch/>
        </p:blipFill>
        <p:spPr>
          <a:xfrm>
            <a:off x="5153760" y="2378160"/>
            <a:ext cx="575640" cy="575640"/>
          </a:xfrm>
          <a:prstGeom prst="rect">
            <a:avLst/>
          </a:prstGeom>
          <a:noFill/>
          <a:ln w="0">
            <a:noFill/>
          </a:ln>
        </p:spPr>
      </p:pic>
      <p:pic>
        <p:nvPicPr>
          <p:cNvPr id="373" name="Grafik 10" descr="Rucksack"/>
          <p:cNvPicPr/>
          <p:nvPr/>
        </p:nvPicPr>
        <p:blipFill>
          <a:blip r:embed="rId6">
            <a:extLst>
              <a:ext uri="{96DAC541-7B7A-43D3-8B79-37D633B846F1}">
                <asvg:svgBlip xmlns:asvg="http://schemas.microsoft.com/office/drawing/2016/SVG/main" r:embed="rId7"/>
              </a:ext>
            </a:extLst>
          </a:blip>
          <a:stretch/>
        </p:blipFill>
        <p:spPr>
          <a:xfrm>
            <a:off x="5164200" y="5182200"/>
            <a:ext cx="568080" cy="568080"/>
          </a:xfrm>
          <a:prstGeom prst="rect">
            <a:avLst/>
          </a:prstGeom>
          <a:noFill/>
          <a:ln w="0">
            <a:noFill/>
          </a:ln>
        </p:spPr>
      </p:pic>
      <p:pic>
        <p:nvPicPr>
          <p:cNvPr id="374" name="Grafik 13" descr="Hilfe"/>
          <p:cNvPicPr/>
          <p:nvPr/>
        </p:nvPicPr>
        <p:blipFill>
          <a:blip r:embed="rId8">
            <a:extLst>
              <a:ext uri="{96DAC541-7B7A-43D3-8B79-37D633B846F1}">
                <asvg:svgBlip xmlns:asvg="http://schemas.microsoft.com/office/drawing/2016/SVG/main" r:embed="rId9"/>
              </a:ext>
            </a:extLst>
          </a:blip>
          <a:srcRect l="8457" t="7249" r="7210" b="7872"/>
          <a:stretch/>
        </p:blipFill>
        <p:spPr>
          <a:xfrm>
            <a:off x="5173560" y="5790960"/>
            <a:ext cx="568080" cy="571680"/>
          </a:xfrm>
          <a:prstGeom prst="rect">
            <a:avLst/>
          </a:prstGeom>
          <a:noFill/>
          <a:ln w="0">
            <a:noFill/>
          </a:ln>
        </p:spPr>
      </p:pic>
      <p:graphicFrame>
        <p:nvGraphicFramePr>
          <p:cNvPr id="375" name="Tabelle 2"/>
          <p:cNvGraphicFramePr/>
          <p:nvPr/>
        </p:nvGraphicFramePr>
        <p:xfrm>
          <a:off x="6095880" y="1765440"/>
          <a:ext cx="5675760" cy="4597200"/>
        </p:xfrm>
        <a:graphic>
          <a:graphicData uri="http://schemas.openxmlformats.org/drawingml/2006/table">
            <a:tbl>
              <a:tblPr/>
              <a:tblGrid>
                <a:gridCol w="5675760">
                  <a:extLst>
                    <a:ext uri="{9D8B030D-6E8A-4147-A177-3AD203B41FA5}">
                      <a16:colId xmlns:a16="http://schemas.microsoft.com/office/drawing/2014/main" val="20000"/>
                    </a:ext>
                  </a:extLst>
                </a:gridCol>
              </a:tblGrid>
              <a:tr h="567720">
                <a:tc>
                  <a:txBody>
                    <a:bodyPr/>
                    <a:lstStyle/>
                    <a:p>
                      <a:pPr defTabSz="914400">
                        <a:lnSpc>
                          <a:spcPct val="100000"/>
                        </a:lnSpc>
                      </a:pPr>
                      <a:r>
                        <a:rPr lang="de-DE" sz="2200" b="0" i="1" u="none" strike="noStrike">
                          <a:solidFill>
                            <a:schemeClr val="accent1">
                              <a:lumMod val="75000"/>
                            </a:schemeClr>
                          </a:solidFill>
                          <a:effectLst/>
                          <a:uFillTx/>
                          <a:latin typeface="Arial"/>
                        </a:rPr>
                        <a:t>Warm-up</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0"/>
                  </a:ext>
                </a:extLst>
              </a:tr>
              <a:tr h="567720">
                <a:tc>
                  <a:txBody>
                    <a:bodyPr/>
                    <a:lstStyle/>
                    <a:p>
                      <a:pPr defTabSz="914400">
                        <a:lnSpc>
                          <a:spcPct val="100000"/>
                        </a:lnSpc>
                      </a:pPr>
                      <a:r>
                        <a:rPr lang="de-DE" sz="2200" b="0" u="none" strike="noStrike">
                          <a:solidFill>
                            <a:schemeClr val="accent1">
                              <a:lumMod val="75000"/>
                            </a:schemeClr>
                          </a:solidFill>
                          <a:effectLst/>
                          <a:uFillTx/>
                          <a:latin typeface="Arial"/>
                        </a:rPr>
                        <a:t>Ziele der Veranstaltung</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1"/>
                  </a:ext>
                </a:extLst>
              </a:tr>
              <a:tr h="567720">
                <a:tc>
                  <a:txBody>
                    <a:bodyPr/>
                    <a:lstStyle/>
                    <a:p>
                      <a:pPr defTabSz="914400">
                        <a:lnSpc>
                          <a:spcPct val="100000"/>
                        </a:lnSpc>
                        <a:spcBef>
                          <a:spcPts val="601"/>
                        </a:spcBef>
                        <a:spcAft>
                          <a:spcPts val="400"/>
                        </a:spcAft>
                        <a:tabLst>
                          <a:tab pos="0" algn="l"/>
                        </a:tabLst>
                      </a:pPr>
                      <a:r>
                        <a:rPr lang="de-DE" sz="2200" b="0" u="none" strike="noStrike">
                          <a:solidFill>
                            <a:schemeClr val="accent1">
                              <a:lumMod val="75000"/>
                            </a:schemeClr>
                          </a:solidFill>
                          <a:effectLst/>
                          <a:uFillTx/>
                          <a:latin typeface="Arial"/>
                        </a:rPr>
                        <a:t>Lehrerzentrierter vs. offener Unterricht</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2"/>
                  </a:ext>
                </a:extLst>
              </a:tr>
              <a:tr h="567720">
                <a:tc>
                  <a:txBody>
                    <a:bodyPr/>
                    <a:lstStyle/>
                    <a:p>
                      <a:pPr defTabSz="914400">
                        <a:lnSpc>
                          <a:spcPct val="100000"/>
                        </a:lnSpc>
                        <a:tabLst>
                          <a:tab pos="0" algn="l"/>
                        </a:tabLst>
                      </a:pPr>
                      <a:r>
                        <a:rPr lang="de-DE" sz="2200" b="0" u="none" strike="noStrike">
                          <a:solidFill>
                            <a:schemeClr val="accent1">
                              <a:lumMod val="75000"/>
                            </a:schemeClr>
                          </a:solidFill>
                          <a:effectLst/>
                          <a:uFillTx/>
                          <a:latin typeface="Arial"/>
                        </a:rPr>
                        <a:t>Unterrichtsgespräche planen &amp; durchführen</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3"/>
                  </a:ext>
                </a:extLst>
              </a:tr>
              <a:tr h="567720">
                <a:tc>
                  <a:txBody>
                    <a:bodyPr/>
                    <a:lstStyle/>
                    <a:p>
                      <a:pPr defTabSz="914400">
                        <a:lnSpc>
                          <a:spcPct val="100000"/>
                        </a:lnSpc>
                        <a:tabLst>
                          <a:tab pos="0" algn="l"/>
                        </a:tabLst>
                      </a:pPr>
                      <a:r>
                        <a:rPr lang="de-DE" sz="2200" b="0" u="none" strike="noStrike">
                          <a:solidFill>
                            <a:schemeClr val="accent1">
                              <a:lumMod val="75000"/>
                            </a:schemeClr>
                          </a:solidFill>
                          <a:effectLst/>
                          <a:uFillTx/>
                          <a:latin typeface="Arial"/>
                        </a:rPr>
                        <a:t>Lernaufgabe</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4"/>
                  </a:ext>
                </a:extLst>
              </a:tr>
              <a:tr h="567720">
                <a:tc>
                  <a:txBody>
                    <a:bodyPr/>
                    <a:lstStyle/>
                    <a:p>
                      <a:pPr defTabSz="914400">
                        <a:lnSpc>
                          <a:spcPct val="100000"/>
                        </a:lnSpc>
                        <a:tabLst>
                          <a:tab pos="0" algn="l"/>
                        </a:tabLst>
                      </a:pPr>
                      <a:r>
                        <a:rPr lang="de-DE" sz="2200" b="0" u="none" strike="noStrike">
                          <a:solidFill>
                            <a:schemeClr val="accent1">
                              <a:lumMod val="75000"/>
                            </a:schemeClr>
                          </a:solidFill>
                          <a:effectLst/>
                          <a:uFillTx/>
                          <a:latin typeface="Arial"/>
                        </a:rPr>
                        <a:t>Faktor des Monats – Erfolgskriterien </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5"/>
                  </a:ext>
                </a:extLst>
              </a:tr>
              <a:tr h="595080">
                <a:tc>
                  <a:txBody>
                    <a:bodyPr/>
                    <a:lstStyle/>
                    <a:p>
                      <a:pPr defTabSz="914400">
                        <a:lnSpc>
                          <a:spcPct val="100000"/>
                        </a:lnSpc>
                        <a:tabLst>
                          <a:tab pos="0" algn="l"/>
                        </a:tabLst>
                      </a:pPr>
                      <a:r>
                        <a:rPr lang="de-DE" sz="2200" b="0" u="none" strike="noStrike">
                          <a:solidFill>
                            <a:schemeClr val="accent1">
                              <a:lumMod val="75000"/>
                            </a:schemeClr>
                          </a:solidFill>
                          <a:effectLst/>
                          <a:uFillTx/>
                          <a:latin typeface="Arial"/>
                        </a:rPr>
                        <a:t>nachbereitende Aufgabe</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6"/>
                  </a:ext>
                </a:extLst>
              </a:tr>
              <a:tr h="595080">
                <a:tc>
                  <a:txBody>
                    <a:bodyPr/>
                    <a:lstStyle/>
                    <a:p>
                      <a:pPr defTabSz="914400">
                        <a:lnSpc>
                          <a:spcPct val="100000"/>
                        </a:lnSpc>
                        <a:tabLst>
                          <a:tab pos="0" algn="l"/>
                        </a:tabLst>
                      </a:pPr>
                      <a:r>
                        <a:rPr lang="de-DE" sz="2200" b="0" u="none" strike="noStrike">
                          <a:solidFill>
                            <a:schemeClr val="lt1"/>
                          </a:solidFill>
                          <a:effectLst/>
                          <a:uFillTx/>
                          <a:latin typeface="Arial"/>
                        </a:rPr>
                        <a:t>offene Fragen</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7"/>
                  </a:ext>
                </a:extLst>
              </a:tr>
            </a:tbl>
          </a:graphicData>
        </a:graphic>
      </p:graphicFrame>
      <p:pic>
        <p:nvPicPr>
          <p:cNvPr id="376" name="Grafik 12" descr="Ausführen mit einfarbiger Füllung"/>
          <p:cNvPicPr/>
          <p:nvPr/>
        </p:nvPicPr>
        <p:blipFill>
          <a:blip r:embed="rId10">
            <a:extLst>
              <a:ext uri="{96DAC541-7B7A-43D3-8B79-37D633B846F1}">
                <asvg:svgBlip xmlns:asvg="http://schemas.microsoft.com/office/drawing/2016/SVG/main" r:embed="rId11"/>
              </a:ext>
            </a:extLst>
          </a:blip>
          <a:stretch/>
        </p:blipFill>
        <p:spPr>
          <a:xfrm>
            <a:off x="5169600" y="1792800"/>
            <a:ext cx="575640" cy="575640"/>
          </a:xfrm>
          <a:prstGeom prst="rect">
            <a:avLst/>
          </a:prstGeom>
          <a:noFill/>
          <a:ln w="0">
            <a:noFill/>
          </a:ln>
        </p:spPr>
      </p:pic>
      <p:pic>
        <p:nvPicPr>
          <p:cNvPr id="377" name="Grafik 2" descr="Besprechung mit einfarbiger Füllung"/>
          <p:cNvPicPr/>
          <p:nvPr/>
        </p:nvPicPr>
        <p:blipFill>
          <a:blip r:embed="rId12">
            <a:extLst>
              <a:ext uri="{96DAC541-7B7A-43D3-8B79-37D633B846F1}">
                <asvg:svgBlip xmlns:asvg="http://schemas.microsoft.com/office/drawing/2016/SVG/main" r:embed="rId13"/>
              </a:ext>
            </a:extLst>
          </a:blip>
          <a:stretch/>
        </p:blipFill>
        <p:spPr>
          <a:xfrm>
            <a:off x="5156280" y="4006440"/>
            <a:ext cx="575640" cy="575640"/>
          </a:xfrm>
          <a:prstGeom prst="rect">
            <a:avLst/>
          </a:prstGeom>
          <a:noFill/>
          <a:ln w="0">
            <a:noFill/>
          </a:ln>
        </p:spPr>
      </p:pic>
      <p:pic>
        <p:nvPicPr>
          <p:cNvPr id="378" name="Grafik 5" descr="Klassenzimmer mit einfarbiger Füllung"/>
          <p:cNvPicPr/>
          <p:nvPr/>
        </p:nvPicPr>
        <p:blipFill>
          <a:blip r:embed="rId14">
            <a:extLst>
              <a:ext uri="{96DAC541-7B7A-43D3-8B79-37D633B846F1}">
                <asvg:svgBlip xmlns:asvg="http://schemas.microsoft.com/office/drawing/2016/SVG/main" r:embed="rId15"/>
              </a:ext>
            </a:extLst>
          </a:blip>
          <a:stretch/>
        </p:blipFill>
        <p:spPr>
          <a:xfrm>
            <a:off x="5135760" y="2966760"/>
            <a:ext cx="575640" cy="575640"/>
          </a:xfrm>
          <a:prstGeom prst="rect">
            <a:avLst/>
          </a:prstGeom>
          <a:noFill/>
          <a:ln w="0">
            <a:noFill/>
          </a:ln>
        </p:spPr>
      </p:pic>
      <p:pic>
        <p:nvPicPr>
          <p:cNvPr id="379" name="Grafik 9" descr="Chat mit einfarbiger Füllung"/>
          <p:cNvPicPr/>
          <p:nvPr/>
        </p:nvPicPr>
        <p:blipFill>
          <a:blip r:embed="rId16">
            <a:extLst>
              <a:ext uri="{96DAC541-7B7A-43D3-8B79-37D633B846F1}">
                <asvg:svgBlip xmlns:asvg="http://schemas.microsoft.com/office/drawing/2016/SVG/main" r:embed="rId17"/>
              </a:ext>
            </a:extLst>
          </a:blip>
          <a:stretch/>
        </p:blipFill>
        <p:spPr>
          <a:xfrm>
            <a:off x="5135760" y="3541320"/>
            <a:ext cx="575640" cy="575640"/>
          </a:xfrm>
          <a:prstGeom prst="rect">
            <a:avLst/>
          </a:prstGeom>
          <a:noFill/>
          <a:ln w="0">
            <a:noFill/>
          </a:ln>
        </p:spPr>
      </p:pic>
      <p:pic>
        <p:nvPicPr>
          <p:cNvPr id="380" name="Grafik 22" descr="Ein Bild, das Blau, Raum, Electric Blue (Farbe), Farbigkeit enthält.&#10;&#10;Automatisch generierte Beschreibung"/>
          <p:cNvPicPr/>
          <p:nvPr/>
        </p:nvPicPr>
        <p:blipFill>
          <a:blip r:embed="rId18"/>
          <a:srcRect l="13636" r="51342"/>
          <a:stretch/>
        </p:blipFill>
        <p:spPr>
          <a:xfrm>
            <a:off x="0" y="0"/>
            <a:ext cx="4546080" cy="6839640"/>
          </a:xfrm>
          <a:prstGeom prst="rect">
            <a:avLst/>
          </a:prstGeom>
          <a:noFill/>
          <a:ln w="0">
            <a:noFill/>
          </a:ln>
        </p:spPr>
      </p:pic>
      <p:cxnSp>
        <p:nvCxnSpPr>
          <p:cNvPr id="381" name="Gerade Verbindung 24"/>
          <p:cNvCxnSpPr/>
          <p:nvPr/>
        </p:nvCxnSpPr>
        <p:spPr>
          <a:xfrm>
            <a:off x="4566960" y="0"/>
            <a:ext cx="360" cy="6858360"/>
          </a:xfrm>
          <a:prstGeom prst="straightConnector1">
            <a:avLst/>
          </a:prstGeom>
          <a:ln w="28575">
            <a:solidFill>
              <a:srgbClr val="FFFFFF"/>
            </a:solidFill>
          </a:ln>
        </p:spPr>
      </p:cxnSp>
      <p:pic>
        <p:nvPicPr>
          <p:cNvPr id="382" name="Grafik 25" descr="Tachometer niedrig mit einfarbiger Füllung"/>
          <p:cNvPicPr/>
          <p:nvPr/>
        </p:nvPicPr>
        <p:blipFill>
          <a:blip r:embed="rId19">
            <a:extLst>
              <a:ext uri="{96DAC541-7B7A-43D3-8B79-37D633B846F1}">
                <asvg:svgBlip xmlns:asvg="http://schemas.microsoft.com/office/drawing/2016/SVG/main" r:embed="rId20"/>
              </a:ext>
            </a:extLst>
          </a:blip>
          <a:stretch/>
        </p:blipFill>
        <p:spPr>
          <a:xfrm>
            <a:off x="5153760" y="4582440"/>
            <a:ext cx="575640" cy="575640"/>
          </a:xfrm>
          <a:prstGeom prst="rect">
            <a:avLst/>
          </a:prstGeom>
          <a:noFill/>
          <a:ln w="0">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Grafik 3"/>
          <p:cNvPicPr/>
          <p:nvPr/>
        </p:nvPicPr>
        <p:blipFill>
          <a:blip r:embed="rId3"/>
          <a:srcRect t="28648" b="15105"/>
          <a:stretch/>
        </p:blipFill>
        <p:spPr>
          <a:xfrm>
            <a:off x="0" y="0"/>
            <a:ext cx="12191760" cy="6857640"/>
          </a:xfrm>
          <a:prstGeom prst="rect">
            <a:avLst/>
          </a:prstGeom>
          <a:solidFill>
            <a:schemeClr val="accent1">
              <a:lumMod val="60000"/>
              <a:lumOff val="40000"/>
            </a:schemeClr>
          </a:solidFill>
          <a:ln w="0">
            <a:noFill/>
          </a:ln>
        </p:spPr>
      </p:pic>
      <p:sp>
        <p:nvSpPr>
          <p:cNvPr id="90" name="Textfeld 5"/>
          <p:cNvSpPr/>
          <p:nvPr/>
        </p:nvSpPr>
        <p:spPr>
          <a:xfrm>
            <a:off x="5168160" y="794880"/>
            <a:ext cx="5179320" cy="707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indent="-457200" defTabSz="914400">
              <a:lnSpc>
                <a:spcPct val="100000"/>
              </a:lnSpc>
              <a:tabLst>
                <a:tab pos="0" algn="l"/>
              </a:tabLst>
            </a:pPr>
            <a:r>
              <a:rPr lang="de-DE" sz="4000" b="1" u="none" strike="noStrike">
                <a:solidFill>
                  <a:srgbClr val="FF0000"/>
                </a:solidFill>
                <a:effectLst/>
                <a:uFillTx/>
                <a:latin typeface="Arial"/>
              </a:rPr>
              <a:t>A</a:t>
            </a:r>
            <a:r>
              <a:rPr lang="de-DE" sz="4000" b="1" u="none" strike="noStrike">
                <a:solidFill>
                  <a:schemeClr val="lt1"/>
                </a:solidFill>
                <a:effectLst/>
                <a:uFillTx/>
                <a:latin typeface="Arial"/>
              </a:rPr>
              <a:t>genda</a:t>
            </a:r>
            <a:endParaRPr lang="de-DE" sz="4000" b="0" u="none" strike="noStrike">
              <a:solidFill>
                <a:srgbClr val="000000"/>
              </a:solidFill>
              <a:effectLst/>
              <a:uFillTx/>
              <a:latin typeface="Arial"/>
            </a:endParaRPr>
          </a:p>
        </p:txBody>
      </p:sp>
      <p:pic>
        <p:nvPicPr>
          <p:cNvPr id="91" name="Grafik 7" descr="Bücher"/>
          <p:cNvPicPr/>
          <p:nvPr/>
        </p:nvPicPr>
        <p:blipFill>
          <a:blip r:embed="rId4">
            <a:extLst>
              <a:ext uri="{96DAC541-7B7A-43D3-8B79-37D633B846F1}">
                <asvg:svgBlip xmlns:asvg="http://schemas.microsoft.com/office/drawing/2016/SVG/main" r:embed="rId5"/>
              </a:ext>
            </a:extLst>
          </a:blip>
          <a:stretch/>
        </p:blipFill>
        <p:spPr>
          <a:xfrm>
            <a:off x="5153760" y="2378160"/>
            <a:ext cx="575640" cy="575640"/>
          </a:xfrm>
          <a:prstGeom prst="rect">
            <a:avLst/>
          </a:prstGeom>
          <a:noFill/>
          <a:ln w="0">
            <a:noFill/>
          </a:ln>
        </p:spPr>
      </p:pic>
      <p:pic>
        <p:nvPicPr>
          <p:cNvPr id="92" name="Grafik 10" descr="Rucksack"/>
          <p:cNvPicPr/>
          <p:nvPr/>
        </p:nvPicPr>
        <p:blipFill>
          <a:blip r:embed="rId6">
            <a:extLst>
              <a:ext uri="{96DAC541-7B7A-43D3-8B79-37D633B846F1}">
                <asvg:svgBlip xmlns:asvg="http://schemas.microsoft.com/office/drawing/2016/SVG/main" r:embed="rId7"/>
              </a:ext>
            </a:extLst>
          </a:blip>
          <a:stretch/>
        </p:blipFill>
        <p:spPr>
          <a:xfrm>
            <a:off x="5164200" y="5182200"/>
            <a:ext cx="568080" cy="568080"/>
          </a:xfrm>
          <a:prstGeom prst="rect">
            <a:avLst/>
          </a:prstGeom>
          <a:noFill/>
          <a:ln w="0">
            <a:noFill/>
          </a:ln>
        </p:spPr>
      </p:pic>
      <p:pic>
        <p:nvPicPr>
          <p:cNvPr id="93" name="Grafik 13" descr="Hilfe"/>
          <p:cNvPicPr/>
          <p:nvPr/>
        </p:nvPicPr>
        <p:blipFill>
          <a:blip r:embed="rId8">
            <a:extLst>
              <a:ext uri="{96DAC541-7B7A-43D3-8B79-37D633B846F1}">
                <asvg:svgBlip xmlns:asvg="http://schemas.microsoft.com/office/drawing/2016/SVG/main" r:embed="rId9"/>
              </a:ext>
            </a:extLst>
          </a:blip>
          <a:srcRect l="8457" t="7249" r="7210" b="7872"/>
          <a:stretch/>
        </p:blipFill>
        <p:spPr>
          <a:xfrm>
            <a:off x="5173560" y="5790960"/>
            <a:ext cx="568080" cy="571680"/>
          </a:xfrm>
          <a:prstGeom prst="rect">
            <a:avLst/>
          </a:prstGeom>
          <a:noFill/>
          <a:ln w="0">
            <a:noFill/>
          </a:ln>
        </p:spPr>
      </p:pic>
      <p:graphicFrame>
        <p:nvGraphicFramePr>
          <p:cNvPr id="94" name="Tabelle 2"/>
          <p:cNvGraphicFramePr/>
          <p:nvPr/>
        </p:nvGraphicFramePr>
        <p:xfrm>
          <a:off x="6095880" y="1765440"/>
          <a:ext cx="5675760" cy="4717080"/>
        </p:xfrm>
        <a:graphic>
          <a:graphicData uri="http://schemas.openxmlformats.org/drawingml/2006/table">
            <a:tbl>
              <a:tblPr/>
              <a:tblGrid>
                <a:gridCol w="5675760">
                  <a:extLst>
                    <a:ext uri="{9D8B030D-6E8A-4147-A177-3AD203B41FA5}">
                      <a16:colId xmlns:a16="http://schemas.microsoft.com/office/drawing/2014/main" val="20000"/>
                    </a:ext>
                  </a:extLst>
                </a:gridCol>
              </a:tblGrid>
              <a:tr h="582480">
                <a:tc>
                  <a:txBody>
                    <a:bodyPr/>
                    <a:lstStyle/>
                    <a:p>
                      <a:pPr defTabSz="914400">
                        <a:lnSpc>
                          <a:spcPct val="100000"/>
                        </a:lnSpc>
                      </a:pPr>
                      <a:r>
                        <a:rPr lang="de-DE" sz="2200" b="0" i="1" u="none" strike="noStrike">
                          <a:solidFill>
                            <a:schemeClr val="lt1"/>
                          </a:solidFill>
                          <a:effectLst/>
                          <a:uFillTx/>
                          <a:latin typeface="Arial"/>
                        </a:rPr>
                        <a:t>Warm-up</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0"/>
                  </a:ext>
                </a:extLst>
              </a:tr>
              <a:tr h="582480">
                <a:tc>
                  <a:txBody>
                    <a:bodyPr/>
                    <a:lstStyle/>
                    <a:p>
                      <a:pPr defTabSz="914400">
                        <a:lnSpc>
                          <a:spcPct val="100000"/>
                        </a:lnSpc>
                      </a:pPr>
                      <a:r>
                        <a:rPr lang="de-DE" sz="2200" b="0" u="none" strike="noStrike">
                          <a:solidFill>
                            <a:schemeClr val="accent1">
                              <a:lumMod val="75000"/>
                            </a:schemeClr>
                          </a:solidFill>
                          <a:effectLst/>
                          <a:uFillTx/>
                          <a:latin typeface="Arial"/>
                        </a:rPr>
                        <a:t>Ziele der Veranstaltung</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1"/>
                  </a:ext>
                </a:extLst>
              </a:tr>
              <a:tr h="582480">
                <a:tc>
                  <a:txBody>
                    <a:bodyPr/>
                    <a:lstStyle/>
                    <a:p>
                      <a:pPr defTabSz="914400">
                        <a:lnSpc>
                          <a:spcPct val="100000"/>
                        </a:lnSpc>
                        <a:spcBef>
                          <a:spcPts val="601"/>
                        </a:spcBef>
                        <a:spcAft>
                          <a:spcPts val="400"/>
                        </a:spcAft>
                        <a:tabLst>
                          <a:tab pos="0" algn="l"/>
                        </a:tabLst>
                      </a:pPr>
                      <a:r>
                        <a:rPr lang="de-DE" sz="2200" b="0" u="none" strike="noStrike">
                          <a:solidFill>
                            <a:schemeClr val="accent1">
                              <a:lumMod val="75000"/>
                            </a:schemeClr>
                          </a:solidFill>
                          <a:effectLst/>
                          <a:uFillTx/>
                          <a:latin typeface="Arial"/>
                        </a:rPr>
                        <a:t>Lehrerzentrierter vs. offener Unterricht</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2"/>
                  </a:ext>
                </a:extLst>
              </a:tr>
              <a:tr h="582480">
                <a:tc>
                  <a:txBody>
                    <a:bodyPr/>
                    <a:lstStyle/>
                    <a:p>
                      <a:pPr defTabSz="914400">
                        <a:lnSpc>
                          <a:spcPct val="100000"/>
                        </a:lnSpc>
                        <a:tabLst>
                          <a:tab pos="0" algn="l"/>
                        </a:tabLst>
                      </a:pPr>
                      <a:r>
                        <a:rPr lang="de-DE" sz="2200" b="0" u="none" strike="noStrike">
                          <a:solidFill>
                            <a:schemeClr val="accent1">
                              <a:lumMod val="75000"/>
                            </a:schemeClr>
                          </a:solidFill>
                          <a:effectLst/>
                          <a:uFillTx/>
                          <a:latin typeface="Arial"/>
                        </a:rPr>
                        <a:t>Unterrichtsgespräche planen &amp; durchführen</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3"/>
                  </a:ext>
                </a:extLst>
              </a:tr>
              <a:tr h="582480">
                <a:tc>
                  <a:txBody>
                    <a:bodyPr/>
                    <a:lstStyle/>
                    <a:p>
                      <a:pPr defTabSz="914400">
                        <a:lnSpc>
                          <a:spcPct val="100000"/>
                        </a:lnSpc>
                        <a:tabLst>
                          <a:tab pos="0" algn="l"/>
                        </a:tabLst>
                      </a:pPr>
                      <a:r>
                        <a:rPr lang="de-DE" sz="2200" b="0" u="none" strike="noStrike">
                          <a:solidFill>
                            <a:schemeClr val="accent1">
                              <a:lumMod val="75000"/>
                            </a:schemeClr>
                          </a:solidFill>
                          <a:effectLst/>
                          <a:uFillTx/>
                          <a:latin typeface="Arial"/>
                        </a:rPr>
                        <a:t>Lernaufgabe</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4"/>
                  </a:ext>
                </a:extLst>
              </a:tr>
              <a:tr h="582480">
                <a:tc>
                  <a:txBody>
                    <a:bodyPr/>
                    <a:lstStyle/>
                    <a:p>
                      <a:pPr defTabSz="914400">
                        <a:lnSpc>
                          <a:spcPct val="100000"/>
                        </a:lnSpc>
                        <a:tabLst>
                          <a:tab pos="0" algn="l"/>
                        </a:tabLst>
                      </a:pPr>
                      <a:r>
                        <a:rPr lang="de-DE" sz="2200" b="0" u="none" strike="noStrike">
                          <a:solidFill>
                            <a:schemeClr val="accent1">
                              <a:lumMod val="75000"/>
                            </a:schemeClr>
                          </a:solidFill>
                          <a:effectLst/>
                          <a:uFillTx/>
                          <a:latin typeface="Arial"/>
                        </a:rPr>
                        <a:t>Faktor des Monats – Erfolgskriterien </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5"/>
                  </a:ext>
                </a:extLst>
              </a:tr>
              <a:tr h="610560">
                <a:tc>
                  <a:txBody>
                    <a:bodyPr/>
                    <a:lstStyle/>
                    <a:p>
                      <a:pPr defTabSz="914400">
                        <a:lnSpc>
                          <a:spcPct val="100000"/>
                        </a:lnSpc>
                        <a:tabLst>
                          <a:tab pos="0" algn="l"/>
                        </a:tabLst>
                      </a:pPr>
                      <a:r>
                        <a:rPr lang="de-DE" sz="2200" b="0" u="none" strike="noStrike">
                          <a:solidFill>
                            <a:schemeClr val="accent1">
                              <a:lumMod val="75000"/>
                            </a:schemeClr>
                          </a:solidFill>
                          <a:effectLst/>
                          <a:uFillTx/>
                          <a:latin typeface="Arial"/>
                        </a:rPr>
                        <a:t>nachbereitende Aufgabe</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6"/>
                  </a:ext>
                </a:extLst>
              </a:tr>
              <a:tr h="610560">
                <a:tc>
                  <a:txBody>
                    <a:bodyPr/>
                    <a:lstStyle/>
                    <a:p>
                      <a:pPr defTabSz="914400">
                        <a:lnSpc>
                          <a:spcPct val="100000"/>
                        </a:lnSpc>
                        <a:tabLst>
                          <a:tab pos="0" algn="l"/>
                        </a:tabLst>
                      </a:pPr>
                      <a:r>
                        <a:rPr lang="de-DE" sz="2200" b="0" u="none" strike="noStrike">
                          <a:solidFill>
                            <a:schemeClr val="accent1">
                              <a:lumMod val="75000"/>
                            </a:schemeClr>
                          </a:solidFill>
                          <a:effectLst/>
                          <a:uFillTx/>
                          <a:latin typeface="Arial"/>
                        </a:rPr>
                        <a:t>offene Fragen</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7"/>
                  </a:ext>
                </a:extLst>
              </a:tr>
            </a:tbl>
          </a:graphicData>
        </a:graphic>
      </p:graphicFrame>
      <p:pic>
        <p:nvPicPr>
          <p:cNvPr id="95" name="Grafik 12" descr="Ausführen mit einfarbiger Füllung"/>
          <p:cNvPicPr/>
          <p:nvPr/>
        </p:nvPicPr>
        <p:blipFill>
          <a:blip r:embed="rId10">
            <a:extLst>
              <a:ext uri="{96DAC541-7B7A-43D3-8B79-37D633B846F1}">
                <asvg:svgBlip xmlns:asvg="http://schemas.microsoft.com/office/drawing/2016/SVG/main" r:embed="rId11"/>
              </a:ext>
            </a:extLst>
          </a:blip>
          <a:stretch/>
        </p:blipFill>
        <p:spPr>
          <a:xfrm>
            <a:off x="5169600" y="1792800"/>
            <a:ext cx="575640" cy="575640"/>
          </a:xfrm>
          <a:prstGeom prst="rect">
            <a:avLst/>
          </a:prstGeom>
          <a:noFill/>
          <a:ln w="0">
            <a:noFill/>
          </a:ln>
        </p:spPr>
      </p:pic>
      <p:pic>
        <p:nvPicPr>
          <p:cNvPr id="96" name="Grafik 2" descr="Besprechung mit einfarbiger Füllung"/>
          <p:cNvPicPr/>
          <p:nvPr/>
        </p:nvPicPr>
        <p:blipFill>
          <a:blip r:embed="rId12">
            <a:extLst>
              <a:ext uri="{96DAC541-7B7A-43D3-8B79-37D633B846F1}">
                <asvg:svgBlip xmlns:asvg="http://schemas.microsoft.com/office/drawing/2016/SVG/main" r:embed="rId13"/>
              </a:ext>
            </a:extLst>
          </a:blip>
          <a:stretch/>
        </p:blipFill>
        <p:spPr>
          <a:xfrm>
            <a:off x="5156280" y="4006440"/>
            <a:ext cx="575640" cy="575640"/>
          </a:xfrm>
          <a:prstGeom prst="rect">
            <a:avLst/>
          </a:prstGeom>
          <a:noFill/>
          <a:ln w="0">
            <a:noFill/>
          </a:ln>
        </p:spPr>
      </p:pic>
      <p:pic>
        <p:nvPicPr>
          <p:cNvPr id="97" name="Grafik 5" descr="Klassenzimmer mit einfarbiger Füllung"/>
          <p:cNvPicPr/>
          <p:nvPr/>
        </p:nvPicPr>
        <p:blipFill>
          <a:blip r:embed="rId14">
            <a:extLst>
              <a:ext uri="{96DAC541-7B7A-43D3-8B79-37D633B846F1}">
                <asvg:svgBlip xmlns:asvg="http://schemas.microsoft.com/office/drawing/2016/SVG/main" r:embed="rId15"/>
              </a:ext>
            </a:extLst>
          </a:blip>
          <a:stretch/>
        </p:blipFill>
        <p:spPr>
          <a:xfrm>
            <a:off x="5135760" y="2966760"/>
            <a:ext cx="575640" cy="575640"/>
          </a:xfrm>
          <a:prstGeom prst="rect">
            <a:avLst/>
          </a:prstGeom>
          <a:noFill/>
          <a:ln w="0">
            <a:noFill/>
          </a:ln>
        </p:spPr>
      </p:pic>
      <p:pic>
        <p:nvPicPr>
          <p:cNvPr id="98" name="Grafik 9" descr="Chat mit einfarbiger Füllung"/>
          <p:cNvPicPr/>
          <p:nvPr/>
        </p:nvPicPr>
        <p:blipFill>
          <a:blip r:embed="rId16">
            <a:extLst>
              <a:ext uri="{96DAC541-7B7A-43D3-8B79-37D633B846F1}">
                <asvg:svgBlip xmlns:asvg="http://schemas.microsoft.com/office/drawing/2016/SVG/main" r:embed="rId17"/>
              </a:ext>
            </a:extLst>
          </a:blip>
          <a:stretch/>
        </p:blipFill>
        <p:spPr>
          <a:xfrm>
            <a:off x="5135760" y="3541320"/>
            <a:ext cx="575640" cy="575640"/>
          </a:xfrm>
          <a:prstGeom prst="rect">
            <a:avLst/>
          </a:prstGeom>
          <a:noFill/>
          <a:ln w="0">
            <a:noFill/>
          </a:ln>
        </p:spPr>
      </p:pic>
      <p:pic>
        <p:nvPicPr>
          <p:cNvPr id="99" name="Grafik 22" descr="Ein Bild, das Blau, Raum, Electric Blue (Farbe), Farbigkeit enthält.&#10;&#10;Automatisch generierte Beschreibung"/>
          <p:cNvPicPr/>
          <p:nvPr/>
        </p:nvPicPr>
        <p:blipFill>
          <a:blip r:embed="rId18"/>
          <a:srcRect l="13636" r="51342"/>
          <a:stretch/>
        </p:blipFill>
        <p:spPr>
          <a:xfrm>
            <a:off x="0" y="0"/>
            <a:ext cx="4546080" cy="6839640"/>
          </a:xfrm>
          <a:prstGeom prst="rect">
            <a:avLst/>
          </a:prstGeom>
          <a:noFill/>
          <a:ln w="0">
            <a:noFill/>
          </a:ln>
        </p:spPr>
      </p:pic>
      <p:cxnSp>
        <p:nvCxnSpPr>
          <p:cNvPr id="100" name="Gerade Verbindung 24"/>
          <p:cNvCxnSpPr/>
          <p:nvPr/>
        </p:nvCxnSpPr>
        <p:spPr>
          <a:xfrm>
            <a:off x="4566960" y="0"/>
            <a:ext cx="360" cy="6858360"/>
          </a:xfrm>
          <a:prstGeom prst="straightConnector1">
            <a:avLst/>
          </a:prstGeom>
          <a:ln w="28575">
            <a:solidFill>
              <a:srgbClr val="FFFFFF"/>
            </a:solidFill>
          </a:ln>
        </p:spPr>
      </p:cxnSp>
      <p:pic>
        <p:nvPicPr>
          <p:cNvPr id="101" name="Grafik 25" descr="Tachometer niedrig mit einfarbiger Füllung"/>
          <p:cNvPicPr/>
          <p:nvPr/>
        </p:nvPicPr>
        <p:blipFill>
          <a:blip r:embed="rId19">
            <a:extLst>
              <a:ext uri="{96DAC541-7B7A-43D3-8B79-37D633B846F1}">
                <asvg:svgBlip xmlns:asvg="http://schemas.microsoft.com/office/drawing/2016/SVG/main" r:embed="rId20"/>
              </a:ext>
            </a:extLst>
          </a:blip>
          <a:stretch/>
        </p:blipFill>
        <p:spPr>
          <a:xfrm>
            <a:off x="5153760" y="4582440"/>
            <a:ext cx="575640" cy="575640"/>
          </a:xfrm>
          <a:prstGeom prst="rect">
            <a:avLst/>
          </a:prstGeom>
          <a:noFill/>
          <a:ln w="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2" name="Rechteck 5"/>
          <p:cNvSpPr/>
          <p:nvPr/>
        </p:nvSpPr>
        <p:spPr>
          <a:xfrm>
            <a:off x="0" y="1080"/>
            <a:ext cx="12191760" cy="905040"/>
          </a:xfrm>
          <a:prstGeom prst="rect">
            <a:avLst/>
          </a:prstGeom>
          <a:gradFill rotWithShape="0">
            <a:gsLst>
              <a:gs pos="12000">
                <a:srgbClr val="94A6C5"/>
              </a:gs>
              <a:gs pos="31000">
                <a:srgbClr val="A7BCDF"/>
              </a:gs>
              <a:gs pos="51000">
                <a:srgbClr val="ACC1E5"/>
              </a:gs>
              <a:gs pos="75000">
                <a:srgbClr val="8A9DBB">
                  <a:alpha val="65000"/>
                </a:srgbClr>
              </a:gs>
            </a:gsLst>
            <a:lin ang="13500000"/>
          </a:gradFill>
          <a:ln>
            <a:solidFill>
              <a:srgbClr val="325490"/>
            </a:solidFill>
          </a:ln>
          <a:scene3d>
            <a:camera prst="orthographicFront"/>
            <a:lightRig rig="threePt" dir="t"/>
          </a:scene3d>
          <a:sp3d contourW="12700">
            <a:contourClr>
              <a:schemeClr val="bg1"/>
            </a:contourClr>
          </a:sp3d>
        </p:spPr>
        <p:style>
          <a:lnRef idx="2">
            <a:schemeClr val="accent1">
              <a:shade val="50000"/>
            </a:schemeClr>
          </a:lnRef>
          <a:fillRef idx="1">
            <a:schemeClr val="accent1"/>
          </a:fillRef>
          <a:effectRef idx="0">
            <a:schemeClr val="accent1"/>
          </a:effectRef>
          <a:fontRef idx="minor"/>
        </p:style>
        <p:txBody>
          <a:bodyPr lIns="36000" tIns="45000" rIns="90000" bIns="45000" anchor="ctr">
            <a:noAutofit/>
          </a:bodyPr>
          <a:lstStyle/>
          <a:p>
            <a:pPr defTabSz="914400">
              <a:lnSpc>
                <a:spcPct val="100000"/>
              </a:lnSpc>
            </a:pPr>
            <a:endParaRPr lang="de-DE" sz="1800" b="0" u="none" strike="noStrike">
              <a:solidFill>
                <a:srgbClr val="000000"/>
              </a:solidFill>
              <a:effectLst/>
              <a:uFillTx/>
              <a:latin typeface="Arial"/>
            </a:endParaRPr>
          </a:p>
          <a:p>
            <a:pPr defTabSz="914400">
              <a:lnSpc>
                <a:spcPct val="100000"/>
              </a:lnSpc>
            </a:pPr>
            <a:endParaRPr lang="de-DE" sz="1800" b="0" u="none" strike="noStrike">
              <a:solidFill>
                <a:srgbClr val="000000"/>
              </a:solidFill>
              <a:effectLst/>
              <a:uFillTx/>
              <a:latin typeface="Arial"/>
            </a:endParaRPr>
          </a:p>
        </p:txBody>
      </p:sp>
      <p:sp>
        <p:nvSpPr>
          <p:cNvPr id="103" name="Richtungspfeil 4"/>
          <p:cNvSpPr/>
          <p:nvPr/>
        </p:nvSpPr>
        <p:spPr>
          <a:xfrm>
            <a:off x="0" y="590400"/>
            <a:ext cx="7251480" cy="624600"/>
          </a:xfrm>
          <a:prstGeom prst="homePlate">
            <a:avLst>
              <a:gd name="adj" fmla="val 50000"/>
            </a:avLst>
          </a:prstGeom>
          <a:solidFill>
            <a:schemeClr val="accent1">
              <a:lumMod val="75000"/>
            </a:schemeClr>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0" u="none" strike="noStrike">
                <a:solidFill>
                  <a:schemeClr val="lt1"/>
                </a:solidFill>
                <a:effectLst/>
                <a:uFillTx/>
                <a:latin typeface="Arial"/>
              </a:rPr>
              <a:t>V6: Unterrichtsplanung und -gestaltung</a:t>
            </a:r>
            <a:endParaRPr lang="de-DE" sz="2800" b="0" u="none" strike="noStrike">
              <a:solidFill>
                <a:srgbClr val="FFFFFF"/>
              </a:solidFill>
              <a:effectLst/>
              <a:uFillTx/>
              <a:latin typeface="Arial"/>
            </a:endParaRPr>
          </a:p>
        </p:txBody>
      </p:sp>
      <p:sp>
        <p:nvSpPr>
          <p:cNvPr id="104" name="Textfeld 5"/>
          <p:cNvSpPr/>
          <p:nvPr/>
        </p:nvSpPr>
        <p:spPr>
          <a:xfrm>
            <a:off x="1359720" y="1554840"/>
            <a:ext cx="10112040" cy="522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indent="-457200" defTabSz="914400">
              <a:lnSpc>
                <a:spcPct val="100000"/>
              </a:lnSpc>
              <a:tabLst>
                <a:tab pos="0" algn="l"/>
              </a:tabLst>
            </a:pPr>
            <a:r>
              <a:rPr lang="de-DE" sz="2800" b="1" u="none" strike="noStrike">
                <a:solidFill>
                  <a:schemeClr val="accent1">
                    <a:lumMod val="75000"/>
                  </a:schemeClr>
                </a:solidFill>
                <a:effectLst/>
                <a:uFillTx/>
                <a:latin typeface="Arial"/>
              </a:rPr>
              <a:t>Sätze aus dem Schulkontext</a:t>
            </a:r>
            <a:endParaRPr lang="de-DE" sz="2800" b="0" u="none" strike="noStrike">
              <a:solidFill>
                <a:srgbClr val="000000"/>
              </a:solidFill>
              <a:effectLst/>
              <a:uFillTx/>
              <a:latin typeface="Arial"/>
            </a:endParaRPr>
          </a:p>
        </p:txBody>
      </p:sp>
      <p:pic>
        <p:nvPicPr>
          <p:cNvPr id="105" name="Grafik 15" descr="Mann und Frau"/>
          <p:cNvPicPr/>
          <p:nvPr/>
        </p:nvPicPr>
        <p:blipFill>
          <a:blip r:embed="rId3">
            <a:extLst>
              <a:ext uri="{96DAC541-7B7A-43D3-8B79-37D633B846F1}">
                <asvg:svgBlip xmlns:asvg="http://schemas.microsoft.com/office/drawing/2016/SVG/main" r:embed="rId4"/>
              </a:ext>
            </a:extLst>
          </a:blip>
          <a:stretch/>
        </p:blipFill>
        <p:spPr>
          <a:xfrm>
            <a:off x="679320" y="2325240"/>
            <a:ext cx="616320" cy="573840"/>
          </a:xfrm>
          <a:prstGeom prst="rect">
            <a:avLst/>
          </a:prstGeom>
          <a:noFill/>
          <a:ln w="0">
            <a:noFill/>
          </a:ln>
        </p:spPr>
      </p:pic>
      <p:pic>
        <p:nvPicPr>
          <p:cNvPr id="106" name="Grafik 3"/>
          <p:cNvPicPr/>
          <p:nvPr/>
        </p:nvPicPr>
        <p:blipFill>
          <a:blip r:embed="rId5"/>
          <a:srcRect b="29274"/>
          <a:stretch/>
        </p:blipFill>
        <p:spPr>
          <a:xfrm>
            <a:off x="10179360" y="173880"/>
            <a:ext cx="1891800" cy="640800"/>
          </a:xfrm>
          <a:prstGeom prst="rect">
            <a:avLst/>
          </a:prstGeom>
          <a:noFill/>
          <a:ln w="0">
            <a:noFill/>
          </a:ln>
        </p:spPr>
      </p:pic>
      <p:pic>
        <p:nvPicPr>
          <p:cNvPr id="107" name="Grafik 1" descr="Ausführen mit einfarbiger Füllung"/>
          <p:cNvPicPr/>
          <p:nvPr/>
        </p:nvPicPr>
        <p:blipFill>
          <a:blip r:embed="rId6">
            <a:extLst>
              <a:ext uri="{96DAC541-7B7A-43D3-8B79-37D633B846F1}">
                <asvg:svgBlip xmlns:asvg="http://schemas.microsoft.com/office/drawing/2016/SVG/main" r:embed="rId7"/>
              </a:ext>
            </a:extLst>
          </a:blip>
          <a:stretch/>
        </p:blipFill>
        <p:spPr>
          <a:xfrm>
            <a:off x="720000" y="1528560"/>
            <a:ext cx="575640" cy="575640"/>
          </a:xfrm>
          <a:prstGeom prst="rect">
            <a:avLst/>
          </a:prstGeom>
          <a:noFill/>
          <a:ln w="0">
            <a:noFill/>
          </a:ln>
        </p:spPr>
      </p:pic>
      <p:sp>
        <p:nvSpPr>
          <p:cNvPr id="108" name="Textfeld 6"/>
          <p:cNvSpPr/>
          <p:nvPr/>
        </p:nvSpPr>
        <p:spPr>
          <a:xfrm>
            <a:off x="1359720" y="2224800"/>
            <a:ext cx="9738720" cy="1609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3080" indent="-343080" algn="just" defTabSz="914400">
              <a:lnSpc>
                <a:spcPct val="130000"/>
              </a:lnSpc>
              <a:spcBef>
                <a:spcPts val="300"/>
              </a:spcBef>
              <a:spcAft>
                <a:spcPts val="300"/>
              </a:spcAft>
              <a:buClr>
                <a:srgbClr val="000000"/>
              </a:buClr>
              <a:buFont typeface="Calibri Light"/>
              <a:buAutoNum type="arabicPeriod"/>
            </a:pPr>
            <a:r>
              <a:rPr lang="de-DE" sz="1800" b="0" u="none" strike="noStrike">
                <a:solidFill>
                  <a:schemeClr val="dk1"/>
                </a:solidFill>
                <a:effectLst/>
                <a:uFillTx/>
                <a:latin typeface="Arial"/>
              </a:rPr>
              <a:t>Die folgenden Sätze wurden aufgeschnappt: in einem Labor, in einem Büro, auf einer Konferenz und in einem Klassenzimmer. Welche Sätze sind Ihrer Meinung nach Lehrersätze aus dem Unterricht?</a:t>
            </a:r>
            <a:endParaRPr lang="de-DE" sz="1800" b="0" u="none" strike="noStrike">
              <a:solidFill>
                <a:srgbClr val="000000"/>
              </a:solidFill>
              <a:effectLst/>
              <a:uFillTx/>
              <a:latin typeface="Arial"/>
            </a:endParaRPr>
          </a:p>
          <a:p>
            <a:pPr marL="343080" indent="-343080" algn="just" defTabSz="914400">
              <a:lnSpc>
                <a:spcPct val="130000"/>
              </a:lnSpc>
              <a:spcBef>
                <a:spcPts val="300"/>
              </a:spcBef>
              <a:spcAft>
                <a:spcPts val="300"/>
              </a:spcAft>
              <a:buClr>
                <a:srgbClr val="000000"/>
              </a:buClr>
              <a:buFont typeface="Calibri Light"/>
              <a:buAutoNum type="arabicPeriod"/>
            </a:pPr>
            <a:r>
              <a:rPr lang="de-DE" sz="1800" b="0" u="none" strike="noStrike">
                <a:solidFill>
                  <a:schemeClr val="dk1"/>
                </a:solidFill>
                <a:effectLst/>
                <a:uFillTx/>
                <a:latin typeface="Arial"/>
              </a:rPr>
              <a:t>Stellen Sie Charakteristika typischer Lehrersätze heraus.</a:t>
            </a:r>
            <a:endParaRPr lang="de-DE" sz="1800" b="0" u="none" strike="noStrike">
              <a:solidFill>
                <a:srgbClr val="000000"/>
              </a:solidFill>
              <a:effectLst/>
              <a:uFillTx/>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9" name="Rechteck 5"/>
          <p:cNvSpPr/>
          <p:nvPr/>
        </p:nvSpPr>
        <p:spPr>
          <a:xfrm>
            <a:off x="0" y="1080"/>
            <a:ext cx="12191760" cy="905040"/>
          </a:xfrm>
          <a:prstGeom prst="rect">
            <a:avLst/>
          </a:prstGeom>
          <a:gradFill rotWithShape="0">
            <a:gsLst>
              <a:gs pos="12000">
                <a:srgbClr val="94A6C5"/>
              </a:gs>
              <a:gs pos="31000">
                <a:srgbClr val="A7BCDF"/>
              </a:gs>
              <a:gs pos="51000">
                <a:srgbClr val="ACC1E5"/>
              </a:gs>
              <a:gs pos="75000">
                <a:srgbClr val="8A9DBB">
                  <a:alpha val="65000"/>
                </a:srgbClr>
              </a:gs>
            </a:gsLst>
            <a:lin ang="13500000"/>
          </a:gradFill>
          <a:ln>
            <a:solidFill>
              <a:srgbClr val="325490"/>
            </a:solidFill>
          </a:ln>
          <a:scene3d>
            <a:camera prst="orthographicFront"/>
            <a:lightRig rig="threePt" dir="t"/>
          </a:scene3d>
          <a:sp3d contourW="12700">
            <a:contourClr>
              <a:schemeClr val="bg1"/>
            </a:contourClr>
          </a:sp3d>
        </p:spPr>
        <p:style>
          <a:lnRef idx="2">
            <a:schemeClr val="accent1">
              <a:shade val="50000"/>
            </a:schemeClr>
          </a:lnRef>
          <a:fillRef idx="1">
            <a:schemeClr val="accent1"/>
          </a:fillRef>
          <a:effectRef idx="0">
            <a:schemeClr val="accent1"/>
          </a:effectRef>
          <a:fontRef idx="minor"/>
        </p:style>
        <p:txBody>
          <a:bodyPr lIns="36000" tIns="45000" rIns="90000" bIns="45000" anchor="ctr">
            <a:noAutofit/>
          </a:bodyPr>
          <a:lstStyle/>
          <a:p>
            <a:pPr defTabSz="914400">
              <a:lnSpc>
                <a:spcPct val="100000"/>
              </a:lnSpc>
            </a:pPr>
            <a:endParaRPr lang="de-DE" sz="1800" b="0" u="none" strike="noStrike">
              <a:solidFill>
                <a:srgbClr val="000000"/>
              </a:solidFill>
              <a:effectLst/>
              <a:uFillTx/>
              <a:latin typeface="Arial"/>
            </a:endParaRPr>
          </a:p>
          <a:p>
            <a:pPr defTabSz="914400">
              <a:lnSpc>
                <a:spcPct val="100000"/>
              </a:lnSpc>
            </a:pPr>
            <a:endParaRPr lang="de-DE" sz="1800" b="0" u="none" strike="noStrike">
              <a:solidFill>
                <a:srgbClr val="000000"/>
              </a:solidFill>
              <a:effectLst/>
              <a:uFillTx/>
              <a:latin typeface="Arial"/>
            </a:endParaRPr>
          </a:p>
        </p:txBody>
      </p:sp>
      <p:sp>
        <p:nvSpPr>
          <p:cNvPr id="110" name="Richtungspfeil 4"/>
          <p:cNvSpPr/>
          <p:nvPr/>
        </p:nvSpPr>
        <p:spPr>
          <a:xfrm>
            <a:off x="0" y="590400"/>
            <a:ext cx="7251480" cy="624600"/>
          </a:xfrm>
          <a:prstGeom prst="homePlate">
            <a:avLst>
              <a:gd name="adj" fmla="val 50000"/>
            </a:avLst>
          </a:prstGeom>
          <a:solidFill>
            <a:schemeClr val="accent1">
              <a:lumMod val="75000"/>
            </a:schemeClr>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0" u="none" strike="noStrike">
                <a:solidFill>
                  <a:schemeClr val="lt1"/>
                </a:solidFill>
                <a:effectLst/>
                <a:uFillTx/>
                <a:latin typeface="Arial"/>
              </a:rPr>
              <a:t>V6: Unterrichtsplanung und -gestaltung</a:t>
            </a:r>
            <a:endParaRPr lang="de-DE" sz="2800" b="0" u="none" strike="noStrike">
              <a:solidFill>
                <a:srgbClr val="FFFFFF"/>
              </a:solidFill>
              <a:effectLst/>
              <a:uFillTx/>
              <a:latin typeface="Arial"/>
            </a:endParaRPr>
          </a:p>
        </p:txBody>
      </p:sp>
      <p:sp>
        <p:nvSpPr>
          <p:cNvPr id="111" name="Textfeld 5"/>
          <p:cNvSpPr/>
          <p:nvPr/>
        </p:nvSpPr>
        <p:spPr>
          <a:xfrm>
            <a:off x="1359720" y="1554840"/>
            <a:ext cx="10112040" cy="522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indent="-457200" defTabSz="914400">
              <a:lnSpc>
                <a:spcPct val="100000"/>
              </a:lnSpc>
              <a:tabLst>
                <a:tab pos="0" algn="l"/>
              </a:tabLst>
            </a:pPr>
            <a:r>
              <a:rPr lang="de-DE" sz="2800" b="1" u="none" strike="noStrike">
                <a:solidFill>
                  <a:schemeClr val="accent1">
                    <a:lumMod val="75000"/>
                  </a:schemeClr>
                </a:solidFill>
                <a:effectLst/>
                <a:uFillTx/>
                <a:latin typeface="Arial"/>
              </a:rPr>
              <a:t>Sätze aus dem Schulkontext</a:t>
            </a:r>
            <a:endParaRPr lang="de-DE" sz="2800" b="0" u="none" strike="noStrike">
              <a:solidFill>
                <a:srgbClr val="000000"/>
              </a:solidFill>
              <a:effectLst/>
              <a:uFillTx/>
              <a:latin typeface="Arial"/>
            </a:endParaRPr>
          </a:p>
        </p:txBody>
      </p:sp>
      <p:pic>
        <p:nvPicPr>
          <p:cNvPr id="112" name="Grafik 15" descr="Mann und Frau"/>
          <p:cNvPicPr/>
          <p:nvPr/>
        </p:nvPicPr>
        <p:blipFill>
          <a:blip r:embed="rId3">
            <a:extLst>
              <a:ext uri="{96DAC541-7B7A-43D3-8B79-37D633B846F1}">
                <asvg:svgBlip xmlns:asvg="http://schemas.microsoft.com/office/drawing/2016/SVG/main" r:embed="rId4"/>
              </a:ext>
            </a:extLst>
          </a:blip>
          <a:stretch/>
        </p:blipFill>
        <p:spPr>
          <a:xfrm>
            <a:off x="679320" y="2224800"/>
            <a:ext cx="616320" cy="573840"/>
          </a:xfrm>
          <a:prstGeom prst="rect">
            <a:avLst/>
          </a:prstGeom>
          <a:noFill/>
          <a:ln w="0">
            <a:noFill/>
          </a:ln>
        </p:spPr>
      </p:pic>
      <p:pic>
        <p:nvPicPr>
          <p:cNvPr id="113" name="Grafik 3"/>
          <p:cNvPicPr/>
          <p:nvPr/>
        </p:nvPicPr>
        <p:blipFill>
          <a:blip r:embed="rId5"/>
          <a:srcRect b="29274"/>
          <a:stretch/>
        </p:blipFill>
        <p:spPr>
          <a:xfrm>
            <a:off x="10179360" y="173880"/>
            <a:ext cx="1891800" cy="640800"/>
          </a:xfrm>
          <a:prstGeom prst="rect">
            <a:avLst/>
          </a:prstGeom>
          <a:noFill/>
          <a:ln w="0">
            <a:noFill/>
          </a:ln>
        </p:spPr>
      </p:pic>
      <p:pic>
        <p:nvPicPr>
          <p:cNvPr id="114" name="Grafik 1" descr="Ausführen mit einfarbiger Füllung"/>
          <p:cNvPicPr/>
          <p:nvPr/>
        </p:nvPicPr>
        <p:blipFill>
          <a:blip r:embed="rId6">
            <a:extLst>
              <a:ext uri="{96DAC541-7B7A-43D3-8B79-37D633B846F1}">
                <asvg:svgBlip xmlns:asvg="http://schemas.microsoft.com/office/drawing/2016/SVG/main" r:embed="rId7"/>
              </a:ext>
            </a:extLst>
          </a:blip>
          <a:stretch/>
        </p:blipFill>
        <p:spPr>
          <a:xfrm>
            <a:off x="720000" y="1528560"/>
            <a:ext cx="575640" cy="575640"/>
          </a:xfrm>
          <a:prstGeom prst="rect">
            <a:avLst/>
          </a:prstGeom>
          <a:noFill/>
          <a:ln w="0">
            <a:noFill/>
          </a:ln>
        </p:spPr>
      </p:pic>
      <p:graphicFrame>
        <p:nvGraphicFramePr>
          <p:cNvPr id="115" name="Tabelle 6"/>
          <p:cNvGraphicFramePr/>
          <p:nvPr/>
        </p:nvGraphicFramePr>
        <p:xfrm>
          <a:off x="1495800" y="2224800"/>
          <a:ext cx="10212120" cy="4089600"/>
        </p:xfrm>
        <a:graphic>
          <a:graphicData uri="http://schemas.openxmlformats.org/drawingml/2006/table">
            <a:tbl>
              <a:tblPr/>
              <a:tblGrid>
                <a:gridCol w="647280">
                  <a:extLst>
                    <a:ext uri="{9D8B030D-6E8A-4147-A177-3AD203B41FA5}">
                      <a16:colId xmlns:a16="http://schemas.microsoft.com/office/drawing/2014/main" val="20000"/>
                    </a:ext>
                  </a:extLst>
                </a:gridCol>
                <a:gridCol w="9564840">
                  <a:extLst>
                    <a:ext uri="{9D8B030D-6E8A-4147-A177-3AD203B41FA5}">
                      <a16:colId xmlns:a16="http://schemas.microsoft.com/office/drawing/2014/main" val="20001"/>
                    </a:ext>
                  </a:extLst>
                </a:gridCol>
              </a:tblGrid>
              <a:tr h="261720">
                <a:tc>
                  <a:txBody>
                    <a:bodyPr/>
                    <a:lstStyle/>
                    <a:p>
                      <a:pPr defTabSz="914400">
                        <a:lnSpc>
                          <a:spcPct val="100000"/>
                        </a:lnSpc>
                      </a:pPr>
                      <a:r>
                        <a:rPr lang="de-DE" sz="1700" b="0" u="none" strike="noStrike">
                          <a:solidFill>
                            <a:schemeClr val="dk1"/>
                          </a:solidFill>
                          <a:effectLst/>
                          <a:uFillTx/>
                          <a:latin typeface="Arial"/>
                        </a:rPr>
                        <a:t>1.</a:t>
                      </a:r>
                      <a:endParaRPr lang="de-DE" sz="1700" b="0" u="none" strike="noStrike">
                        <a:solidFill>
                          <a:srgbClr val="000000"/>
                        </a:solidFill>
                        <a:effectLst/>
                        <a:uFillTx/>
                        <a:latin typeface="Arial"/>
                      </a:endParaRPr>
                    </a:p>
                  </a:txBody>
                  <a:tcPr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1">
                        <a:lumMod val="20000"/>
                        <a:lumOff val="80000"/>
                      </a:schemeClr>
                    </a:solidFill>
                  </a:tcPr>
                </a:tc>
                <a:tc>
                  <a:txBody>
                    <a:bodyPr/>
                    <a:lstStyle/>
                    <a:p>
                      <a:pPr defTabSz="914400">
                        <a:lnSpc>
                          <a:spcPct val="100000"/>
                        </a:lnSpc>
                      </a:pPr>
                      <a:r>
                        <a:rPr lang="en-GB" sz="1700" b="0" u="none" strike="noStrike">
                          <a:solidFill>
                            <a:schemeClr val="dk1"/>
                          </a:solidFill>
                          <a:effectLst/>
                          <a:uFillTx/>
                          <a:latin typeface="Arial"/>
                        </a:rPr>
                        <a:t>Yes, Lina, that’s right.</a:t>
                      </a:r>
                      <a:endParaRPr lang="de-DE" sz="1700" b="0" u="none" strike="noStrike">
                        <a:solidFill>
                          <a:srgbClr val="000000"/>
                        </a:solidFill>
                        <a:effectLst/>
                        <a:uFillTx/>
                        <a:latin typeface="Arial"/>
                      </a:endParaRPr>
                    </a:p>
                  </a:txBody>
                  <a:tcPr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0"/>
                  </a:ext>
                </a:extLst>
              </a:tr>
              <a:tr h="261720">
                <a:tc>
                  <a:txBody>
                    <a:bodyPr/>
                    <a:lstStyle/>
                    <a:p>
                      <a:pPr defTabSz="914400">
                        <a:lnSpc>
                          <a:spcPct val="100000"/>
                        </a:lnSpc>
                      </a:pPr>
                      <a:r>
                        <a:rPr lang="de-DE" sz="1700" b="0" u="none" strike="noStrike">
                          <a:solidFill>
                            <a:schemeClr val="dk1"/>
                          </a:solidFill>
                          <a:effectLst/>
                          <a:uFillTx/>
                          <a:latin typeface="Arial"/>
                        </a:rPr>
                        <a:t>2.</a:t>
                      </a:r>
                      <a:endParaRPr lang="de-DE" sz="1700" b="0" u="none" strike="noStrike">
                        <a:solidFill>
                          <a:srgbClr val="000000"/>
                        </a:solidFill>
                        <a:effectLst/>
                        <a:uFillTx/>
                        <a:latin typeface="Arial"/>
                      </a:endParaRPr>
                    </a:p>
                  </a:txBody>
                  <a:tcPr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1">
                        <a:lumMod val="20000"/>
                        <a:lumOff val="80000"/>
                      </a:schemeClr>
                    </a:solidFill>
                  </a:tcPr>
                </a:tc>
                <a:tc>
                  <a:txBody>
                    <a:bodyPr/>
                    <a:lstStyle/>
                    <a:p>
                      <a:pPr defTabSz="914400">
                        <a:lnSpc>
                          <a:spcPct val="100000"/>
                        </a:lnSpc>
                      </a:pPr>
                      <a:r>
                        <a:rPr lang="en-GB" sz="1700" b="0" u="none" strike="noStrike">
                          <a:solidFill>
                            <a:schemeClr val="dk1"/>
                          </a:solidFill>
                          <a:effectLst/>
                          <a:uFillTx/>
                          <a:latin typeface="Arial"/>
                        </a:rPr>
                        <a:t>I don‘t know.</a:t>
                      </a:r>
                      <a:endParaRPr lang="de-DE" sz="1700" b="0" u="none" strike="noStrike">
                        <a:solidFill>
                          <a:srgbClr val="000000"/>
                        </a:solidFill>
                        <a:effectLst/>
                        <a:uFillTx/>
                        <a:latin typeface="Arial"/>
                      </a:endParaRPr>
                    </a:p>
                  </a:txBody>
                  <a:tcPr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1"/>
                  </a:ext>
                </a:extLst>
              </a:tr>
              <a:tr h="261720">
                <a:tc>
                  <a:txBody>
                    <a:bodyPr/>
                    <a:lstStyle/>
                    <a:p>
                      <a:pPr defTabSz="914400">
                        <a:lnSpc>
                          <a:spcPct val="100000"/>
                        </a:lnSpc>
                      </a:pPr>
                      <a:r>
                        <a:rPr lang="de-DE" sz="1700" b="0" u="none" strike="noStrike">
                          <a:solidFill>
                            <a:schemeClr val="dk1"/>
                          </a:solidFill>
                          <a:effectLst/>
                          <a:uFillTx/>
                          <a:latin typeface="Arial"/>
                        </a:rPr>
                        <a:t>3.</a:t>
                      </a:r>
                      <a:endParaRPr lang="de-DE" sz="1700" b="0" u="none" strike="noStrike">
                        <a:solidFill>
                          <a:srgbClr val="000000"/>
                        </a:solidFill>
                        <a:effectLst/>
                        <a:uFillTx/>
                        <a:latin typeface="Arial"/>
                      </a:endParaRPr>
                    </a:p>
                  </a:txBody>
                  <a:tcPr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1">
                        <a:lumMod val="20000"/>
                        <a:lumOff val="80000"/>
                      </a:schemeClr>
                    </a:solidFill>
                  </a:tcPr>
                </a:tc>
                <a:tc>
                  <a:txBody>
                    <a:bodyPr/>
                    <a:lstStyle/>
                    <a:p>
                      <a:pPr defTabSz="914400">
                        <a:lnSpc>
                          <a:spcPct val="100000"/>
                        </a:lnSpc>
                        <a:tabLst>
                          <a:tab pos="0" algn="l"/>
                        </a:tabLst>
                      </a:pPr>
                      <a:r>
                        <a:rPr lang="en-GB" sz="1800" b="0" u="none" strike="noStrike">
                          <a:solidFill>
                            <a:schemeClr val="dk1"/>
                          </a:solidFill>
                          <a:effectLst/>
                          <a:uFillTx/>
                          <a:latin typeface="Calibri"/>
                        </a:rPr>
                        <a:t>What is the name of this construction?</a:t>
                      </a:r>
                      <a:endParaRPr lang="de-DE" sz="1800" b="0" u="none" strike="noStrike">
                        <a:solidFill>
                          <a:srgbClr val="000000"/>
                        </a:solidFill>
                        <a:effectLst/>
                        <a:uFillTx/>
                        <a:latin typeface="Arial"/>
                      </a:endParaRPr>
                    </a:p>
                  </a:txBody>
                  <a:tcPr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r h="261720">
                <a:tc>
                  <a:txBody>
                    <a:bodyPr/>
                    <a:lstStyle/>
                    <a:p>
                      <a:pPr defTabSz="914400">
                        <a:lnSpc>
                          <a:spcPct val="100000"/>
                        </a:lnSpc>
                      </a:pPr>
                      <a:r>
                        <a:rPr lang="de-DE" sz="1700" b="0" u="none" strike="noStrike">
                          <a:solidFill>
                            <a:schemeClr val="dk1"/>
                          </a:solidFill>
                          <a:effectLst/>
                          <a:uFillTx/>
                          <a:latin typeface="Arial"/>
                        </a:rPr>
                        <a:t>4.</a:t>
                      </a:r>
                      <a:endParaRPr lang="de-DE" sz="1700" b="0" u="none" strike="noStrike">
                        <a:solidFill>
                          <a:srgbClr val="000000"/>
                        </a:solidFill>
                        <a:effectLst/>
                        <a:uFillTx/>
                        <a:latin typeface="Arial"/>
                      </a:endParaRPr>
                    </a:p>
                  </a:txBody>
                  <a:tcPr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1">
                        <a:lumMod val="20000"/>
                        <a:lumOff val="80000"/>
                      </a:schemeClr>
                    </a:solidFill>
                  </a:tcPr>
                </a:tc>
                <a:tc>
                  <a:txBody>
                    <a:bodyPr/>
                    <a:lstStyle/>
                    <a:p>
                      <a:pPr defTabSz="914400">
                        <a:lnSpc>
                          <a:spcPct val="100000"/>
                        </a:lnSpc>
                        <a:tabLst>
                          <a:tab pos="0" algn="l"/>
                        </a:tabLst>
                      </a:pPr>
                      <a:r>
                        <a:rPr lang="en-GB" sz="1800" b="0" u="none" strike="noStrike">
                          <a:solidFill>
                            <a:schemeClr val="dk1"/>
                          </a:solidFill>
                          <a:effectLst/>
                          <a:uFillTx/>
                          <a:latin typeface="Calibri"/>
                        </a:rPr>
                        <a:t>A good question, Jason. Let’s ask the others.</a:t>
                      </a:r>
                      <a:endParaRPr lang="de-DE" sz="1800" b="0" u="none" strike="noStrike">
                        <a:solidFill>
                          <a:srgbClr val="000000"/>
                        </a:solidFill>
                        <a:effectLst/>
                        <a:uFillTx/>
                        <a:latin typeface="Arial"/>
                      </a:endParaRPr>
                    </a:p>
                  </a:txBody>
                  <a:tcPr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3"/>
                  </a:ext>
                </a:extLst>
              </a:tr>
              <a:tr h="261720">
                <a:tc>
                  <a:txBody>
                    <a:bodyPr/>
                    <a:lstStyle/>
                    <a:p>
                      <a:pPr defTabSz="914400">
                        <a:lnSpc>
                          <a:spcPct val="100000"/>
                        </a:lnSpc>
                      </a:pPr>
                      <a:r>
                        <a:rPr lang="de-DE" sz="1700" b="0" u="none" strike="noStrike">
                          <a:solidFill>
                            <a:schemeClr val="dk1"/>
                          </a:solidFill>
                          <a:effectLst/>
                          <a:uFillTx/>
                          <a:latin typeface="Arial"/>
                        </a:rPr>
                        <a:t>5.</a:t>
                      </a:r>
                      <a:endParaRPr lang="de-DE" sz="1700" b="0" u="none" strike="noStrike">
                        <a:solidFill>
                          <a:srgbClr val="000000"/>
                        </a:solidFill>
                        <a:effectLst/>
                        <a:uFillTx/>
                        <a:latin typeface="Arial"/>
                      </a:endParaRPr>
                    </a:p>
                  </a:txBody>
                  <a:tcPr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1">
                        <a:lumMod val="20000"/>
                        <a:lumOff val="80000"/>
                      </a:schemeClr>
                    </a:solidFill>
                  </a:tcPr>
                </a:tc>
                <a:tc>
                  <a:txBody>
                    <a:bodyPr/>
                    <a:lstStyle/>
                    <a:p>
                      <a:pPr defTabSz="914400">
                        <a:lnSpc>
                          <a:spcPct val="100000"/>
                        </a:lnSpc>
                        <a:tabLst>
                          <a:tab pos="0" algn="l"/>
                        </a:tabLst>
                      </a:pPr>
                      <a:r>
                        <a:rPr lang="en-GB" sz="1800" b="0" u="none" strike="noStrike">
                          <a:solidFill>
                            <a:schemeClr val="dk1"/>
                          </a:solidFill>
                          <a:effectLst/>
                          <a:uFillTx/>
                          <a:latin typeface="Calibri"/>
                        </a:rPr>
                        <a:t>I really don’t understand why the solution turns blue.</a:t>
                      </a:r>
                      <a:endParaRPr lang="de-DE" sz="1800" b="0" u="none" strike="noStrike">
                        <a:solidFill>
                          <a:srgbClr val="000000"/>
                        </a:solidFill>
                        <a:effectLst/>
                        <a:uFillTx/>
                        <a:latin typeface="Arial"/>
                      </a:endParaRPr>
                    </a:p>
                  </a:txBody>
                  <a:tcPr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4"/>
                  </a:ext>
                </a:extLst>
              </a:tr>
              <a:tr h="458280">
                <a:tc>
                  <a:txBody>
                    <a:bodyPr/>
                    <a:lstStyle/>
                    <a:p>
                      <a:pPr defTabSz="914400">
                        <a:lnSpc>
                          <a:spcPct val="100000"/>
                        </a:lnSpc>
                      </a:pPr>
                      <a:r>
                        <a:rPr lang="de-DE" sz="1700" b="0" u="none" strike="noStrike">
                          <a:solidFill>
                            <a:schemeClr val="dk1"/>
                          </a:solidFill>
                          <a:effectLst/>
                          <a:uFillTx/>
                          <a:latin typeface="Arial"/>
                        </a:rPr>
                        <a:t>6.</a:t>
                      </a:r>
                      <a:endParaRPr lang="de-DE" sz="1700" b="0" u="none" strike="noStrike">
                        <a:solidFill>
                          <a:srgbClr val="000000"/>
                        </a:solidFill>
                        <a:effectLst/>
                        <a:uFillTx/>
                        <a:latin typeface="Arial"/>
                      </a:endParaRPr>
                    </a:p>
                  </a:txBody>
                  <a:tcPr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1">
                        <a:lumMod val="20000"/>
                        <a:lumOff val="80000"/>
                      </a:schemeClr>
                    </a:solidFill>
                  </a:tcPr>
                </a:tc>
                <a:tc>
                  <a:txBody>
                    <a:bodyPr/>
                    <a:lstStyle/>
                    <a:p>
                      <a:pPr defTabSz="914400">
                        <a:lnSpc>
                          <a:spcPct val="100000"/>
                        </a:lnSpc>
                      </a:pPr>
                      <a:r>
                        <a:rPr lang="en-GB" sz="1800" b="0" u="none" strike="noStrike">
                          <a:solidFill>
                            <a:schemeClr val="dk1"/>
                          </a:solidFill>
                          <a:effectLst/>
                          <a:uFillTx/>
                          <a:latin typeface="Calibri"/>
                        </a:rPr>
                        <a:t>So you are saying that the relationship between father and son is good? What do the others think?</a:t>
                      </a:r>
                      <a:endParaRPr lang="de-DE" sz="1800" b="0" u="none" strike="noStrike">
                        <a:solidFill>
                          <a:srgbClr val="000000"/>
                        </a:solidFill>
                        <a:effectLst/>
                        <a:uFillTx/>
                        <a:latin typeface="Arial"/>
                      </a:endParaRPr>
                    </a:p>
                  </a:txBody>
                  <a:tcPr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5"/>
                  </a:ext>
                </a:extLst>
              </a:tr>
              <a:tr h="261720">
                <a:tc>
                  <a:txBody>
                    <a:bodyPr/>
                    <a:lstStyle/>
                    <a:p>
                      <a:pPr defTabSz="914400">
                        <a:lnSpc>
                          <a:spcPct val="100000"/>
                        </a:lnSpc>
                      </a:pPr>
                      <a:r>
                        <a:rPr lang="de-DE" sz="1700" b="0" u="none" strike="noStrike">
                          <a:solidFill>
                            <a:schemeClr val="dk1"/>
                          </a:solidFill>
                          <a:effectLst/>
                          <a:uFillTx/>
                          <a:latin typeface="Arial"/>
                        </a:rPr>
                        <a:t>7.</a:t>
                      </a:r>
                      <a:endParaRPr lang="de-DE" sz="1700" b="0" u="none" strike="noStrike">
                        <a:solidFill>
                          <a:srgbClr val="000000"/>
                        </a:solidFill>
                        <a:effectLst/>
                        <a:uFillTx/>
                        <a:latin typeface="Arial"/>
                      </a:endParaRPr>
                    </a:p>
                  </a:txBody>
                  <a:tcPr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1">
                        <a:lumMod val="20000"/>
                        <a:lumOff val="80000"/>
                      </a:schemeClr>
                    </a:solidFill>
                  </a:tcPr>
                </a:tc>
                <a:tc>
                  <a:txBody>
                    <a:bodyPr/>
                    <a:lstStyle/>
                    <a:p>
                      <a:pPr defTabSz="914400">
                        <a:lnSpc>
                          <a:spcPct val="100000"/>
                        </a:lnSpc>
                        <a:tabLst>
                          <a:tab pos="0" algn="l"/>
                        </a:tabLst>
                      </a:pPr>
                      <a:r>
                        <a:rPr lang="en-GB" sz="1800" b="0" u="none" strike="noStrike">
                          <a:solidFill>
                            <a:schemeClr val="dk1"/>
                          </a:solidFill>
                          <a:effectLst/>
                          <a:uFillTx/>
                          <a:latin typeface="Calibri"/>
                        </a:rPr>
                        <a:t>Debby, which tense do we have to use here?</a:t>
                      </a:r>
                      <a:endParaRPr lang="de-DE" sz="1800" b="0" u="none" strike="noStrike">
                        <a:solidFill>
                          <a:srgbClr val="000000"/>
                        </a:solidFill>
                        <a:effectLst/>
                        <a:uFillTx/>
                        <a:latin typeface="Arial"/>
                      </a:endParaRPr>
                    </a:p>
                  </a:txBody>
                  <a:tcPr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6"/>
                  </a:ext>
                </a:extLst>
              </a:tr>
              <a:tr h="458280">
                <a:tc>
                  <a:txBody>
                    <a:bodyPr/>
                    <a:lstStyle/>
                    <a:p>
                      <a:pPr defTabSz="914400">
                        <a:lnSpc>
                          <a:spcPct val="100000"/>
                        </a:lnSpc>
                      </a:pPr>
                      <a:r>
                        <a:rPr lang="de-DE" sz="1700" b="0" u="none" strike="noStrike">
                          <a:solidFill>
                            <a:schemeClr val="dk1"/>
                          </a:solidFill>
                          <a:effectLst/>
                          <a:uFillTx/>
                          <a:latin typeface="Arial"/>
                        </a:rPr>
                        <a:t>8.</a:t>
                      </a:r>
                      <a:endParaRPr lang="de-DE" sz="1700" b="0" u="none" strike="noStrike">
                        <a:solidFill>
                          <a:srgbClr val="000000"/>
                        </a:solidFill>
                        <a:effectLst/>
                        <a:uFillTx/>
                        <a:latin typeface="Arial"/>
                      </a:endParaRPr>
                    </a:p>
                  </a:txBody>
                  <a:tcPr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1">
                        <a:lumMod val="20000"/>
                        <a:lumOff val="80000"/>
                      </a:schemeClr>
                    </a:solidFill>
                  </a:tcPr>
                </a:tc>
                <a:tc>
                  <a:txBody>
                    <a:bodyPr/>
                    <a:lstStyle/>
                    <a:p>
                      <a:pPr defTabSz="914400">
                        <a:lnSpc>
                          <a:spcPct val="100000"/>
                        </a:lnSpc>
                      </a:pPr>
                      <a:r>
                        <a:rPr lang="en-GB" sz="1800" b="0" u="none" strike="noStrike">
                          <a:solidFill>
                            <a:schemeClr val="dk1"/>
                          </a:solidFill>
                          <a:effectLst/>
                          <a:uFillTx/>
                          <a:latin typeface="Calibri"/>
                        </a:rPr>
                        <a:t>Mhh, I’ve never really asked myself this question. And honestly, I don’t have an answer.</a:t>
                      </a:r>
                      <a:endParaRPr lang="de-DE" sz="1800" b="0" u="none" strike="noStrike">
                        <a:solidFill>
                          <a:srgbClr val="000000"/>
                        </a:solidFill>
                        <a:effectLst/>
                        <a:uFillTx/>
                        <a:latin typeface="Arial"/>
                      </a:endParaRPr>
                    </a:p>
                  </a:txBody>
                  <a:tcPr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7"/>
                  </a:ext>
                </a:extLst>
              </a:tr>
              <a:tr h="261720">
                <a:tc>
                  <a:txBody>
                    <a:bodyPr/>
                    <a:lstStyle/>
                    <a:p>
                      <a:pPr defTabSz="914400">
                        <a:lnSpc>
                          <a:spcPct val="100000"/>
                        </a:lnSpc>
                      </a:pPr>
                      <a:r>
                        <a:rPr lang="de-DE" sz="1700" b="0" u="none" strike="noStrike">
                          <a:solidFill>
                            <a:schemeClr val="dk1"/>
                          </a:solidFill>
                          <a:effectLst/>
                          <a:uFillTx/>
                          <a:latin typeface="Arial"/>
                        </a:rPr>
                        <a:t>9.</a:t>
                      </a:r>
                      <a:endParaRPr lang="de-DE" sz="1700" b="0" u="none" strike="noStrike">
                        <a:solidFill>
                          <a:srgbClr val="000000"/>
                        </a:solidFill>
                        <a:effectLst/>
                        <a:uFillTx/>
                        <a:latin typeface="Arial"/>
                      </a:endParaRPr>
                    </a:p>
                  </a:txBody>
                  <a:tcPr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1">
                        <a:lumMod val="20000"/>
                        <a:lumOff val="80000"/>
                      </a:schemeClr>
                    </a:solidFill>
                  </a:tcPr>
                </a:tc>
                <a:tc>
                  <a:txBody>
                    <a:bodyPr/>
                    <a:lstStyle/>
                    <a:p>
                      <a:pPr defTabSz="914400">
                        <a:lnSpc>
                          <a:spcPct val="100000"/>
                        </a:lnSpc>
                        <a:tabLst>
                          <a:tab pos="0" algn="l"/>
                        </a:tabLst>
                      </a:pPr>
                      <a:r>
                        <a:rPr lang="en-GB" sz="1800" b="0" u="none" strike="noStrike">
                          <a:solidFill>
                            <a:schemeClr val="dk1"/>
                          </a:solidFill>
                          <a:effectLst/>
                          <a:uFillTx/>
                          <a:latin typeface="Calibri"/>
                        </a:rPr>
                        <a:t>You have just watched carefully. What did you recognize?</a:t>
                      </a:r>
                      <a:endParaRPr lang="de-DE" sz="1800" b="0" u="none" strike="noStrike">
                        <a:solidFill>
                          <a:srgbClr val="000000"/>
                        </a:solidFill>
                        <a:effectLst/>
                        <a:uFillTx/>
                        <a:latin typeface="Arial"/>
                      </a:endParaRPr>
                    </a:p>
                  </a:txBody>
                  <a:tcPr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8"/>
                  </a:ext>
                </a:extLst>
              </a:tr>
              <a:tr h="458280">
                <a:tc>
                  <a:txBody>
                    <a:bodyPr/>
                    <a:lstStyle/>
                    <a:p>
                      <a:pPr defTabSz="914400">
                        <a:lnSpc>
                          <a:spcPct val="100000"/>
                        </a:lnSpc>
                      </a:pPr>
                      <a:r>
                        <a:rPr lang="de-DE" sz="1700" b="0" u="none" strike="noStrike">
                          <a:solidFill>
                            <a:schemeClr val="dk1"/>
                          </a:solidFill>
                          <a:effectLst/>
                          <a:uFillTx/>
                          <a:latin typeface="Arial"/>
                        </a:rPr>
                        <a:t>10.</a:t>
                      </a:r>
                      <a:endParaRPr lang="de-DE" sz="1700" b="0" u="none" strike="noStrike">
                        <a:solidFill>
                          <a:srgbClr val="000000"/>
                        </a:solidFill>
                        <a:effectLst/>
                        <a:uFillTx/>
                        <a:latin typeface="Arial"/>
                      </a:endParaRPr>
                    </a:p>
                  </a:txBody>
                  <a:tcPr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1">
                        <a:lumMod val="20000"/>
                        <a:lumOff val="80000"/>
                      </a:schemeClr>
                    </a:solidFill>
                  </a:tcPr>
                </a:tc>
                <a:tc>
                  <a:txBody>
                    <a:bodyPr/>
                    <a:lstStyle/>
                    <a:p>
                      <a:pPr defTabSz="914400">
                        <a:lnSpc>
                          <a:spcPct val="100000"/>
                        </a:lnSpc>
                      </a:pPr>
                      <a:r>
                        <a:rPr lang="en-GB" sz="1800" b="0" u="none" strike="noStrike">
                          <a:solidFill>
                            <a:schemeClr val="dk1"/>
                          </a:solidFill>
                          <a:effectLst/>
                          <a:uFillTx/>
                          <a:latin typeface="Calibri"/>
                        </a:rPr>
                        <a:t>While reading, I kept stumbling over the same passage. I don't understand it. Have any of you understood it?</a:t>
                      </a:r>
                      <a:endParaRPr lang="de-DE" sz="1800" b="0" u="none" strike="noStrike">
                        <a:solidFill>
                          <a:srgbClr val="000000"/>
                        </a:solidFill>
                        <a:effectLst/>
                        <a:uFillTx/>
                        <a:latin typeface="Arial"/>
                      </a:endParaRPr>
                    </a:p>
                  </a:txBody>
                  <a:tcPr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16" name="Rechteck 5"/>
          <p:cNvSpPr/>
          <p:nvPr/>
        </p:nvSpPr>
        <p:spPr>
          <a:xfrm>
            <a:off x="0" y="1080"/>
            <a:ext cx="12191760" cy="905040"/>
          </a:xfrm>
          <a:prstGeom prst="rect">
            <a:avLst/>
          </a:prstGeom>
          <a:gradFill rotWithShape="0">
            <a:gsLst>
              <a:gs pos="12000">
                <a:srgbClr val="94A6C5"/>
              </a:gs>
              <a:gs pos="31000">
                <a:srgbClr val="A7BCDF"/>
              </a:gs>
              <a:gs pos="51000">
                <a:srgbClr val="ACC1E5"/>
              </a:gs>
              <a:gs pos="75000">
                <a:srgbClr val="8A9DBB">
                  <a:alpha val="65000"/>
                </a:srgbClr>
              </a:gs>
            </a:gsLst>
            <a:lin ang="13500000"/>
          </a:gradFill>
          <a:ln>
            <a:solidFill>
              <a:srgbClr val="325490"/>
            </a:solidFill>
          </a:ln>
          <a:scene3d>
            <a:camera prst="orthographicFront"/>
            <a:lightRig rig="threePt" dir="t"/>
          </a:scene3d>
          <a:sp3d contourW="12700">
            <a:contourClr>
              <a:schemeClr val="bg1"/>
            </a:contourClr>
          </a:sp3d>
        </p:spPr>
        <p:style>
          <a:lnRef idx="2">
            <a:schemeClr val="accent1">
              <a:shade val="50000"/>
            </a:schemeClr>
          </a:lnRef>
          <a:fillRef idx="1">
            <a:schemeClr val="accent1"/>
          </a:fillRef>
          <a:effectRef idx="0">
            <a:schemeClr val="accent1"/>
          </a:effectRef>
          <a:fontRef idx="minor"/>
        </p:style>
        <p:txBody>
          <a:bodyPr lIns="36000" tIns="45000" rIns="90000" bIns="45000" anchor="ctr">
            <a:noAutofit/>
          </a:bodyPr>
          <a:lstStyle/>
          <a:p>
            <a:pPr defTabSz="914400">
              <a:lnSpc>
                <a:spcPct val="100000"/>
              </a:lnSpc>
            </a:pPr>
            <a:endParaRPr lang="de-DE" sz="1800" b="0" u="none" strike="noStrike">
              <a:solidFill>
                <a:srgbClr val="000000"/>
              </a:solidFill>
              <a:effectLst/>
              <a:uFillTx/>
              <a:latin typeface="Arial"/>
            </a:endParaRPr>
          </a:p>
          <a:p>
            <a:pPr defTabSz="914400">
              <a:lnSpc>
                <a:spcPct val="100000"/>
              </a:lnSpc>
            </a:pPr>
            <a:endParaRPr lang="de-DE" sz="1800" b="0" u="none" strike="noStrike">
              <a:solidFill>
                <a:srgbClr val="000000"/>
              </a:solidFill>
              <a:effectLst/>
              <a:uFillTx/>
              <a:latin typeface="Arial"/>
            </a:endParaRPr>
          </a:p>
        </p:txBody>
      </p:sp>
      <p:sp>
        <p:nvSpPr>
          <p:cNvPr id="117" name="Richtungspfeil 4"/>
          <p:cNvSpPr/>
          <p:nvPr/>
        </p:nvSpPr>
        <p:spPr>
          <a:xfrm>
            <a:off x="0" y="590400"/>
            <a:ext cx="7251480" cy="624600"/>
          </a:xfrm>
          <a:prstGeom prst="homePlate">
            <a:avLst>
              <a:gd name="adj" fmla="val 50000"/>
            </a:avLst>
          </a:prstGeom>
          <a:solidFill>
            <a:schemeClr val="accent1">
              <a:lumMod val="75000"/>
            </a:schemeClr>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0" u="none" strike="noStrike">
                <a:solidFill>
                  <a:schemeClr val="lt1"/>
                </a:solidFill>
                <a:effectLst/>
                <a:uFillTx/>
                <a:latin typeface="Arial"/>
              </a:rPr>
              <a:t>V6: Unterrichtsplanung und -gestaltung</a:t>
            </a:r>
            <a:endParaRPr lang="de-DE" sz="2800" b="0" u="none" strike="noStrike">
              <a:solidFill>
                <a:srgbClr val="FFFFFF"/>
              </a:solidFill>
              <a:effectLst/>
              <a:uFillTx/>
              <a:latin typeface="Arial"/>
            </a:endParaRPr>
          </a:p>
        </p:txBody>
      </p:sp>
      <p:sp>
        <p:nvSpPr>
          <p:cNvPr id="118" name="Textfeld 5"/>
          <p:cNvSpPr/>
          <p:nvPr/>
        </p:nvSpPr>
        <p:spPr>
          <a:xfrm>
            <a:off x="1359720" y="1554840"/>
            <a:ext cx="10112040" cy="522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indent="-457200" defTabSz="914400">
              <a:lnSpc>
                <a:spcPct val="100000"/>
              </a:lnSpc>
              <a:tabLst>
                <a:tab pos="0" algn="l"/>
              </a:tabLst>
            </a:pPr>
            <a:r>
              <a:rPr lang="de-DE" sz="2800" b="1" u="none" strike="noStrike">
                <a:solidFill>
                  <a:schemeClr val="accent1">
                    <a:lumMod val="75000"/>
                  </a:schemeClr>
                </a:solidFill>
                <a:effectLst/>
                <a:uFillTx/>
                <a:latin typeface="Arial"/>
              </a:rPr>
              <a:t>Sätze aus dem Schulkontext</a:t>
            </a:r>
            <a:endParaRPr lang="de-DE" sz="2800" b="0" u="none" strike="noStrike">
              <a:solidFill>
                <a:srgbClr val="000000"/>
              </a:solidFill>
              <a:effectLst/>
              <a:uFillTx/>
              <a:latin typeface="Arial"/>
            </a:endParaRPr>
          </a:p>
        </p:txBody>
      </p:sp>
      <p:pic>
        <p:nvPicPr>
          <p:cNvPr id="119" name="Grafik 3"/>
          <p:cNvPicPr/>
          <p:nvPr/>
        </p:nvPicPr>
        <p:blipFill>
          <a:blip r:embed="rId3"/>
          <a:srcRect b="29274"/>
          <a:stretch/>
        </p:blipFill>
        <p:spPr>
          <a:xfrm>
            <a:off x="10179360" y="173880"/>
            <a:ext cx="1891800" cy="640800"/>
          </a:xfrm>
          <a:prstGeom prst="rect">
            <a:avLst/>
          </a:prstGeom>
          <a:noFill/>
          <a:ln w="0">
            <a:noFill/>
          </a:ln>
        </p:spPr>
      </p:pic>
      <p:pic>
        <p:nvPicPr>
          <p:cNvPr id="120" name="Grafik 1" descr="Ausführen mit einfarbiger Füllung"/>
          <p:cNvPicPr/>
          <p:nvPr/>
        </p:nvPicPr>
        <p:blipFill>
          <a:blip r:embed="rId4">
            <a:extLst>
              <a:ext uri="{96DAC541-7B7A-43D3-8B79-37D633B846F1}">
                <asvg:svgBlip xmlns:asvg="http://schemas.microsoft.com/office/drawing/2016/SVG/main" r:embed="rId5"/>
              </a:ext>
            </a:extLst>
          </a:blip>
          <a:stretch/>
        </p:blipFill>
        <p:spPr>
          <a:xfrm>
            <a:off x="720000" y="1528560"/>
            <a:ext cx="575640" cy="575640"/>
          </a:xfrm>
          <a:prstGeom prst="rect">
            <a:avLst/>
          </a:prstGeom>
          <a:noFill/>
          <a:ln w="0">
            <a:noFill/>
          </a:ln>
        </p:spPr>
      </p:pic>
      <p:sp>
        <p:nvSpPr>
          <p:cNvPr id="121" name="Textfeld 6"/>
          <p:cNvSpPr/>
          <p:nvPr/>
        </p:nvSpPr>
        <p:spPr>
          <a:xfrm>
            <a:off x="787320" y="2224800"/>
            <a:ext cx="10531800" cy="3727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3080" indent="-343080" algn="just" defTabSz="914400">
              <a:lnSpc>
                <a:spcPct val="110000"/>
              </a:lnSpc>
              <a:spcBef>
                <a:spcPts val="300"/>
              </a:spcBef>
              <a:spcAft>
                <a:spcPts val="300"/>
              </a:spcAft>
              <a:buClr>
                <a:srgbClr val="000000"/>
              </a:buClr>
              <a:buFont typeface="Calibri Light"/>
              <a:buAutoNum type="arabicPeriod"/>
            </a:pPr>
            <a:r>
              <a:rPr lang="de-DE" sz="1800" b="0" u="none" strike="noStrike">
                <a:solidFill>
                  <a:schemeClr val="dk1"/>
                </a:solidFill>
                <a:effectLst/>
                <a:uFillTx/>
                <a:latin typeface="Arial"/>
              </a:rPr>
              <a:t>Die Lehrkraft sagt wenig und fragt viel - oder aber sie sagt viel, ohne dass sie gefragt wurde.</a:t>
            </a:r>
            <a:endParaRPr lang="de-DE" sz="1800" b="0" u="none" strike="noStrike">
              <a:solidFill>
                <a:srgbClr val="000000"/>
              </a:solidFill>
              <a:effectLst/>
              <a:uFillTx/>
              <a:latin typeface="Arial"/>
            </a:endParaRPr>
          </a:p>
          <a:p>
            <a:pPr marL="343080" indent="-343080" algn="just" defTabSz="914400">
              <a:lnSpc>
                <a:spcPct val="110000"/>
              </a:lnSpc>
              <a:spcBef>
                <a:spcPts val="300"/>
              </a:spcBef>
              <a:spcAft>
                <a:spcPts val="300"/>
              </a:spcAft>
              <a:buClr>
                <a:srgbClr val="000000"/>
              </a:buClr>
              <a:buFont typeface="Calibri Light"/>
              <a:buAutoNum type="arabicPeriod"/>
            </a:pPr>
            <a:r>
              <a:rPr lang="de-DE" sz="1800" b="0" u="none" strike="noStrike">
                <a:solidFill>
                  <a:schemeClr val="dk1"/>
                </a:solidFill>
                <a:effectLst/>
                <a:uFillTx/>
                <a:latin typeface="Arial"/>
              </a:rPr>
              <a:t>Die Lehrkraft fragt ohne Neugier, sie kennt die Antworten auf ihre Fragen. Was sie nicht weiß, fragt sie auch nicht.</a:t>
            </a:r>
            <a:endParaRPr lang="de-DE" sz="1800" b="0" u="none" strike="noStrike">
              <a:solidFill>
                <a:srgbClr val="000000"/>
              </a:solidFill>
              <a:effectLst/>
              <a:uFillTx/>
              <a:latin typeface="Arial"/>
            </a:endParaRPr>
          </a:p>
          <a:p>
            <a:pPr marL="343080" indent="-343080" algn="just" defTabSz="914400">
              <a:lnSpc>
                <a:spcPct val="110000"/>
              </a:lnSpc>
              <a:spcBef>
                <a:spcPts val="300"/>
              </a:spcBef>
              <a:spcAft>
                <a:spcPts val="300"/>
              </a:spcAft>
              <a:buClr>
                <a:srgbClr val="000000"/>
              </a:buClr>
              <a:buFont typeface="Calibri Light"/>
              <a:buAutoNum type="arabicPeriod"/>
            </a:pPr>
            <a:r>
              <a:rPr lang="de-DE" sz="1800" b="0" u="none" strike="noStrike">
                <a:solidFill>
                  <a:schemeClr val="dk1"/>
                </a:solidFill>
                <a:effectLst/>
                <a:uFillTx/>
                <a:latin typeface="Arial"/>
              </a:rPr>
              <a:t>Wird die Lehrkraft von anderen etwas gefragt, antwortet sie nicht, sondern bittet die anderen Anwesenden für sie zu antworten - oder verfällt in über die Frage hinausgehende Fachvorträge.</a:t>
            </a:r>
            <a:endParaRPr lang="de-DE" sz="1800" b="0" u="none" strike="noStrike">
              <a:solidFill>
                <a:srgbClr val="000000"/>
              </a:solidFill>
              <a:effectLst/>
              <a:uFillTx/>
              <a:latin typeface="Arial"/>
            </a:endParaRPr>
          </a:p>
          <a:p>
            <a:pPr marL="343080" indent="-343080" algn="just" defTabSz="914400">
              <a:lnSpc>
                <a:spcPct val="110000"/>
              </a:lnSpc>
              <a:spcBef>
                <a:spcPts val="300"/>
              </a:spcBef>
              <a:spcAft>
                <a:spcPts val="300"/>
              </a:spcAft>
              <a:buClr>
                <a:srgbClr val="000000"/>
              </a:buClr>
              <a:buFont typeface="Calibri Light"/>
              <a:buAutoNum type="arabicPeriod"/>
            </a:pPr>
            <a:r>
              <a:rPr lang="de-DE" sz="1800" b="0" u="none" strike="noStrike">
                <a:solidFill>
                  <a:schemeClr val="dk1"/>
                </a:solidFill>
                <a:effectLst/>
                <a:uFillTx/>
                <a:latin typeface="Arial"/>
              </a:rPr>
              <a:t>Die Lehrkraft erklärt Beiträge von Gesprächspartner*innen für „richtig" oder „wichtig" Sie lobt, wenn andere genau das sagen, was sie selbst auch denkt.</a:t>
            </a:r>
            <a:endParaRPr lang="de-DE" sz="1800" b="0" u="none" strike="noStrike">
              <a:solidFill>
                <a:srgbClr val="000000"/>
              </a:solidFill>
              <a:effectLst/>
              <a:uFillTx/>
              <a:latin typeface="Arial"/>
            </a:endParaRPr>
          </a:p>
          <a:p>
            <a:pPr marL="343080" indent="-343080" algn="just" defTabSz="914400">
              <a:lnSpc>
                <a:spcPct val="110000"/>
              </a:lnSpc>
              <a:spcBef>
                <a:spcPts val="300"/>
              </a:spcBef>
              <a:spcAft>
                <a:spcPts val="300"/>
              </a:spcAft>
              <a:buClr>
                <a:srgbClr val="000000"/>
              </a:buClr>
              <a:buFont typeface="Calibri Light"/>
              <a:buAutoNum type="arabicPeriod"/>
            </a:pPr>
            <a:r>
              <a:rPr lang="de-DE" sz="1800" b="0" u="none" strike="noStrike">
                <a:solidFill>
                  <a:schemeClr val="dk1"/>
                </a:solidFill>
                <a:effectLst/>
                <a:uFillTx/>
                <a:latin typeface="Arial"/>
              </a:rPr>
              <a:t>Wenn jemand etwas sagt, was nicht der Meinung der Lehrkraft entspricht, widerspricht sie zumeist nicht selbst, sondern fordert andere zum Widerspruch auf. Die Aufforderung zum Widerspruch verschleiert sie dabei sprachlich. Statt „Erklärt Jan bitte, warum er Unrecht hat." sagt sie: „Was sagen die anderen zu Jans Idee?"</a:t>
            </a:r>
            <a:endParaRPr lang="de-DE" sz="1800" b="0" u="none" strike="noStrike">
              <a:solidFill>
                <a:srgbClr val="000000"/>
              </a:solidFill>
              <a:effectLst/>
              <a:uFillTx/>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22" name="Rechteck 5"/>
          <p:cNvSpPr/>
          <p:nvPr/>
        </p:nvSpPr>
        <p:spPr>
          <a:xfrm>
            <a:off x="0" y="1080"/>
            <a:ext cx="12191760" cy="905040"/>
          </a:xfrm>
          <a:prstGeom prst="rect">
            <a:avLst/>
          </a:prstGeom>
          <a:gradFill rotWithShape="0">
            <a:gsLst>
              <a:gs pos="12000">
                <a:srgbClr val="94A6C5"/>
              </a:gs>
              <a:gs pos="31000">
                <a:srgbClr val="A7BCDF"/>
              </a:gs>
              <a:gs pos="51000">
                <a:srgbClr val="ACC1E5"/>
              </a:gs>
              <a:gs pos="75000">
                <a:srgbClr val="8A9DBB">
                  <a:alpha val="65000"/>
                </a:srgbClr>
              </a:gs>
            </a:gsLst>
            <a:lin ang="13500000"/>
          </a:gradFill>
          <a:ln>
            <a:solidFill>
              <a:srgbClr val="325490"/>
            </a:solidFill>
          </a:ln>
          <a:scene3d>
            <a:camera prst="orthographicFront"/>
            <a:lightRig rig="threePt" dir="t"/>
          </a:scene3d>
          <a:sp3d contourW="12700">
            <a:contourClr>
              <a:schemeClr val="bg1"/>
            </a:contourClr>
          </a:sp3d>
        </p:spPr>
        <p:style>
          <a:lnRef idx="2">
            <a:schemeClr val="accent1">
              <a:shade val="50000"/>
            </a:schemeClr>
          </a:lnRef>
          <a:fillRef idx="1">
            <a:schemeClr val="accent1"/>
          </a:fillRef>
          <a:effectRef idx="0">
            <a:schemeClr val="accent1"/>
          </a:effectRef>
          <a:fontRef idx="minor"/>
        </p:style>
        <p:txBody>
          <a:bodyPr lIns="36000" tIns="45000" rIns="90000" bIns="45000" anchor="ctr">
            <a:noAutofit/>
          </a:bodyPr>
          <a:lstStyle/>
          <a:p>
            <a:pPr defTabSz="914400">
              <a:lnSpc>
                <a:spcPct val="100000"/>
              </a:lnSpc>
            </a:pPr>
            <a:endParaRPr lang="de-DE" sz="1800" b="0" u="none" strike="noStrike">
              <a:solidFill>
                <a:srgbClr val="000000"/>
              </a:solidFill>
              <a:effectLst/>
              <a:uFillTx/>
              <a:latin typeface="Arial"/>
            </a:endParaRPr>
          </a:p>
          <a:p>
            <a:pPr defTabSz="914400">
              <a:lnSpc>
                <a:spcPct val="100000"/>
              </a:lnSpc>
            </a:pPr>
            <a:endParaRPr lang="de-DE" sz="1800" b="0" u="none" strike="noStrike">
              <a:solidFill>
                <a:srgbClr val="000000"/>
              </a:solidFill>
              <a:effectLst/>
              <a:uFillTx/>
              <a:latin typeface="Arial"/>
            </a:endParaRPr>
          </a:p>
        </p:txBody>
      </p:sp>
      <p:sp>
        <p:nvSpPr>
          <p:cNvPr id="123" name="Richtungspfeil 4"/>
          <p:cNvSpPr/>
          <p:nvPr/>
        </p:nvSpPr>
        <p:spPr>
          <a:xfrm>
            <a:off x="0" y="590400"/>
            <a:ext cx="7251480" cy="624600"/>
          </a:xfrm>
          <a:prstGeom prst="homePlate">
            <a:avLst>
              <a:gd name="adj" fmla="val 50000"/>
            </a:avLst>
          </a:prstGeom>
          <a:solidFill>
            <a:schemeClr val="accent1">
              <a:lumMod val="75000"/>
            </a:schemeClr>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0" u="none" strike="noStrike">
                <a:solidFill>
                  <a:schemeClr val="lt1"/>
                </a:solidFill>
                <a:effectLst/>
                <a:uFillTx/>
                <a:latin typeface="Arial"/>
              </a:rPr>
              <a:t>V6: Unterrichtsplanung und -gestaltung</a:t>
            </a:r>
            <a:endParaRPr lang="de-DE" sz="2800" b="0" u="none" strike="noStrike">
              <a:solidFill>
                <a:srgbClr val="FFFFFF"/>
              </a:solidFill>
              <a:effectLst/>
              <a:uFillTx/>
              <a:latin typeface="Arial"/>
            </a:endParaRPr>
          </a:p>
        </p:txBody>
      </p:sp>
      <p:sp>
        <p:nvSpPr>
          <p:cNvPr id="124" name="Textfeld 5"/>
          <p:cNvSpPr/>
          <p:nvPr/>
        </p:nvSpPr>
        <p:spPr>
          <a:xfrm>
            <a:off x="1359720" y="1554840"/>
            <a:ext cx="10112040" cy="522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indent="-457200" defTabSz="914400">
              <a:lnSpc>
                <a:spcPct val="100000"/>
              </a:lnSpc>
              <a:tabLst>
                <a:tab pos="0" algn="l"/>
              </a:tabLst>
            </a:pPr>
            <a:r>
              <a:rPr lang="de-DE" sz="2800" b="1" u="none" strike="noStrike">
                <a:solidFill>
                  <a:schemeClr val="accent1">
                    <a:lumMod val="75000"/>
                  </a:schemeClr>
                </a:solidFill>
                <a:effectLst/>
                <a:uFillTx/>
                <a:latin typeface="Arial"/>
              </a:rPr>
              <a:t>Sätze aus dem Schulkontext</a:t>
            </a:r>
            <a:endParaRPr lang="de-DE" sz="2800" b="0" u="none" strike="noStrike">
              <a:solidFill>
                <a:srgbClr val="000000"/>
              </a:solidFill>
              <a:effectLst/>
              <a:uFillTx/>
              <a:latin typeface="Arial"/>
            </a:endParaRPr>
          </a:p>
        </p:txBody>
      </p:sp>
      <p:pic>
        <p:nvPicPr>
          <p:cNvPr id="125" name="Grafik 3"/>
          <p:cNvPicPr/>
          <p:nvPr/>
        </p:nvPicPr>
        <p:blipFill>
          <a:blip r:embed="rId3"/>
          <a:srcRect b="29274"/>
          <a:stretch/>
        </p:blipFill>
        <p:spPr>
          <a:xfrm>
            <a:off x="10179360" y="173880"/>
            <a:ext cx="1891800" cy="640800"/>
          </a:xfrm>
          <a:prstGeom prst="rect">
            <a:avLst/>
          </a:prstGeom>
          <a:noFill/>
          <a:ln w="0">
            <a:noFill/>
          </a:ln>
        </p:spPr>
      </p:pic>
      <p:pic>
        <p:nvPicPr>
          <p:cNvPr id="126" name="Grafik 1" descr="Ausführen mit einfarbiger Füllung"/>
          <p:cNvPicPr/>
          <p:nvPr/>
        </p:nvPicPr>
        <p:blipFill>
          <a:blip r:embed="rId4">
            <a:extLst>
              <a:ext uri="{96DAC541-7B7A-43D3-8B79-37D633B846F1}">
                <asvg:svgBlip xmlns:asvg="http://schemas.microsoft.com/office/drawing/2016/SVG/main" r:embed="rId5"/>
              </a:ext>
            </a:extLst>
          </a:blip>
          <a:stretch/>
        </p:blipFill>
        <p:spPr>
          <a:xfrm>
            <a:off x="720000" y="1528560"/>
            <a:ext cx="575640" cy="575640"/>
          </a:xfrm>
          <a:prstGeom prst="rect">
            <a:avLst/>
          </a:prstGeom>
          <a:noFill/>
          <a:ln w="0">
            <a:noFill/>
          </a:ln>
        </p:spPr>
      </p:pic>
      <p:sp>
        <p:nvSpPr>
          <p:cNvPr id="127" name="Textfeld 6"/>
          <p:cNvSpPr/>
          <p:nvPr/>
        </p:nvSpPr>
        <p:spPr>
          <a:xfrm>
            <a:off x="787320" y="2224800"/>
            <a:ext cx="10531800" cy="2050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3080" indent="-343080" algn="just" defTabSz="914400">
              <a:lnSpc>
                <a:spcPct val="110000"/>
              </a:lnSpc>
              <a:spcBef>
                <a:spcPts val="300"/>
              </a:spcBef>
              <a:spcAft>
                <a:spcPts val="300"/>
              </a:spcAft>
              <a:buClr>
                <a:srgbClr val="000000"/>
              </a:buClr>
              <a:buFont typeface="Calibri Light"/>
              <a:buAutoNum type="arabicPeriod" startAt="6"/>
            </a:pPr>
            <a:r>
              <a:rPr lang="de-DE" sz="1800" b="0" u="none" strike="noStrike">
                <a:solidFill>
                  <a:schemeClr val="dk1"/>
                </a:solidFill>
                <a:effectLst/>
                <a:uFillTx/>
                <a:latin typeface="Arial"/>
              </a:rPr>
              <a:t>Die Lehrkraft verschlüsselt ihre Anweisungen gern als Fragen. Sie sagt zum Beispiel: "Was ist euch aufgefallen?", wenn sie meint: „Nennt bitte das, was ich denke, was euch aufgefallen sein müsste, damit der Unterricht in die von mir vorbestimmte Richtung weitergehen kann."</a:t>
            </a:r>
            <a:endParaRPr lang="de-DE" sz="1800" b="0" u="none" strike="noStrike">
              <a:solidFill>
                <a:srgbClr val="000000"/>
              </a:solidFill>
              <a:effectLst/>
              <a:uFillTx/>
              <a:latin typeface="Arial"/>
            </a:endParaRPr>
          </a:p>
          <a:p>
            <a:pPr marL="343080" indent="-343080" algn="just" defTabSz="914400">
              <a:lnSpc>
                <a:spcPct val="110000"/>
              </a:lnSpc>
              <a:spcBef>
                <a:spcPts val="300"/>
              </a:spcBef>
              <a:spcAft>
                <a:spcPts val="300"/>
              </a:spcAft>
              <a:buClr>
                <a:srgbClr val="000000"/>
              </a:buClr>
              <a:buFont typeface="Calibri Light"/>
              <a:buAutoNum type="arabicPeriod" startAt="6"/>
            </a:pPr>
            <a:r>
              <a:rPr lang="de-DE" sz="1800" b="0" u="none" strike="noStrike">
                <a:solidFill>
                  <a:schemeClr val="dk1"/>
                </a:solidFill>
                <a:effectLst/>
                <a:uFillTx/>
                <a:latin typeface="Arial"/>
              </a:rPr>
              <a:t>Jeder im Raum muss jederzeit damit rechnen, zum Reden aufgefordert zu werden.</a:t>
            </a:r>
            <a:endParaRPr lang="de-DE" sz="1800" b="0" u="none" strike="noStrike">
              <a:solidFill>
                <a:srgbClr val="000000"/>
              </a:solidFill>
              <a:effectLst/>
              <a:uFillTx/>
              <a:latin typeface="Arial"/>
            </a:endParaRPr>
          </a:p>
          <a:p>
            <a:pPr marL="343080" indent="-343080" algn="just" defTabSz="914400">
              <a:lnSpc>
                <a:spcPct val="110000"/>
              </a:lnSpc>
              <a:spcBef>
                <a:spcPts val="300"/>
              </a:spcBef>
              <a:spcAft>
                <a:spcPts val="300"/>
              </a:spcAft>
              <a:buClr>
                <a:srgbClr val="000000"/>
              </a:buClr>
              <a:buFont typeface="Calibri Light"/>
              <a:buAutoNum type="arabicPeriod" startAt="6"/>
            </a:pPr>
            <a:r>
              <a:rPr lang="de-DE" sz="1800" b="0" u="none" strike="noStrike">
                <a:solidFill>
                  <a:schemeClr val="dk1"/>
                </a:solidFill>
                <a:effectLst/>
                <a:uFillTx/>
                <a:latin typeface="Arial"/>
              </a:rPr>
              <a:t>Die Lehrkraft darf immer reden, jeder andere muss per Handzeichen um eine Redeerlaubnis bitten.</a:t>
            </a:r>
            <a:endParaRPr lang="de-DE" sz="1800" b="0" u="none" strike="noStrike">
              <a:solidFill>
                <a:srgbClr val="000000"/>
              </a:solidFill>
              <a:effectLst/>
              <a:uFillTx/>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Grafik 3"/>
          <p:cNvPicPr/>
          <p:nvPr/>
        </p:nvPicPr>
        <p:blipFill>
          <a:blip r:embed="rId3"/>
          <a:srcRect t="28648" b="15105"/>
          <a:stretch/>
        </p:blipFill>
        <p:spPr>
          <a:xfrm>
            <a:off x="0" y="0"/>
            <a:ext cx="12191760" cy="6857640"/>
          </a:xfrm>
          <a:prstGeom prst="rect">
            <a:avLst/>
          </a:prstGeom>
          <a:solidFill>
            <a:schemeClr val="accent1">
              <a:lumMod val="60000"/>
              <a:lumOff val="40000"/>
            </a:schemeClr>
          </a:solidFill>
          <a:ln w="0">
            <a:noFill/>
          </a:ln>
        </p:spPr>
      </p:pic>
      <p:sp>
        <p:nvSpPr>
          <p:cNvPr id="129" name="Textfeld 5"/>
          <p:cNvSpPr/>
          <p:nvPr/>
        </p:nvSpPr>
        <p:spPr>
          <a:xfrm>
            <a:off x="5168160" y="794880"/>
            <a:ext cx="5179320" cy="707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indent="-457200" defTabSz="914400">
              <a:lnSpc>
                <a:spcPct val="100000"/>
              </a:lnSpc>
              <a:tabLst>
                <a:tab pos="0" algn="l"/>
              </a:tabLst>
            </a:pPr>
            <a:r>
              <a:rPr lang="de-DE" sz="4000" b="1" u="none" strike="noStrike">
                <a:solidFill>
                  <a:srgbClr val="FF0000"/>
                </a:solidFill>
                <a:effectLst/>
                <a:uFillTx/>
                <a:latin typeface="Arial"/>
              </a:rPr>
              <a:t>A</a:t>
            </a:r>
            <a:r>
              <a:rPr lang="de-DE" sz="4000" b="1" u="none" strike="noStrike">
                <a:solidFill>
                  <a:schemeClr val="lt1"/>
                </a:solidFill>
                <a:effectLst/>
                <a:uFillTx/>
                <a:latin typeface="Arial"/>
              </a:rPr>
              <a:t>genda</a:t>
            </a:r>
            <a:endParaRPr lang="de-DE" sz="4000" b="0" u="none" strike="noStrike">
              <a:solidFill>
                <a:srgbClr val="000000"/>
              </a:solidFill>
              <a:effectLst/>
              <a:uFillTx/>
              <a:latin typeface="Arial"/>
            </a:endParaRPr>
          </a:p>
        </p:txBody>
      </p:sp>
      <p:pic>
        <p:nvPicPr>
          <p:cNvPr id="130" name="Grafik 7" descr="Bücher"/>
          <p:cNvPicPr/>
          <p:nvPr/>
        </p:nvPicPr>
        <p:blipFill>
          <a:blip r:embed="rId4">
            <a:extLst>
              <a:ext uri="{96DAC541-7B7A-43D3-8B79-37D633B846F1}">
                <asvg:svgBlip xmlns:asvg="http://schemas.microsoft.com/office/drawing/2016/SVG/main" r:embed="rId5"/>
              </a:ext>
            </a:extLst>
          </a:blip>
          <a:stretch/>
        </p:blipFill>
        <p:spPr>
          <a:xfrm>
            <a:off x="5153760" y="2378160"/>
            <a:ext cx="575640" cy="575640"/>
          </a:xfrm>
          <a:prstGeom prst="rect">
            <a:avLst/>
          </a:prstGeom>
          <a:noFill/>
          <a:ln w="0">
            <a:noFill/>
          </a:ln>
        </p:spPr>
      </p:pic>
      <p:pic>
        <p:nvPicPr>
          <p:cNvPr id="131" name="Grafik 10" descr="Rucksack"/>
          <p:cNvPicPr/>
          <p:nvPr/>
        </p:nvPicPr>
        <p:blipFill>
          <a:blip r:embed="rId6">
            <a:extLst>
              <a:ext uri="{96DAC541-7B7A-43D3-8B79-37D633B846F1}">
                <asvg:svgBlip xmlns:asvg="http://schemas.microsoft.com/office/drawing/2016/SVG/main" r:embed="rId7"/>
              </a:ext>
            </a:extLst>
          </a:blip>
          <a:stretch/>
        </p:blipFill>
        <p:spPr>
          <a:xfrm>
            <a:off x="5164200" y="5182200"/>
            <a:ext cx="568080" cy="568080"/>
          </a:xfrm>
          <a:prstGeom prst="rect">
            <a:avLst/>
          </a:prstGeom>
          <a:noFill/>
          <a:ln w="0">
            <a:noFill/>
          </a:ln>
        </p:spPr>
      </p:pic>
      <p:pic>
        <p:nvPicPr>
          <p:cNvPr id="132" name="Grafik 13" descr="Hilfe"/>
          <p:cNvPicPr/>
          <p:nvPr/>
        </p:nvPicPr>
        <p:blipFill>
          <a:blip r:embed="rId8">
            <a:extLst>
              <a:ext uri="{96DAC541-7B7A-43D3-8B79-37D633B846F1}">
                <asvg:svgBlip xmlns:asvg="http://schemas.microsoft.com/office/drawing/2016/SVG/main" r:embed="rId9"/>
              </a:ext>
            </a:extLst>
          </a:blip>
          <a:srcRect l="8457" t="7249" r="7210" b="7872"/>
          <a:stretch/>
        </p:blipFill>
        <p:spPr>
          <a:xfrm>
            <a:off x="5173560" y="5790960"/>
            <a:ext cx="568080" cy="571680"/>
          </a:xfrm>
          <a:prstGeom prst="rect">
            <a:avLst/>
          </a:prstGeom>
          <a:noFill/>
          <a:ln w="0">
            <a:noFill/>
          </a:ln>
        </p:spPr>
      </p:pic>
      <p:graphicFrame>
        <p:nvGraphicFramePr>
          <p:cNvPr id="133" name="Tabelle 2"/>
          <p:cNvGraphicFramePr/>
          <p:nvPr/>
        </p:nvGraphicFramePr>
        <p:xfrm>
          <a:off x="6095880" y="1765440"/>
          <a:ext cx="5675760" cy="4717080"/>
        </p:xfrm>
        <a:graphic>
          <a:graphicData uri="http://schemas.openxmlformats.org/drawingml/2006/table">
            <a:tbl>
              <a:tblPr/>
              <a:tblGrid>
                <a:gridCol w="5675760">
                  <a:extLst>
                    <a:ext uri="{9D8B030D-6E8A-4147-A177-3AD203B41FA5}">
                      <a16:colId xmlns:a16="http://schemas.microsoft.com/office/drawing/2014/main" val="20000"/>
                    </a:ext>
                  </a:extLst>
                </a:gridCol>
              </a:tblGrid>
              <a:tr h="582480">
                <a:tc>
                  <a:txBody>
                    <a:bodyPr/>
                    <a:lstStyle/>
                    <a:p>
                      <a:pPr defTabSz="914400">
                        <a:lnSpc>
                          <a:spcPct val="100000"/>
                        </a:lnSpc>
                      </a:pPr>
                      <a:r>
                        <a:rPr lang="de-DE" sz="2200" b="0" i="1" u="none" strike="noStrike">
                          <a:solidFill>
                            <a:schemeClr val="accent1">
                              <a:lumMod val="75000"/>
                            </a:schemeClr>
                          </a:solidFill>
                          <a:effectLst/>
                          <a:uFillTx/>
                          <a:latin typeface="Arial"/>
                        </a:rPr>
                        <a:t>Warm-up</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0"/>
                  </a:ext>
                </a:extLst>
              </a:tr>
              <a:tr h="582480">
                <a:tc>
                  <a:txBody>
                    <a:bodyPr/>
                    <a:lstStyle/>
                    <a:p>
                      <a:pPr defTabSz="914400">
                        <a:lnSpc>
                          <a:spcPct val="100000"/>
                        </a:lnSpc>
                      </a:pPr>
                      <a:r>
                        <a:rPr lang="de-DE" sz="2200" b="0" u="none" strike="noStrike">
                          <a:solidFill>
                            <a:schemeClr val="lt1"/>
                          </a:solidFill>
                          <a:effectLst/>
                          <a:uFillTx/>
                          <a:latin typeface="Arial"/>
                        </a:rPr>
                        <a:t>Ziele der Veranstaltung</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1"/>
                  </a:ext>
                </a:extLst>
              </a:tr>
              <a:tr h="582480">
                <a:tc>
                  <a:txBody>
                    <a:bodyPr/>
                    <a:lstStyle/>
                    <a:p>
                      <a:pPr defTabSz="914400">
                        <a:lnSpc>
                          <a:spcPct val="100000"/>
                        </a:lnSpc>
                        <a:spcBef>
                          <a:spcPts val="601"/>
                        </a:spcBef>
                        <a:spcAft>
                          <a:spcPts val="400"/>
                        </a:spcAft>
                        <a:tabLst>
                          <a:tab pos="0" algn="l"/>
                        </a:tabLst>
                      </a:pPr>
                      <a:r>
                        <a:rPr lang="de-DE" sz="2200" b="0" u="none" strike="noStrike">
                          <a:solidFill>
                            <a:schemeClr val="accent1">
                              <a:lumMod val="75000"/>
                            </a:schemeClr>
                          </a:solidFill>
                          <a:effectLst/>
                          <a:uFillTx/>
                          <a:latin typeface="Arial"/>
                        </a:rPr>
                        <a:t>Lehrerzentrierter vs. offener Unterricht</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2"/>
                  </a:ext>
                </a:extLst>
              </a:tr>
              <a:tr h="582480">
                <a:tc>
                  <a:txBody>
                    <a:bodyPr/>
                    <a:lstStyle/>
                    <a:p>
                      <a:pPr defTabSz="914400">
                        <a:lnSpc>
                          <a:spcPct val="100000"/>
                        </a:lnSpc>
                        <a:tabLst>
                          <a:tab pos="0" algn="l"/>
                        </a:tabLst>
                      </a:pPr>
                      <a:r>
                        <a:rPr lang="de-DE" sz="2200" b="0" u="none" strike="noStrike">
                          <a:solidFill>
                            <a:schemeClr val="accent1">
                              <a:lumMod val="75000"/>
                            </a:schemeClr>
                          </a:solidFill>
                          <a:effectLst/>
                          <a:uFillTx/>
                          <a:latin typeface="Arial"/>
                        </a:rPr>
                        <a:t>Unterrichtsgespräche planen &amp; durchführen</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3"/>
                  </a:ext>
                </a:extLst>
              </a:tr>
              <a:tr h="582480">
                <a:tc>
                  <a:txBody>
                    <a:bodyPr/>
                    <a:lstStyle/>
                    <a:p>
                      <a:pPr defTabSz="914400">
                        <a:lnSpc>
                          <a:spcPct val="100000"/>
                        </a:lnSpc>
                        <a:tabLst>
                          <a:tab pos="0" algn="l"/>
                        </a:tabLst>
                      </a:pPr>
                      <a:r>
                        <a:rPr lang="de-DE" sz="2200" b="0" u="none" strike="noStrike">
                          <a:solidFill>
                            <a:schemeClr val="accent1">
                              <a:lumMod val="75000"/>
                            </a:schemeClr>
                          </a:solidFill>
                          <a:effectLst/>
                          <a:uFillTx/>
                          <a:latin typeface="Arial"/>
                        </a:rPr>
                        <a:t>Lernaufgabe</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4"/>
                  </a:ext>
                </a:extLst>
              </a:tr>
              <a:tr h="582480">
                <a:tc>
                  <a:txBody>
                    <a:bodyPr/>
                    <a:lstStyle/>
                    <a:p>
                      <a:pPr defTabSz="914400">
                        <a:lnSpc>
                          <a:spcPct val="100000"/>
                        </a:lnSpc>
                        <a:tabLst>
                          <a:tab pos="0" algn="l"/>
                        </a:tabLst>
                      </a:pPr>
                      <a:r>
                        <a:rPr lang="de-DE" sz="2200" b="0" u="none" strike="noStrike">
                          <a:solidFill>
                            <a:schemeClr val="accent1">
                              <a:lumMod val="75000"/>
                            </a:schemeClr>
                          </a:solidFill>
                          <a:effectLst/>
                          <a:uFillTx/>
                          <a:latin typeface="Arial"/>
                        </a:rPr>
                        <a:t>Faktor des Monats – Erfolgskriterien </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5"/>
                  </a:ext>
                </a:extLst>
              </a:tr>
              <a:tr h="610560">
                <a:tc>
                  <a:txBody>
                    <a:bodyPr/>
                    <a:lstStyle/>
                    <a:p>
                      <a:pPr defTabSz="914400">
                        <a:lnSpc>
                          <a:spcPct val="100000"/>
                        </a:lnSpc>
                        <a:tabLst>
                          <a:tab pos="0" algn="l"/>
                        </a:tabLst>
                      </a:pPr>
                      <a:r>
                        <a:rPr lang="de-DE" sz="2200" b="0" u="none" strike="noStrike">
                          <a:solidFill>
                            <a:schemeClr val="accent1">
                              <a:lumMod val="75000"/>
                            </a:schemeClr>
                          </a:solidFill>
                          <a:effectLst/>
                          <a:uFillTx/>
                          <a:latin typeface="Arial"/>
                        </a:rPr>
                        <a:t>nachbereitende Aufgabe</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6"/>
                  </a:ext>
                </a:extLst>
              </a:tr>
              <a:tr h="610560">
                <a:tc>
                  <a:txBody>
                    <a:bodyPr/>
                    <a:lstStyle/>
                    <a:p>
                      <a:pPr defTabSz="914400">
                        <a:lnSpc>
                          <a:spcPct val="100000"/>
                        </a:lnSpc>
                        <a:tabLst>
                          <a:tab pos="0" algn="l"/>
                        </a:tabLst>
                      </a:pPr>
                      <a:r>
                        <a:rPr lang="de-DE" sz="2200" b="0" u="none" strike="noStrike">
                          <a:solidFill>
                            <a:schemeClr val="accent1">
                              <a:lumMod val="75000"/>
                            </a:schemeClr>
                          </a:solidFill>
                          <a:effectLst/>
                          <a:uFillTx/>
                          <a:latin typeface="Arial"/>
                        </a:rPr>
                        <a:t>offene Fragen</a:t>
                      </a:r>
                      <a:endParaRPr lang="de-DE" sz="22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7"/>
                  </a:ext>
                </a:extLst>
              </a:tr>
            </a:tbl>
          </a:graphicData>
        </a:graphic>
      </p:graphicFrame>
      <p:pic>
        <p:nvPicPr>
          <p:cNvPr id="134" name="Grafik 12" descr="Ausführen mit einfarbiger Füllung"/>
          <p:cNvPicPr/>
          <p:nvPr/>
        </p:nvPicPr>
        <p:blipFill>
          <a:blip r:embed="rId10">
            <a:extLst>
              <a:ext uri="{96DAC541-7B7A-43D3-8B79-37D633B846F1}">
                <asvg:svgBlip xmlns:asvg="http://schemas.microsoft.com/office/drawing/2016/SVG/main" r:embed="rId11"/>
              </a:ext>
            </a:extLst>
          </a:blip>
          <a:stretch/>
        </p:blipFill>
        <p:spPr>
          <a:xfrm>
            <a:off x="5169600" y="1792800"/>
            <a:ext cx="575640" cy="575640"/>
          </a:xfrm>
          <a:prstGeom prst="rect">
            <a:avLst/>
          </a:prstGeom>
          <a:noFill/>
          <a:ln w="0">
            <a:noFill/>
          </a:ln>
        </p:spPr>
      </p:pic>
      <p:pic>
        <p:nvPicPr>
          <p:cNvPr id="135" name="Grafik 2" descr="Besprechung mit einfarbiger Füllung"/>
          <p:cNvPicPr/>
          <p:nvPr/>
        </p:nvPicPr>
        <p:blipFill>
          <a:blip r:embed="rId12">
            <a:extLst>
              <a:ext uri="{96DAC541-7B7A-43D3-8B79-37D633B846F1}">
                <asvg:svgBlip xmlns:asvg="http://schemas.microsoft.com/office/drawing/2016/SVG/main" r:embed="rId13"/>
              </a:ext>
            </a:extLst>
          </a:blip>
          <a:stretch/>
        </p:blipFill>
        <p:spPr>
          <a:xfrm>
            <a:off x="5156280" y="4006440"/>
            <a:ext cx="575640" cy="575640"/>
          </a:xfrm>
          <a:prstGeom prst="rect">
            <a:avLst/>
          </a:prstGeom>
          <a:noFill/>
          <a:ln w="0">
            <a:noFill/>
          </a:ln>
        </p:spPr>
      </p:pic>
      <p:pic>
        <p:nvPicPr>
          <p:cNvPr id="136" name="Grafik 5" descr="Klassenzimmer mit einfarbiger Füllung"/>
          <p:cNvPicPr/>
          <p:nvPr/>
        </p:nvPicPr>
        <p:blipFill>
          <a:blip r:embed="rId14">
            <a:extLst>
              <a:ext uri="{96DAC541-7B7A-43D3-8B79-37D633B846F1}">
                <asvg:svgBlip xmlns:asvg="http://schemas.microsoft.com/office/drawing/2016/SVG/main" r:embed="rId15"/>
              </a:ext>
            </a:extLst>
          </a:blip>
          <a:stretch/>
        </p:blipFill>
        <p:spPr>
          <a:xfrm>
            <a:off x="5135760" y="2966760"/>
            <a:ext cx="575640" cy="575640"/>
          </a:xfrm>
          <a:prstGeom prst="rect">
            <a:avLst/>
          </a:prstGeom>
          <a:noFill/>
          <a:ln w="0">
            <a:noFill/>
          </a:ln>
        </p:spPr>
      </p:pic>
      <p:pic>
        <p:nvPicPr>
          <p:cNvPr id="137" name="Grafik 9" descr="Chat mit einfarbiger Füllung"/>
          <p:cNvPicPr/>
          <p:nvPr/>
        </p:nvPicPr>
        <p:blipFill>
          <a:blip r:embed="rId16">
            <a:extLst>
              <a:ext uri="{96DAC541-7B7A-43D3-8B79-37D633B846F1}">
                <asvg:svgBlip xmlns:asvg="http://schemas.microsoft.com/office/drawing/2016/SVG/main" r:embed="rId17"/>
              </a:ext>
            </a:extLst>
          </a:blip>
          <a:stretch/>
        </p:blipFill>
        <p:spPr>
          <a:xfrm>
            <a:off x="5135760" y="3541320"/>
            <a:ext cx="575640" cy="575640"/>
          </a:xfrm>
          <a:prstGeom prst="rect">
            <a:avLst/>
          </a:prstGeom>
          <a:noFill/>
          <a:ln w="0">
            <a:noFill/>
          </a:ln>
        </p:spPr>
      </p:pic>
      <p:pic>
        <p:nvPicPr>
          <p:cNvPr id="138" name="Grafik 22" descr="Ein Bild, das Blau, Raum, Electric Blue (Farbe), Farbigkeit enthält.&#10;&#10;Automatisch generierte Beschreibung"/>
          <p:cNvPicPr/>
          <p:nvPr/>
        </p:nvPicPr>
        <p:blipFill>
          <a:blip r:embed="rId18"/>
          <a:srcRect l="13636" r="51342"/>
          <a:stretch/>
        </p:blipFill>
        <p:spPr>
          <a:xfrm>
            <a:off x="0" y="0"/>
            <a:ext cx="4546080" cy="6839640"/>
          </a:xfrm>
          <a:prstGeom prst="rect">
            <a:avLst/>
          </a:prstGeom>
          <a:noFill/>
          <a:ln w="0">
            <a:noFill/>
          </a:ln>
        </p:spPr>
      </p:pic>
      <p:cxnSp>
        <p:nvCxnSpPr>
          <p:cNvPr id="139" name="Gerade Verbindung 24"/>
          <p:cNvCxnSpPr/>
          <p:nvPr/>
        </p:nvCxnSpPr>
        <p:spPr>
          <a:xfrm>
            <a:off x="4566960" y="0"/>
            <a:ext cx="360" cy="6858360"/>
          </a:xfrm>
          <a:prstGeom prst="straightConnector1">
            <a:avLst/>
          </a:prstGeom>
          <a:ln w="28575">
            <a:solidFill>
              <a:srgbClr val="FFFFFF"/>
            </a:solidFill>
          </a:ln>
        </p:spPr>
      </p:cxnSp>
      <p:pic>
        <p:nvPicPr>
          <p:cNvPr id="140" name="Grafik 25" descr="Tachometer niedrig mit einfarbiger Füllung"/>
          <p:cNvPicPr/>
          <p:nvPr/>
        </p:nvPicPr>
        <p:blipFill>
          <a:blip r:embed="rId19">
            <a:extLst>
              <a:ext uri="{96DAC541-7B7A-43D3-8B79-37D633B846F1}">
                <asvg:svgBlip xmlns:asvg="http://schemas.microsoft.com/office/drawing/2016/SVG/main" r:embed="rId20"/>
              </a:ext>
            </a:extLst>
          </a:blip>
          <a:stretch/>
        </p:blipFill>
        <p:spPr>
          <a:xfrm>
            <a:off x="5153760" y="4582440"/>
            <a:ext cx="575640" cy="575640"/>
          </a:xfrm>
          <a:prstGeom prst="rect">
            <a:avLst/>
          </a:prstGeom>
          <a:noFill/>
          <a:ln w="0">
            <a:noFill/>
          </a:ln>
        </p:spPr>
      </p:pic>
    </p:spTree>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TotalTime>
  <Words>2128</Words>
  <Application>Microsoft Office PowerPoint</Application>
  <PresentationFormat>Breitbild</PresentationFormat>
  <Paragraphs>326</Paragraphs>
  <Slides>37</Slides>
  <Notes>18</Notes>
  <HiddenSlides>0</HiddenSlides>
  <ScaleCrop>false</ScaleCrop>
  <HeadingPairs>
    <vt:vector size="4" baseType="variant">
      <vt:variant>
        <vt:lpstr>Design</vt:lpstr>
      </vt:variant>
      <vt:variant>
        <vt:i4>1</vt:i4>
      </vt:variant>
      <vt:variant>
        <vt:lpstr>Folientitel</vt:lpstr>
      </vt:variant>
      <vt:variant>
        <vt:i4>37</vt:i4>
      </vt:variant>
    </vt:vector>
  </HeadingPairs>
  <TitlesOfParts>
    <vt:vector size="38" baseType="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Frau Maren John</dc:creator>
  <dc:description/>
  <cp:lastModifiedBy/>
  <cp:revision>405</cp:revision>
  <dcterms:created xsi:type="dcterms:W3CDTF">2018-08-30T23:16:08Z</dcterms:created>
  <dcterms:modified xsi:type="dcterms:W3CDTF">2025-09-30T10:46:10Z</dcterms:modified>
  <dc:language>de-DE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19</vt:i4>
  </property>
  <property fmtid="{D5CDD505-2E9C-101B-9397-08002B2CF9AE}" pid="3" name="PresentationFormat">
    <vt:lpwstr>Breitbild</vt:lpwstr>
  </property>
  <property fmtid="{D5CDD505-2E9C-101B-9397-08002B2CF9AE}" pid="4" name="Slides">
    <vt:i4>38</vt:i4>
  </property>
</Properties>
</file>