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3144" y="-61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70050-268B-452E-83F2-B31F872457D3}" type="datetimeFigureOut">
              <a:rPr lang="de-DE" smtClean="0"/>
              <a:pPr/>
              <a:t>25.01.2016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ieren 24"/>
          <p:cNvGrpSpPr/>
          <p:nvPr/>
        </p:nvGrpSpPr>
        <p:grpSpPr>
          <a:xfrm>
            <a:off x="3571876" y="1023910"/>
            <a:ext cx="2000264" cy="5871361"/>
            <a:chOff x="3714752" y="1939159"/>
            <a:chExt cx="2000264" cy="5871361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3794062" y="1939159"/>
              <a:ext cx="1785950" cy="5871361"/>
              <a:chOff x="3794062" y="952472"/>
              <a:chExt cx="1785950" cy="5871361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4631" t="20901" r="20575" b="26846"/>
              <a:stretch>
                <a:fillRect/>
              </a:stretch>
            </p:blipFill>
            <p:spPr bwMode="auto">
              <a:xfrm rot="14383178">
                <a:off x="3579748" y="4823569"/>
                <a:ext cx="2214578" cy="1785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Rechteck 4"/>
              <p:cNvSpPr/>
              <p:nvPr/>
            </p:nvSpPr>
            <p:spPr>
              <a:xfrm>
                <a:off x="3929066" y="952472"/>
                <a:ext cx="1571636" cy="392909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Flussdiagramm: Zusammenführung 8"/>
              <p:cNvSpPr/>
              <p:nvPr/>
            </p:nvSpPr>
            <p:spPr>
              <a:xfrm>
                <a:off x="5214950" y="2666984"/>
                <a:ext cx="142876" cy="142876"/>
              </a:xfrm>
              <a:prstGeom prst="flowChartSummingJunc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Flussdiagramm: Zusammenführung 9"/>
              <p:cNvSpPr/>
              <p:nvPr/>
            </p:nvSpPr>
            <p:spPr>
              <a:xfrm>
                <a:off x="4143380" y="2309794"/>
                <a:ext cx="142876" cy="142876"/>
              </a:xfrm>
              <a:prstGeom prst="flowChartSummingJunc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Flussdiagramm: Zusammenführung 7"/>
              <p:cNvSpPr/>
              <p:nvPr/>
            </p:nvSpPr>
            <p:spPr>
              <a:xfrm rot="194191">
                <a:off x="5075994" y="1234304"/>
                <a:ext cx="142876" cy="142876"/>
              </a:xfrm>
              <a:prstGeom prst="flowChartSummingJunc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8" name="Textfeld 17"/>
            <p:cNvSpPr txBox="1"/>
            <p:nvPr/>
          </p:nvSpPr>
          <p:spPr>
            <a:xfrm>
              <a:off x="5500702" y="2095480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A</a:t>
              </a:r>
              <a:endParaRPr lang="de-DE" sz="1200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500702" y="3595678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B</a:t>
              </a: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3714752" y="3238488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C</a:t>
              </a:r>
              <a:endParaRPr lang="de-DE" sz="1200" dirty="0"/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1214422" y="1023910"/>
            <a:ext cx="2000264" cy="3929090"/>
            <a:chOff x="1214422" y="1023910"/>
            <a:chExt cx="2000264" cy="3929090"/>
          </a:xfrm>
        </p:grpSpPr>
        <p:sp>
          <p:nvSpPr>
            <p:cNvPr id="4" name="Rechteck 3"/>
            <p:cNvSpPr/>
            <p:nvPr/>
          </p:nvSpPr>
          <p:spPr>
            <a:xfrm>
              <a:off x="1428736" y="1023910"/>
              <a:ext cx="1571636" cy="392909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Flussdiagramm: Zusammenführung 6"/>
            <p:cNvSpPr/>
            <p:nvPr/>
          </p:nvSpPr>
          <p:spPr>
            <a:xfrm>
              <a:off x="2541910" y="4512629"/>
              <a:ext cx="142876" cy="142876"/>
            </a:xfrm>
            <a:prstGeom prst="flowChartSummingJunct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Flussdiagramm: Zusammenführung 11"/>
            <p:cNvSpPr/>
            <p:nvPr/>
          </p:nvSpPr>
          <p:spPr>
            <a:xfrm rot="1100467">
              <a:off x="1655026" y="1324759"/>
              <a:ext cx="142876" cy="142876"/>
            </a:xfrm>
            <a:prstGeom prst="flowChartSummingJunct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Flussdiagramm: Zusammenführung 12"/>
            <p:cNvSpPr/>
            <p:nvPr/>
          </p:nvSpPr>
          <p:spPr>
            <a:xfrm rot="1100467">
              <a:off x="2759822" y="1851571"/>
              <a:ext cx="142876" cy="142876"/>
            </a:xfrm>
            <a:prstGeom prst="flowChartSummingJunct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000372" y="4452934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A</a:t>
              </a:r>
              <a:endParaRPr lang="de-DE" sz="1200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3000372" y="1818481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B</a:t>
              </a:r>
              <a:endParaRPr lang="de-DE" sz="1200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214422" y="1238224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C</a:t>
              </a:r>
              <a:endParaRPr lang="de-DE" sz="1200" dirty="0"/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1214422" y="452406"/>
            <a:ext cx="433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Modell zur Muskulatur: Beuger und Strecker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765481" y="6524636"/>
            <a:ext cx="573535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Anleitung: </a:t>
            </a:r>
          </a:p>
          <a:p>
            <a:pPr marL="342900" indent="-342900">
              <a:buAutoNum type="arabicPeriod"/>
            </a:pPr>
            <a:r>
              <a:rPr lang="de-DE" sz="1400" dirty="0" smtClean="0"/>
              <a:t>Klebe den Arbeitsbogen flächig auf eine Pappe.</a:t>
            </a:r>
          </a:p>
          <a:p>
            <a:pPr marL="342900" indent="-342900">
              <a:buAutoNum type="arabicPeriod"/>
            </a:pPr>
            <a:r>
              <a:rPr lang="de-DE" sz="1400" dirty="0" smtClean="0"/>
              <a:t>Schneide die beiden großen Teile aus und bohre mit einem </a:t>
            </a:r>
            <a:br>
              <a:rPr lang="de-DE" sz="1400" dirty="0" smtClean="0"/>
            </a:br>
            <a:r>
              <a:rPr lang="de-DE" sz="1400" dirty="0" smtClean="0"/>
              <a:t>Holzspieß ein Loch in die Einzelteile, wo ein      ist.</a:t>
            </a:r>
          </a:p>
          <a:p>
            <a:pPr marL="342900" indent="-342900">
              <a:buAutoNum type="arabicPeriod"/>
            </a:pPr>
            <a:r>
              <a:rPr lang="de-DE" sz="1400" dirty="0" smtClean="0"/>
              <a:t>Verbinde die beiden Teile mit einer Musterklammer  an den Löchern A. </a:t>
            </a:r>
          </a:p>
          <a:p>
            <a:pPr marL="342900" indent="-342900">
              <a:buAutoNum type="arabicPeriod"/>
            </a:pPr>
            <a:r>
              <a:rPr lang="de-DE" sz="1400" dirty="0" smtClean="0"/>
              <a:t>Stecke durch die anderen Löcher jeweils eine Musterklammer und </a:t>
            </a:r>
            <a:br>
              <a:rPr lang="de-DE" sz="1400" dirty="0" smtClean="0"/>
            </a:br>
            <a:r>
              <a:rPr lang="de-DE" sz="1400" dirty="0" smtClean="0"/>
              <a:t>verbinde die Löcher C und C mit einem Gummiband.</a:t>
            </a:r>
          </a:p>
          <a:p>
            <a:pPr marL="342900" indent="-342900">
              <a:buAutoNum type="arabicPeriod"/>
            </a:pPr>
            <a:r>
              <a:rPr lang="de-DE" sz="1400" dirty="0" smtClean="0"/>
              <a:t>Verfahre ebenso mit den Löchern B und B, dabei wird aber das </a:t>
            </a:r>
            <a:br>
              <a:rPr lang="de-DE" sz="1400" dirty="0" smtClean="0"/>
            </a:br>
            <a:r>
              <a:rPr lang="de-DE" sz="1400" dirty="0" smtClean="0"/>
              <a:t>Gummiband um die Klammer im Loch A herumgeführt.</a:t>
            </a:r>
          </a:p>
          <a:p>
            <a:pPr marL="342900" indent="-342900">
              <a:buAutoNum type="arabicPeriod"/>
            </a:pPr>
            <a:r>
              <a:rPr lang="de-DE" sz="1400" dirty="0" smtClean="0"/>
              <a:t>Bewege den „Unterarm“ und beobachte, wie sich die </a:t>
            </a:r>
            <a:br>
              <a:rPr lang="de-DE" sz="1400" dirty="0" smtClean="0"/>
            </a:br>
            <a:r>
              <a:rPr lang="de-DE" sz="1400" dirty="0" smtClean="0"/>
              <a:t>Gummibänder verändern.</a:t>
            </a:r>
          </a:p>
          <a:p>
            <a:pPr marL="342900" indent="-342900">
              <a:buAutoNum type="arabicPeriod"/>
            </a:pPr>
            <a:r>
              <a:rPr lang="de-DE" sz="1400" dirty="0" smtClean="0"/>
              <a:t>Beschreibe im Heft, wie die Muskeln des Oberarms eine Bewegung </a:t>
            </a:r>
            <a:br>
              <a:rPr lang="de-DE" sz="1400" dirty="0" smtClean="0"/>
            </a:br>
            <a:r>
              <a:rPr lang="de-DE" sz="1400" dirty="0" smtClean="0"/>
              <a:t>des </a:t>
            </a:r>
            <a:r>
              <a:rPr lang="de-DE" sz="1400" dirty="0"/>
              <a:t>U</a:t>
            </a:r>
            <a:r>
              <a:rPr lang="de-DE" sz="1400" dirty="0" smtClean="0"/>
              <a:t>nterarms ermöglichen. </a:t>
            </a:r>
            <a:br>
              <a:rPr lang="de-DE" sz="1400" dirty="0" smtClean="0"/>
            </a:br>
            <a:r>
              <a:rPr lang="de-DE" sz="1400" dirty="0" smtClean="0"/>
              <a:t>Nimm dabei auch Dein Buch zu Hilfe (Prisma S .236/237).</a:t>
            </a:r>
          </a:p>
        </p:txBody>
      </p:sp>
      <p:sp>
        <p:nvSpPr>
          <p:cNvPr id="27" name="Flussdiagramm: Zusammenführung 26"/>
          <p:cNvSpPr/>
          <p:nvPr/>
        </p:nvSpPr>
        <p:spPr>
          <a:xfrm>
            <a:off x="4374467" y="7229345"/>
            <a:ext cx="142876" cy="142876"/>
          </a:xfrm>
          <a:prstGeom prst="flowChartSummingJunc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A4-Papier (210x297 mm)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Name Ihrer Firma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Peter Dienemann</dc:creator>
  <cp:lastModifiedBy>Peter Dienemann</cp:lastModifiedBy>
  <cp:revision>8</cp:revision>
  <cp:lastPrinted>2016-01-25T14:31:59Z</cp:lastPrinted>
  <dcterms:created xsi:type="dcterms:W3CDTF">2010-02-25T23:17:14Z</dcterms:created>
  <dcterms:modified xsi:type="dcterms:W3CDTF">2016-01-25T14:32:50Z</dcterms:modified>
</cp:coreProperties>
</file>