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omments/modernComment_1C1_3015AFB0.xml" ContentType="application/vnd.ms-powerpoint.comments+xml"/>
  <Override PartName="/ppt/comments/modernComment_1C6_5BB03CED.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71" r:id="rId2"/>
    <p:sldMasterId id="2147483730" r:id="rId3"/>
  </p:sldMasterIdLst>
  <p:notesMasterIdLst>
    <p:notesMasterId r:id="rId55"/>
  </p:notesMasterIdLst>
  <p:sldIdLst>
    <p:sldId id="260" r:id="rId4"/>
    <p:sldId id="258" r:id="rId5"/>
    <p:sldId id="453" r:id="rId6"/>
    <p:sldId id="456" r:id="rId7"/>
    <p:sldId id="441" r:id="rId8"/>
    <p:sldId id="442" r:id="rId9"/>
    <p:sldId id="443" r:id="rId10"/>
    <p:sldId id="447" r:id="rId11"/>
    <p:sldId id="446" r:id="rId12"/>
    <p:sldId id="448" r:id="rId13"/>
    <p:sldId id="451" r:id="rId14"/>
    <p:sldId id="263" r:id="rId15"/>
    <p:sldId id="324" r:id="rId16"/>
    <p:sldId id="479" r:id="rId17"/>
    <p:sldId id="325" r:id="rId18"/>
    <p:sldId id="432" r:id="rId19"/>
    <p:sldId id="433" r:id="rId20"/>
    <p:sldId id="439" r:id="rId21"/>
    <p:sldId id="440" r:id="rId22"/>
    <p:sldId id="464" r:id="rId23"/>
    <p:sldId id="458" r:id="rId24"/>
    <p:sldId id="459" r:id="rId25"/>
    <p:sldId id="460" r:id="rId26"/>
    <p:sldId id="461" r:id="rId27"/>
    <p:sldId id="462" r:id="rId28"/>
    <p:sldId id="476" r:id="rId29"/>
    <p:sldId id="463" r:id="rId30"/>
    <p:sldId id="465" r:id="rId31"/>
    <p:sldId id="466" r:id="rId32"/>
    <p:sldId id="467" r:id="rId33"/>
    <p:sldId id="468" r:id="rId34"/>
    <p:sldId id="469" r:id="rId35"/>
    <p:sldId id="471" r:id="rId36"/>
    <p:sldId id="472" r:id="rId37"/>
    <p:sldId id="477" r:id="rId38"/>
    <p:sldId id="470" r:id="rId39"/>
    <p:sldId id="473" r:id="rId40"/>
    <p:sldId id="474" r:id="rId41"/>
    <p:sldId id="478" r:id="rId42"/>
    <p:sldId id="430" r:id="rId43"/>
    <p:sldId id="431" r:id="rId44"/>
    <p:sldId id="322" r:id="rId45"/>
    <p:sldId id="434" r:id="rId46"/>
    <p:sldId id="481" r:id="rId47"/>
    <p:sldId id="480" r:id="rId48"/>
    <p:sldId id="437" r:id="rId49"/>
    <p:sldId id="445" r:id="rId50"/>
    <p:sldId id="449" r:id="rId51"/>
    <p:sldId id="454" r:id="rId52"/>
    <p:sldId id="455" r:id="rId53"/>
    <p:sldId id="457" r:id="rId5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973954-2DD1-3B97-8798-5986330C4AA3}" name="Inke Schühler" initials="IS" userId="0842e72dfec1ef5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400"/>
    <a:srgbClr val="000099"/>
    <a:srgbClr val="FF00FF"/>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83" autoAdjust="0"/>
    <p:restoredTop sz="94660"/>
  </p:normalViewPr>
  <p:slideViewPr>
    <p:cSldViewPr snapToGrid="0">
      <p:cViewPr varScale="1">
        <p:scale>
          <a:sx n="84" d="100"/>
          <a:sy n="84" d="100"/>
        </p:scale>
        <p:origin x="442" y="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61" Type="http://schemas.microsoft.com/office/2018/10/relationships/authors" Target="author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ke Schühler" userId="0842e72dfec1ef53" providerId="LiveId" clId="{45E0705B-3050-40AB-B1ED-16F3048270BF}"/>
    <pc:docChg chg="undo redo custSel addSld delSld modSld sldOrd">
      <pc:chgData name="Inke Schühler" userId="0842e72dfec1ef53" providerId="LiveId" clId="{45E0705B-3050-40AB-B1ED-16F3048270BF}" dt="2026-02-05T11:58:19.978" v="6283" actId="255"/>
      <pc:docMkLst>
        <pc:docMk/>
      </pc:docMkLst>
      <pc:sldChg chg="add">
        <pc:chgData name="Inke Schühler" userId="0842e72dfec1ef53" providerId="LiveId" clId="{45E0705B-3050-40AB-B1ED-16F3048270BF}" dt="2026-02-01T10:38:48.237" v="5849"/>
        <pc:sldMkLst>
          <pc:docMk/>
          <pc:sldMk cId="0" sldId="322"/>
        </pc:sldMkLst>
      </pc:sldChg>
      <pc:sldChg chg="modSp mod">
        <pc:chgData name="Inke Schühler" userId="0842e72dfec1ef53" providerId="LiveId" clId="{45E0705B-3050-40AB-B1ED-16F3048270BF}" dt="2026-02-01T10:12:58.823" v="5431" actId="20577"/>
        <pc:sldMkLst>
          <pc:docMk/>
          <pc:sldMk cId="1119318796" sldId="324"/>
        </pc:sldMkLst>
        <pc:graphicFrameChg chg="modGraphic">
          <ac:chgData name="Inke Schühler" userId="0842e72dfec1ef53" providerId="LiveId" clId="{45E0705B-3050-40AB-B1ED-16F3048270BF}" dt="2026-02-01T10:12:58.823" v="5431" actId="20577"/>
          <ac:graphicFrameMkLst>
            <pc:docMk/>
            <pc:sldMk cId="1119318796" sldId="324"/>
            <ac:graphicFrameMk id="26" creationId="{A17F5CAA-DD6E-6B5B-B6D4-D9A932D93FCD}"/>
          </ac:graphicFrameMkLst>
        </pc:graphicFrameChg>
      </pc:sldChg>
      <pc:sldChg chg="add">
        <pc:chgData name="Inke Schühler" userId="0842e72dfec1ef53" providerId="LiveId" clId="{45E0705B-3050-40AB-B1ED-16F3048270BF}" dt="2026-02-01T10:37:38.546" v="5845"/>
        <pc:sldMkLst>
          <pc:docMk/>
          <pc:sldMk cId="1729587304" sldId="430"/>
        </pc:sldMkLst>
      </pc:sldChg>
      <pc:sldChg chg="add">
        <pc:chgData name="Inke Schühler" userId="0842e72dfec1ef53" providerId="LiveId" clId="{45E0705B-3050-40AB-B1ED-16F3048270BF}" dt="2026-02-01T10:38:05.758" v="5846"/>
        <pc:sldMkLst>
          <pc:docMk/>
          <pc:sldMk cId="1023564991" sldId="431"/>
        </pc:sldMkLst>
      </pc:sldChg>
      <pc:sldChg chg="modSp add mod">
        <pc:chgData name="Inke Schühler" userId="0842e72dfec1ef53" providerId="LiveId" clId="{45E0705B-3050-40AB-B1ED-16F3048270BF}" dt="2026-02-01T10:39:20.803" v="5853" actId="14100"/>
        <pc:sldMkLst>
          <pc:docMk/>
          <pc:sldMk cId="916457637" sldId="434"/>
        </pc:sldMkLst>
        <pc:spChg chg="mod">
          <ac:chgData name="Inke Schühler" userId="0842e72dfec1ef53" providerId="LiveId" clId="{45E0705B-3050-40AB-B1ED-16F3048270BF}" dt="2026-02-01T10:39:02.322" v="5851" actId="27636"/>
          <ac:spMkLst>
            <pc:docMk/>
            <pc:sldMk cId="916457637" sldId="434"/>
            <ac:spMk id="2" creationId="{655A347A-A1D1-3C52-48F5-EB6CD02B2B0F}"/>
          </ac:spMkLst>
        </pc:spChg>
        <pc:graphicFrameChg chg="mod">
          <ac:chgData name="Inke Schühler" userId="0842e72dfec1ef53" providerId="LiveId" clId="{45E0705B-3050-40AB-B1ED-16F3048270BF}" dt="2026-02-01T10:39:20.803" v="5853" actId="14100"/>
          <ac:graphicFrameMkLst>
            <pc:docMk/>
            <pc:sldMk cId="916457637" sldId="434"/>
            <ac:graphicFrameMk id="4" creationId="{19B28E9A-417A-A229-56A0-2ADBACFFA65D}"/>
          </ac:graphicFrameMkLst>
        </pc:graphicFrameChg>
      </pc:sldChg>
      <pc:sldChg chg="addSp delSp modSp add mod">
        <pc:chgData name="Inke Schühler" userId="0842e72dfec1ef53" providerId="LiveId" clId="{45E0705B-3050-40AB-B1ED-16F3048270BF}" dt="2026-02-01T10:54:08.473" v="5940" actId="20577"/>
        <pc:sldMkLst>
          <pc:docMk/>
          <pc:sldMk cId="195931964" sldId="437"/>
        </pc:sldMkLst>
        <pc:spChg chg="add mod">
          <ac:chgData name="Inke Schühler" userId="0842e72dfec1ef53" providerId="LiveId" clId="{45E0705B-3050-40AB-B1ED-16F3048270BF}" dt="2026-02-01T10:54:08.473" v="5940" actId="20577"/>
          <ac:spMkLst>
            <pc:docMk/>
            <pc:sldMk cId="195931964" sldId="437"/>
            <ac:spMk id="7" creationId="{C90A2CD0-385B-0BE2-958E-A970E4E9A3A3}"/>
          </ac:spMkLst>
        </pc:spChg>
        <pc:graphicFrameChg chg="mod">
          <ac:chgData name="Inke Schühler" userId="0842e72dfec1ef53" providerId="LiveId" clId="{45E0705B-3050-40AB-B1ED-16F3048270BF}" dt="2026-02-01T10:53:09.734" v="5919"/>
          <ac:graphicFrameMkLst>
            <pc:docMk/>
            <pc:sldMk cId="195931964" sldId="437"/>
            <ac:graphicFrameMk id="4" creationId="{CF136AF1-1F91-050F-B2FC-7181DCE0551F}"/>
          </ac:graphicFrameMkLst>
        </pc:graphicFrameChg>
      </pc:sldChg>
      <pc:sldChg chg="add ord">
        <pc:chgData name="Inke Schühler" userId="0842e72dfec1ef53" providerId="LiveId" clId="{45E0705B-3050-40AB-B1ED-16F3048270BF}" dt="2026-02-01T10:55:03.922" v="5943"/>
        <pc:sldMkLst>
          <pc:docMk/>
          <pc:sldMk cId="2288694821" sldId="445"/>
        </pc:sldMkLst>
      </pc:sldChg>
      <pc:sldChg chg="ord">
        <pc:chgData name="Inke Schühler" userId="0842e72dfec1ef53" providerId="LiveId" clId="{45E0705B-3050-40AB-B1ED-16F3048270BF}" dt="2026-02-01T10:38:19.588" v="5848"/>
        <pc:sldMkLst>
          <pc:docMk/>
          <pc:sldMk cId="806727600" sldId="449"/>
        </pc:sldMkLst>
      </pc:sldChg>
      <pc:sldChg chg="addSp delSp modSp mod">
        <pc:chgData name="Inke Schühler" userId="0842e72dfec1ef53" providerId="LiveId" clId="{45E0705B-3050-40AB-B1ED-16F3048270BF}" dt="2026-01-28T11:26:14.989" v="5347"/>
        <pc:sldMkLst>
          <pc:docMk/>
          <pc:sldMk cId="1538276589" sldId="454"/>
        </pc:sldMkLst>
        <pc:picChg chg="add mod">
          <ac:chgData name="Inke Schühler" userId="0842e72dfec1ef53" providerId="LiveId" clId="{45E0705B-3050-40AB-B1ED-16F3048270BF}" dt="2026-01-28T11:26:14.989" v="5347"/>
          <ac:picMkLst>
            <pc:docMk/>
            <pc:sldMk cId="1538276589" sldId="454"/>
            <ac:picMk id="6" creationId="{3A29CF06-670C-F4B3-AEE8-A6B956EE82BB}"/>
          </ac:picMkLst>
        </pc:picChg>
      </pc:sldChg>
      <pc:sldChg chg="addSp modSp mod modAnim">
        <pc:chgData name="Inke Schühler" userId="0842e72dfec1ef53" providerId="LiveId" clId="{45E0705B-3050-40AB-B1ED-16F3048270BF}" dt="2026-02-05T11:58:19.978" v="6283" actId="255"/>
        <pc:sldMkLst>
          <pc:docMk/>
          <pc:sldMk cId="1487423235" sldId="456"/>
        </pc:sldMkLst>
        <pc:spChg chg="mod">
          <ac:chgData name="Inke Schühler" userId="0842e72dfec1ef53" providerId="LiveId" clId="{45E0705B-3050-40AB-B1ED-16F3048270BF}" dt="2026-02-01T10:08:29.716" v="5386" actId="20577"/>
          <ac:spMkLst>
            <pc:docMk/>
            <pc:sldMk cId="1487423235" sldId="456"/>
            <ac:spMk id="3" creationId="{3FE53992-29F1-32B6-1E6F-4C0089082B67}"/>
          </ac:spMkLst>
        </pc:spChg>
        <pc:spChg chg="mod">
          <ac:chgData name="Inke Schühler" userId="0842e72dfec1ef53" providerId="LiveId" clId="{45E0705B-3050-40AB-B1ED-16F3048270BF}" dt="2026-02-05T11:58:19.978" v="6283" actId="255"/>
          <ac:spMkLst>
            <pc:docMk/>
            <pc:sldMk cId="1487423235" sldId="456"/>
            <ac:spMk id="4" creationId="{C5277F06-0875-4CBF-1F7E-85C24108EBAA}"/>
          </ac:spMkLst>
        </pc:spChg>
        <pc:picChg chg="add mod">
          <ac:chgData name="Inke Schühler" userId="0842e72dfec1ef53" providerId="LiveId" clId="{45E0705B-3050-40AB-B1ED-16F3048270BF}" dt="2026-02-02T21:40:02.276" v="6055" actId="1076"/>
          <ac:picMkLst>
            <pc:docMk/>
            <pc:sldMk cId="1487423235" sldId="456"/>
            <ac:picMk id="6" creationId="{36BA1DF5-D35B-FFF6-2D29-96CD388359DA}"/>
          </ac:picMkLst>
        </pc:picChg>
        <pc:picChg chg="add mod">
          <ac:chgData name="Inke Schühler" userId="0842e72dfec1ef53" providerId="LiveId" clId="{45E0705B-3050-40AB-B1ED-16F3048270BF}" dt="2026-02-03T08:34:51.970" v="6061" actId="1076"/>
          <ac:picMkLst>
            <pc:docMk/>
            <pc:sldMk cId="1487423235" sldId="456"/>
            <ac:picMk id="9" creationId="{99EF6294-4323-10C7-201C-77BDFED90768}"/>
          </ac:picMkLst>
        </pc:picChg>
      </pc:sldChg>
      <pc:sldChg chg="modSp mod">
        <pc:chgData name="Inke Schühler" userId="0842e72dfec1ef53" providerId="LiveId" clId="{45E0705B-3050-40AB-B1ED-16F3048270BF}" dt="2026-01-27T16:09:15.512" v="40" actId="20577"/>
        <pc:sldMkLst>
          <pc:docMk/>
          <pc:sldMk cId="3213035590" sldId="466"/>
        </pc:sldMkLst>
        <pc:spChg chg="mod">
          <ac:chgData name="Inke Schühler" userId="0842e72dfec1ef53" providerId="LiveId" clId="{45E0705B-3050-40AB-B1ED-16F3048270BF}" dt="2026-01-27T16:09:15.512" v="40" actId="20577"/>
          <ac:spMkLst>
            <pc:docMk/>
            <pc:sldMk cId="3213035590" sldId="466"/>
            <ac:spMk id="3" creationId="{EA3FAEA4-8195-CA08-0203-745A3654D451}"/>
          </ac:spMkLst>
        </pc:spChg>
      </pc:sldChg>
      <pc:sldChg chg="modSp mod">
        <pc:chgData name="Inke Schühler" userId="0842e72dfec1ef53" providerId="LiveId" clId="{45E0705B-3050-40AB-B1ED-16F3048270BF}" dt="2026-01-28T11:14:52.388" v="4934" actId="20577"/>
        <pc:sldMkLst>
          <pc:docMk/>
          <pc:sldMk cId="914529555" sldId="468"/>
        </pc:sldMkLst>
        <pc:spChg chg="mod">
          <ac:chgData name="Inke Schühler" userId="0842e72dfec1ef53" providerId="LiveId" clId="{45E0705B-3050-40AB-B1ED-16F3048270BF}" dt="2026-01-28T11:00:54.842" v="3907" actId="1076"/>
          <ac:spMkLst>
            <pc:docMk/>
            <pc:sldMk cId="914529555" sldId="468"/>
            <ac:spMk id="2" creationId="{96E63CB3-E0D5-B68E-A2FE-9586759D81CF}"/>
          </ac:spMkLst>
        </pc:spChg>
        <pc:spChg chg="mod">
          <ac:chgData name="Inke Schühler" userId="0842e72dfec1ef53" providerId="LiveId" clId="{45E0705B-3050-40AB-B1ED-16F3048270BF}" dt="2026-01-28T11:14:52.388" v="4934" actId="20577"/>
          <ac:spMkLst>
            <pc:docMk/>
            <pc:sldMk cId="914529555" sldId="468"/>
            <ac:spMk id="3" creationId="{10B42CD5-A185-E44E-7137-6D7F5BAA2C99}"/>
          </ac:spMkLst>
        </pc:spChg>
      </pc:sldChg>
      <pc:sldChg chg="modSp mod">
        <pc:chgData name="Inke Schühler" userId="0842e72dfec1ef53" providerId="LiveId" clId="{45E0705B-3050-40AB-B1ED-16F3048270BF}" dt="2026-01-28T09:53:44.326" v="253" actId="20577"/>
        <pc:sldMkLst>
          <pc:docMk/>
          <pc:sldMk cId="1873074739" sldId="469"/>
        </pc:sldMkLst>
        <pc:spChg chg="mod">
          <ac:chgData name="Inke Schühler" userId="0842e72dfec1ef53" providerId="LiveId" clId="{45E0705B-3050-40AB-B1ED-16F3048270BF}" dt="2026-01-28T09:53:44.326" v="253" actId="20577"/>
          <ac:spMkLst>
            <pc:docMk/>
            <pc:sldMk cId="1873074739" sldId="469"/>
            <ac:spMk id="2" creationId="{98F35E6C-98EF-4AD1-23EF-C2297D604122}"/>
          </ac:spMkLst>
        </pc:spChg>
      </pc:sldChg>
      <pc:sldChg chg="modSp mod">
        <pc:chgData name="Inke Schühler" userId="0842e72dfec1ef53" providerId="LiveId" clId="{45E0705B-3050-40AB-B1ED-16F3048270BF}" dt="2026-01-27T16:13:42.894" v="214" actId="20577"/>
        <pc:sldMkLst>
          <pc:docMk/>
          <pc:sldMk cId="266338722" sldId="470"/>
        </pc:sldMkLst>
        <pc:spChg chg="mod">
          <ac:chgData name="Inke Schühler" userId="0842e72dfec1ef53" providerId="LiveId" clId="{45E0705B-3050-40AB-B1ED-16F3048270BF}" dt="2026-01-27T16:13:42.894" v="214" actId="20577"/>
          <ac:spMkLst>
            <pc:docMk/>
            <pc:sldMk cId="266338722" sldId="470"/>
            <ac:spMk id="2" creationId="{E3CCAAFD-3ABA-2541-AD35-C26819FBBEEC}"/>
          </ac:spMkLst>
        </pc:spChg>
      </pc:sldChg>
      <pc:sldChg chg="modSp mod">
        <pc:chgData name="Inke Schühler" userId="0842e72dfec1ef53" providerId="LiveId" clId="{45E0705B-3050-40AB-B1ED-16F3048270BF}" dt="2026-01-28T10:38:03.741" v="2149" actId="20577"/>
        <pc:sldMkLst>
          <pc:docMk/>
          <pc:sldMk cId="718485958" sldId="471"/>
        </pc:sldMkLst>
        <pc:spChg chg="mod">
          <ac:chgData name="Inke Schühler" userId="0842e72dfec1ef53" providerId="LiveId" clId="{45E0705B-3050-40AB-B1ED-16F3048270BF}" dt="2026-01-28T10:30:20.036" v="1612" actId="20577"/>
          <ac:spMkLst>
            <pc:docMk/>
            <pc:sldMk cId="718485958" sldId="471"/>
            <ac:spMk id="2" creationId="{E82FC602-1A74-6A38-4A51-AA2B94627F2F}"/>
          </ac:spMkLst>
        </pc:spChg>
        <pc:spChg chg="mod">
          <ac:chgData name="Inke Schühler" userId="0842e72dfec1ef53" providerId="LiveId" clId="{45E0705B-3050-40AB-B1ED-16F3048270BF}" dt="2026-01-28T10:38:03.741" v="2149" actId="20577"/>
          <ac:spMkLst>
            <pc:docMk/>
            <pc:sldMk cId="718485958" sldId="471"/>
            <ac:spMk id="3" creationId="{616443EF-4C89-6304-2748-FD08EFBFD958}"/>
          </ac:spMkLst>
        </pc:spChg>
      </pc:sldChg>
      <pc:sldChg chg="modSp mod">
        <pc:chgData name="Inke Schühler" userId="0842e72dfec1ef53" providerId="LiveId" clId="{45E0705B-3050-40AB-B1ED-16F3048270BF}" dt="2026-01-28T10:47:07.194" v="3094" actId="27636"/>
        <pc:sldMkLst>
          <pc:docMk/>
          <pc:sldMk cId="2980822626" sldId="472"/>
        </pc:sldMkLst>
        <pc:spChg chg="mod">
          <ac:chgData name="Inke Schühler" userId="0842e72dfec1ef53" providerId="LiveId" clId="{45E0705B-3050-40AB-B1ED-16F3048270BF}" dt="2026-01-28T10:39:47.334" v="2213" actId="1076"/>
          <ac:spMkLst>
            <pc:docMk/>
            <pc:sldMk cId="2980822626" sldId="472"/>
            <ac:spMk id="2" creationId="{D996AF5A-5BE6-3B8A-FCC3-F437B34E5459}"/>
          </ac:spMkLst>
        </pc:spChg>
        <pc:spChg chg="mod">
          <ac:chgData name="Inke Schühler" userId="0842e72dfec1ef53" providerId="LiveId" clId="{45E0705B-3050-40AB-B1ED-16F3048270BF}" dt="2026-01-28T10:47:07.194" v="3094" actId="27636"/>
          <ac:spMkLst>
            <pc:docMk/>
            <pc:sldMk cId="2980822626" sldId="472"/>
            <ac:spMk id="3" creationId="{1B6D3AD3-537D-E5C2-7EEE-F1483FC360B1}"/>
          </ac:spMkLst>
        </pc:spChg>
      </pc:sldChg>
      <pc:sldChg chg="modSp mod">
        <pc:chgData name="Inke Schühler" userId="0842e72dfec1ef53" providerId="LiveId" clId="{45E0705B-3050-40AB-B1ED-16F3048270BF}" dt="2026-01-28T11:14:01.883" v="4917" actId="27636"/>
        <pc:sldMkLst>
          <pc:docMk/>
          <pc:sldMk cId="1516870739" sldId="474"/>
        </pc:sldMkLst>
        <pc:spChg chg="mod">
          <ac:chgData name="Inke Schühler" userId="0842e72dfec1ef53" providerId="LiveId" clId="{45E0705B-3050-40AB-B1ED-16F3048270BF}" dt="2026-01-28T11:07:03.982" v="4132" actId="20577"/>
          <ac:spMkLst>
            <pc:docMk/>
            <pc:sldMk cId="1516870739" sldId="474"/>
            <ac:spMk id="2" creationId="{75D77194-5F34-3878-9A05-371F3199BA88}"/>
          </ac:spMkLst>
        </pc:spChg>
        <pc:spChg chg="mod">
          <ac:chgData name="Inke Schühler" userId="0842e72dfec1ef53" providerId="LiveId" clId="{45E0705B-3050-40AB-B1ED-16F3048270BF}" dt="2026-01-28T11:14:01.883" v="4917" actId="27636"/>
          <ac:spMkLst>
            <pc:docMk/>
            <pc:sldMk cId="1516870739" sldId="474"/>
            <ac:spMk id="3" creationId="{BE6FFADE-5E6B-F2BB-B0B3-6E9D4F798C62}"/>
          </ac:spMkLst>
        </pc:spChg>
      </pc:sldChg>
      <pc:sldChg chg="addSp delSp modSp new mod">
        <pc:chgData name="Inke Schühler" userId="0842e72dfec1ef53" providerId="LiveId" clId="{45E0705B-3050-40AB-B1ED-16F3048270BF}" dt="2026-01-28T10:14:59.099" v="1431" actId="13926"/>
        <pc:sldMkLst>
          <pc:docMk/>
          <pc:sldMk cId="1881069060" sldId="476"/>
        </pc:sldMkLst>
        <pc:spChg chg="mod">
          <ac:chgData name="Inke Schühler" userId="0842e72dfec1ef53" providerId="LiveId" clId="{45E0705B-3050-40AB-B1ED-16F3048270BF}" dt="2026-01-28T10:08:45.906" v="1075" actId="1076"/>
          <ac:spMkLst>
            <pc:docMk/>
            <pc:sldMk cId="1881069060" sldId="476"/>
            <ac:spMk id="3" creationId="{5D075155-16C0-EF20-8E56-F344E9E0BEC4}"/>
          </ac:spMkLst>
        </pc:spChg>
        <pc:spChg chg="mod">
          <ac:chgData name="Inke Schühler" userId="0842e72dfec1ef53" providerId="LiveId" clId="{45E0705B-3050-40AB-B1ED-16F3048270BF}" dt="2026-01-28T10:14:59.099" v="1431" actId="13926"/>
          <ac:spMkLst>
            <pc:docMk/>
            <pc:sldMk cId="1881069060" sldId="476"/>
            <ac:spMk id="4" creationId="{F85C7214-EF7B-188C-BAE7-95A876AD334E}"/>
          </ac:spMkLst>
        </pc:spChg>
        <pc:spChg chg="add mod">
          <ac:chgData name="Inke Schühler" userId="0842e72dfec1ef53" providerId="LiveId" clId="{45E0705B-3050-40AB-B1ED-16F3048270BF}" dt="2026-01-28T09:58:45.546" v="324" actId="27636"/>
          <ac:spMkLst>
            <pc:docMk/>
            <pc:sldMk cId="1881069060" sldId="476"/>
            <ac:spMk id="5" creationId="{B7D43348-6C58-48E4-6FEE-1F93338EC177}"/>
          </ac:spMkLst>
        </pc:spChg>
      </pc:sldChg>
      <pc:sldChg chg="modSp add mod">
        <pc:chgData name="Inke Schühler" userId="0842e72dfec1ef53" providerId="LiveId" clId="{45E0705B-3050-40AB-B1ED-16F3048270BF}" dt="2026-01-28T11:00:17.671" v="3879" actId="20577"/>
        <pc:sldMkLst>
          <pc:docMk/>
          <pc:sldMk cId="1019515696" sldId="477"/>
        </pc:sldMkLst>
        <pc:spChg chg="mod">
          <ac:chgData name="Inke Schühler" userId="0842e72dfec1ef53" providerId="LiveId" clId="{45E0705B-3050-40AB-B1ED-16F3048270BF}" dt="2026-01-28T11:00:17.671" v="3879" actId="20577"/>
          <ac:spMkLst>
            <pc:docMk/>
            <pc:sldMk cId="1019515696" sldId="477"/>
            <ac:spMk id="2" creationId="{C4ED27FC-BF93-4D42-E887-17069BB6EFFF}"/>
          </ac:spMkLst>
        </pc:spChg>
        <pc:spChg chg="mod">
          <ac:chgData name="Inke Schühler" userId="0842e72dfec1ef53" providerId="LiveId" clId="{45E0705B-3050-40AB-B1ED-16F3048270BF}" dt="2026-01-28T10:59:29.674" v="3857" actId="20577"/>
          <ac:spMkLst>
            <pc:docMk/>
            <pc:sldMk cId="1019515696" sldId="477"/>
            <ac:spMk id="3" creationId="{121C4D44-9648-27C2-7F33-EA7F14F26E2C}"/>
          </ac:spMkLst>
        </pc:spChg>
      </pc:sldChg>
      <pc:sldChg chg="addSp modSp add mod">
        <pc:chgData name="Inke Schühler" userId="0842e72dfec1ef53" providerId="LiveId" clId="{45E0705B-3050-40AB-B1ED-16F3048270BF}" dt="2026-02-01T11:02:04.232" v="6020" actId="1076"/>
        <pc:sldMkLst>
          <pc:docMk/>
          <pc:sldMk cId="4056452554" sldId="478"/>
        </pc:sldMkLst>
        <pc:spChg chg="mod">
          <ac:chgData name="Inke Schühler" userId="0842e72dfec1ef53" providerId="LiveId" clId="{45E0705B-3050-40AB-B1ED-16F3048270BF}" dt="2026-02-01T11:00:09.802" v="5952" actId="1076"/>
          <ac:spMkLst>
            <pc:docMk/>
            <pc:sldMk cId="4056452554" sldId="478"/>
            <ac:spMk id="2" creationId="{15121D81-DD10-FA59-4480-CAEFDECF0561}"/>
          </ac:spMkLst>
        </pc:spChg>
        <pc:spChg chg="mod">
          <ac:chgData name="Inke Schühler" userId="0842e72dfec1ef53" providerId="LiveId" clId="{45E0705B-3050-40AB-B1ED-16F3048270BF}" dt="2026-02-01T11:00:14.810" v="5953" actId="1076"/>
          <ac:spMkLst>
            <pc:docMk/>
            <pc:sldMk cId="4056452554" sldId="478"/>
            <ac:spMk id="3" creationId="{B648D595-1C52-E649-17DF-29F55BA18B7D}"/>
          </ac:spMkLst>
        </pc:spChg>
        <pc:spChg chg="add mod">
          <ac:chgData name="Inke Schühler" userId="0842e72dfec1ef53" providerId="LiveId" clId="{45E0705B-3050-40AB-B1ED-16F3048270BF}" dt="2026-02-01T11:01:50.437" v="6017" actId="1076"/>
          <ac:spMkLst>
            <pc:docMk/>
            <pc:sldMk cId="4056452554" sldId="478"/>
            <ac:spMk id="4" creationId="{02D3313E-D5FB-00CF-630B-4342404EB8EE}"/>
          </ac:spMkLst>
        </pc:spChg>
        <pc:spChg chg="add mod">
          <ac:chgData name="Inke Schühler" userId="0842e72dfec1ef53" providerId="LiveId" clId="{45E0705B-3050-40AB-B1ED-16F3048270BF}" dt="2026-02-01T11:02:00.327" v="6019" actId="1076"/>
          <ac:spMkLst>
            <pc:docMk/>
            <pc:sldMk cId="4056452554" sldId="478"/>
            <ac:spMk id="7" creationId="{1C3CB1CD-1441-8457-2710-F7ABFDBCEF9A}"/>
          </ac:spMkLst>
        </pc:spChg>
        <pc:picChg chg="add mod">
          <ac:chgData name="Inke Schühler" userId="0842e72dfec1ef53" providerId="LiveId" clId="{45E0705B-3050-40AB-B1ED-16F3048270BF}" dt="2026-02-01T11:02:04.232" v="6020" actId="1076"/>
          <ac:picMkLst>
            <pc:docMk/>
            <pc:sldMk cId="4056452554" sldId="478"/>
            <ac:picMk id="6" creationId="{04D653DD-2569-1302-1B49-8E40E88280D2}"/>
          </ac:picMkLst>
        </pc:picChg>
      </pc:sldChg>
      <pc:sldChg chg="addSp delSp modSp new mod">
        <pc:chgData name="Inke Schühler" userId="0842e72dfec1ef53" providerId="LiveId" clId="{45E0705B-3050-40AB-B1ED-16F3048270BF}" dt="2026-02-03T09:28:42.467" v="6070" actId="20577"/>
        <pc:sldMkLst>
          <pc:docMk/>
          <pc:sldMk cId="1843875503" sldId="479"/>
        </pc:sldMkLst>
        <pc:spChg chg="mod">
          <ac:chgData name="Inke Schühler" userId="0842e72dfec1ef53" providerId="LiveId" clId="{45E0705B-3050-40AB-B1ED-16F3048270BF}" dt="2026-02-01T10:13:53.411" v="5448" actId="20577"/>
          <ac:spMkLst>
            <pc:docMk/>
            <pc:sldMk cId="1843875503" sldId="479"/>
            <ac:spMk id="2" creationId="{CDD21B6D-791F-080B-3A1C-071592482572}"/>
          </ac:spMkLst>
        </pc:spChg>
        <pc:graphicFrameChg chg="add mod modGraphic">
          <ac:chgData name="Inke Schühler" userId="0842e72dfec1ef53" providerId="LiveId" clId="{45E0705B-3050-40AB-B1ED-16F3048270BF}" dt="2026-02-03T09:28:42.467" v="6070" actId="20577"/>
          <ac:graphicFrameMkLst>
            <pc:docMk/>
            <pc:sldMk cId="1843875503" sldId="479"/>
            <ac:graphicFrameMk id="7" creationId="{1C191D2B-82DC-3192-FE6F-6C5C168CBA9A}"/>
          </ac:graphicFrameMkLst>
        </pc:graphicFrameChg>
      </pc:sldChg>
      <pc:sldChg chg="modSp add mod">
        <pc:chgData name="Inke Schühler" userId="0842e72dfec1ef53" providerId="LiveId" clId="{45E0705B-3050-40AB-B1ED-16F3048270BF}" dt="2026-02-01T10:52:41.474" v="5916"/>
        <pc:sldMkLst>
          <pc:docMk/>
          <pc:sldMk cId="1759488258" sldId="480"/>
        </pc:sldMkLst>
        <pc:spChg chg="mod">
          <ac:chgData name="Inke Schühler" userId="0842e72dfec1ef53" providerId="LiveId" clId="{45E0705B-3050-40AB-B1ED-16F3048270BF}" dt="2026-02-01T10:51:51.666" v="5907"/>
          <ac:spMkLst>
            <pc:docMk/>
            <pc:sldMk cId="1759488258" sldId="480"/>
            <ac:spMk id="2" creationId="{1CC6B208-5FCE-E444-B460-F9A5A4E39387}"/>
          </ac:spMkLst>
        </pc:spChg>
        <pc:graphicFrameChg chg="mod">
          <ac:chgData name="Inke Schühler" userId="0842e72dfec1ef53" providerId="LiveId" clId="{45E0705B-3050-40AB-B1ED-16F3048270BF}" dt="2026-02-01T10:52:41.474" v="5916"/>
          <ac:graphicFrameMkLst>
            <pc:docMk/>
            <pc:sldMk cId="1759488258" sldId="480"/>
            <ac:graphicFrameMk id="4" creationId="{446CA84E-6ED6-D98A-AD12-A1F41245F3F9}"/>
          </ac:graphicFrameMkLst>
        </pc:graphicFrameChg>
      </pc:sldChg>
      <pc:sldChg chg="modSp add mod">
        <pc:chgData name="Inke Schühler" userId="0842e72dfec1ef53" providerId="LiveId" clId="{45E0705B-3050-40AB-B1ED-16F3048270BF}" dt="2026-02-01T10:51:08.119" v="5903"/>
        <pc:sldMkLst>
          <pc:docMk/>
          <pc:sldMk cId="4075886352" sldId="481"/>
        </pc:sldMkLst>
        <pc:spChg chg="mod">
          <ac:chgData name="Inke Schühler" userId="0842e72dfec1ef53" providerId="LiveId" clId="{45E0705B-3050-40AB-B1ED-16F3048270BF}" dt="2026-02-01T10:49:08.338" v="5894" actId="27636"/>
          <ac:spMkLst>
            <pc:docMk/>
            <pc:sldMk cId="4075886352" sldId="481"/>
            <ac:spMk id="2" creationId="{5E057D4B-8ED2-CF1F-2761-A2E91BE41FA4}"/>
          </ac:spMkLst>
        </pc:spChg>
        <pc:graphicFrameChg chg="mod modGraphic">
          <ac:chgData name="Inke Schühler" userId="0842e72dfec1ef53" providerId="LiveId" clId="{45E0705B-3050-40AB-B1ED-16F3048270BF}" dt="2026-02-01T10:51:08.119" v="5903"/>
          <ac:graphicFrameMkLst>
            <pc:docMk/>
            <pc:sldMk cId="4075886352" sldId="481"/>
            <ac:graphicFrameMk id="4" creationId="{942ABC1F-9415-1DA1-60CE-5625430088DF}"/>
          </ac:graphicFrameMkLst>
        </pc:graphicFrameChg>
      </pc:sldChg>
    </pc:docChg>
  </pc:docChgLst>
</pc:chgInfo>
</file>

<file path=ppt/comments/modernComment_1C1_3015AFB0.xml><?xml version="1.0" encoding="utf-8"?>
<p188:cmLst xmlns:a="http://schemas.openxmlformats.org/drawingml/2006/main" xmlns:r="http://schemas.openxmlformats.org/officeDocument/2006/relationships" xmlns:p188="http://schemas.microsoft.com/office/powerpoint/2018/8/main">
  <p188:cm id="{703238BD-136B-4160-9BD8-47BD86B2DCC7}" authorId="{B3973954-2DD1-3B97-8798-5986330C4AA3}" created="2025-08-31T12:58:20.093">
    <ac:deMkLst xmlns:ac="http://schemas.microsoft.com/office/drawing/2013/main/command">
      <pc:docMk xmlns:pc="http://schemas.microsoft.com/office/powerpoint/2013/main/command"/>
      <pc:sldMk xmlns:pc="http://schemas.microsoft.com/office/powerpoint/2013/main/command" cId="806727600" sldId="449"/>
      <ac:spMk id="3" creationId="{0B71C7B3-1C39-E5BB-FC9D-D643CB8BE4BA}"/>
    </ac:deMkLst>
    <p188:txBody>
      <a:bodyPr/>
      <a:lstStyle/>
      <a:p>
        <a:r>
          <a:rPr lang="de-DE"/>
          <a:t>Wenn es mehrere DaZ-Klassen an einer Schule gibt, dürfen die APL sich dann eine aussuchen?</a:t>
        </a:r>
      </a:p>
    </p188:txBody>
  </p188:cm>
</p188:cmLst>
</file>

<file path=ppt/comments/modernComment_1C6_5BB03CED.xml><?xml version="1.0" encoding="utf-8"?>
<p188:cmLst xmlns:a="http://schemas.openxmlformats.org/drawingml/2006/main" xmlns:r="http://schemas.openxmlformats.org/officeDocument/2006/relationships" xmlns:p188="http://schemas.microsoft.com/office/powerpoint/2018/8/main">
  <p188:cm id="{115AC4B6-D87A-444A-A88C-1760DC44FE30}" authorId="{B3973954-2DD1-3B97-8798-5986330C4AA3}" created="2025-08-31T12:32:09.829">
    <pc:sldMkLst xmlns:pc="http://schemas.microsoft.com/office/powerpoint/2013/main/command">
      <pc:docMk/>
      <pc:sldMk cId="1133344575" sldId="263"/>
    </pc:sldMkLst>
    <p188:txBody>
      <a:bodyPr/>
      <a:lstStyle/>
      <a:p>
        <a:r>
          <a:rPr lang="de-DE"/>
          <a:t>Padlet dürfen wir ja eigentlich nicht verwenden. Datenschutz … Soll ich die Abfrage in OPSH noch einmal erstellen? Sollen wir einfacher formulieren? 
Das möchte ich über die Ausbildun im Fach DaZ wissen.
Diese Frage/n habe ich zur Arbeit in der Schule im Fach DaZ.</a:t>
        </a:r>
      </a:p>
    </p188:txBody>
  </p188:cm>
</p188:cmLst>
</file>

<file path=ppt/diagrams/_rels/data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ata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ata7.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ata8.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ata9.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8.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9.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A20905-3954-474B-A606-562BCA026DC1}"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rtlCol="0"/>
        <a:lstStyle/>
        <a:p>
          <a:pPr rtl="0"/>
          <a:endParaRPr lang="en-US"/>
        </a:p>
      </dgm:t>
    </dgm:pt>
    <dgm:pt modelId="{DC13AB6D-DEA2-4CBB-AC69-1EF1A6AD1512}">
      <dgm:prSet custT="1"/>
      <dgm:spPr/>
      <dgm:t>
        <a:bodyPr rtlCol="0"/>
        <a:lstStyle/>
        <a:p>
          <a:pPr rtl="0">
            <a:defRPr cap="all"/>
          </a:pPr>
          <a:r>
            <a:rPr lang="de" sz="1400" dirty="0"/>
            <a:t>Begrüßung, </a:t>
          </a:r>
          <a:r>
            <a:rPr lang="de" sz="1400" baseline="0" dirty="0"/>
            <a:t>Vorstellung</a:t>
          </a:r>
          <a:r>
            <a:rPr lang="de" sz="1400" baseline="0" dirty="0">
              <a:latin typeface="Garamond" panose="02020404030301010803"/>
            </a:rPr>
            <a:t> und Kennenlernen</a:t>
          </a:r>
          <a:endParaRPr lang="de" sz="1400" baseline="0" dirty="0"/>
        </a:p>
        <a:p>
          <a:pPr rtl="0">
            <a:defRPr cap="all"/>
          </a:pPr>
          <a:endParaRPr lang="de-DE" sz="1400" baseline="0" dirty="0"/>
        </a:p>
        <a:p>
          <a:pPr rtl="0">
            <a:defRPr cap="all"/>
          </a:pPr>
          <a:r>
            <a:rPr lang="de" sz="1400" baseline="0" dirty="0">
              <a:latin typeface="Garamond" panose="02020404030301010803"/>
            </a:rPr>
            <a:t>Meine</a:t>
          </a:r>
          <a:r>
            <a:rPr lang="de" sz="1400" baseline="0" dirty="0"/>
            <a:t> </a:t>
          </a:r>
          <a:r>
            <a:rPr lang="de" sz="1400" baseline="0" dirty="0">
              <a:latin typeface="Garamond" panose="02020404030301010803"/>
            </a:rPr>
            <a:t>Fragen zum Beginn der Ausbildung (Padlet) </a:t>
          </a:r>
          <a:endParaRPr lang="de" sz="1400" baseline="0" dirty="0"/>
        </a:p>
        <a:p>
          <a:pPr rtl="0">
            <a:defRPr cap="all"/>
          </a:pPr>
          <a:endParaRPr lang="de" sz="1200" baseline="0" dirty="0"/>
        </a:p>
      </dgm:t>
    </dgm:pt>
    <dgm:pt modelId="{2C752582-D9FF-4E04-A92F-827DB4BB5C48}" type="parTrans" cxnId="{4B888393-351D-4489-90C9-5A68061AB236}">
      <dgm:prSet/>
      <dgm:spPr/>
      <dgm:t>
        <a:bodyPr rtlCol="0"/>
        <a:lstStyle/>
        <a:p>
          <a:pPr rtl="0"/>
          <a:endParaRPr lang="en-US"/>
        </a:p>
      </dgm:t>
    </dgm:pt>
    <dgm:pt modelId="{9C64CC83-643C-4E12-8F97-BC19DC031190}" type="sibTrans" cxnId="{4B888393-351D-4489-90C9-5A68061AB236}">
      <dgm:prSet phldrT="01" phldr="0"/>
      <dgm:spPr/>
      <dgm:t>
        <a:bodyPr rtlCol="0"/>
        <a:lstStyle/>
        <a:p>
          <a:pPr rtl="0"/>
          <a:r>
            <a:rPr lang="de"/>
            <a:t>01</a:t>
          </a:r>
          <a:endParaRPr lang="de" dirty="0"/>
        </a:p>
      </dgm:t>
    </dgm:pt>
    <dgm:pt modelId="{53742231-981F-480A-940F-203EC2F7423F}">
      <dgm:prSet custT="1"/>
      <dgm:spPr/>
      <dgm:t>
        <a:bodyPr rtlCol="0"/>
        <a:lstStyle/>
        <a:p>
          <a:pPr rtl="0">
            <a:defRPr cap="all"/>
          </a:pPr>
          <a:r>
            <a:rPr lang="de" sz="1400" dirty="0">
              <a:latin typeface="Garamond" panose="02020404030301010803"/>
              <a:sym typeface="Wingdings" panose="05000000000000000000" pitchFamily="2" charset="2"/>
            </a:rPr>
            <a:t>Definition DaM – DaF – Daz</a:t>
          </a:r>
        </a:p>
        <a:p>
          <a:pPr rtl="0">
            <a:defRPr cap="all"/>
          </a:pPr>
          <a:endParaRPr lang="de" sz="1400" dirty="0">
            <a:latin typeface="Garamond" panose="02020404030301010803"/>
            <a:sym typeface="Wingdings" panose="05000000000000000000" pitchFamily="2" charset="2"/>
          </a:endParaRPr>
        </a:p>
        <a:p>
          <a:pPr rtl="0">
            <a:defRPr cap="all"/>
          </a:pPr>
          <a:r>
            <a:rPr lang="de" sz="1400" dirty="0">
              <a:latin typeface="Garamond" panose="02020404030301010803"/>
              <a:sym typeface="Wingdings" panose="05000000000000000000" pitchFamily="2" charset="2"/>
            </a:rPr>
            <a:t>Die Curricularen Anforderungen</a:t>
          </a:r>
        </a:p>
        <a:p>
          <a:pPr rtl="0">
            <a:defRPr cap="all"/>
          </a:pPr>
          <a:endParaRPr lang="de" sz="1400" dirty="0">
            <a:latin typeface="Garamond" panose="02020404030301010803"/>
            <a:sym typeface="Wingdings" panose="05000000000000000000" pitchFamily="2" charset="2"/>
          </a:endParaRPr>
        </a:p>
        <a:p>
          <a:pPr rtl="0">
            <a:defRPr cap="all"/>
          </a:pPr>
          <a:r>
            <a:rPr lang="de" sz="1400" dirty="0">
              <a:latin typeface="Garamond" panose="02020404030301010803"/>
              <a:sym typeface="Wingdings" panose="05000000000000000000" pitchFamily="2" charset="2"/>
            </a:rPr>
            <a:t>das Mehrstufenmodell</a:t>
          </a:r>
          <a:endParaRPr lang="de" sz="1400" dirty="0">
            <a:sym typeface="Wingdings" panose="05000000000000000000" pitchFamily="2" charset="2"/>
          </a:endParaRPr>
        </a:p>
        <a:p>
          <a:pPr rtl="0">
            <a:defRPr cap="all"/>
          </a:pPr>
          <a:endParaRPr lang="de" sz="1200" dirty="0"/>
        </a:p>
        <a:p>
          <a:pPr rtl="0">
            <a:defRPr cap="all"/>
          </a:pPr>
          <a:endParaRPr lang="de" sz="1200" dirty="0"/>
        </a:p>
        <a:p>
          <a:pPr rtl="0">
            <a:defRPr cap="all"/>
          </a:pPr>
          <a:endParaRPr lang="de" sz="1200" dirty="0"/>
        </a:p>
      </dgm:t>
    </dgm:pt>
    <dgm:pt modelId="{2FC75195-FBA1-43DE-85DD-40B4B3A2F1F3}" type="parTrans" cxnId="{F226B1C2-5D99-403A-8240-EAD6BD4D8534}">
      <dgm:prSet/>
      <dgm:spPr/>
      <dgm:t>
        <a:bodyPr rtlCol="0"/>
        <a:lstStyle/>
        <a:p>
          <a:pPr rtl="0"/>
          <a:endParaRPr lang="en-US"/>
        </a:p>
      </dgm:t>
    </dgm:pt>
    <dgm:pt modelId="{EF449C32-A7AE-4099-9E9B-9E2F736A89CE}" type="sibTrans" cxnId="{F226B1C2-5D99-403A-8240-EAD6BD4D8534}">
      <dgm:prSet phldrT="02" phldr="0"/>
      <dgm:spPr/>
      <dgm:t>
        <a:bodyPr rtlCol="0"/>
        <a:lstStyle/>
        <a:p>
          <a:pPr rtl="0"/>
          <a:r>
            <a:rPr lang="de"/>
            <a:t>02</a:t>
          </a:r>
        </a:p>
      </dgm:t>
    </dgm:pt>
    <dgm:pt modelId="{9EF41CC5-EF3B-4A6D-8229-3F1333EADFB3}">
      <dgm:prSet/>
      <dgm:spPr/>
      <dgm:t>
        <a:bodyPr rtlCol="0"/>
        <a:lstStyle/>
        <a:p>
          <a:pPr rtl="0">
            <a:defRPr cap="all"/>
          </a:pPr>
          <a:r>
            <a:rPr lang="de" dirty="0">
              <a:latin typeface="Garamond" panose="02020404030301010803"/>
            </a:rPr>
            <a:t>Die Besonderheiten und Anforderungen des Faches DaZ</a:t>
          </a:r>
          <a:endParaRPr lang="de" dirty="0"/>
        </a:p>
        <a:p>
          <a:pPr rtl="0">
            <a:defRPr cap="all"/>
          </a:pPr>
          <a:endParaRPr lang="de" dirty="0"/>
        </a:p>
        <a:p>
          <a:pPr rtl="0">
            <a:defRPr cap="all"/>
          </a:pPr>
          <a:r>
            <a:rPr lang="de" dirty="0"/>
            <a:t>Austausch im Plenum </a:t>
          </a:r>
          <a:r>
            <a:rPr lang="de" dirty="0">
              <a:latin typeface="Garamond" panose="02020404030301010803"/>
            </a:rPr>
            <a:t>und Rückbezug auf noch offene Fragen (Padlet)</a:t>
          </a:r>
          <a:endParaRPr lang="de" dirty="0"/>
        </a:p>
      </dgm:t>
    </dgm:pt>
    <dgm:pt modelId="{DAEF1C7D-B0C5-46FA-BED3-8A54E918D3E0}" type="parTrans" cxnId="{E476EEBC-7C9F-4E07-BD58-1044B9769B64}">
      <dgm:prSet/>
      <dgm:spPr/>
      <dgm:t>
        <a:bodyPr rtlCol="0"/>
        <a:lstStyle/>
        <a:p>
          <a:pPr rtl="0"/>
          <a:endParaRPr lang="en-US"/>
        </a:p>
      </dgm:t>
    </dgm:pt>
    <dgm:pt modelId="{98E6DD7C-B953-4119-9F64-9914E467ECBF}" type="sibTrans" cxnId="{E476EEBC-7C9F-4E07-BD58-1044B9769B64}">
      <dgm:prSet phldrT="03" phldr="0"/>
      <dgm:spPr/>
      <dgm:t>
        <a:bodyPr rtlCol="0"/>
        <a:lstStyle/>
        <a:p>
          <a:pPr rtl="0"/>
          <a:r>
            <a:rPr lang="de"/>
            <a:t>03</a:t>
          </a:r>
        </a:p>
      </dgm:t>
    </dgm:pt>
    <dgm:pt modelId="{579698BD-D232-4926-8D7B-29A69B90858B}" type="pres">
      <dgm:prSet presAssocID="{8AA20905-3954-474B-A606-562BCA026DC1}" presName="Name0" presStyleCnt="0">
        <dgm:presLayoutVars>
          <dgm:animLvl val="lvl"/>
          <dgm:resizeHandles val="exact"/>
        </dgm:presLayoutVars>
      </dgm:prSet>
      <dgm:spPr/>
    </dgm:pt>
    <dgm:pt modelId="{3DD5B223-886E-4FC7-BDA1-ECA869A474EC}" type="pres">
      <dgm:prSet presAssocID="{DC13AB6D-DEA2-4CBB-AC69-1EF1A6AD1512}" presName="compositeNode" presStyleCnt="0">
        <dgm:presLayoutVars>
          <dgm:bulletEnabled val="1"/>
        </dgm:presLayoutVars>
      </dgm:prSet>
      <dgm:spPr/>
    </dgm:pt>
    <dgm:pt modelId="{DA3A6BD4-857F-4C66-97FA-B1E1C180A950}" type="pres">
      <dgm:prSet presAssocID="{DC13AB6D-DEA2-4CBB-AC69-1EF1A6AD1512}" presName="bgRect" presStyleLbl="alignNode1" presStyleIdx="0" presStyleCnt="3"/>
      <dgm:spPr/>
    </dgm:pt>
    <dgm:pt modelId="{BBA91679-4684-4A04-8AEB-03038C78A75C}" type="pres">
      <dgm:prSet presAssocID="{9C64CC83-643C-4E12-8F97-BC19DC031190}" presName="sibTransNodeRect" presStyleLbl="alignNode1" presStyleIdx="0" presStyleCnt="3">
        <dgm:presLayoutVars>
          <dgm:chMax val="0"/>
          <dgm:bulletEnabled val="1"/>
        </dgm:presLayoutVars>
      </dgm:prSet>
      <dgm:spPr/>
    </dgm:pt>
    <dgm:pt modelId="{5F398AEE-BC0F-4F30-99FA-92D67A176C2D}" type="pres">
      <dgm:prSet presAssocID="{DC13AB6D-DEA2-4CBB-AC69-1EF1A6AD1512}" presName="nodeRect" presStyleLbl="alignNode1" presStyleIdx="0" presStyleCnt="3">
        <dgm:presLayoutVars>
          <dgm:bulletEnabled val="1"/>
        </dgm:presLayoutVars>
      </dgm:prSet>
      <dgm:spPr/>
    </dgm:pt>
    <dgm:pt modelId="{3C27A223-AC17-40BD-B7C5-0447661C2934}" type="pres">
      <dgm:prSet presAssocID="{9C64CC83-643C-4E12-8F97-BC19DC031190}" presName="sibTrans" presStyleCnt="0"/>
      <dgm:spPr/>
    </dgm:pt>
    <dgm:pt modelId="{0864151C-845B-4A50-9755-7EE613694D81}" type="pres">
      <dgm:prSet presAssocID="{53742231-981F-480A-940F-203EC2F7423F}" presName="compositeNode" presStyleCnt="0">
        <dgm:presLayoutVars>
          <dgm:bulletEnabled val="1"/>
        </dgm:presLayoutVars>
      </dgm:prSet>
      <dgm:spPr/>
    </dgm:pt>
    <dgm:pt modelId="{00AE7F27-0E5D-4AFB-ACD6-B5A19E79EA42}" type="pres">
      <dgm:prSet presAssocID="{53742231-981F-480A-940F-203EC2F7423F}" presName="bgRect" presStyleLbl="alignNode1" presStyleIdx="1" presStyleCnt="3"/>
      <dgm:spPr/>
    </dgm:pt>
    <dgm:pt modelId="{975C752B-C37A-4BA6-A3AE-2202A141404A}" type="pres">
      <dgm:prSet presAssocID="{EF449C32-A7AE-4099-9E9B-9E2F736A89CE}" presName="sibTransNodeRect" presStyleLbl="alignNode1" presStyleIdx="1" presStyleCnt="3">
        <dgm:presLayoutVars>
          <dgm:chMax val="0"/>
          <dgm:bulletEnabled val="1"/>
        </dgm:presLayoutVars>
      </dgm:prSet>
      <dgm:spPr/>
    </dgm:pt>
    <dgm:pt modelId="{C5BDCA19-B754-421E-A6CC-628F80FC74CB}" type="pres">
      <dgm:prSet presAssocID="{53742231-981F-480A-940F-203EC2F7423F}" presName="nodeRect" presStyleLbl="alignNode1" presStyleIdx="1" presStyleCnt="3">
        <dgm:presLayoutVars>
          <dgm:bulletEnabled val="1"/>
        </dgm:presLayoutVars>
      </dgm:prSet>
      <dgm:spPr/>
    </dgm:pt>
    <dgm:pt modelId="{3E36C1DA-E751-469B-91D5-B7ADF3790DAB}" type="pres">
      <dgm:prSet presAssocID="{EF449C32-A7AE-4099-9E9B-9E2F736A89CE}" presName="sibTrans" presStyleCnt="0"/>
      <dgm:spPr/>
    </dgm:pt>
    <dgm:pt modelId="{19974A3A-09A4-40DE-BB0F-D9AED1ACB06E}" type="pres">
      <dgm:prSet presAssocID="{9EF41CC5-EF3B-4A6D-8229-3F1333EADFB3}" presName="compositeNode" presStyleCnt="0">
        <dgm:presLayoutVars>
          <dgm:bulletEnabled val="1"/>
        </dgm:presLayoutVars>
      </dgm:prSet>
      <dgm:spPr/>
    </dgm:pt>
    <dgm:pt modelId="{CAD62F17-E99D-4FEF-B376-961CA4CB20EB}" type="pres">
      <dgm:prSet presAssocID="{9EF41CC5-EF3B-4A6D-8229-3F1333EADFB3}" presName="bgRect" presStyleLbl="alignNode1" presStyleIdx="2" presStyleCnt="3" custLinFactNeighborX="9"/>
      <dgm:spPr/>
    </dgm:pt>
    <dgm:pt modelId="{E20811D6-E5D4-4C9E-AABF-9E0E1902CA2C}" type="pres">
      <dgm:prSet presAssocID="{98E6DD7C-B953-4119-9F64-9914E467ECBF}" presName="sibTransNodeRect" presStyleLbl="alignNode1" presStyleIdx="2" presStyleCnt="3">
        <dgm:presLayoutVars>
          <dgm:chMax val="0"/>
          <dgm:bulletEnabled val="1"/>
        </dgm:presLayoutVars>
      </dgm:prSet>
      <dgm:spPr/>
    </dgm:pt>
    <dgm:pt modelId="{67D48337-9200-42EF-A956-8FC92E9B78D2}" type="pres">
      <dgm:prSet presAssocID="{9EF41CC5-EF3B-4A6D-8229-3F1333EADFB3}" presName="nodeRect" presStyleLbl="alignNode1" presStyleIdx="2" presStyleCnt="3">
        <dgm:presLayoutVars>
          <dgm:bulletEnabled val="1"/>
        </dgm:presLayoutVars>
      </dgm:prSet>
      <dgm:spPr/>
    </dgm:pt>
  </dgm:ptLst>
  <dgm:cxnLst>
    <dgm:cxn modelId="{43B61840-F115-4174-96B9-DA0C0E83489E}" type="presOf" srcId="{9EF41CC5-EF3B-4A6D-8229-3F1333EADFB3}" destId="{CAD62F17-E99D-4FEF-B376-961CA4CB20EB}" srcOrd="0" destOrd="0" presId="urn:microsoft.com/office/officeart/2016/7/layout/LinearBlockProcessNumbered"/>
    <dgm:cxn modelId="{0439566F-A180-439C-8FAE-14E400EF2DCF}" type="presOf" srcId="{8AA20905-3954-474B-A606-562BCA026DC1}" destId="{579698BD-D232-4926-8D7B-29A69B90858B}" srcOrd="0" destOrd="0" presId="urn:microsoft.com/office/officeart/2016/7/layout/LinearBlockProcessNumbered"/>
    <dgm:cxn modelId="{29280853-1A86-48A7-BA30-A3847B3BBF6D}" type="presOf" srcId="{98E6DD7C-B953-4119-9F64-9914E467ECBF}" destId="{E20811D6-E5D4-4C9E-AABF-9E0E1902CA2C}" srcOrd="0" destOrd="0" presId="urn:microsoft.com/office/officeart/2016/7/layout/LinearBlockProcessNumbered"/>
    <dgm:cxn modelId="{F6B1598F-1951-460F-BB68-54B32A798437}" type="presOf" srcId="{DC13AB6D-DEA2-4CBB-AC69-1EF1A6AD1512}" destId="{5F398AEE-BC0F-4F30-99FA-92D67A176C2D}" srcOrd="1" destOrd="0" presId="urn:microsoft.com/office/officeart/2016/7/layout/LinearBlockProcessNumbered"/>
    <dgm:cxn modelId="{4B888393-351D-4489-90C9-5A68061AB236}" srcId="{8AA20905-3954-474B-A606-562BCA026DC1}" destId="{DC13AB6D-DEA2-4CBB-AC69-1EF1A6AD1512}" srcOrd="0" destOrd="0" parTransId="{2C752582-D9FF-4E04-A92F-827DB4BB5C48}" sibTransId="{9C64CC83-643C-4E12-8F97-BC19DC031190}"/>
    <dgm:cxn modelId="{BA068B95-2DA2-453B-8162-90B6AB26C20F}" type="presOf" srcId="{DC13AB6D-DEA2-4CBB-AC69-1EF1A6AD1512}" destId="{DA3A6BD4-857F-4C66-97FA-B1E1C180A950}" srcOrd="0" destOrd="0" presId="urn:microsoft.com/office/officeart/2016/7/layout/LinearBlockProcessNumbered"/>
    <dgm:cxn modelId="{07D44DA2-D4CF-4582-A029-20843D5E0F23}" type="presOf" srcId="{53742231-981F-480A-940F-203EC2F7423F}" destId="{C5BDCA19-B754-421E-A6CC-628F80FC74CB}" srcOrd="1" destOrd="0" presId="urn:microsoft.com/office/officeart/2016/7/layout/LinearBlockProcessNumbered"/>
    <dgm:cxn modelId="{E476EEBC-7C9F-4E07-BD58-1044B9769B64}" srcId="{8AA20905-3954-474B-A606-562BCA026DC1}" destId="{9EF41CC5-EF3B-4A6D-8229-3F1333EADFB3}" srcOrd="2" destOrd="0" parTransId="{DAEF1C7D-B0C5-46FA-BED3-8A54E918D3E0}" sibTransId="{98E6DD7C-B953-4119-9F64-9914E467ECBF}"/>
    <dgm:cxn modelId="{FDD130C2-CD74-4EFB-A226-A939177EE674}" type="presOf" srcId="{53742231-981F-480A-940F-203EC2F7423F}" destId="{00AE7F27-0E5D-4AFB-ACD6-B5A19E79EA42}" srcOrd="0" destOrd="0" presId="urn:microsoft.com/office/officeart/2016/7/layout/LinearBlockProcessNumbered"/>
    <dgm:cxn modelId="{F226B1C2-5D99-403A-8240-EAD6BD4D8534}" srcId="{8AA20905-3954-474B-A606-562BCA026DC1}" destId="{53742231-981F-480A-940F-203EC2F7423F}" srcOrd="1" destOrd="0" parTransId="{2FC75195-FBA1-43DE-85DD-40B4B3A2F1F3}" sibTransId="{EF449C32-A7AE-4099-9E9B-9E2F736A89CE}"/>
    <dgm:cxn modelId="{714928C7-F07E-48C4-BE9E-4842896AB09C}" type="presOf" srcId="{9C64CC83-643C-4E12-8F97-BC19DC031190}" destId="{BBA91679-4684-4A04-8AEB-03038C78A75C}" srcOrd="0" destOrd="0" presId="urn:microsoft.com/office/officeart/2016/7/layout/LinearBlockProcessNumbered"/>
    <dgm:cxn modelId="{7D7B6CF4-1A1D-4E61-B5FE-C95185EF2648}" type="presOf" srcId="{9EF41CC5-EF3B-4A6D-8229-3F1333EADFB3}" destId="{67D48337-9200-42EF-A956-8FC92E9B78D2}" srcOrd="1" destOrd="0" presId="urn:microsoft.com/office/officeart/2016/7/layout/LinearBlockProcessNumbered"/>
    <dgm:cxn modelId="{B9FDDAF6-ABE3-43D5-A54F-4A0002D3FD47}" type="presOf" srcId="{EF449C32-A7AE-4099-9E9B-9E2F736A89CE}" destId="{975C752B-C37A-4BA6-A3AE-2202A141404A}" srcOrd="0" destOrd="0" presId="urn:microsoft.com/office/officeart/2016/7/layout/LinearBlockProcessNumbered"/>
    <dgm:cxn modelId="{6A5BED3A-71F8-4A71-9E51-1F50D58497B5}" type="presParOf" srcId="{579698BD-D232-4926-8D7B-29A69B90858B}" destId="{3DD5B223-886E-4FC7-BDA1-ECA869A474EC}" srcOrd="0" destOrd="0" presId="urn:microsoft.com/office/officeart/2016/7/layout/LinearBlockProcessNumbered"/>
    <dgm:cxn modelId="{50ED9B3F-B939-4662-8866-7D833C2E0794}" type="presParOf" srcId="{3DD5B223-886E-4FC7-BDA1-ECA869A474EC}" destId="{DA3A6BD4-857F-4C66-97FA-B1E1C180A950}" srcOrd="0" destOrd="0" presId="urn:microsoft.com/office/officeart/2016/7/layout/LinearBlockProcessNumbered"/>
    <dgm:cxn modelId="{0D013F25-1B82-4F7B-AEF4-E93C2E95B0C3}" type="presParOf" srcId="{3DD5B223-886E-4FC7-BDA1-ECA869A474EC}" destId="{BBA91679-4684-4A04-8AEB-03038C78A75C}" srcOrd="1" destOrd="0" presId="urn:microsoft.com/office/officeart/2016/7/layout/LinearBlockProcessNumbered"/>
    <dgm:cxn modelId="{1E713196-E09A-42B0-BC2D-5294D0D9C36F}" type="presParOf" srcId="{3DD5B223-886E-4FC7-BDA1-ECA869A474EC}" destId="{5F398AEE-BC0F-4F30-99FA-92D67A176C2D}" srcOrd="2" destOrd="0" presId="urn:microsoft.com/office/officeart/2016/7/layout/LinearBlockProcessNumbered"/>
    <dgm:cxn modelId="{F8935481-B234-48A2-8E9B-6F423817537E}" type="presParOf" srcId="{579698BD-D232-4926-8D7B-29A69B90858B}" destId="{3C27A223-AC17-40BD-B7C5-0447661C2934}" srcOrd="1" destOrd="0" presId="urn:microsoft.com/office/officeart/2016/7/layout/LinearBlockProcessNumbered"/>
    <dgm:cxn modelId="{2A71550B-14EE-4B95-A40C-E132F64E84DB}" type="presParOf" srcId="{579698BD-D232-4926-8D7B-29A69B90858B}" destId="{0864151C-845B-4A50-9755-7EE613694D81}" srcOrd="2" destOrd="0" presId="urn:microsoft.com/office/officeart/2016/7/layout/LinearBlockProcessNumbered"/>
    <dgm:cxn modelId="{819F34FD-11F2-459D-B90D-FA1539737ADA}" type="presParOf" srcId="{0864151C-845B-4A50-9755-7EE613694D81}" destId="{00AE7F27-0E5D-4AFB-ACD6-B5A19E79EA42}" srcOrd="0" destOrd="0" presId="urn:microsoft.com/office/officeart/2016/7/layout/LinearBlockProcessNumbered"/>
    <dgm:cxn modelId="{FAA4A22E-63A9-40D7-AF37-15573F3C350A}" type="presParOf" srcId="{0864151C-845B-4A50-9755-7EE613694D81}" destId="{975C752B-C37A-4BA6-A3AE-2202A141404A}" srcOrd="1" destOrd="0" presId="urn:microsoft.com/office/officeart/2016/7/layout/LinearBlockProcessNumbered"/>
    <dgm:cxn modelId="{ABA4B620-C848-4944-B91E-2E492EED893C}" type="presParOf" srcId="{0864151C-845B-4A50-9755-7EE613694D81}" destId="{C5BDCA19-B754-421E-A6CC-628F80FC74CB}" srcOrd="2" destOrd="0" presId="urn:microsoft.com/office/officeart/2016/7/layout/LinearBlockProcessNumbered"/>
    <dgm:cxn modelId="{981D06A1-F8EB-4C14-9C2A-EA505D9C81FA}" type="presParOf" srcId="{579698BD-D232-4926-8D7B-29A69B90858B}" destId="{3E36C1DA-E751-469B-91D5-B7ADF3790DAB}" srcOrd="3" destOrd="0" presId="urn:microsoft.com/office/officeart/2016/7/layout/LinearBlockProcessNumbered"/>
    <dgm:cxn modelId="{D7BB022A-2504-497B-9672-D97F4CB95B15}" type="presParOf" srcId="{579698BD-D232-4926-8D7B-29A69B90858B}" destId="{19974A3A-09A4-40DE-BB0F-D9AED1ACB06E}" srcOrd="4" destOrd="0" presId="urn:microsoft.com/office/officeart/2016/7/layout/LinearBlockProcessNumbered"/>
    <dgm:cxn modelId="{A085F843-0169-43CB-B042-74EAB6E1674B}" type="presParOf" srcId="{19974A3A-09A4-40DE-BB0F-D9AED1ACB06E}" destId="{CAD62F17-E99D-4FEF-B376-961CA4CB20EB}" srcOrd="0" destOrd="0" presId="urn:microsoft.com/office/officeart/2016/7/layout/LinearBlockProcessNumbered"/>
    <dgm:cxn modelId="{A179DBCD-25F3-44B6-BAA7-26EBC7B29448}" type="presParOf" srcId="{19974A3A-09A4-40DE-BB0F-D9AED1ACB06E}" destId="{E20811D6-E5D4-4C9E-AABF-9E0E1902CA2C}" srcOrd="1" destOrd="0" presId="urn:microsoft.com/office/officeart/2016/7/layout/LinearBlockProcessNumbered"/>
    <dgm:cxn modelId="{7429BDE6-E17F-4E08-960D-D62B256C81F6}" type="presParOf" srcId="{19974A3A-09A4-40DE-BB0F-D9AED1ACB06E}" destId="{67D48337-9200-42EF-A956-8FC92E9B78D2}"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459486-FF21-4E39-977F-19DF45AF053C}"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E62F65B9-649A-45B9-B6F8-5C19FE1D3BF3}">
      <dgm:prSet/>
      <dgm:spPr/>
      <dgm:t>
        <a:bodyPr/>
        <a:lstStyle/>
        <a:p>
          <a:r>
            <a:rPr lang="de-DE" b="1" dirty="0">
              <a:latin typeface="+mn-lt"/>
            </a:rPr>
            <a:t>1. Semester: </a:t>
          </a:r>
          <a:r>
            <a:rPr lang="de-DE" dirty="0" err="1">
              <a:latin typeface="+mn-lt"/>
            </a:rPr>
            <a:t>LiAPL</a:t>
          </a:r>
          <a:r>
            <a:rPr lang="de-DE" dirty="0">
              <a:latin typeface="+mn-lt"/>
            </a:rPr>
            <a:t> erhalten einen Beratungsbesuch (Vorschlag: kurz vor oder nach den Osterferien).  </a:t>
          </a:r>
        </a:p>
        <a:p>
          <a:r>
            <a:rPr lang="de-DE" b="1" dirty="0">
              <a:latin typeface="+mn-lt"/>
            </a:rPr>
            <a:t>alle folgende Semester: </a:t>
          </a:r>
          <a:r>
            <a:rPr lang="de-DE" b="0" dirty="0" err="1">
              <a:latin typeface="+mn-lt"/>
            </a:rPr>
            <a:t>Li</a:t>
          </a:r>
          <a:r>
            <a:rPr lang="de-DE" dirty="0" err="1">
              <a:latin typeface="+mn-lt"/>
            </a:rPr>
            <a:t>APL</a:t>
          </a:r>
          <a:r>
            <a:rPr lang="de-DE" dirty="0">
              <a:latin typeface="+mn-lt"/>
            </a:rPr>
            <a:t> erhalten einen benoteten Besuch in DaZ (APL in zwei Fächern) oder  zwei benotete Besuche in DaZ (APL in einem Fach).</a:t>
          </a:r>
        </a:p>
        <a:p>
          <a:r>
            <a:rPr lang="en-US" dirty="0" err="1">
              <a:latin typeface="+mn-lt"/>
            </a:rPr>
            <a:t>Jede</a:t>
          </a:r>
          <a:r>
            <a:rPr lang="en-US" dirty="0">
              <a:latin typeface="+mn-lt"/>
            </a:rPr>
            <a:t> </a:t>
          </a:r>
          <a:r>
            <a:rPr lang="en-US" dirty="0" err="1">
              <a:latin typeface="+mn-lt"/>
            </a:rPr>
            <a:t>LiAPL</a:t>
          </a:r>
          <a:r>
            <a:rPr lang="en-US" dirty="0">
              <a:latin typeface="+mn-lt"/>
            </a:rPr>
            <a:t> </a:t>
          </a:r>
          <a:r>
            <a:rPr lang="en-US" dirty="0" err="1">
              <a:latin typeface="+mn-lt"/>
            </a:rPr>
            <a:t>richtet</a:t>
          </a:r>
          <a:r>
            <a:rPr lang="en-US" dirty="0">
              <a:latin typeface="+mn-lt"/>
            </a:rPr>
            <a:t> </a:t>
          </a:r>
          <a:r>
            <a:rPr lang="en-US" dirty="0" err="1">
              <a:latin typeface="+mn-lt"/>
            </a:rPr>
            <a:t>ein</a:t>
          </a:r>
          <a:r>
            <a:rPr lang="en-US" dirty="0">
              <a:latin typeface="+mn-lt"/>
            </a:rPr>
            <a:t> Modul </a:t>
          </a:r>
          <a:r>
            <a:rPr lang="en-US" dirty="0" err="1">
              <a:latin typeface="+mn-lt"/>
            </a:rPr>
            <a:t>aus.</a:t>
          </a:r>
          <a:r>
            <a:rPr lang="en-US" dirty="0">
              <a:latin typeface="+mn-lt"/>
            </a:rPr>
            <a:t> </a:t>
          </a:r>
          <a:r>
            <a:rPr lang="en-US" dirty="0" err="1">
              <a:latin typeface="+mn-lt"/>
            </a:rPr>
            <a:t>LiAPL</a:t>
          </a:r>
          <a:r>
            <a:rPr lang="en-US" dirty="0">
              <a:latin typeface="+mn-lt"/>
            </a:rPr>
            <a:t> </a:t>
          </a:r>
          <a:r>
            <a:rPr lang="en-US" b="1" dirty="0" err="1">
              <a:latin typeface="+mn-lt"/>
            </a:rPr>
            <a:t>können</a:t>
          </a:r>
          <a:r>
            <a:rPr lang="en-US" dirty="0">
              <a:latin typeface="+mn-lt"/>
            </a:rPr>
            <a:t> </a:t>
          </a:r>
          <a:r>
            <a:rPr lang="en-US" dirty="0" err="1">
              <a:latin typeface="+mn-lt"/>
            </a:rPr>
            <a:t>Unterricht</a:t>
          </a:r>
          <a:r>
            <a:rPr lang="en-US" dirty="0">
              <a:latin typeface="+mn-lt"/>
            </a:rPr>
            <a:t> </a:t>
          </a:r>
          <a:r>
            <a:rPr lang="en-US" dirty="0" err="1">
              <a:latin typeface="+mn-lt"/>
            </a:rPr>
            <a:t>zeigen</a:t>
          </a:r>
          <a:r>
            <a:rPr lang="en-US" dirty="0">
              <a:latin typeface="+mn-lt"/>
            </a:rPr>
            <a:t>. (</a:t>
          </a:r>
          <a:r>
            <a:rPr lang="en-US" dirty="0" err="1">
              <a:latin typeface="+mn-lt"/>
            </a:rPr>
            <a:t>LiV</a:t>
          </a:r>
          <a:r>
            <a:rPr lang="en-US" dirty="0">
              <a:latin typeface="+mn-lt"/>
            </a:rPr>
            <a:t> </a:t>
          </a:r>
          <a:r>
            <a:rPr lang="en-US" b="1" dirty="0" err="1">
              <a:latin typeface="+mn-lt"/>
            </a:rPr>
            <a:t>müssen</a:t>
          </a:r>
          <a:r>
            <a:rPr lang="en-US" b="1" dirty="0">
              <a:latin typeface="+mn-lt"/>
            </a:rPr>
            <a:t> </a:t>
          </a:r>
          <a:r>
            <a:rPr lang="en-US" b="0" dirty="0" err="1">
              <a:latin typeface="+mn-lt"/>
            </a:rPr>
            <a:t>ein</a:t>
          </a:r>
          <a:r>
            <a:rPr lang="en-US" b="0" dirty="0">
              <a:latin typeface="+mn-lt"/>
            </a:rPr>
            <a:t> MAL </a:t>
          </a:r>
          <a:r>
            <a:rPr lang="en-US" b="0" dirty="0" err="1">
              <a:latin typeface="+mn-lt"/>
            </a:rPr>
            <a:t>im</a:t>
          </a:r>
          <a:r>
            <a:rPr lang="en-US" b="0" dirty="0">
              <a:latin typeface="+mn-lt"/>
            </a:rPr>
            <a:t> Modul </a:t>
          </a:r>
          <a:r>
            <a:rPr lang="en-US" b="0" dirty="0" err="1">
              <a:latin typeface="+mn-lt"/>
            </a:rPr>
            <a:t>Unterricht</a:t>
          </a:r>
          <a:r>
            <a:rPr lang="en-US" b="0" dirty="0">
              <a:latin typeface="+mn-lt"/>
            </a:rPr>
            <a:t> </a:t>
          </a:r>
          <a:r>
            <a:rPr lang="en-US" b="0" dirty="0" err="1">
              <a:latin typeface="+mn-lt"/>
            </a:rPr>
            <a:t>zeigen</a:t>
          </a:r>
          <a:r>
            <a:rPr lang="en-US" b="0" dirty="0">
              <a:latin typeface="+mn-lt"/>
            </a:rPr>
            <a:t>.)</a:t>
          </a:r>
          <a:r>
            <a:rPr lang="en-US" dirty="0">
              <a:latin typeface="+mn-lt"/>
            </a:rPr>
            <a:t> </a:t>
          </a:r>
        </a:p>
      </dgm:t>
    </dgm:pt>
    <dgm:pt modelId="{645C7703-CDDF-4C29-9F57-282BA8E87B18}" type="parTrans" cxnId="{B3316E99-1F8A-43F8-A036-9F1BA8F294C2}">
      <dgm:prSet/>
      <dgm:spPr/>
      <dgm:t>
        <a:bodyPr/>
        <a:lstStyle/>
        <a:p>
          <a:endParaRPr lang="en-US"/>
        </a:p>
      </dgm:t>
    </dgm:pt>
    <dgm:pt modelId="{442BB2A5-BEBE-47D8-9F3B-20FE9B636F76}" type="sibTrans" cxnId="{B3316E99-1F8A-43F8-A036-9F1BA8F294C2}">
      <dgm:prSet/>
      <dgm:spPr/>
      <dgm:t>
        <a:bodyPr/>
        <a:lstStyle/>
        <a:p>
          <a:endParaRPr lang="en-US"/>
        </a:p>
      </dgm:t>
    </dgm:pt>
    <dgm:pt modelId="{71713786-D44C-45B9-A320-0A52C22B22E6}">
      <dgm:prSet/>
      <dgm:spPr/>
      <dgm:t>
        <a:bodyPr/>
        <a:lstStyle/>
        <a:p>
          <a:r>
            <a:rPr lang="de-DE" dirty="0"/>
            <a:t>Schicken Sie die Unterrichtsvorbereitung bitte einen Tag vor dem Besuch bis 15 Uhr per Mail inklusive aller notwendigen Anlagen.</a:t>
          </a:r>
          <a:endParaRPr lang="en-US" dirty="0"/>
        </a:p>
      </dgm:t>
    </dgm:pt>
    <dgm:pt modelId="{A32DB630-AF91-46DD-86E1-E6CE78FC3640}" type="parTrans" cxnId="{CB4B9679-AA5C-4180-ACB2-BF6DD937E9BD}">
      <dgm:prSet/>
      <dgm:spPr/>
      <dgm:t>
        <a:bodyPr/>
        <a:lstStyle/>
        <a:p>
          <a:endParaRPr lang="en-US"/>
        </a:p>
      </dgm:t>
    </dgm:pt>
    <dgm:pt modelId="{200B666D-83C9-4E2F-B0AE-D59A6B271C84}" type="sibTrans" cxnId="{CB4B9679-AA5C-4180-ACB2-BF6DD937E9BD}">
      <dgm:prSet/>
      <dgm:spPr/>
      <dgm:t>
        <a:bodyPr/>
        <a:lstStyle/>
        <a:p>
          <a:endParaRPr lang="en-US"/>
        </a:p>
      </dgm:t>
    </dgm:pt>
    <dgm:pt modelId="{604DE32E-1E13-47AC-A1F8-BB8AD6D0E7F0}">
      <dgm:prSet/>
      <dgm:spPr/>
      <dgm:t>
        <a:bodyPr/>
        <a:lstStyle/>
        <a:p>
          <a:r>
            <a:rPr lang="de-DE" b="1" dirty="0"/>
            <a:t>Unsere Module in diesem Semester: </a:t>
          </a:r>
          <a:r>
            <a:rPr lang="de-DE" b="0" dirty="0"/>
            <a:t>04.03.2026, 15.04.2026, 13.05.2026 (online), 10.06.2026</a:t>
          </a:r>
          <a:endParaRPr lang="en-US" dirty="0"/>
        </a:p>
      </dgm:t>
    </dgm:pt>
    <dgm:pt modelId="{5DEDC6A5-C4F5-4763-928E-EA397E582144}" type="parTrans" cxnId="{3295039E-5311-4BFA-9E1F-AD2265CC5397}">
      <dgm:prSet/>
      <dgm:spPr/>
      <dgm:t>
        <a:bodyPr/>
        <a:lstStyle/>
        <a:p>
          <a:endParaRPr lang="en-US"/>
        </a:p>
      </dgm:t>
    </dgm:pt>
    <dgm:pt modelId="{76310936-B978-4305-A712-DC40367FA04C}" type="sibTrans" cxnId="{3295039E-5311-4BFA-9E1F-AD2265CC5397}">
      <dgm:prSet/>
      <dgm:spPr/>
      <dgm:t>
        <a:bodyPr/>
        <a:lstStyle/>
        <a:p>
          <a:endParaRPr lang="en-US"/>
        </a:p>
      </dgm:t>
    </dgm:pt>
    <dgm:pt modelId="{8CC7D21D-8EFD-4598-8CE4-0AE7CE83B824}">
      <dgm:prSet/>
      <dgm:spPr/>
      <dgm:t>
        <a:bodyPr/>
        <a:lstStyle/>
        <a:p>
          <a:r>
            <a:rPr lang="de-DE" b="0" dirty="0"/>
            <a:t>Bitte teilen Sie Frau Wolff, Herrn </a:t>
          </a:r>
          <a:r>
            <a:rPr lang="de-DE" b="0" dirty="0" err="1"/>
            <a:t>Süberkrüb</a:t>
          </a:r>
          <a:r>
            <a:rPr lang="de-DE" b="0" dirty="0"/>
            <a:t> und Frau Schühler vor Unterrichtsbesuchen per Mail kurz Treffpunkt und Besonderheiten mit und kündigen Sie den Besuch im Sekretariat Ihrer Schule an.</a:t>
          </a:r>
        </a:p>
      </dgm:t>
    </dgm:pt>
    <dgm:pt modelId="{1792B873-B802-4452-928B-592D2AD030D3}" type="parTrans" cxnId="{995BFAA4-3160-469A-A788-6DEE424C33DC}">
      <dgm:prSet/>
      <dgm:spPr/>
      <dgm:t>
        <a:bodyPr/>
        <a:lstStyle/>
        <a:p>
          <a:endParaRPr lang="de-DE"/>
        </a:p>
      </dgm:t>
    </dgm:pt>
    <dgm:pt modelId="{A2C93385-46DA-4DCD-86D4-D19C1D116BC0}" type="sibTrans" cxnId="{995BFAA4-3160-469A-A788-6DEE424C33DC}">
      <dgm:prSet/>
      <dgm:spPr/>
      <dgm:t>
        <a:bodyPr/>
        <a:lstStyle/>
        <a:p>
          <a:endParaRPr lang="de-DE"/>
        </a:p>
      </dgm:t>
    </dgm:pt>
    <dgm:pt modelId="{502A1C2F-0AEB-4B1A-829D-295D2826868A}" type="pres">
      <dgm:prSet presAssocID="{34459486-FF21-4E39-977F-19DF45AF053C}" presName="root" presStyleCnt="0">
        <dgm:presLayoutVars>
          <dgm:dir/>
          <dgm:resizeHandles val="exact"/>
        </dgm:presLayoutVars>
      </dgm:prSet>
      <dgm:spPr/>
    </dgm:pt>
    <dgm:pt modelId="{307BD1E4-D5DD-4075-AB21-9663F1E79E07}" type="pres">
      <dgm:prSet presAssocID="{E62F65B9-649A-45B9-B6F8-5C19FE1D3BF3}" presName="compNode" presStyleCnt="0"/>
      <dgm:spPr/>
    </dgm:pt>
    <dgm:pt modelId="{057DA704-6B39-4CD9-B7A8-99D60B6656E0}" type="pres">
      <dgm:prSet presAssocID="{E62F65B9-649A-45B9-B6F8-5C19FE1D3BF3}" presName="bgRect" presStyleLbl="bgShp" presStyleIdx="0" presStyleCnt="4" custScaleY="175224"/>
      <dgm:spPr/>
    </dgm:pt>
    <dgm:pt modelId="{1C709210-D4A3-4488-8C84-254F1AB2E80F}" type="pres">
      <dgm:prSet presAssocID="{E62F65B9-649A-45B9-B6F8-5C19FE1D3BF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äkchen"/>
        </a:ext>
      </dgm:extLst>
    </dgm:pt>
    <dgm:pt modelId="{2D0D78EF-C95B-46FA-BC35-7971176646CC}" type="pres">
      <dgm:prSet presAssocID="{E62F65B9-649A-45B9-B6F8-5C19FE1D3BF3}" presName="spaceRect" presStyleCnt="0"/>
      <dgm:spPr/>
    </dgm:pt>
    <dgm:pt modelId="{03B225C8-A285-4B72-B139-389F4D52B22F}" type="pres">
      <dgm:prSet presAssocID="{E62F65B9-649A-45B9-B6F8-5C19FE1D3BF3}" presName="parTx" presStyleLbl="revTx" presStyleIdx="0" presStyleCnt="4" custScaleY="205050">
        <dgm:presLayoutVars>
          <dgm:chMax val="0"/>
          <dgm:chPref val="0"/>
        </dgm:presLayoutVars>
      </dgm:prSet>
      <dgm:spPr/>
    </dgm:pt>
    <dgm:pt modelId="{7786D61E-CBB8-45C2-88EF-8BA5649FDD32}" type="pres">
      <dgm:prSet presAssocID="{442BB2A5-BEBE-47D8-9F3B-20FE9B636F76}" presName="sibTrans" presStyleCnt="0"/>
      <dgm:spPr/>
    </dgm:pt>
    <dgm:pt modelId="{C0253296-A6B8-4872-A844-664C2E1FAF3A}" type="pres">
      <dgm:prSet presAssocID="{8CC7D21D-8EFD-4598-8CE4-0AE7CE83B824}" presName="compNode" presStyleCnt="0"/>
      <dgm:spPr/>
    </dgm:pt>
    <dgm:pt modelId="{502AEE1E-BFC3-41E8-AAD5-6565EBC467DA}" type="pres">
      <dgm:prSet presAssocID="{8CC7D21D-8EFD-4598-8CE4-0AE7CE83B824}" presName="bgRect" presStyleLbl="bgShp" presStyleIdx="1" presStyleCnt="4"/>
      <dgm:spPr/>
    </dgm:pt>
    <dgm:pt modelId="{F6221332-5C7D-4A5E-A7D6-6550F255510B}" type="pres">
      <dgm:prSet presAssocID="{8CC7D21D-8EFD-4598-8CE4-0AE7CE83B824}"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Abakus mit einfarbiger Füllung"/>
        </a:ext>
      </dgm:extLst>
    </dgm:pt>
    <dgm:pt modelId="{D9DC3118-DD53-4FC9-998E-6883D3C9D9FD}" type="pres">
      <dgm:prSet presAssocID="{8CC7D21D-8EFD-4598-8CE4-0AE7CE83B824}" presName="spaceRect" presStyleCnt="0"/>
      <dgm:spPr/>
    </dgm:pt>
    <dgm:pt modelId="{D295D6C7-286A-4BB3-BC28-2B56A69861D8}" type="pres">
      <dgm:prSet presAssocID="{8CC7D21D-8EFD-4598-8CE4-0AE7CE83B824}" presName="parTx" presStyleLbl="revTx" presStyleIdx="1" presStyleCnt="4">
        <dgm:presLayoutVars>
          <dgm:chMax val="0"/>
          <dgm:chPref val="0"/>
        </dgm:presLayoutVars>
      </dgm:prSet>
      <dgm:spPr/>
    </dgm:pt>
    <dgm:pt modelId="{E58F3236-EEED-4AA7-9F5D-4CD7715F9DDA}" type="pres">
      <dgm:prSet presAssocID="{A2C93385-46DA-4DCD-86D4-D19C1D116BC0}" presName="sibTrans" presStyleCnt="0"/>
      <dgm:spPr/>
    </dgm:pt>
    <dgm:pt modelId="{8A0BBB6B-AF3E-4F33-9485-8B7F41787FDF}" type="pres">
      <dgm:prSet presAssocID="{71713786-D44C-45B9-A320-0A52C22B22E6}" presName="compNode" presStyleCnt="0"/>
      <dgm:spPr/>
    </dgm:pt>
    <dgm:pt modelId="{48BCEBA5-2945-4B4A-898F-9038C6152C46}" type="pres">
      <dgm:prSet presAssocID="{71713786-D44C-45B9-A320-0A52C22B22E6}" presName="bgRect" presStyleLbl="bgShp" presStyleIdx="2" presStyleCnt="4"/>
      <dgm:spPr/>
    </dgm:pt>
    <dgm:pt modelId="{E76EFD81-B66D-4464-A8CB-5621F5F3A6CD}" type="pres">
      <dgm:prSet presAssocID="{71713786-D44C-45B9-A320-0A52C22B22E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puhr"/>
        </a:ext>
      </dgm:extLst>
    </dgm:pt>
    <dgm:pt modelId="{54F395F2-3F83-4AAB-8B18-C29871A1F038}" type="pres">
      <dgm:prSet presAssocID="{71713786-D44C-45B9-A320-0A52C22B22E6}" presName="spaceRect" presStyleCnt="0"/>
      <dgm:spPr/>
    </dgm:pt>
    <dgm:pt modelId="{6709187E-F8E3-4554-B9B6-37B67EE899ED}" type="pres">
      <dgm:prSet presAssocID="{71713786-D44C-45B9-A320-0A52C22B22E6}" presName="parTx" presStyleLbl="revTx" presStyleIdx="2" presStyleCnt="4">
        <dgm:presLayoutVars>
          <dgm:chMax val="0"/>
          <dgm:chPref val="0"/>
        </dgm:presLayoutVars>
      </dgm:prSet>
      <dgm:spPr/>
    </dgm:pt>
    <dgm:pt modelId="{355A8289-2EC7-4148-B25E-CCF56122FB91}" type="pres">
      <dgm:prSet presAssocID="{200B666D-83C9-4E2F-B0AE-D59A6B271C84}" presName="sibTrans" presStyleCnt="0"/>
      <dgm:spPr/>
    </dgm:pt>
    <dgm:pt modelId="{FE5D7B82-56E6-4A4F-A0E1-1A76B3E1B22F}" type="pres">
      <dgm:prSet presAssocID="{604DE32E-1E13-47AC-A1F8-BB8AD6D0E7F0}" presName="compNode" presStyleCnt="0"/>
      <dgm:spPr/>
    </dgm:pt>
    <dgm:pt modelId="{771AC319-C3FE-42FA-A9A6-E7116CE628B0}" type="pres">
      <dgm:prSet presAssocID="{604DE32E-1E13-47AC-A1F8-BB8AD6D0E7F0}" presName="bgRect" presStyleLbl="bgShp" presStyleIdx="3" presStyleCnt="4"/>
      <dgm:spPr/>
    </dgm:pt>
    <dgm:pt modelId="{BD1C3B31-6452-46B8-8089-A64190237BA1}" type="pres">
      <dgm:prSet presAssocID="{604DE32E-1E13-47AC-A1F8-BB8AD6D0E7F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lassenzimmer"/>
        </a:ext>
      </dgm:extLst>
    </dgm:pt>
    <dgm:pt modelId="{D27649E2-8DC4-4B72-8F8E-39B3F24EB311}" type="pres">
      <dgm:prSet presAssocID="{604DE32E-1E13-47AC-A1F8-BB8AD6D0E7F0}" presName="spaceRect" presStyleCnt="0"/>
      <dgm:spPr/>
    </dgm:pt>
    <dgm:pt modelId="{4FA0305A-BE6A-4B8E-A908-35FB69CEFD93}" type="pres">
      <dgm:prSet presAssocID="{604DE32E-1E13-47AC-A1F8-BB8AD6D0E7F0}" presName="parTx" presStyleLbl="revTx" presStyleIdx="3" presStyleCnt="4">
        <dgm:presLayoutVars>
          <dgm:chMax val="0"/>
          <dgm:chPref val="0"/>
        </dgm:presLayoutVars>
      </dgm:prSet>
      <dgm:spPr/>
    </dgm:pt>
  </dgm:ptLst>
  <dgm:cxnLst>
    <dgm:cxn modelId="{6DA4731B-56EA-4EAD-B59B-E911FAF61B6E}" type="presOf" srcId="{71713786-D44C-45B9-A320-0A52C22B22E6}" destId="{6709187E-F8E3-4554-B9B6-37B67EE899ED}" srcOrd="0" destOrd="0" presId="urn:microsoft.com/office/officeart/2018/2/layout/IconVerticalSolidList"/>
    <dgm:cxn modelId="{9BF6EA6A-1B90-4D4C-8BEB-8D443A4826B0}" type="presOf" srcId="{8CC7D21D-8EFD-4598-8CE4-0AE7CE83B824}" destId="{D295D6C7-286A-4BB3-BC28-2B56A69861D8}" srcOrd="0" destOrd="0" presId="urn:microsoft.com/office/officeart/2018/2/layout/IconVerticalSolidList"/>
    <dgm:cxn modelId="{CB4B9679-AA5C-4180-ACB2-BF6DD937E9BD}" srcId="{34459486-FF21-4E39-977F-19DF45AF053C}" destId="{71713786-D44C-45B9-A320-0A52C22B22E6}" srcOrd="2" destOrd="0" parTransId="{A32DB630-AF91-46DD-86E1-E6CE78FC3640}" sibTransId="{200B666D-83C9-4E2F-B0AE-D59A6B271C84}"/>
    <dgm:cxn modelId="{41D3A18A-1A6D-4ED7-A8AE-F19A267AC275}" type="presOf" srcId="{34459486-FF21-4E39-977F-19DF45AF053C}" destId="{502A1C2F-0AEB-4B1A-829D-295D2826868A}" srcOrd="0" destOrd="0" presId="urn:microsoft.com/office/officeart/2018/2/layout/IconVerticalSolidList"/>
    <dgm:cxn modelId="{B3316E99-1F8A-43F8-A036-9F1BA8F294C2}" srcId="{34459486-FF21-4E39-977F-19DF45AF053C}" destId="{E62F65B9-649A-45B9-B6F8-5C19FE1D3BF3}" srcOrd="0" destOrd="0" parTransId="{645C7703-CDDF-4C29-9F57-282BA8E87B18}" sibTransId="{442BB2A5-BEBE-47D8-9F3B-20FE9B636F76}"/>
    <dgm:cxn modelId="{3295039E-5311-4BFA-9E1F-AD2265CC5397}" srcId="{34459486-FF21-4E39-977F-19DF45AF053C}" destId="{604DE32E-1E13-47AC-A1F8-BB8AD6D0E7F0}" srcOrd="3" destOrd="0" parTransId="{5DEDC6A5-C4F5-4763-928E-EA397E582144}" sibTransId="{76310936-B978-4305-A712-DC40367FA04C}"/>
    <dgm:cxn modelId="{995BFAA4-3160-469A-A788-6DEE424C33DC}" srcId="{34459486-FF21-4E39-977F-19DF45AF053C}" destId="{8CC7D21D-8EFD-4598-8CE4-0AE7CE83B824}" srcOrd="1" destOrd="0" parTransId="{1792B873-B802-4452-928B-592D2AD030D3}" sibTransId="{A2C93385-46DA-4DCD-86D4-D19C1D116BC0}"/>
    <dgm:cxn modelId="{161005A9-2A34-4B35-8CF1-F5683ECFD712}" type="presOf" srcId="{604DE32E-1E13-47AC-A1F8-BB8AD6D0E7F0}" destId="{4FA0305A-BE6A-4B8E-A908-35FB69CEFD93}" srcOrd="0" destOrd="0" presId="urn:microsoft.com/office/officeart/2018/2/layout/IconVerticalSolidList"/>
    <dgm:cxn modelId="{E4C20DCD-49B0-457A-BCA2-73BE2EFF3E02}" type="presOf" srcId="{E62F65B9-649A-45B9-B6F8-5C19FE1D3BF3}" destId="{03B225C8-A285-4B72-B139-389F4D52B22F}" srcOrd="0" destOrd="0" presId="urn:microsoft.com/office/officeart/2018/2/layout/IconVerticalSolidList"/>
    <dgm:cxn modelId="{82A58F1C-46CE-4847-828E-0FC54DAB4452}" type="presParOf" srcId="{502A1C2F-0AEB-4B1A-829D-295D2826868A}" destId="{307BD1E4-D5DD-4075-AB21-9663F1E79E07}" srcOrd="0" destOrd="0" presId="urn:microsoft.com/office/officeart/2018/2/layout/IconVerticalSolidList"/>
    <dgm:cxn modelId="{FB0B651B-3A15-4485-A1A0-529BF7F150A8}" type="presParOf" srcId="{307BD1E4-D5DD-4075-AB21-9663F1E79E07}" destId="{057DA704-6B39-4CD9-B7A8-99D60B6656E0}" srcOrd="0" destOrd="0" presId="urn:microsoft.com/office/officeart/2018/2/layout/IconVerticalSolidList"/>
    <dgm:cxn modelId="{0E58BBE8-4457-44E1-9FF8-879F09533276}" type="presParOf" srcId="{307BD1E4-D5DD-4075-AB21-9663F1E79E07}" destId="{1C709210-D4A3-4488-8C84-254F1AB2E80F}" srcOrd="1" destOrd="0" presId="urn:microsoft.com/office/officeart/2018/2/layout/IconVerticalSolidList"/>
    <dgm:cxn modelId="{802EE881-8629-473B-A076-373892B1CB71}" type="presParOf" srcId="{307BD1E4-D5DD-4075-AB21-9663F1E79E07}" destId="{2D0D78EF-C95B-46FA-BC35-7971176646CC}" srcOrd="2" destOrd="0" presId="urn:microsoft.com/office/officeart/2018/2/layout/IconVerticalSolidList"/>
    <dgm:cxn modelId="{C8F979C5-4300-441F-A2B3-9203CDC1CA5F}" type="presParOf" srcId="{307BD1E4-D5DD-4075-AB21-9663F1E79E07}" destId="{03B225C8-A285-4B72-B139-389F4D52B22F}" srcOrd="3" destOrd="0" presId="urn:microsoft.com/office/officeart/2018/2/layout/IconVerticalSolidList"/>
    <dgm:cxn modelId="{525A8CE0-1EC5-4662-930F-33B01A1C4892}" type="presParOf" srcId="{502A1C2F-0AEB-4B1A-829D-295D2826868A}" destId="{7786D61E-CBB8-45C2-88EF-8BA5649FDD32}" srcOrd="1" destOrd="0" presId="urn:microsoft.com/office/officeart/2018/2/layout/IconVerticalSolidList"/>
    <dgm:cxn modelId="{C0D33F14-01C3-418F-A92C-49C48E4058F1}" type="presParOf" srcId="{502A1C2F-0AEB-4B1A-829D-295D2826868A}" destId="{C0253296-A6B8-4872-A844-664C2E1FAF3A}" srcOrd="2" destOrd="0" presId="urn:microsoft.com/office/officeart/2018/2/layout/IconVerticalSolidList"/>
    <dgm:cxn modelId="{6CE11148-77D3-4578-A521-9E6782335A8A}" type="presParOf" srcId="{C0253296-A6B8-4872-A844-664C2E1FAF3A}" destId="{502AEE1E-BFC3-41E8-AAD5-6565EBC467DA}" srcOrd="0" destOrd="0" presId="urn:microsoft.com/office/officeart/2018/2/layout/IconVerticalSolidList"/>
    <dgm:cxn modelId="{455CD252-261B-4CA5-97E9-6642C75D613E}" type="presParOf" srcId="{C0253296-A6B8-4872-A844-664C2E1FAF3A}" destId="{F6221332-5C7D-4A5E-A7D6-6550F255510B}" srcOrd="1" destOrd="0" presId="urn:microsoft.com/office/officeart/2018/2/layout/IconVerticalSolidList"/>
    <dgm:cxn modelId="{CA54BA17-9AF3-4E7A-927E-A67F81CEF44F}" type="presParOf" srcId="{C0253296-A6B8-4872-A844-664C2E1FAF3A}" destId="{D9DC3118-DD53-4FC9-998E-6883D3C9D9FD}" srcOrd="2" destOrd="0" presId="urn:microsoft.com/office/officeart/2018/2/layout/IconVerticalSolidList"/>
    <dgm:cxn modelId="{6E9D738E-3761-4797-A4B5-24B87596CBE2}" type="presParOf" srcId="{C0253296-A6B8-4872-A844-664C2E1FAF3A}" destId="{D295D6C7-286A-4BB3-BC28-2B56A69861D8}" srcOrd="3" destOrd="0" presId="urn:microsoft.com/office/officeart/2018/2/layout/IconVerticalSolidList"/>
    <dgm:cxn modelId="{729408C6-861C-40A7-9B11-23EDEA2B36C9}" type="presParOf" srcId="{502A1C2F-0AEB-4B1A-829D-295D2826868A}" destId="{E58F3236-EEED-4AA7-9F5D-4CD7715F9DDA}" srcOrd="3" destOrd="0" presId="urn:microsoft.com/office/officeart/2018/2/layout/IconVerticalSolidList"/>
    <dgm:cxn modelId="{E98F7703-996D-4624-B4C2-6A8F00A7305A}" type="presParOf" srcId="{502A1C2F-0AEB-4B1A-829D-295D2826868A}" destId="{8A0BBB6B-AF3E-4F33-9485-8B7F41787FDF}" srcOrd="4" destOrd="0" presId="urn:microsoft.com/office/officeart/2018/2/layout/IconVerticalSolidList"/>
    <dgm:cxn modelId="{45114747-B7BF-4610-9909-78BD35B8E3B0}" type="presParOf" srcId="{8A0BBB6B-AF3E-4F33-9485-8B7F41787FDF}" destId="{48BCEBA5-2945-4B4A-898F-9038C6152C46}" srcOrd="0" destOrd="0" presId="urn:microsoft.com/office/officeart/2018/2/layout/IconVerticalSolidList"/>
    <dgm:cxn modelId="{B80B5DF2-BD04-4D0E-A707-C96856398306}" type="presParOf" srcId="{8A0BBB6B-AF3E-4F33-9485-8B7F41787FDF}" destId="{E76EFD81-B66D-4464-A8CB-5621F5F3A6CD}" srcOrd="1" destOrd="0" presId="urn:microsoft.com/office/officeart/2018/2/layout/IconVerticalSolidList"/>
    <dgm:cxn modelId="{321C9864-4DD0-4B78-B056-D3E5FCDB12BF}" type="presParOf" srcId="{8A0BBB6B-AF3E-4F33-9485-8B7F41787FDF}" destId="{54F395F2-3F83-4AAB-8B18-C29871A1F038}" srcOrd="2" destOrd="0" presId="urn:microsoft.com/office/officeart/2018/2/layout/IconVerticalSolidList"/>
    <dgm:cxn modelId="{4BE63A36-ADC1-4012-A01A-87FF31CA94D8}" type="presParOf" srcId="{8A0BBB6B-AF3E-4F33-9485-8B7F41787FDF}" destId="{6709187E-F8E3-4554-B9B6-37B67EE899ED}" srcOrd="3" destOrd="0" presId="urn:microsoft.com/office/officeart/2018/2/layout/IconVerticalSolidList"/>
    <dgm:cxn modelId="{3F440BA3-FAA4-4EB8-8D18-1B72C99B6F63}" type="presParOf" srcId="{502A1C2F-0AEB-4B1A-829D-295D2826868A}" destId="{355A8289-2EC7-4148-B25E-CCF56122FB91}" srcOrd="5" destOrd="0" presId="urn:microsoft.com/office/officeart/2018/2/layout/IconVerticalSolidList"/>
    <dgm:cxn modelId="{A83714FF-B0FE-4970-A077-A777632ED070}" type="presParOf" srcId="{502A1C2F-0AEB-4B1A-829D-295D2826868A}" destId="{FE5D7B82-56E6-4A4F-A0E1-1A76B3E1B22F}" srcOrd="6" destOrd="0" presId="urn:microsoft.com/office/officeart/2018/2/layout/IconVerticalSolidList"/>
    <dgm:cxn modelId="{0182EB93-2F10-4C64-BC04-F2576F585E51}" type="presParOf" srcId="{FE5D7B82-56E6-4A4F-A0E1-1A76B3E1B22F}" destId="{771AC319-C3FE-42FA-A9A6-E7116CE628B0}" srcOrd="0" destOrd="0" presId="urn:microsoft.com/office/officeart/2018/2/layout/IconVerticalSolidList"/>
    <dgm:cxn modelId="{3F5F1458-EC5E-480A-95FE-46C411D339E4}" type="presParOf" srcId="{FE5D7B82-56E6-4A4F-A0E1-1A76B3E1B22F}" destId="{BD1C3B31-6452-46B8-8089-A64190237BA1}" srcOrd="1" destOrd="0" presId="urn:microsoft.com/office/officeart/2018/2/layout/IconVerticalSolidList"/>
    <dgm:cxn modelId="{891D7220-47B3-4BDC-853A-94A4CFF2A31F}" type="presParOf" srcId="{FE5D7B82-56E6-4A4F-A0E1-1A76B3E1B22F}" destId="{D27649E2-8DC4-4B72-8F8E-39B3F24EB311}" srcOrd="2" destOrd="0" presId="urn:microsoft.com/office/officeart/2018/2/layout/IconVerticalSolidList"/>
    <dgm:cxn modelId="{51C79955-9D39-466D-9CAC-9187FED66515}" type="presParOf" srcId="{FE5D7B82-56E6-4A4F-A0E1-1A76B3E1B22F}" destId="{4FA0305A-BE6A-4B8E-A908-35FB69CEFD93}"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781041-493B-42FC-B8B8-2E4BE1BD005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de-DE"/>
        </a:p>
      </dgm:t>
    </dgm:pt>
    <dgm:pt modelId="{76ABE328-F12F-4974-BAE3-4E5916267A9B}">
      <dgm:prSet phldrT="[Text]" phldr="0"/>
      <dgm:spPr/>
      <dgm:t>
        <a:bodyPr/>
        <a:lstStyle/>
        <a:p>
          <a:r>
            <a:rPr lang="de-DE" dirty="0"/>
            <a:t>Wolff</a:t>
          </a:r>
        </a:p>
      </dgm:t>
    </dgm:pt>
    <dgm:pt modelId="{D0C076C8-4E22-4EA1-9A12-3A3187D300AE}" type="parTrans" cxnId="{E4D473EA-B886-401F-A1F0-5B6F66E75124}">
      <dgm:prSet/>
      <dgm:spPr/>
      <dgm:t>
        <a:bodyPr/>
        <a:lstStyle/>
        <a:p>
          <a:endParaRPr lang="de-DE"/>
        </a:p>
      </dgm:t>
    </dgm:pt>
    <dgm:pt modelId="{D29EE152-DF17-419B-9CDB-1D7E9C2B0E35}" type="sibTrans" cxnId="{E4D473EA-B886-401F-A1F0-5B6F66E75124}">
      <dgm:prSet/>
      <dgm:spPr/>
      <dgm:t>
        <a:bodyPr/>
        <a:lstStyle/>
        <a:p>
          <a:endParaRPr lang="de-DE"/>
        </a:p>
      </dgm:t>
    </dgm:pt>
    <dgm:pt modelId="{C5453832-0A16-4804-B3E1-0AD918033097}">
      <dgm:prSet phldrT="[Text]" phldr="0"/>
      <dgm:spPr/>
      <dgm:t>
        <a:bodyPr/>
        <a:lstStyle/>
        <a:p>
          <a:r>
            <a:rPr lang="de-DE" dirty="0"/>
            <a:t>Oksana Ochs (Comenius Schule, Quickborn)</a:t>
          </a:r>
        </a:p>
      </dgm:t>
    </dgm:pt>
    <dgm:pt modelId="{20323B4C-3CC0-4F7A-B946-16ED42F844DB}" type="parTrans" cxnId="{2E96E287-8F5F-4569-8B29-A36ACFBAD7A9}">
      <dgm:prSet/>
      <dgm:spPr/>
      <dgm:t>
        <a:bodyPr/>
        <a:lstStyle/>
        <a:p>
          <a:endParaRPr lang="de-DE"/>
        </a:p>
      </dgm:t>
    </dgm:pt>
    <dgm:pt modelId="{8959A55B-5293-4909-90FC-410EEFC8BA94}" type="sibTrans" cxnId="{2E96E287-8F5F-4569-8B29-A36ACFBAD7A9}">
      <dgm:prSet/>
      <dgm:spPr/>
      <dgm:t>
        <a:bodyPr/>
        <a:lstStyle/>
        <a:p>
          <a:endParaRPr lang="de-DE"/>
        </a:p>
      </dgm:t>
    </dgm:pt>
    <dgm:pt modelId="{2446B847-9B0E-47A5-A233-B4B68285EE5F}">
      <dgm:prSet phldrT="[Text]" phldr="0"/>
      <dgm:spPr/>
      <dgm:t>
        <a:bodyPr/>
        <a:lstStyle/>
        <a:p>
          <a:r>
            <a:rPr lang="de-DE" dirty="0" err="1"/>
            <a:t>Süberkrüb</a:t>
          </a:r>
          <a:endParaRPr lang="de-DE" dirty="0"/>
        </a:p>
      </dgm:t>
    </dgm:pt>
    <dgm:pt modelId="{00CA5314-F2C0-46B4-85D5-F2B383D41953}" type="parTrans" cxnId="{37CCD761-C64D-41EC-8422-D5F0CAD02567}">
      <dgm:prSet/>
      <dgm:spPr/>
      <dgm:t>
        <a:bodyPr/>
        <a:lstStyle/>
        <a:p>
          <a:endParaRPr lang="de-DE"/>
        </a:p>
      </dgm:t>
    </dgm:pt>
    <dgm:pt modelId="{54A7423D-3F18-4110-AA72-4B9D4D88FC22}" type="sibTrans" cxnId="{37CCD761-C64D-41EC-8422-D5F0CAD02567}">
      <dgm:prSet/>
      <dgm:spPr/>
      <dgm:t>
        <a:bodyPr/>
        <a:lstStyle/>
        <a:p>
          <a:endParaRPr lang="de-DE"/>
        </a:p>
      </dgm:t>
    </dgm:pt>
    <dgm:pt modelId="{AA407834-438C-4F47-AB32-6D0609CC2A3C}">
      <dgm:prSet phldrT="[Text]"/>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 Polina </a:t>
          </a:r>
          <a:r>
            <a:rPr lang="de-DE" dirty="0" err="1"/>
            <a:t>Sitalo</a:t>
          </a:r>
          <a:r>
            <a:rPr lang="de-DE" dirty="0"/>
            <a:t> (Leif- Eriksson-Gemeinschafts-schule, Kiel)</a:t>
          </a:r>
        </a:p>
      </dgm:t>
    </dgm:pt>
    <dgm:pt modelId="{1F44F9EB-8A00-44A9-9709-A55A30541B6C}" type="parTrans" cxnId="{EAED121F-72CC-4D5B-AD91-933AC30EAB92}">
      <dgm:prSet/>
      <dgm:spPr/>
      <dgm:t>
        <a:bodyPr/>
        <a:lstStyle/>
        <a:p>
          <a:endParaRPr lang="de-DE"/>
        </a:p>
      </dgm:t>
    </dgm:pt>
    <dgm:pt modelId="{6D5F7E26-D29D-4830-AD6D-665556CA1BC8}" type="sibTrans" cxnId="{EAED121F-72CC-4D5B-AD91-933AC30EAB92}">
      <dgm:prSet/>
      <dgm:spPr/>
      <dgm:t>
        <a:bodyPr/>
        <a:lstStyle/>
        <a:p>
          <a:endParaRPr lang="de-DE"/>
        </a:p>
      </dgm:t>
    </dgm:pt>
    <dgm:pt modelId="{90C18F42-51E9-4144-86C0-6F3D5042A643}">
      <dgm:prSet phldrT="[Text]" phldr="0"/>
      <dgm:spPr/>
      <dgm:t>
        <a:bodyPr/>
        <a:lstStyle/>
        <a:p>
          <a:r>
            <a:rPr lang="de-DE" dirty="0"/>
            <a:t>Schühler</a:t>
          </a:r>
        </a:p>
      </dgm:t>
    </dgm:pt>
    <dgm:pt modelId="{1C329A18-F23E-485F-9F86-F865081D775B}" type="parTrans" cxnId="{3F2B291D-09C3-4631-9F39-06D65AE1CDF1}">
      <dgm:prSet/>
      <dgm:spPr/>
      <dgm:t>
        <a:bodyPr/>
        <a:lstStyle/>
        <a:p>
          <a:endParaRPr lang="de-DE"/>
        </a:p>
      </dgm:t>
    </dgm:pt>
    <dgm:pt modelId="{1C7908DB-E382-4507-BD5E-1A27FF86C077}" type="sibTrans" cxnId="{3F2B291D-09C3-4631-9F39-06D65AE1CDF1}">
      <dgm:prSet/>
      <dgm:spPr/>
      <dgm:t>
        <a:bodyPr/>
        <a:lstStyle/>
        <a:p>
          <a:endParaRPr lang="de-DE"/>
        </a:p>
      </dgm:t>
    </dgm:pt>
    <dgm:pt modelId="{054C74D2-5A66-4247-A0CE-39C756CEAB93}">
      <dgm:prSet phldrT="[Text]" phldr="0"/>
      <dgm:spPr/>
      <dgm:t>
        <a:bodyPr/>
        <a:lstStyle/>
        <a:p>
          <a:pPr marL="0" lvl="1" indent="0" defTabSz="1289050">
            <a:lnSpc>
              <a:spcPct val="90000"/>
            </a:lnSpc>
            <a:spcBef>
              <a:spcPct val="0"/>
            </a:spcBef>
            <a:spcAft>
              <a:spcPct val="15000"/>
            </a:spcAft>
          </a:pPr>
          <a:r>
            <a:rPr lang="de-DE" dirty="0"/>
            <a:t> Natalia </a:t>
          </a:r>
          <a:r>
            <a:rPr lang="de-DE" dirty="0" err="1"/>
            <a:t>Dviborodchyn</a:t>
          </a:r>
          <a:r>
            <a:rPr lang="de-DE" dirty="0"/>
            <a:t> (Cesar-Klein-Schule, Ratekau)</a:t>
          </a:r>
        </a:p>
      </dgm:t>
    </dgm:pt>
    <dgm:pt modelId="{0BCEB499-C425-4940-9221-DABCE1901801}" type="parTrans" cxnId="{213D2566-2E3E-4FD4-A198-4BFA92A806C0}">
      <dgm:prSet/>
      <dgm:spPr/>
      <dgm:t>
        <a:bodyPr/>
        <a:lstStyle/>
        <a:p>
          <a:endParaRPr lang="de-DE"/>
        </a:p>
      </dgm:t>
    </dgm:pt>
    <dgm:pt modelId="{0823FF2A-B56B-4B8A-819E-10B8D3A9D80D}" type="sibTrans" cxnId="{213D2566-2E3E-4FD4-A198-4BFA92A806C0}">
      <dgm:prSet/>
      <dgm:spPr/>
      <dgm:t>
        <a:bodyPr/>
        <a:lstStyle/>
        <a:p>
          <a:endParaRPr lang="de-DE"/>
        </a:p>
      </dgm:t>
    </dgm:pt>
    <dgm:pt modelId="{BAC497AD-FDC6-431C-B3C0-ACE79ED4780B}">
      <dgm:prSet phldrT="[Text]" phldr="0"/>
      <dgm:spPr/>
      <dgm:t>
        <a:bodyPr/>
        <a:lstStyle/>
        <a:p>
          <a:r>
            <a:rPr lang="de-DE" dirty="0"/>
            <a:t>Oksana Melnyk (Reimer-Bull-Schule, Marne)</a:t>
          </a:r>
        </a:p>
      </dgm:t>
    </dgm:pt>
    <dgm:pt modelId="{5ADF83B2-A971-46B1-A95A-0325832F8C7A}" type="parTrans" cxnId="{105F30F6-9625-4620-BA2E-029EEFF07EE3}">
      <dgm:prSet/>
      <dgm:spPr/>
      <dgm:t>
        <a:bodyPr/>
        <a:lstStyle/>
        <a:p>
          <a:endParaRPr lang="de-DE"/>
        </a:p>
      </dgm:t>
    </dgm:pt>
    <dgm:pt modelId="{6A1A334B-9A23-416A-B443-1D86A8787029}" type="sibTrans" cxnId="{105F30F6-9625-4620-BA2E-029EEFF07EE3}">
      <dgm:prSet/>
      <dgm:spPr/>
      <dgm:t>
        <a:bodyPr/>
        <a:lstStyle/>
        <a:p>
          <a:endParaRPr lang="de-DE"/>
        </a:p>
      </dgm:t>
    </dgm:pt>
    <dgm:pt modelId="{7E1985D6-DB3B-47C8-A89A-30EEE1BA64C0}">
      <dgm:prSet phldrT="[Text]" phldr="0"/>
      <dgm:spPr/>
      <dgm:t>
        <a:bodyPr/>
        <a:lstStyle/>
        <a:p>
          <a:pPr marL="0" lvl="1" indent="0" defTabSz="1289050">
            <a:lnSpc>
              <a:spcPct val="90000"/>
            </a:lnSpc>
            <a:spcBef>
              <a:spcPct val="0"/>
            </a:spcBef>
            <a:spcAft>
              <a:spcPct val="15000"/>
            </a:spcAft>
          </a:pPr>
          <a:r>
            <a:rPr lang="de-DE" dirty="0"/>
            <a:t> Jasmin </a:t>
          </a:r>
          <a:r>
            <a:rPr lang="de-DE" dirty="0" err="1"/>
            <a:t>Jassim</a:t>
          </a:r>
          <a:r>
            <a:rPr lang="de-DE" dirty="0"/>
            <a:t> (Heinrich-Mann-Schule, Lübeck)</a:t>
          </a:r>
        </a:p>
      </dgm:t>
    </dgm:pt>
    <dgm:pt modelId="{0647F901-496B-478A-BB8E-4922F5E27D9B}" type="parTrans" cxnId="{D7299F00-6B2A-4BA9-B53F-2F4DAF26D7EF}">
      <dgm:prSet/>
      <dgm:spPr/>
      <dgm:t>
        <a:bodyPr/>
        <a:lstStyle/>
        <a:p>
          <a:endParaRPr lang="de-DE"/>
        </a:p>
      </dgm:t>
    </dgm:pt>
    <dgm:pt modelId="{91F36DBA-FA84-4433-BD41-3656E1D50CA0}" type="sibTrans" cxnId="{D7299F00-6B2A-4BA9-B53F-2F4DAF26D7EF}">
      <dgm:prSet/>
      <dgm:spPr/>
      <dgm:t>
        <a:bodyPr/>
        <a:lstStyle/>
        <a:p>
          <a:endParaRPr lang="de-DE"/>
        </a:p>
      </dgm:t>
    </dgm:pt>
    <dgm:pt modelId="{47E95177-2434-4BBF-A64F-3D5F297C0F59}">
      <dgm:prSet phldrT="[Text]" phldr="0"/>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 Anastasia </a:t>
          </a:r>
          <a:r>
            <a:rPr lang="de-DE" dirty="0" err="1"/>
            <a:t>Kiriienko</a:t>
          </a:r>
          <a:r>
            <a:rPr lang="de-DE" dirty="0"/>
            <a:t> (Gemeinschaftsschule </a:t>
          </a:r>
          <a:r>
            <a:rPr lang="de-DE" dirty="0" err="1"/>
            <a:t>Faldera</a:t>
          </a:r>
          <a:r>
            <a:rPr lang="de-DE" dirty="0"/>
            <a:t>, Neumünster)</a:t>
          </a:r>
        </a:p>
        <a:p>
          <a:pPr marL="285750" lvl="1" indent="0" defTabSz="1289050">
            <a:lnSpc>
              <a:spcPct val="90000"/>
            </a:lnSpc>
            <a:spcBef>
              <a:spcPct val="0"/>
            </a:spcBef>
            <a:spcAft>
              <a:spcPct val="15000"/>
            </a:spcAft>
          </a:pPr>
          <a:endParaRPr lang="de-DE" dirty="0"/>
        </a:p>
      </dgm:t>
    </dgm:pt>
    <dgm:pt modelId="{90F8BD9E-53D7-4E49-88D6-6B7300438C21}" type="parTrans" cxnId="{91055067-F238-4CF8-BE07-8314D98264D5}">
      <dgm:prSet/>
      <dgm:spPr/>
      <dgm:t>
        <a:bodyPr/>
        <a:lstStyle/>
        <a:p>
          <a:endParaRPr lang="de-DE"/>
        </a:p>
      </dgm:t>
    </dgm:pt>
    <dgm:pt modelId="{0BE363B7-C1B9-46A6-A0F9-07FE378B6041}" type="sibTrans" cxnId="{91055067-F238-4CF8-BE07-8314D98264D5}">
      <dgm:prSet/>
      <dgm:spPr/>
      <dgm:t>
        <a:bodyPr/>
        <a:lstStyle/>
        <a:p>
          <a:endParaRPr lang="de-DE"/>
        </a:p>
      </dgm:t>
    </dgm:pt>
    <dgm:pt modelId="{28925707-17C6-4004-A219-235329171167}">
      <dgm:prSet phldrT="[Text]"/>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dgm:t>
    </dgm:pt>
    <dgm:pt modelId="{419868DC-4C8C-4791-B1C9-9DEC0145E16A}" type="parTrans" cxnId="{40C55C67-439E-4B6F-AB07-491C0AB6FBA6}">
      <dgm:prSet/>
      <dgm:spPr/>
      <dgm:t>
        <a:bodyPr/>
        <a:lstStyle/>
        <a:p>
          <a:endParaRPr lang="de-DE"/>
        </a:p>
      </dgm:t>
    </dgm:pt>
    <dgm:pt modelId="{9300A528-1868-4C62-9ED1-3C9F730BC900}" type="sibTrans" cxnId="{40C55C67-439E-4B6F-AB07-491C0AB6FBA6}">
      <dgm:prSet/>
      <dgm:spPr/>
      <dgm:t>
        <a:bodyPr/>
        <a:lstStyle/>
        <a:p>
          <a:endParaRPr lang="de-DE"/>
        </a:p>
      </dgm:t>
    </dgm:pt>
    <dgm:pt modelId="{62AC46CF-2CDE-49AF-8CEA-A4879D82DB73}" type="pres">
      <dgm:prSet presAssocID="{08781041-493B-42FC-B8B8-2E4BE1BD005D}" presName="Name0" presStyleCnt="0">
        <dgm:presLayoutVars>
          <dgm:dir/>
          <dgm:animLvl val="lvl"/>
          <dgm:resizeHandles val="exact"/>
        </dgm:presLayoutVars>
      </dgm:prSet>
      <dgm:spPr/>
    </dgm:pt>
    <dgm:pt modelId="{B3D984AD-1E8F-46A9-A034-6C4754121DDE}" type="pres">
      <dgm:prSet presAssocID="{76ABE328-F12F-4974-BAE3-4E5916267A9B}" presName="composite" presStyleCnt="0"/>
      <dgm:spPr/>
    </dgm:pt>
    <dgm:pt modelId="{79C65D85-8BF0-4654-823F-3893DDE1034A}" type="pres">
      <dgm:prSet presAssocID="{76ABE328-F12F-4974-BAE3-4E5916267A9B}" presName="parTx" presStyleLbl="alignNode1" presStyleIdx="0" presStyleCnt="3">
        <dgm:presLayoutVars>
          <dgm:chMax val="0"/>
          <dgm:chPref val="0"/>
          <dgm:bulletEnabled val="1"/>
        </dgm:presLayoutVars>
      </dgm:prSet>
      <dgm:spPr/>
    </dgm:pt>
    <dgm:pt modelId="{4BE9F299-FA22-4987-A758-54BCF4476A25}" type="pres">
      <dgm:prSet presAssocID="{76ABE328-F12F-4974-BAE3-4E5916267A9B}" presName="desTx" presStyleLbl="alignAccFollowNode1" presStyleIdx="0" presStyleCnt="3">
        <dgm:presLayoutVars>
          <dgm:bulletEnabled val="1"/>
        </dgm:presLayoutVars>
      </dgm:prSet>
      <dgm:spPr/>
    </dgm:pt>
    <dgm:pt modelId="{E003D957-FADA-4059-9A1D-07F432AE6866}" type="pres">
      <dgm:prSet presAssocID="{D29EE152-DF17-419B-9CDB-1D7E9C2B0E35}" presName="space" presStyleCnt="0"/>
      <dgm:spPr/>
    </dgm:pt>
    <dgm:pt modelId="{211602F0-3C16-44AD-895B-63A6BE10C0E2}" type="pres">
      <dgm:prSet presAssocID="{2446B847-9B0E-47A5-A233-B4B68285EE5F}" presName="composite" presStyleCnt="0"/>
      <dgm:spPr/>
    </dgm:pt>
    <dgm:pt modelId="{97FCAF1A-98CF-455D-94B3-A4E15605B845}" type="pres">
      <dgm:prSet presAssocID="{2446B847-9B0E-47A5-A233-B4B68285EE5F}" presName="parTx" presStyleLbl="alignNode1" presStyleIdx="1" presStyleCnt="3">
        <dgm:presLayoutVars>
          <dgm:chMax val="0"/>
          <dgm:chPref val="0"/>
          <dgm:bulletEnabled val="1"/>
        </dgm:presLayoutVars>
      </dgm:prSet>
      <dgm:spPr/>
    </dgm:pt>
    <dgm:pt modelId="{BC29EA75-2A55-44A5-B2CE-A775291C2F8C}" type="pres">
      <dgm:prSet presAssocID="{2446B847-9B0E-47A5-A233-B4B68285EE5F}" presName="desTx" presStyleLbl="alignAccFollowNode1" presStyleIdx="1" presStyleCnt="3" custLinFactNeighborX="-104" custLinFactNeighborY="-887">
        <dgm:presLayoutVars>
          <dgm:bulletEnabled val="1"/>
        </dgm:presLayoutVars>
      </dgm:prSet>
      <dgm:spPr/>
    </dgm:pt>
    <dgm:pt modelId="{907274FF-6B97-4D11-A3AD-F75EBC6D77ED}" type="pres">
      <dgm:prSet presAssocID="{54A7423D-3F18-4110-AA72-4B9D4D88FC22}" presName="space" presStyleCnt="0"/>
      <dgm:spPr/>
    </dgm:pt>
    <dgm:pt modelId="{9175ED25-14E6-4CF8-B7DB-25D01A4BE16C}" type="pres">
      <dgm:prSet presAssocID="{90C18F42-51E9-4144-86C0-6F3D5042A643}" presName="composite" presStyleCnt="0"/>
      <dgm:spPr/>
    </dgm:pt>
    <dgm:pt modelId="{1C6FF70D-1337-4E02-8C22-A6431E94F3AC}" type="pres">
      <dgm:prSet presAssocID="{90C18F42-51E9-4144-86C0-6F3D5042A643}" presName="parTx" presStyleLbl="alignNode1" presStyleIdx="2" presStyleCnt="3">
        <dgm:presLayoutVars>
          <dgm:chMax val="0"/>
          <dgm:chPref val="0"/>
          <dgm:bulletEnabled val="1"/>
        </dgm:presLayoutVars>
      </dgm:prSet>
      <dgm:spPr/>
    </dgm:pt>
    <dgm:pt modelId="{5B84051C-FCA1-47BC-B893-C3CD41391098}" type="pres">
      <dgm:prSet presAssocID="{90C18F42-51E9-4144-86C0-6F3D5042A643}" presName="desTx" presStyleLbl="alignAccFollowNode1" presStyleIdx="2" presStyleCnt="3">
        <dgm:presLayoutVars>
          <dgm:bulletEnabled val="1"/>
        </dgm:presLayoutVars>
      </dgm:prSet>
      <dgm:spPr/>
    </dgm:pt>
  </dgm:ptLst>
  <dgm:cxnLst>
    <dgm:cxn modelId="{D7299F00-6B2A-4BA9-B53F-2F4DAF26D7EF}" srcId="{90C18F42-51E9-4144-86C0-6F3D5042A643}" destId="{7E1985D6-DB3B-47C8-A89A-30EEE1BA64C0}" srcOrd="1" destOrd="0" parTransId="{0647F901-496B-478A-BB8E-4922F5E27D9B}" sibTransId="{91F36DBA-FA84-4433-BD41-3656E1D50CA0}"/>
    <dgm:cxn modelId="{6CB0F702-9F8E-4938-97C2-3D1B0A29E2DC}" type="presOf" srcId="{28925707-17C6-4004-A219-235329171167}" destId="{BC29EA75-2A55-44A5-B2CE-A775291C2F8C}" srcOrd="0" destOrd="1" presId="urn:microsoft.com/office/officeart/2005/8/layout/hList1"/>
    <dgm:cxn modelId="{3F2B291D-09C3-4631-9F39-06D65AE1CDF1}" srcId="{08781041-493B-42FC-B8B8-2E4BE1BD005D}" destId="{90C18F42-51E9-4144-86C0-6F3D5042A643}" srcOrd="2" destOrd="0" parTransId="{1C329A18-F23E-485F-9F86-F865081D775B}" sibTransId="{1C7908DB-E382-4507-BD5E-1A27FF86C077}"/>
    <dgm:cxn modelId="{EAED121F-72CC-4D5B-AD91-933AC30EAB92}" srcId="{2446B847-9B0E-47A5-A233-B4B68285EE5F}" destId="{AA407834-438C-4F47-AB32-6D0609CC2A3C}" srcOrd="0" destOrd="0" parTransId="{1F44F9EB-8A00-44A9-9709-A55A30541B6C}" sibTransId="{6D5F7E26-D29D-4830-AD6D-665556CA1BC8}"/>
    <dgm:cxn modelId="{405E1336-A1DA-44B9-9F26-B365623C71FF}" type="presOf" srcId="{7E1985D6-DB3B-47C8-A89A-30EEE1BA64C0}" destId="{5B84051C-FCA1-47BC-B893-C3CD41391098}" srcOrd="0" destOrd="1" presId="urn:microsoft.com/office/officeart/2005/8/layout/hList1"/>
    <dgm:cxn modelId="{37CCD761-C64D-41EC-8422-D5F0CAD02567}" srcId="{08781041-493B-42FC-B8B8-2E4BE1BD005D}" destId="{2446B847-9B0E-47A5-A233-B4B68285EE5F}" srcOrd="1" destOrd="0" parTransId="{00CA5314-F2C0-46B4-85D5-F2B383D41953}" sibTransId="{54A7423D-3F18-4110-AA72-4B9D4D88FC22}"/>
    <dgm:cxn modelId="{213D2566-2E3E-4FD4-A198-4BFA92A806C0}" srcId="{90C18F42-51E9-4144-86C0-6F3D5042A643}" destId="{054C74D2-5A66-4247-A0CE-39C756CEAB93}" srcOrd="0" destOrd="0" parTransId="{0BCEB499-C425-4940-9221-DABCE1901801}" sibTransId="{0823FF2A-B56B-4B8A-819E-10B8D3A9D80D}"/>
    <dgm:cxn modelId="{40C55C67-439E-4B6F-AB07-491C0AB6FBA6}" srcId="{2446B847-9B0E-47A5-A233-B4B68285EE5F}" destId="{28925707-17C6-4004-A219-235329171167}" srcOrd="1" destOrd="0" parTransId="{419868DC-4C8C-4791-B1C9-9DEC0145E16A}" sibTransId="{9300A528-1868-4C62-9ED1-3C9F730BC900}"/>
    <dgm:cxn modelId="{91055067-F238-4CF8-BE07-8314D98264D5}" srcId="{90C18F42-51E9-4144-86C0-6F3D5042A643}" destId="{47E95177-2434-4BBF-A64F-3D5F297C0F59}" srcOrd="2" destOrd="0" parTransId="{90F8BD9E-53D7-4E49-88D6-6B7300438C21}" sibTransId="{0BE363B7-C1B9-46A6-A0F9-07FE378B6041}"/>
    <dgm:cxn modelId="{6499FE4E-6232-4F8A-A4F2-FC6ABE73CDE0}" type="presOf" srcId="{C5453832-0A16-4804-B3E1-0AD918033097}" destId="{4BE9F299-FA22-4987-A758-54BCF4476A25}" srcOrd="0" destOrd="0" presId="urn:microsoft.com/office/officeart/2005/8/layout/hList1"/>
    <dgm:cxn modelId="{19208A4F-B516-44D2-843C-409DF44BB93F}" type="presOf" srcId="{90C18F42-51E9-4144-86C0-6F3D5042A643}" destId="{1C6FF70D-1337-4E02-8C22-A6431E94F3AC}" srcOrd="0" destOrd="0" presId="urn:microsoft.com/office/officeart/2005/8/layout/hList1"/>
    <dgm:cxn modelId="{A77ACA70-1A1E-4DE1-89EC-A8643970262B}" type="presOf" srcId="{08781041-493B-42FC-B8B8-2E4BE1BD005D}" destId="{62AC46CF-2CDE-49AF-8CEA-A4879D82DB73}" srcOrd="0" destOrd="0" presId="urn:microsoft.com/office/officeart/2005/8/layout/hList1"/>
    <dgm:cxn modelId="{C8CC6571-95E0-409F-A8D4-D57976CC7AAF}" type="presOf" srcId="{AA407834-438C-4F47-AB32-6D0609CC2A3C}" destId="{BC29EA75-2A55-44A5-B2CE-A775291C2F8C}" srcOrd="0" destOrd="0" presId="urn:microsoft.com/office/officeart/2005/8/layout/hList1"/>
    <dgm:cxn modelId="{622A1A7D-438D-4962-909D-4DB2C9C77804}" type="presOf" srcId="{47E95177-2434-4BBF-A64F-3D5F297C0F59}" destId="{5B84051C-FCA1-47BC-B893-C3CD41391098}" srcOrd="0" destOrd="2" presId="urn:microsoft.com/office/officeart/2005/8/layout/hList1"/>
    <dgm:cxn modelId="{22339A80-A959-4932-9B04-062AEAA4337D}" type="presOf" srcId="{BAC497AD-FDC6-431C-B3C0-ACE79ED4780B}" destId="{4BE9F299-FA22-4987-A758-54BCF4476A25}" srcOrd="0" destOrd="1" presId="urn:microsoft.com/office/officeart/2005/8/layout/hList1"/>
    <dgm:cxn modelId="{2E96E287-8F5F-4569-8B29-A36ACFBAD7A9}" srcId="{76ABE328-F12F-4974-BAE3-4E5916267A9B}" destId="{C5453832-0A16-4804-B3E1-0AD918033097}" srcOrd="0" destOrd="0" parTransId="{20323B4C-3CC0-4F7A-B946-16ED42F844DB}" sibTransId="{8959A55B-5293-4909-90FC-410EEFC8BA94}"/>
    <dgm:cxn modelId="{D8C51AA0-38DE-4B82-8BE3-191ABB94CDA4}" type="presOf" srcId="{054C74D2-5A66-4247-A0CE-39C756CEAB93}" destId="{5B84051C-FCA1-47BC-B893-C3CD41391098}" srcOrd="0" destOrd="0" presId="urn:microsoft.com/office/officeart/2005/8/layout/hList1"/>
    <dgm:cxn modelId="{8098DBBD-52D1-4783-A424-3F18EE0AF858}" type="presOf" srcId="{2446B847-9B0E-47A5-A233-B4B68285EE5F}" destId="{97FCAF1A-98CF-455D-94B3-A4E15605B845}" srcOrd="0" destOrd="0" presId="urn:microsoft.com/office/officeart/2005/8/layout/hList1"/>
    <dgm:cxn modelId="{E4D473EA-B886-401F-A1F0-5B6F66E75124}" srcId="{08781041-493B-42FC-B8B8-2E4BE1BD005D}" destId="{76ABE328-F12F-4974-BAE3-4E5916267A9B}" srcOrd="0" destOrd="0" parTransId="{D0C076C8-4E22-4EA1-9A12-3A3187D300AE}" sibTransId="{D29EE152-DF17-419B-9CDB-1D7E9C2B0E35}"/>
    <dgm:cxn modelId="{E5CA2AF2-6A91-401C-848F-51B63CC704CC}" type="presOf" srcId="{76ABE328-F12F-4974-BAE3-4E5916267A9B}" destId="{79C65D85-8BF0-4654-823F-3893DDE1034A}" srcOrd="0" destOrd="0" presId="urn:microsoft.com/office/officeart/2005/8/layout/hList1"/>
    <dgm:cxn modelId="{105F30F6-9625-4620-BA2E-029EEFF07EE3}" srcId="{76ABE328-F12F-4974-BAE3-4E5916267A9B}" destId="{BAC497AD-FDC6-431C-B3C0-ACE79ED4780B}" srcOrd="1" destOrd="0" parTransId="{5ADF83B2-A971-46B1-A95A-0325832F8C7A}" sibTransId="{6A1A334B-9A23-416A-B443-1D86A8787029}"/>
    <dgm:cxn modelId="{28A3521B-A04D-47AC-B12F-386304461FD4}" type="presParOf" srcId="{62AC46CF-2CDE-49AF-8CEA-A4879D82DB73}" destId="{B3D984AD-1E8F-46A9-A034-6C4754121DDE}" srcOrd="0" destOrd="0" presId="urn:microsoft.com/office/officeart/2005/8/layout/hList1"/>
    <dgm:cxn modelId="{E016A5CE-C7F8-4721-B9EB-286670464464}" type="presParOf" srcId="{B3D984AD-1E8F-46A9-A034-6C4754121DDE}" destId="{79C65D85-8BF0-4654-823F-3893DDE1034A}" srcOrd="0" destOrd="0" presId="urn:microsoft.com/office/officeart/2005/8/layout/hList1"/>
    <dgm:cxn modelId="{550A3E93-0D37-4526-BD95-B4088969A990}" type="presParOf" srcId="{B3D984AD-1E8F-46A9-A034-6C4754121DDE}" destId="{4BE9F299-FA22-4987-A758-54BCF4476A25}" srcOrd="1" destOrd="0" presId="urn:microsoft.com/office/officeart/2005/8/layout/hList1"/>
    <dgm:cxn modelId="{A814B402-B45C-42B1-BDB4-37721EDEFB85}" type="presParOf" srcId="{62AC46CF-2CDE-49AF-8CEA-A4879D82DB73}" destId="{E003D957-FADA-4059-9A1D-07F432AE6866}" srcOrd="1" destOrd="0" presId="urn:microsoft.com/office/officeart/2005/8/layout/hList1"/>
    <dgm:cxn modelId="{53736F6C-6283-4014-890D-303837A39A16}" type="presParOf" srcId="{62AC46CF-2CDE-49AF-8CEA-A4879D82DB73}" destId="{211602F0-3C16-44AD-895B-63A6BE10C0E2}" srcOrd="2" destOrd="0" presId="urn:microsoft.com/office/officeart/2005/8/layout/hList1"/>
    <dgm:cxn modelId="{B2AB671F-85CC-46E1-A07D-1E073686CDBA}" type="presParOf" srcId="{211602F0-3C16-44AD-895B-63A6BE10C0E2}" destId="{97FCAF1A-98CF-455D-94B3-A4E15605B845}" srcOrd="0" destOrd="0" presId="urn:microsoft.com/office/officeart/2005/8/layout/hList1"/>
    <dgm:cxn modelId="{0388994E-3C71-47AB-A616-588E4E5659C1}" type="presParOf" srcId="{211602F0-3C16-44AD-895B-63A6BE10C0E2}" destId="{BC29EA75-2A55-44A5-B2CE-A775291C2F8C}" srcOrd="1" destOrd="0" presId="urn:microsoft.com/office/officeart/2005/8/layout/hList1"/>
    <dgm:cxn modelId="{74E6CE75-2066-41C3-97AA-73F16B957EE8}" type="presParOf" srcId="{62AC46CF-2CDE-49AF-8CEA-A4879D82DB73}" destId="{907274FF-6B97-4D11-A3AD-F75EBC6D77ED}" srcOrd="3" destOrd="0" presId="urn:microsoft.com/office/officeart/2005/8/layout/hList1"/>
    <dgm:cxn modelId="{D5CB1780-7A47-4719-857B-0B36155E8878}" type="presParOf" srcId="{62AC46CF-2CDE-49AF-8CEA-A4879D82DB73}" destId="{9175ED25-14E6-4CF8-B7DB-25D01A4BE16C}" srcOrd="4" destOrd="0" presId="urn:microsoft.com/office/officeart/2005/8/layout/hList1"/>
    <dgm:cxn modelId="{C6D6E6E5-8DD3-45DF-AB93-02D7CE17E3AD}" type="presParOf" srcId="{9175ED25-14E6-4CF8-B7DB-25D01A4BE16C}" destId="{1C6FF70D-1337-4E02-8C22-A6431E94F3AC}" srcOrd="0" destOrd="0" presId="urn:microsoft.com/office/officeart/2005/8/layout/hList1"/>
    <dgm:cxn modelId="{D010E357-FA96-47DE-920C-8607D060EA3C}" type="presParOf" srcId="{9175ED25-14E6-4CF8-B7DB-25D01A4BE16C}" destId="{5B84051C-FCA1-47BC-B893-C3CD4139109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3CB71D-01E2-47BE-AEA7-53726624DCE2}"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de-DE"/>
        </a:p>
      </dgm:t>
    </dgm:pt>
    <dgm:pt modelId="{2FADDF40-CDA8-420B-9FDF-ADEA794F4461}">
      <dgm:prSet phldrT="[Text]" custT="1"/>
      <dgm:spPr>
        <a:ln>
          <a:solidFill>
            <a:schemeClr val="tx1">
              <a:lumMod val="50000"/>
              <a:lumOff val="50000"/>
            </a:schemeClr>
          </a:solidFill>
        </a:ln>
      </dgm:spPr>
      <dgm:t>
        <a:bodyPr/>
        <a:lstStyle/>
        <a:p>
          <a:endParaRPr lang="de-DE" sz="2600" b="1" dirty="0"/>
        </a:p>
      </dgm:t>
    </dgm:pt>
    <dgm:pt modelId="{6ACD20BB-62CF-4180-A00F-27598FC33072}" type="parTrans" cxnId="{0AB6F58A-271B-42FD-ADAA-CBEDF7AABAFA}">
      <dgm:prSet/>
      <dgm:spPr/>
      <dgm:t>
        <a:bodyPr/>
        <a:lstStyle/>
        <a:p>
          <a:endParaRPr lang="de-DE"/>
        </a:p>
      </dgm:t>
    </dgm:pt>
    <dgm:pt modelId="{FF0EC86A-183B-4D9A-A39C-FF9B8DE2A2C9}" type="sibTrans" cxnId="{0AB6F58A-271B-42FD-ADAA-CBEDF7AABAFA}">
      <dgm:prSet/>
      <dgm:spPr/>
      <dgm:t>
        <a:bodyPr/>
        <a:lstStyle/>
        <a:p>
          <a:endParaRPr lang="de-DE"/>
        </a:p>
      </dgm:t>
    </dgm:pt>
    <dgm:pt modelId="{08B42CA2-A9DF-41CD-B7B6-9933C76E385C}">
      <dgm:prSet phldrT="[Text]" custT="1"/>
      <dgm:spPr>
        <a:ln>
          <a:solidFill>
            <a:schemeClr val="tx1">
              <a:lumMod val="50000"/>
              <a:lumOff val="50000"/>
            </a:schemeClr>
          </a:solidFill>
        </a:ln>
      </dgm:spPr>
      <dgm:t>
        <a:bodyPr/>
        <a:lstStyle/>
        <a:p>
          <a:endParaRPr lang="de-DE" sz="2000" b="1" dirty="0"/>
        </a:p>
      </dgm:t>
    </dgm:pt>
    <dgm:pt modelId="{B6ABEE76-BE19-4A01-94AA-D096F013428C}" type="parTrans" cxnId="{ECEC93BE-8F3D-4E22-BA44-FEDFE028B608}">
      <dgm:prSet/>
      <dgm:spPr/>
      <dgm:t>
        <a:bodyPr/>
        <a:lstStyle/>
        <a:p>
          <a:endParaRPr lang="de-DE"/>
        </a:p>
      </dgm:t>
    </dgm:pt>
    <dgm:pt modelId="{C2B1AD11-B911-4608-BEFC-CE1B7202915D}" type="sibTrans" cxnId="{ECEC93BE-8F3D-4E22-BA44-FEDFE028B608}">
      <dgm:prSet/>
      <dgm:spPr/>
      <dgm:t>
        <a:bodyPr/>
        <a:lstStyle/>
        <a:p>
          <a:endParaRPr lang="de-DE"/>
        </a:p>
      </dgm:t>
    </dgm:pt>
    <dgm:pt modelId="{C54E008F-0EDB-48A6-B4CD-7B6CC5D56F2B}">
      <dgm:prSet custT="1"/>
      <dgm:spPr>
        <a:ln>
          <a:solidFill>
            <a:schemeClr val="tx1">
              <a:lumMod val="50000"/>
              <a:lumOff val="50000"/>
            </a:schemeClr>
          </a:solidFill>
        </a:ln>
      </dgm:spPr>
      <dgm:t>
        <a:bodyPr/>
        <a:lstStyle/>
        <a:p>
          <a:endParaRPr lang="de-DE" sz="2000" dirty="0"/>
        </a:p>
      </dgm:t>
    </dgm:pt>
    <dgm:pt modelId="{B4273780-A2C6-418F-BA50-EB14659A12C7}" type="parTrans" cxnId="{1A69B3F5-FEE5-4BC6-A7E4-3AA22233AD41}">
      <dgm:prSet/>
      <dgm:spPr/>
      <dgm:t>
        <a:bodyPr/>
        <a:lstStyle/>
        <a:p>
          <a:endParaRPr lang="de-DE"/>
        </a:p>
      </dgm:t>
    </dgm:pt>
    <dgm:pt modelId="{CF986277-B582-463A-92FD-EA0EA121BFD2}" type="sibTrans" cxnId="{1A69B3F5-FEE5-4BC6-A7E4-3AA22233AD41}">
      <dgm:prSet/>
      <dgm:spPr/>
      <dgm:t>
        <a:bodyPr/>
        <a:lstStyle/>
        <a:p>
          <a:endParaRPr lang="de-DE"/>
        </a:p>
      </dgm:t>
    </dgm:pt>
    <dgm:pt modelId="{A2F10A78-AA23-46D2-81CF-E8E76661964A}" type="pres">
      <dgm:prSet presAssocID="{893CB71D-01E2-47BE-AEA7-53726624DCE2}" presName="linear" presStyleCnt="0">
        <dgm:presLayoutVars>
          <dgm:dir/>
          <dgm:resizeHandles val="exact"/>
        </dgm:presLayoutVars>
      </dgm:prSet>
      <dgm:spPr/>
    </dgm:pt>
    <dgm:pt modelId="{B4B5843E-D754-46CA-9A1C-E50F40868088}" type="pres">
      <dgm:prSet presAssocID="{2FADDF40-CDA8-420B-9FDF-ADEA794F4461}" presName="comp" presStyleCnt="0"/>
      <dgm:spPr/>
    </dgm:pt>
    <dgm:pt modelId="{E90267F3-3FE9-4351-8DDD-8712399021BE}" type="pres">
      <dgm:prSet presAssocID="{2FADDF40-CDA8-420B-9FDF-ADEA794F4461}" presName="box" presStyleLbl="node1" presStyleIdx="0" presStyleCnt="3" custScaleY="121661" custLinFactNeighborX="-507" custLinFactNeighborY="467"/>
      <dgm:spPr/>
    </dgm:pt>
    <dgm:pt modelId="{53F9C773-3477-499E-897B-0D72700AB103}" type="pres">
      <dgm:prSet presAssocID="{2FADDF40-CDA8-420B-9FDF-ADEA794F4461}" presName="img" presStyleLbl="fgImgPlace1" presStyleIdx="0" presStyleCnt="3" custScaleX="29108" custScaleY="126886" custLinFactNeighborX="-35009" custLinFactNeighborY="2328"/>
      <dgm:spPr>
        <a:blipFill>
          <a:blip xmlns:r="http://schemas.openxmlformats.org/officeDocument/2006/relationships" r:embed="rId1">
            <a:extLst>
              <a:ext uri="{96DAC541-7B7A-43D3-8B79-37D633B846F1}">
                <asvg:svgBlip xmlns:asvg="http://schemas.microsoft.com/office/drawing/2016/SVG/main" r:embed="rId2"/>
              </a:ext>
            </a:extLst>
          </a:blip>
          <a:srcRect/>
          <a:stretch>
            <a:fillRect t="-10000" b="-10000"/>
          </a:stretch>
        </a:blipFill>
        <a:ln>
          <a:solidFill>
            <a:schemeClr val="tx1">
              <a:lumMod val="50000"/>
              <a:lumOff val="50000"/>
            </a:schemeClr>
          </a:solidFill>
        </a:ln>
      </dgm:spPr>
      <dgm:extLst>
        <a:ext uri="{E40237B7-FDA0-4F09-8148-C483321AD2D9}">
          <dgm14:cNvPr xmlns:dgm14="http://schemas.microsoft.com/office/drawing/2010/diagram" id="0" name="" descr="Klassenzimmer mit einfarbiger Füllung"/>
        </a:ext>
      </dgm:extLst>
    </dgm:pt>
    <dgm:pt modelId="{9C4C8548-670A-4A43-A7C9-09DD0D8E1C5F}" type="pres">
      <dgm:prSet presAssocID="{2FADDF40-CDA8-420B-9FDF-ADEA794F4461}" presName="text" presStyleLbl="node1" presStyleIdx="0" presStyleCnt="3">
        <dgm:presLayoutVars>
          <dgm:bulletEnabled val="1"/>
        </dgm:presLayoutVars>
      </dgm:prSet>
      <dgm:spPr/>
    </dgm:pt>
    <dgm:pt modelId="{6F526713-6E6C-4A5B-8EB4-71E849CF2576}" type="pres">
      <dgm:prSet presAssocID="{FF0EC86A-183B-4D9A-A39C-FF9B8DE2A2C9}" presName="spacer" presStyleCnt="0"/>
      <dgm:spPr/>
    </dgm:pt>
    <dgm:pt modelId="{A4AD188D-EAEC-44E7-97AB-D79CE39F2F38}" type="pres">
      <dgm:prSet presAssocID="{08B42CA2-A9DF-41CD-B7B6-9933C76E385C}" presName="comp" presStyleCnt="0"/>
      <dgm:spPr/>
    </dgm:pt>
    <dgm:pt modelId="{CC2FB928-F676-42C0-B056-CFE62A365A8C}" type="pres">
      <dgm:prSet presAssocID="{08B42CA2-A9DF-41CD-B7B6-9933C76E385C}" presName="box" presStyleLbl="node1" presStyleIdx="1" presStyleCnt="3" custScaleX="100000" custScaleY="105106" custLinFactNeighborX="359" custLinFactNeighborY="5161"/>
      <dgm:spPr/>
    </dgm:pt>
    <dgm:pt modelId="{635CC821-F81B-47DA-918C-0B36E804548F}" type="pres">
      <dgm:prSet presAssocID="{08B42CA2-A9DF-41CD-B7B6-9933C76E385C}" presName="img" presStyleLbl="fgImgPlace1" presStyleIdx="1" presStyleCnt="3" custScaleX="28275" custScaleY="97251" custLinFactNeighborX="-35931" custLinFactNeighborY="8369"/>
      <dgm:spPr>
        <a:blipFill>
          <a:blip xmlns:r="http://schemas.openxmlformats.org/officeDocument/2006/relationships" r:embed="rId3">
            <a:extLst>
              <a:ext uri="{96DAC541-7B7A-43D3-8B79-37D633B846F1}">
                <asvg:svgBlip xmlns:asvg="http://schemas.microsoft.com/office/drawing/2016/SVG/main" r:embed="rId4"/>
              </a:ext>
            </a:extLst>
          </a:blip>
          <a:srcRect/>
          <a:stretch>
            <a:fillRect t="-10000" b="-10000"/>
          </a:stretch>
        </a:blipFill>
        <a:ln>
          <a:solidFill>
            <a:schemeClr val="tx1">
              <a:lumMod val="50000"/>
              <a:lumOff val="50000"/>
            </a:schemeClr>
          </a:solidFill>
        </a:ln>
      </dgm:spPr>
      <dgm:extLst>
        <a:ext uri="{E40237B7-FDA0-4F09-8148-C483321AD2D9}">
          <dgm14:cNvPr xmlns:dgm14="http://schemas.microsoft.com/office/drawing/2010/diagram" id="0" name="" descr="Bleistift mit einfarbiger Füllung"/>
        </a:ext>
      </dgm:extLst>
    </dgm:pt>
    <dgm:pt modelId="{AA41C30E-8956-46F1-A7B2-12516C9081CE}" type="pres">
      <dgm:prSet presAssocID="{08B42CA2-A9DF-41CD-B7B6-9933C76E385C}" presName="text" presStyleLbl="node1" presStyleIdx="1" presStyleCnt="3">
        <dgm:presLayoutVars>
          <dgm:bulletEnabled val="1"/>
        </dgm:presLayoutVars>
      </dgm:prSet>
      <dgm:spPr/>
    </dgm:pt>
    <dgm:pt modelId="{290C7405-F5C8-4A16-940B-9FCC582651CF}" type="pres">
      <dgm:prSet presAssocID="{C2B1AD11-B911-4608-BEFC-CE1B7202915D}" presName="spacer" presStyleCnt="0"/>
      <dgm:spPr/>
    </dgm:pt>
    <dgm:pt modelId="{1B9DD7B4-8EFA-4F34-9153-521A38D37A5A}" type="pres">
      <dgm:prSet presAssocID="{C54E008F-0EDB-48A6-B4CD-7B6CC5D56F2B}" presName="comp" presStyleCnt="0"/>
      <dgm:spPr/>
    </dgm:pt>
    <dgm:pt modelId="{4C8A9FE4-4A1F-42D6-84AE-E2210059703C}" type="pres">
      <dgm:prSet presAssocID="{C54E008F-0EDB-48A6-B4CD-7B6CC5D56F2B}" presName="box" presStyleLbl="node1" presStyleIdx="2" presStyleCnt="3" custLinFactNeighborX="-30" custLinFactNeighborY="41325"/>
      <dgm:spPr/>
    </dgm:pt>
    <dgm:pt modelId="{70A09690-8C70-4C49-8C24-DFC8CA5A1289}" type="pres">
      <dgm:prSet presAssocID="{C54E008F-0EDB-48A6-B4CD-7B6CC5D56F2B}" presName="img" presStyleLbl="fgImgPlace1" presStyleIdx="2" presStyleCnt="3" custScaleX="27826" custScaleY="101443" custLinFactNeighborX="-35682" custLinFactNeighborY="3187"/>
      <dgm:spPr>
        <a:blipFill>
          <a:blip xmlns:r="http://schemas.openxmlformats.org/officeDocument/2006/relationships" r:embed="rId3">
            <a:extLst>
              <a:ext uri="{96DAC541-7B7A-43D3-8B79-37D633B846F1}">
                <asvg:svgBlip xmlns:asvg="http://schemas.microsoft.com/office/drawing/2016/SVG/main" r:embed="rId4"/>
              </a:ext>
            </a:extLst>
          </a:blip>
          <a:srcRect/>
          <a:stretch>
            <a:fillRect t="-10000" b="-10000"/>
          </a:stretch>
        </a:blipFill>
        <a:ln>
          <a:solidFill>
            <a:schemeClr val="tx1">
              <a:lumMod val="50000"/>
              <a:lumOff val="50000"/>
            </a:schemeClr>
          </a:solidFill>
        </a:ln>
      </dgm:spPr>
      <dgm:extLst>
        <a:ext uri="{E40237B7-FDA0-4F09-8148-C483321AD2D9}">
          <dgm14:cNvPr xmlns:dgm14="http://schemas.microsoft.com/office/drawing/2010/diagram" id="0" name="" descr="Bleistift mit einfarbiger Füllung"/>
        </a:ext>
      </dgm:extLst>
    </dgm:pt>
    <dgm:pt modelId="{4E40247B-E3D6-4049-BF59-CD859844CFA5}" type="pres">
      <dgm:prSet presAssocID="{C54E008F-0EDB-48A6-B4CD-7B6CC5D56F2B}" presName="text" presStyleLbl="node1" presStyleIdx="2" presStyleCnt="3">
        <dgm:presLayoutVars>
          <dgm:bulletEnabled val="1"/>
        </dgm:presLayoutVars>
      </dgm:prSet>
      <dgm:spPr/>
    </dgm:pt>
  </dgm:ptLst>
  <dgm:cxnLst>
    <dgm:cxn modelId="{B03AF213-E14D-4BFE-A65D-C7FB2D00097F}" type="presOf" srcId="{08B42CA2-A9DF-41CD-B7B6-9933C76E385C}" destId="{CC2FB928-F676-42C0-B056-CFE62A365A8C}" srcOrd="0" destOrd="0" presId="urn:microsoft.com/office/officeart/2005/8/layout/vList4"/>
    <dgm:cxn modelId="{579AFB73-191B-4E47-B7D4-40BCCA313E40}" type="presOf" srcId="{2FADDF40-CDA8-420B-9FDF-ADEA794F4461}" destId="{E90267F3-3FE9-4351-8DDD-8712399021BE}" srcOrd="0" destOrd="0" presId="urn:microsoft.com/office/officeart/2005/8/layout/vList4"/>
    <dgm:cxn modelId="{0AB6F58A-271B-42FD-ADAA-CBEDF7AABAFA}" srcId="{893CB71D-01E2-47BE-AEA7-53726624DCE2}" destId="{2FADDF40-CDA8-420B-9FDF-ADEA794F4461}" srcOrd="0" destOrd="0" parTransId="{6ACD20BB-62CF-4180-A00F-27598FC33072}" sibTransId="{FF0EC86A-183B-4D9A-A39C-FF9B8DE2A2C9}"/>
    <dgm:cxn modelId="{84A58D93-E81C-444B-81A7-5E4EE9EBF543}" type="presOf" srcId="{C54E008F-0EDB-48A6-B4CD-7B6CC5D56F2B}" destId="{4C8A9FE4-4A1F-42D6-84AE-E2210059703C}" srcOrd="0" destOrd="0" presId="urn:microsoft.com/office/officeart/2005/8/layout/vList4"/>
    <dgm:cxn modelId="{A823E7A1-A5C4-49B6-A69A-EBA5EFC57A92}" type="presOf" srcId="{08B42CA2-A9DF-41CD-B7B6-9933C76E385C}" destId="{AA41C30E-8956-46F1-A7B2-12516C9081CE}" srcOrd="1" destOrd="0" presId="urn:microsoft.com/office/officeart/2005/8/layout/vList4"/>
    <dgm:cxn modelId="{2D57C5A5-CA31-46B0-8491-58DDBD3C9DE9}" type="presOf" srcId="{C54E008F-0EDB-48A6-B4CD-7B6CC5D56F2B}" destId="{4E40247B-E3D6-4049-BF59-CD859844CFA5}" srcOrd="1" destOrd="0" presId="urn:microsoft.com/office/officeart/2005/8/layout/vList4"/>
    <dgm:cxn modelId="{ECEC93BE-8F3D-4E22-BA44-FEDFE028B608}" srcId="{893CB71D-01E2-47BE-AEA7-53726624DCE2}" destId="{08B42CA2-A9DF-41CD-B7B6-9933C76E385C}" srcOrd="1" destOrd="0" parTransId="{B6ABEE76-BE19-4A01-94AA-D096F013428C}" sibTransId="{C2B1AD11-B911-4608-BEFC-CE1B7202915D}"/>
    <dgm:cxn modelId="{1F5B80C2-729F-46AF-94A8-768F96841366}" type="presOf" srcId="{2FADDF40-CDA8-420B-9FDF-ADEA794F4461}" destId="{9C4C8548-670A-4A43-A7C9-09DD0D8E1C5F}" srcOrd="1" destOrd="0" presId="urn:microsoft.com/office/officeart/2005/8/layout/vList4"/>
    <dgm:cxn modelId="{E5F2E0E0-50D3-4394-934C-442966A0B894}" type="presOf" srcId="{893CB71D-01E2-47BE-AEA7-53726624DCE2}" destId="{A2F10A78-AA23-46D2-81CF-E8E76661964A}" srcOrd="0" destOrd="0" presId="urn:microsoft.com/office/officeart/2005/8/layout/vList4"/>
    <dgm:cxn modelId="{1A69B3F5-FEE5-4BC6-A7E4-3AA22233AD41}" srcId="{893CB71D-01E2-47BE-AEA7-53726624DCE2}" destId="{C54E008F-0EDB-48A6-B4CD-7B6CC5D56F2B}" srcOrd="2" destOrd="0" parTransId="{B4273780-A2C6-418F-BA50-EB14659A12C7}" sibTransId="{CF986277-B582-463A-92FD-EA0EA121BFD2}"/>
    <dgm:cxn modelId="{5FD505E9-F6B6-4775-AB6C-9420A0D8FD65}" type="presParOf" srcId="{A2F10A78-AA23-46D2-81CF-E8E76661964A}" destId="{B4B5843E-D754-46CA-9A1C-E50F40868088}" srcOrd="0" destOrd="0" presId="urn:microsoft.com/office/officeart/2005/8/layout/vList4"/>
    <dgm:cxn modelId="{5623928C-E4C5-4B71-9FC2-59CCB351E83F}" type="presParOf" srcId="{B4B5843E-D754-46CA-9A1C-E50F40868088}" destId="{E90267F3-3FE9-4351-8DDD-8712399021BE}" srcOrd="0" destOrd="0" presId="urn:microsoft.com/office/officeart/2005/8/layout/vList4"/>
    <dgm:cxn modelId="{25D16E49-EBA5-4FDB-B255-6C5050A80C71}" type="presParOf" srcId="{B4B5843E-D754-46CA-9A1C-E50F40868088}" destId="{53F9C773-3477-499E-897B-0D72700AB103}" srcOrd="1" destOrd="0" presId="urn:microsoft.com/office/officeart/2005/8/layout/vList4"/>
    <dgm:cxn modelId="{796526E2-3381-4493-9F4B-69F903002B6D}" type="presParOf" srcId="{B4B5843E-D754-46CA-9A1C-E50F40868088}" destId="{9C4C8548-670A-4A43-A7C9-09DD0D8E1C5F}" srcOrd="2" destOrd="0" presId="urn:microsoft.com/office/officeart/2005/8/layout/vList4"/>
    <dgm:cxn modelId="{6415C970-B1AA-4B67-B9E4-3980EE2EE38E}" type="presParOf" srcId="{A2F10A78-AA23-46D2-81CF-E8E76661964A}" destId="{6F526713-6E6C-4A5B-8EB4-71E849CF2576}" srcOrd="1" destOrd="0" presId="urn:microsoft.com/office/officeart/2005/8/layout/vList4"/>
    <dgm:cxn modelId="{D702E190-6F29-4C35-95AA-F00099A356C6}" type="presParOf" srcId="{A2F10A78-AA23-46D2-81CF-E8E76661964A}" destId="{A4AD188D-EAEC-44E7-97AB-D79CE39F2F38}" srcOrd="2" destOrd="0" presId="urn:microsoft.com/office/officeart/2005/8/layout/vList4"/>
    <dgm:cxn modelId="{C257528F-37C6-4DDF-A35D-66E39BB2AB42}" type="presParOf" srcId="{A4AD188D-EAEC-44E7-97AB-D79CE39F2F38}" destId="{CC2FB928-F676-42C0-B056-CFE62A365A8C}" srcOrd="0" destOrd="0" presId="urn:microsoft.com/office/officeart/2005/8/layout/vList4"/>
    <dgm:cxn modelId="{AF74EBCA-F74C-42A2-8A6D-E3314C41973C}" type="presParOf" srcId="{A4AD188D-EAEC-44E7-97AB-D79CE39F2F38}" destId="{635CC821-F81B-47DA-918C-0B36E804548F}" srcOrd="1" destOrd="0" presId="urn:microsoft.com/office/officeart/2005/8/layout/vList4"/>
    <dgm:cxn modelId="{01667C10-41F8-42EB-A1BD-92E6DCFA04CD}" type="presParOf" srcId="{A4AD188D-EAEC-44E7-97AB-D79CE39F2F38}" destId="{AA41C30E-8956-46F1-A7B2-12516C9081CE}" srcOrd="2" destOrd="0" presId="urn:microsoft.com/office/officeart/2005/8/layout/vList4"/>
    <dgm:cxn modelId="{016D31DB-CE28-455B-BD7F-516607E5E0DF}" type="presParOf" srcId="{A2F10A78-AA23-46D2-81CF-E8E76661964A}" destId="{290C7405-F5C8-4A16-940B-9FCC582651CF}" srcOrd="3" destOrd="0" presId="urn:microsoft.com/office/officeart/2005/8/layout/vList4"/>
    <dgm:cxn modelId="{47622659-0BFB-42A9-B91A-412FCBA26A15}" type="presParOf" srcId="{A2F10A78-AA23-46D2-81CF-E8E76661964A}" destId="{1B9DD7B4-8EFA-4F34-9153-521A38D37A5A}" srcOrd="4" destOrd="0" presId="urn:microsoft.com/office/officeart/2005/8/layout/vList4"/>
    <dgm:cxn modelId="{CB2DCB88-D947-41DE-A7AF-1191ECC9F10D}" type="presParOf" srcId="{1B9DD7B4-8EFA-4F34-9153-521A38D37A5A}" destId="{4C8A9FE4-4A1F-42D6-84AE-E2210059703C}" srcOrd="0" destOrd="0" presId="urn:microsoft.com/office/officeart/2005/8/layout/vList4"/>
    <dgm:cxn modelId="{746F6C07-E1AF-411D-9F10-1B82220648EF}" type="presParOf" srcId="{1B9DD7B4-8EFA-4F34-9153-521A38D37A5A}" destId="{70A09690-8C70-4C49-8C24-DFC8CA5A1289}" srcOrd="1" destOrd="0" presId="urn:microsoft.com/office/officeart/2005/8/layout/vList4"/>
    <dgm:cxn modelId="{2A87BD42-A319-4008-BCE5-B87D98D0EA13}" type="presParOf" srcId="{1B9DD7B4-8EFA-4F34-9153-521A38D37A5A}" destId="{4E40247B-E3D6-4049-BF59-CD859844CFA5}"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3CB71D-01E2-47BE-AEA7-53726624DCE2}"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de-DE"/>
        </a:p>
      </dgm:t>
    </dgm:pt>
    <dgm:pt modelId="{2FADDF40-CDA8-420B-9FDF-ADEA794F4461}">
      <dgm:prSet phldrT="[Text]" custT="1"/>
      <dgm:spPr>
        <a:ln>
          <a:solidFill>
            <a:schemeClr val="tx1">
              <a:lumMod val="50000"/>
              <a:lumOff val="50000"/>
            </a:schemeClr>
          </a:solidFill>
        </a:ln>
      </dgm:spPr>
      <dgm:t>
        <a:bodyPr/>
        <a:lstStyle/>
        <a:p>
          <a:endParaRPr lang="de-DE" sz="2600" b="1" dirty="0"/>
        </a:p>
      </dgm:t>
    </dgm:pt>
    <dgm:pt modelId="{6ACD20BB-62CF-4180-A00F-27598FC33072}" type="parTrans" cxnId="{0AB6F58A-271B-42FD-ADAA-CBEDF7AABAFA}">
      <dgm:prSet/>
      <dgm:spPr/>
      <dgm:t>
        <a:bodyPr/>
        <a:lstStyle/>
        <a:p>
          <a:endParaRPr lang="de-DE"/>
        </a:p>
      </dgm:t>
    </dgm:pt>
    <dgm:pt modelId="{FF0EC86A-183B-4D9A-A39C-FF9B8DE2A2C9}" type="sibTrans" cxnId="{0AB6F58A-271B-42FD-ADAA-CBEDF7AABAFA}">
      <dgm:prSet/>
      <dgm:spPr/>
      <dgm:t>
        <a:bodyPr/>
        <a:lstStyle/>
        <a:p>
          <a:endParaRPr lang="de-DE"/>
        </a:p>
      </dgm:t>
    </dgm:pt>
    <dgm:pt modelId="{08B42CA2-A9DF-41CD-B7B6-9933C76E385C}">
      <dgm:prSet phldrT="[Text]" custT="1"/>
      <dgm:spPr>
        <a:ln>
          <a:solidFill>
            <a:schemeClr val="tx1">
              <a:lumMod val="50000"/>
              <a:lumOff val="50000"/>
            </a:schemeClr>
          </a:solidFill>
        </a:ln>
      </dgm:spPr>
      <dgm:t>
        <a:bodyPr/>
        <a:lstStyle/>
        <a:p>
          <a:endParaRPr lang="de-DE" sz="2000" b="1" dirty="0"/>
        </a:p>
      </dgm:t>
    </dgm:pt>
    <dgm:pt modelId="{C2B1AD11-B911-4608-BEFC-CE1B7202915D}" type="sibTrans" cxnId="{ECEC93BE-8F3D-4E22-BA44-FEDFE028B608}">
      <dgm:prSet/>
      <dgm:spPr/>
      <dgm:t>
        <a:bodyPr/>
        <a:lstStyle/>
        <a:p>
          <a:endParaRPr lang="de-DE"/>
        </a:p>
      </dgm:t>
    </dgm:pt>
    <dgm:pt modelId="{B6ABEE76-BE19-4A01-94AA-D096F013428C}" type="parTrans" cxnId="{ECEC93BE-8F3D-4E22-BA44-FEDFE028B608}">
      <dgm:prSet/>
      <dgm:spPr/>
      <dgm:t>
        <a:bodyPr/>
        <a:lstStyle/>
        <a:p>
          <a:endParaRPr lang="de-DE"/>
        </a:p>
      </dgm:t>
    </dgm:pt>
    <dgm:pt modelId="{C54E008F-0EDB-48A6-B4CD-7B6CC5D56F2B}">
      <dgm:prSet custT="1"/>
      <dgm:spPr>
        <a:ln>
          <a:solidFill>
            <a:schemeClr val="tx1">
              <a:lumMod val="50000"/>
              <a:lumOff val="50000"/>
            </a:schemeClr>
          </a:solidFill>
        </a:ln>
      </dgm:spPr>
      <dgm:t>
        <a:bodyPr/>
        <a:lstStyle/>
        <a:p>
          <a:endParaRPr lang="de-DE" sz="2000" dirty="0"/>
        </a:p>
      </dgm:t>
    </dgm:pt>
    <dgm:pt modelId="{CF986277-B582-463A-92FD-EA0EA121BFD2}" type="sibTrans" cxnId="{1A69B3F5-FEE5-4BC6-A7E4-3AA22233AD41}">
      <dgm:prSet/>
      <dgm:spPr/>
      <dgm:t>
        <a:bodyPr/>
        <a:lstStyle/>
        <a:p>
          <a:endParaRPr lang="de-DE"/>
        </a:p>
      </dgm:t>
    </dgm:pt>
    <dgm:pt modelId="{B4273780-A2C6-418F-BA50-EB14659A12C7}" type="parTrans" cxnId="{1A69B3F5-FEE5-4BC6-A7E4-3AA22233AD41}">
      <dgm:prSet/>
      <dgm:spPr/>
      <dgm:t>
        <a:bodyPr/>
        <a:lstStyle/>
        <a:p>
          <a:endParaRPr lang="de-DE"/>
        </a:p>
      </dgm:t>
    </dgm:pt>
    <dgm:pt modelId="{9A1CA40C-DAA8-4976-9541-A63EAC464C2C}">
      <dgm:prSet custT="1"/>
      <dgm:spPr>
        <a:ln>
          <a:solidFill>
            <a:schemeClr val="tx1">
              <a:lumMod val="50000"/>
              <a:lumOff val="50000"/>
            </a:schemeClr>
          </a:solidFill>
        </a:ln>
      </dgm:spPr>
      <dgm:t>
        <a:bodyPr/>
        <a:lstStyle/>
        <a:p>
          <a:endParaRPr lang="de-DE" sz="2000" dirty="0"/>
        </a:p>
      </dgm:t>
    </dgm:pt>
    <dgm:pt modelId="{6FCE6B00-C81D-4186-8172-E7DFDC2D59D9}" type="parTrans" cxnId="{52C64210-F54C-4748-8604-1F2F367130B7}">
      <dgm:prSet/>
      <dgm:spPr/>
      <dgm:t>
        <a:bodyPr/>
        <a:lstStyle/>
        <a:p>
          <a:endParaRPr lang="de-DE"/>
        </a:p>
      </dgm:t>
    </dgm:pt>
    <dgm:pt modelId="{B9FE5144-8567-46A1-9044-71B8E0F8D5E5}" type="sibTrans" cxnId="{52C64210-F54C-4748-8604-1F2F367130B7}">
      <dgm:prSet/>
      <dgm:spPr/>
      <dgm:t>
        <a:bodyPr/>
        <a:lstStyle/>
        <a:p>
          <a:endParaRPr lang="de-DE"/>
        </a:p>
      </dgm:t>
    </dgm:pt>
    <dgm:pt modelId="{A2F10A78-AA23-46D2-81CF-E8E76661964A}" type="pres">
      <dgm:prSet presAssocID="{893CB71D-01E2-47BE-AEA7-53726624DCE2}" presName="linear" presStyleCnt="0">
        <dgm:presLayoutVars>
          <dgm:dir/>
          <dgm:resizeHandles val="exact"/>
        </dgm:presLayoutVars>
      </dgm:prSet>
      <dgm:spPr/>
    </dgm:pt>
    <dgm:pt modelId="{B4B5843E-D754-46CA-9A1C-E50F40868088}" type="pres">
      <dgm:prSet presAssocID="{2FADDF40-CDA8-420B-9FDF-ADEA794F4461}" presName="comp" presStyleCnt="0"/>
      <dgm:spPr/>
    </dgm:pt>
    <dgm:pt modelId="{E90267F3-3FE9-4351-8DDD-8712399021BE}" type="pres">
      <dgm:prSet presAssocID="{2FADDF40-CDA8-420B-9FDF-ADEA794F4461}" presName="box" presStyleLbl="node1" presStyleIdx="0" presStyleCnt="4" custScaleY="121661" custLinFactNeighborX="-507" custLinFactNeighborY="467"/>
      <dgm:spPr/>
    </dgm:pt>
    <dgm:pt modelId="{53F9C773-3477-499E-897B-0D72700AB103}" type="pres">
      <dgm:prSet presAssocID="{2FADDF40-CDA8-420B-9FDF-ADEA794F4461}" presName="img" presStyleLbl="fgImgPlace1" presStyleIdx="0" presStyleCnt="4" custScaleX="29108" custScaleY="126886" custLinFactNeighborX="-35009" custLinFactNeighborY="2328"/>
      <dgm:spPr>
        <a:blipFill>
          <a:blip xmlns:r="http://schemas.openxmlformats.org/officeDocument/2006/relationships" r:embed="rId1">
            <a:extLst>
              <a:ext uri="{96DAC541-7B7A-43D3-8B79-37D633B846F1}">
                <asvg:svgBlip xmlns:asvg="http://schemas.microsoft.com/office/drawing/2016/SVG/main" r:embed="rId2"/>
              </a:ext>
            </a:extLst>
          </a:blip>
          <a:srcRect/>
          <a:stretch>
            <a:fillRect t="-10000" b="-10000"/>
          </a:stretch>
        </a:blipFill>
        <a:ln>
          <a:solidFill>
            <a:schemeClr val="tx1">
              <a:lumMod val="50000"/>
              <a:lumOff val="50000"/>
            </a:schemeClr>
          </a:solidFill>
        </a:ln>
      </dgm:spPr>
      <dgm:extLst>
        <a:ext uri="{E40237B7-FDA0-4F09-8148-C483321AD2D9}">
          <dgm14:cNvPr xmlns:dgm14="http://schemas.microsoft.com/office/drawing/2010/diagram" id="0" name="" descr="Klassenzimmer mit einfarbiger Füllung"/>
        </a:ext>
      </dgm:extLst>
    </dgm:pt>
    <dgm:pt modelId="{9C4C8548-670A-4A43-A7C9-09DD0D8E1C5F}" type="pres">
      <dgm:prSet presAssocID="{2FADDF40-CDA8-420B-9FDF-ADEA794F4461}" presName="text" presStyleLbl="node1" presStyleIdx="0" presStyleCnt="4">
        <dgm:presLayoutVars>
          <dgm:bulletEnabled val="1"/>
        </dgm:presLayoutVars>
      </dgm:prSet>
      <dgm:spPr/>
    </dgm:pt>
    <dgm:pt modelId="{6F526713-6E6C-4A5B-8EB4-71E849CF2576}" type="pres">
      <dgm:prSet presAssocID="{FF0EC86A-183B-4D9A-A39C-FF9B8DE2A2C9}" presName="spacer" presStyleCnt="0"/>
      <dgm:spPr/>
    </dgm:pt>
    <dgm:pt modelId="{A4AD188D-EAEC-44E7-97AB-D79CE39F2F38}" type="pres">
      <dgm:prSet presAssocID="{08B42CA2-A9DF-41CD-B7B6-9933C76E385C}" presName="comp" presStyleCnt="0"/>
      <dgm:spPr/>
    </dgm:pt>
    <dgm:pt modelId="{CC2FB928-F676-42C0-B056-CFE62A365A8C}" type="pres">
      <dgm:prSet presAssocID="{08B42CA2-A9DF-41CD-B7B6-9933C76E385C}" presName="box" presStyleLbl="node1" presStyleIdx="1" presStyleCnt="4" custScaleX="100000" custScaleY="105106" custLinFactNeighborX="359" custLinFactNeighborY="5161"/>
      <dgm:spPr/>
    </dgm:pt>
    <dgm:pt modelId="{635CC821-F81B-47DA-918C-0B36E804548F}" type="pres">
      <dgm:prSet presAssocID="{08B42CA2-A9DF-41CD-B7B6-9933C76E385C}" presName="img" presStyleLbl="fgImgPlace1" presStyleIdx="1" presStyleCnt="4" custScaleX="28275" custScaleY="97251" custLinFactNeighborX="-35931" custLinFactNeighborY="8369"/>
      <dgm:spPr>
        <a:blipFill>
          <a:blip xmlns:r="http://schemas.openxmlformats.org/officeDocument/2006/relationships" r:embed="rId3">
            <a:extLst>
              <a:ext uri="{96DAC541-7B7A-43D3-8B79-37D633B846F1}">
                <asvg:svgBlip xmlns:asvg="http://schemas.microsoft.com/office/drawing/2016/SVG/main" r:embed="rId4"/>
              </a:ext>
            </a:extLst>
          </a:blip>
          <a:srcRect/>
          <a:stretch>
            <a:fillRect t="-10000" b="-10000"/>
          </a:stretch>
        </a:blipFill>
        <a:ln>
          <a:solidFill>
            <a:schemeClr val="tx1">
              <a:lumMod val="50000"/>
              <a:lumOff val="50000"/>
            </a:schemeClr>
          </a:solidFill>
        </a:ln>
      </dgm:spPr>
      <dgm:extLst>
        <a:ext uri="{E40237B7-FDA0-4F09-8148-C483321AD2D9}">
          <dgm14:cNvPr xmlns:dgm14="http://schemas.microsoft.com/office/drawing/2010/diagram" id="0" name="" descr="Bleistift mit einfarbiger Füllung"/>
        </a:ext>
      </dgm:extLst>
    </dgm:pt>
    <dgm:pt modelId="{AA41C30E-8956-46F1-A7B2-12516C9081CE}" type="pres">
      <dgm:prSet presAssocID="{08B42CA2-A9DF-41CD-B7B6-9933C76E385C}" presName="text" presStyleLbl="node1" presStyleIdx="1" presStyleCnt="4">
        <dgm:presLayoutVars>
          <dgm:bulletEnabled val="1"/>
        </dgm:presLayoutVars>
      </dgm:prSet>
      <dgm:spPr/>
    </dgm:pt>
    <dgm:pt modelId="{290C7405-F5C8-4A16-940B-9FCC582651CF}" type="pres">
      <dgm:prSet presAssocID="{C2B1AD11-B911-4608-BEFC-CE1B7202915D}" presName="spacer" presStyleCnt="0"/>
      <dgm:spPr/>
    </dgm:pt>
    <dgm:pt modelId="{B7C2D34E-48CF-4D6D-9D51-08AD32E6F0B3}" type="pres">
      <dgm:prSet presAssocID="{9A1CA40C-DAA8-4976-9541-A63EAC464C2C}" presName="comp" presStyleCnt="0"/>
      <dgm:spPr/>
    </dgm:pt>
    <dgm:pt modelId="{731953CE-B4EA-4AC5-9C73-0ED0B0AB11EE}" type="pres">
      <dgm:prSet presAssocID="{9A1CA40C-DAA8-4976-9541-A63EAC464C2C}" presName="box" presStyleLbl="node1" presStyleIdx="2" presStyleCnt="4"/>
      <dgm:spPr/>
    </dgm:pt>
    <dgm:pt modelId="{53685CAE-6A1C-4398-81F6-E49058AA633A}" type="pres">
      <dgm:prSet presAssocID="{9A1CA40C-DAA8-4976-9541-A63EAC464C2C}" presName="img" presStyleLbl="fgImgPlace1" presStyleIdx="2" presStyleCnt="4" custFlipHor="0" custScaleX="26181" custScaleY="103454" custLinFactNeighborX="-36723" custLinFactNeighborY="2803"/>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t="-28000" b="-28000"/>
          </a:stretch>
        </a:blipFill>
      </dgm:spPr>
    </dgm:pt>
    <dgm:pt modelId="{3742E90D-8F47-4927-9E7D-6C7910809274}" type="pres">
      <dgm:prSet presAssocID="{9A1CA40C-DAA8-4976-9541-A63EAC464C2C}" presName="text" presStyleLbl="node1" presStyleIdx="2" presStyleCnt="4">
        <dgm:presLayoutVars>
          <dgm:bulletEnabled val="1"/>
        </dgm:presLayoutVars>
      </dgm:prSet>
      <dgm:spPr/>
    </dgm:pt>
    <dgm:pt modelId="{F1140CD7-CF5E-4A04-AB4E-1ABE18B38DD0}" type="pres">
      <dgm:prSet presAssocID="{B9FE5144-8567-46A1-9044-71B8E0F8D5E5}" presName="spacer" presStyleCnt="0"/>
      <dgm:spPr/>
    </dgm:pt>
    <dgm:pt modelId="{1B9DD7B4-8EFA-4F34-9153-521A38D37A5A}" type="pres">
      <dgm:prSet presAssocID="{C54E008F-0EDB-48A6-B4CD-7B6CC5D56F2B}" presName="comp" presStyleCnt="0"/>
      <dgm:spPr/>
    </dgm:pt>
    <dgm:pt modelId="{4C8A9FE4-4A1F-42D6-84AE-E2210059703C}" type="pres">
      <dgm:prSet presAssocID="{C54E008F-0EDB-48A6-B4CD-7B6CC5D56F2B}" presName="box" presStyleLbl="node1" presStyleIdx="3" presStyleCnt="4" custLinFactNeighborX="-30" custLinFactNeighborY="41325"/>
      <dgm:spPr/>
    </dgm:pt>
    <dgm:pt modelId="{70A09690-8C70-4C49-8C24-DFC8CA5A1289}" type="pres">
      <dgm:prSet presAssocID="{C54E008F-0EDB-48A6-B4CD-7B6CC5D56F2B}" presName="img" presStyleLbl="fgImgPlace1" presStyleIdx="3" presStyleCnt="4" custScaleX="27826" custScaleY="101443" custLinFactNeighborX="-35682" custLinFactNeighborY="3187"/>
      <dgm:spPr>
        <a:blipFill>
          <a:blip xmlns:r="http://schemas.openxmlformats.org/officeDocument/2006/relationships" r:embed="rId3">
            <a:extLst>
              <a:ext uri="{96DAC541-7B7A-43D3-8B79-37D633B846F1}">
                <asvg:svgBlip xmlns:asvg="http://schemas.microsoft.com/office/drawing/2016/SVG/main" r:embed="rId4"/>
              </a:ext>
            </a:extLst>
          </a:blip>
          <a:srcRect/>
          <a:stretch>
            <a:fillRect t="-10000" b="-10000"/>
          </a:stretch>
        </a:blipFill>
        <a:ln>
          <a:solidFill>
            <a:schemeClr val="tx1">
              <a:lumMod val="50000"/>
              <a:lumOff val="50000"/>
            </a:schemeClr>
          </a:solidFill>
        </a:ln>
      </dgm:spPr>
      <dgm:extLst>
        <a:ext uri="{E40237B7-FDA0-4F09-8148-C483321AD2D9}">
          <dgm14:cNvPr xmlns:dgm14="http://schemas.microsoft.com/office/drawing/2010/diagram" id="0" name="" descr="Bleistift mit einfarbiger Füllung"/>
        </a:ext>
      </dgm:extLst>
    </dgm:pt>
    <dgm:pt modelId="{4E40247B-E3D6-4049-BF59-CD859844CFA5}" type="pres">
      <dgm:prSet presAssocID="{C54E008F-0EDB-48A6-B4CD-7B6CC5D56F2B}" presName="text" presStyleLbl="node1" presStyleIdx="3" presStyleCnt="4">
        <dgm:presLayoutVars>
          <dgm:bulletEnabled val="1"/>
        </dgm:presLayoutVars>
      </dgm:prSet>
      <dgm:spPr/>
    </dgm:pt>
  </dgm:ptLst>
  <dgm:cxnLst>
    <dgm:cxn modelId="{52C64210-F54C-4748-8604-1F2F367130B7}" srcId="{893CB71D-01E2-47BE-AEA7-53726624DCE2}" destId="{9A1CA40C-DAA8-4976-9541-A63EAC464C2C}" srcOrd="2" destOrd="0" parTransId="{6FCE6B00-C81D-4186-8172-E7DFDC2D59D9}" sibTransId="{B9FE5144-8567-46A1-9044-71B8E0F8D5E5}"/>
    <dgm:cxn modelId="{B03AF213-E14D-4BFE-A65D-C7FB2D00097F}" type="presOf" srcId="{08B42CA2-A9DF-41CD-B7B6-9933C76E385C}" destId="{CC2FB928-F676-42C0-B056-CFE62A365A8C}" srcOrd="0" destOrd="0" presId="urn:microsoft.com/office/officeart/2005/8/layout/vList4"/>
    <dgm:cxn modelId="{6EB65A37-AC22-49B9-A7C6-AF90D89F3080}" type="presOf" srcId="{9A1CA40C-DAA8-4976-9541-A63EAC464C2C}" destId="{731953CE-B4EA-4AC5-9C73-0ED0B0AB11EE}" srcOrd="0" destOrd="0" presId="urn:microsoft.com/office/officeart/2005/8/layout/vList4"/>
    <dgm:cxn modelId="{579AFB73-191B-4E47-B7D4-40BCCA313E40}" type="presOf" srcId="{2FADDF40-CDA8-420B-9FDF-ADEA794F4461}" destId="{E90267F3-3FE9-4351-8DDD-8712399021BE}" srcOrd="0" destOrd="0" presId="urn:microsoft.com/office/officeart/2005/8/layout/vList4"/>
    <dgm:cxn modelId="{0AB6F58A-271B-42FD-ADAA-CBEDF7AABAFA}" srcId="{893CB71D-01E2-47BE-AEA7-53726624DCE2}" destId="{2FADDF40-CDA8-420B-9FDF-ADEA794F4461}" srcOrd="0" destOrd="0" parTransId="{6ACD20BB-62CF-4180-A00F-27598FC33072}" sibTransId="{FF0EC86A-183B-4D9A-A39C-FF9B8DE2A2C9}"/>
    <dgm:cxn modelId="{84A58D93-E81C-444B-81A7-5E4EE9EBF543}" type="presOf" srcId="{C54E008F-0EDB-48A6-B4CD-7B6CC5D56F2B}" destId="{4C8A9FE4-4A1F-42D6-84AE-E2210059703C}" srcOrd="0" destOrd="0" presId="urn:microsoft.com/office/officeart/2005/8/layout/vList4"/>
    <dgm:cxn modelId="{A823E7A1-A5C4-49B6-A69A-EBA5EFC57A92}" type="presOf" srcId="{08B42CA2-A9DF-41CD-B7B6-9933C76E385C}" destId="{AA41C30E-8956-46F1-A7B2-12516C9081CE}" srcOrd="1" destOrd="0" presId="urn:microsoft.com/office/officeart/2005/8/layout/vList4"/>
    <dgm:cxn modelId="{2D57C5A5-CA31-46B0-8491-58DDBD3C9DE9}" type="presOf" srcId="{C54E008F-0EDB-48A6-B4CD-7B6CC5D56F2B}" destId="{4E40247B-E3D6-4049-BF59-CD859844CFA5}" srcOrd="1" destOrd="0" presId="urn:microsoft.com/office/officeart/2005/8/layout/vList4"/>
    <dgm:cxn modelId="{ECEC93BE-8F3D-4E22-BA44-FEDFE028B608}" srcId="{893CB71D-01E2-47BE-AEA7-53726624DCE2}" destId="{08B42CA2-A9DF-41CD-B7B6-9933C76E385C}" srcOrd="1" destOrd="0" parTransId="{B6ABEE76-BE19-4A01-94AA-D096F013428C}" sibTransId="{C2B1AD11-B911-4608-BEFC-CE1B7202915D}"/>
    <dgm:cxn modelId="{1F5B80C2-729F-46AF-94A8-768F96841366}" type="presOf" srcId="{2FADDF40-CDA8-420B-9FDF-ADEA794F4461}" destId="{9C4C8548-670A-4A43-A7C9-09DD0D8E1C5F}" srcOrd="1" destOrd="0" presId="urn:microsoft.com/office/officeart/2005/8/layout/vList4"/>
    <dgm:cxn modelId="{E5F2E0E0-50D3-4394-934C-442966A0B894}" type="presOf" srcId="{893CB71D-01E2-47BE-AEA7-53726624DCE2}" destId="{A2F10A78-AA23-46D2-81CF-E8E76661964A}" srcOrd="0" destOrd="0" presId="urn:microsoft.com/office/officeart/2005/8/layout/vList4"/>
    <dgm:cxn modelId="{853C13E6-5DA9-4711-B347-1F8DB30A70C3}" type="presOf" srcId="{9A1CA40C-DAA8-4976-9541-A63EAC464C2C}" destId="{3742E90D-8F47-4927-9E7D-6C7910809274}" srcOrd="1" destOrd="0" presId="urn:microsoft.com/office/officeart/2005/8/layout/vList4"/>
    <dgm:cxn modelId="{1A69B3F5-FEE5-4BC6-A7E4-3AA22233AD41}" srcId="{893CB71D-01E2-47BE-AEA7-53726624DCE2}" destId="{C54E008F-0EDB-48A6-B4CD-7B6CC5D56F2B}" srcOrd="3" destOrd="0" parTransId="{B4273780-A2C6-418F-BA50-EB14659A12C7}" sibTransId="{CF986277-B582-463A-92FD-EA0EA121BFD2}"/>
    <dgm:cxn modelId="{5FD505E9-F6B6-4775-AB6C-9420A0D8FD65}" type="presParOf" srcId="{A2F10A78-AA23-46D2-81CF-E8E76661964A}" destId="{B4B5843E-D754-46CA-9A1C-E50F40868088}" srcOrd="0" destOrd="0" presId="urn:microsoft.com/office/officeart/2005/8/layout/vList4"/>
    <dgm:cxn modelId="{5623928C-E4C5-4B71-9FC2-59CCB351E83F}" type="presParOf" srcId="{B4B5843E-D754-46CA-9A1C-E50F40868088}" destId="{E90267F3-3FE9-4351-8DDD-8712399021BE}" srcOrd="0" destOrd="0" presId="urn:microsoft.com/office/officeart/2005/8/layout/vList4"/>
    <dgm:cxn modelId="{25D16E49-EBA5-4FDB-B255-6C5050A80C71}" type="presParOf" srcId="{B4B5843E-D754-46CA-9A1C-E50F40868088}" destId="{53F9C773-3477-499E-897B-0D72700AB103}" srcOrd="1" destOrd="0" presId="urn:microsoft.com/office/officeart/2005/8/layout/vList4"/>
    <dgm:cxn modelId="{796526E2-3381-4493-9F4B-69F903002B6D}" type="presParOf" srcId="{B4B5843E-D754-46CA-9A1C-E50F40868088}" destId="{9C4C8548-670A-4A43-A7C9-09DD0D8E1C5F}" srcOrd="2" destOrd="0" presId="urn:microsoft.com/office/officeart/2005/8/layout/vList4"/>
    <dgm:cxn modelId="{6415C970-B1AA-4B67-B9E4-3980EE2EE38E}" type="presParOf" srcId="{A2F10A78-AA23-46D2-81CF-E8E76661964A}" destId="{6F526713-6E6C-4A5B-8EB4-71E849CF2576}" srcOrd="1" destOrd="0" presId="urn:microsoft.com/office/officeart/2005/8/layout/vList4"/>
    <dgm:cxn modelId="{D702E190-6F29-4C35-95AA-F00099A356C6}" type="presParOf" srcId="{A2F10A78-AA23-46D2-81CF-E8E76661964A}" destId="{A4AD188D-EAEC-44E7-97AB-D79CE39F2F38}" srcOrd="2" destOrd="0" presId="urn:microsoft.com/office/officeart/2005/8/layout/vList4"/>
    <dgm:cxn modelId="{C257528F-37C6-4DDF-A35D-66E39BB2AB42}" type="presParOf" srcId="{A4AD188D-EAEC-44E7-97AB-D79CE39F2F38}" destId="{CC2FB928-F676-42C0-B056-CFE62A365A8C}" srcOrd="0" destOrd="0" presId="urn:microsoft.com/office/officeart/2005/8/layout/vList4"/>
    <dgm:cxn modelId="{AF74EBCA-F74C-42A2-8A6D-E3314C41973C}" type="presParOf" srcId="{A4AD188D-EAEC-44E7-97AB-D79CE39F2F38}" destId="{635CC821-F81B-47DA-918C-0B36E804548F}" srcOrd="1" destOrd="0" presId="urn:microsoft.com/office/officeart/2005/8/layout/vList4"/>
    <dgm:cxn modelId="{01667C10-41F8-42EB-A1BD-92E6DCFA04CD}" type="presParOf" srcId="{A4AD188D-EAEC-44E7-97AB-D79CE39F2F38}" destId="{AA41C30E-8956-46F1-A7B2-12516C9081CE}" srcOrd="2" destOrd="0" presId="urn:microsoft.com/office/officeart/2005/8/layout/vList4"/>
    <dgm:cxn modelId="{016D31DB-CE28-455B-BD7F-516607E5E0DF}" type="presParOf" srcId="{A2F10A78-AA23-46D2-81CF-E8E76661964A}" destId="{290C7405-F5C8-4A16-940B-9FCC582651CF}" srcOrd="3" destOrd="0" presId="urn:microsoft.com/office/officeart/2005/8/layout/vList4"/>
    <dgm:cxn modelId="{02874197-1602-4F3F-8605-C8BEFC36B2B3}" type="presParOf" srcId="{A2F10A78-AA23-46D2-81CF-E8E76661964A}" destId="{B7C2D34E-48CF-4D6D-9D51-08AD32E6F0B3}" srcOrd="4" destOrd="0" presId="urn:microsoft.com/office/officeart/2005/8/layout/vList4"/>
    <dgm:cxn modelId="{544463B5-B630-4C97-BED0-BC6ED979BA19}" type="presParOf" srcId="{B7C2D34E-48CF-4D6D-9D51-08AD32E6F0B3}" destId="{731953CE-B4EA-4AC5-9C73-0ED0B0AB11EE}" srcOrd="0" destOrd="0" presId="urn:microsoft.com/office/officeart/2005/8/layout/vList4"/>
    <dgm:cxn modelId="{77E6481E-9A18-4342-A085-6BBB2A13207B}" type="presParOf" srcId="{B7C2D34E-48CF-4D6D-9D51-08AD32E6F0B3}" destId="{53685CAE-6A1C-4398-81F6-E49058AA633A}" srcOrd="1" destOrd="0" presId="urn:microsoft.com/office/officeart/2005/8/layout/vList4"/>
    <dgm:cxn modelId="{766AF324-6149-4633-A099-5E37DDF38A67}" type="presParOf" srcId="{B7C2D34E-48CF-4D6D-9D51-08AD32E6F0B3}" destId="{3742E90D-8F47-4927-9E7D-6C7910809274}" srcOrd="2" destOrd="0" presId="urn:microsoft.com/office/officeart/2005/8/layout/vList4"/>
    <dgm:cxn modelId="{D766ABA1-10F0-49FC-9B60-BF61118C5932}" type="presParOf" srcId="{A2F10A78-AA23-46D2-81CF-E8E76661964A}" destId="{F1140CD7-CF5E-4A04-AB4E-1ABE18B38DD0}" srcOrd="5" destOrd="0" presId="urn:microsoft.com/office/officeart/2005/8/layout/vList4"/>
    <dgm:cxn modelId="{47622659-0BFB-42A9-B91A-412FCBA26A15}" type="presParOf" srcId="{A2F10A78-AA23-46D2-81CF-E8E76661964A}" destId="{1B9DD7B4-8EFA-4F34-9153-521A38D37A5A}" srcOrd="6" destOrd="0" presId="urn:microsoft.com/office/officeart/2005/8/layout/vList4"/>
    <dgm:cxn modelId="{CB2DCB88-D947-41DE-A7AF-1191ECC9F10D}" type="presParOf" srcId="{1B9DD7B4-8EFA-4F34-9153-521A38D37A5A}" destId="{4C8A9FE4-4A1F-42D6-84AE-E2210059703C}" srcOrd="0" destOrd="0" presId="urn:microsoft.com/office/officeart/2005/8/layout/vList4"/>
    <dgm:cxn modelId="{746F6C07-E1AF-411D-9F10-1B82220648EF}" type="presParOf" srcId="{1B9DD7B4-8EFA-4F34-9153-521A38D37A5A}" destId="{70A09690-8C70-4C49-8C24-DFC8CA5A1289}" srcOrd="1" destOrd="0" presId="urn:microsoft.com/office/officeart/2005/8/layout/vList4"/>
    <dgm:cxn modelId="{2A87BD42-A319-4008-BCE5-B87D98D0EA13}" type="presParOf" srcId="{1B9DD7B4-8EFA-4F34-9153-521A38D37A5A}" destId="{4E40247B-E3D6-4049-BF59-CD859844CFA5}"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BD7FF9B-51B2-4428-84A7-FF1D530F71B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e-DE"/>
        </a:p>
      </dgm:t>
    </dgm:pt>
    <dgm:pt modelId="{9AECC6A6-5D7B-482B-83BC-B981B91D459C}">
      <dgm:prSet phldrT="[Text]"/>
      <dgm:spPr/>
      <dgm:t>
        <a:bodyPr/>
        <a:lstStyle/>
        <a:p>
          <a:r>
            <a:rPr lang="de-DE" dirty="0"/>
            <a:t>Ziele</a:t>
          </a:r>
        </a:p>
      </dgm:t>
    </dgm:pt>
    <dgm:pt modelId="{2DF25889-504E-4886-8A98-067F09F03B2F}" type="parTrans" cxnId="{7E02196C-BCFE-4BC2-BFFD-9AA5A58EEDA2}">
      <dgm:prSet/>
      <dgm:spPr/>
      <dgm:t>
        <a:bodyPr/>
        <a:lstStyle/>
        <a:p>
          <a:endParaRPr lang="de-DE"/>
        </a:p>
      </dgm:t>
    </dgm:pt>
    <dgm:pt modelId="{737DE08F-F483-47E5-822B-4BB0BB1F8C01}" type="sibTrans" cxnId="{7E02196C-BCFE-4BC2-BFFD-9AA5A58EEDA2}">
      <dgm:prSet/>
      <dgm:spPr/>
      <dgm:t>
        <a:bodyPr/>
        <a:lstStyle/>
        <a:p>
          <a:endParaRPr lang="de-DE"/>
        </a:p>
      </dgm:t>
    </dgm:pt>
    <dgm:pt modelId="{FC41C3E5-B2E2-4648-9DAF-AC1051208104}">
      <dgm:prSet phldrT="[Text]"/>
      <dgm:spPr/>
      <dgm:t>
        <a:bodyPr/>
        <a:lstStyle/>
        <a:p>
          <a:r>
            <a:rPr lang="de-DE" dirty="0"/>
            <a:t>Vermittlung elementarer alltagssprachlicher Kenntnisse</a:t>
          </a:r>
        </a:p>
      </dgm:t>
    </dgm:pt>
    <dgm:pt modelId="{49A0CF36-2DAF-4C1D-BE7C-701B2785A714}" type="parTrans" cxnId="{FF002C8A-AF72-4F4E-A565-526E6775B90B}">
      <dgm:prSet/>
      <dgm:spPr/>
      <dgm:t>
        <a:bodyPr/>
        <a:lstStyle/>
        <a:p>
          <a:endParaRPr lang="de-DE"/>
        </a:p>
      </dgm:t>
    </dgm:pt>
    <dgm:pt modelId="{9F0CEAFB-CC1C-4919-B217-AFC30C5F1E75}" type="sibTrans" cxnId="{FF002C8A-AF72-4F4E-A565-526E6775B90B}">
      <dgm:prSet/>
      <dgm:spPr/>
      <dgm:t>
        <a:bodyPr/>
        <a:lstStyle/>
        <a:p>
          <a:endParaRPr lang="de-DE"/>
        </a:p>
      </dgm:t>
    </dgm:pt>
    <dgm:pt modelId="{3475A8E8-8AC5-4F84-8463-B7BB968D716F}">
      <dgm:prSet/>
      <dgm:spPr/>
      <dgm:t>
        <a:bodyPr/>
        <a:lstStyle/>
        <a:p>
          <a:r>
            <a:rPr lang="de-DE"/>
            <a:t>Vorbereitung auf den Unterricht in der Basisstufe in einem DaZ-Zentrum </a:t>
          </a:r>
          <a:endParaRPr lang="de-DE" dirty="0"/>
        </a:p>
      </dgm:t>
    </dgm:pt>
    <dgm:pt modelId="{62ED055A-9018-40AA-90B1-F0F68FFD1BBC}" type="parTrans" cxnId="{A05F1C89-0CBF-48BD-96E9-0B6C719A8D72}">
      <dgm:prSet/>
      <dgm:spPr/>
      <dgm:t>
        <a:bodyPr/>
        <a:lstStyle/>
        <a:p>
          <a:endParaRPr lang="de-DE"/>
        </a:p>
      </dgm:t>
    </dgm:pt>
    <dgm:pt modelId="{F7D4641B-5FE7-4836-A86E-8BCE3D8DA0CB}" type="sibTrans" cxnId="{A05F1C89-0CBF-48BD-96E9-0B6C719A8D72}">
      <dgm:prSet/>
      <dgm:spPr/>
      <dgm:t>
        <a:bodyPr/>
        <a:lstStyle/>
        <a:p>
          <a:endParaRPr lang="de-DE"/>
        </a:p>
      </dgm:t>
    </dgm:pt>
    <dgm:pt modelId="{26B002FF-0F63-4D56-96D1-495B02B38524}" type="pres">
      <dgm:prSet presAssocID="{9BD7FF9B-51B2-4428-84A7-FF1D530F71BE}" presName="linear" presStyleCnt="0">
        <dgm:presLayoutVars>
          <dgm:animLvl val="lvl"/>
          <dgm:resizeHandles val="exact"/>
        </dgm:presLayoutVars>
      </dgm:prSet>
      <dgm:spPr/>
    </dgm:pt>
    <dgm:pt modelId="{C2D9C629-3EA4-4956-BC05-6383860C2FC2}" type="pres">
      <dgm:prSet presAssocID="{9AECC6A6-5D7B-482B-83BC-B981B91D459C}" presName="parentText" presStyleLbl="node1" presStyleIdx="0" presStyleCnt="1" custLinFactNeighborX="76" custLinFactNeighborY="-1081">
        <dgm:presLayoutVars>
          <dgm:chMax val="0"/>
          <dgm:bulletEnabled val="1"/>
        </dgm:presLayoutVars>
      </dgm:prSet>
      <dgm:spPr/>
    </dgm:pt>
    <dgm:pt modelId="{F6EFE365-823A-4B85-9B96-9A2C83C2E0EB}" type="pres">
      <dgm:prSet presAssocID="{9AECC6A6-5D7B-482B-83BC-B981B91D459C}" presName="childText" presStyleLbl="revTx" presStyleIdx="0" presStyleCnt="1">
        <dgm:presLayoutVars>
          <dgm:bulletEnabled val="1"/>
        </dgm:presLayoutVars>
      </dgm:prSet>
      <dgm:spPr/>
    </dgm:pt>
  </dgm:ptLst>
  <dgm:cxnLst>
    <dgm:cxn modelId="{505D5307-7D0D-4531-BDB2-090EC60F5F50}" type="presOf" srcId="{FC41C3E5-B2E2-4648-9DAF-AC1051208104}" destId="{F6EFE365-823A-4B85-9B96-9A2C83C2E0EB}" srcOrd="0" destOrd="0" presId="urn:microsoft.com/office/officeart/2005/8/layout/vList2"/>
    <dgm:cxn modelId="{9EB58149-A7E4-4AF2-A80C-3F9B841BADEE}" type="presOf" srcId="{9AECC6A6-5D7B-482B-83BC-B981B91D459C}" destId="{C2D9C629-3EA4-4956-BC05-6383860C2FC2}" srcOrd="0" destOrd="0" presId="urn:microsoft.com/office/officeart/2005/8/layout/vList2"/>
    <dgm:cxn modelId="{7E02196C-BCFE-4BC2-BFFD-9AA5A58EEDA2}" srcId="{9BD7FF9B-51B2-4428-84A7-FF1D530F71BE}" destId="{9AECC6A6-5D7B-482B-83BC-B981B91D459C}" srcOrd="0" destOrd="0" parTransId="{2DF25889-504E-4886-8A98-067F09F03B2F}" sibTransId="{737DE08F-F483-47E5-822B-4BB0BB1F8C01}"/>
    <dgm:cxn modelId="{A05F1C89-0CBF-48BD-96E9-0B6C719A8D72}" srcId="{9AECC6A6-5D7B-482B-83BC-B981B91D459C}" destId="{3475A8E8-8AC5-4F84-8463-B7BB968D716F}" srcOrd="1" destOrd="0" parTransId="{62ED055A-9018-40AA-90B1-F0F68FFD1BBC}" sibTransId="{F7D4641B-5FE7-4836-A86E-8BCE3D8DA0CB}"/>
    <dgm:cxn modelId="{FF002C8A-AF72-4F4E-A565-526E6775B90B}" srcId="{9AECC6A6-5D7B-482B-83BC-B981B91D459C}" destId="{FC41C3E5-B2E2-4648-9DAF-AC1051208104}" srcOrd="0" destOrd="0" parTransId="{49A0CF36-2DAF-4C1D-BE7C-701B2785A714}" sibTransId="{9F0CEAFB-CC1C-4919-B217-AFC30C5F1E75}"/>
    <dgm:cxn modelId="{5B7B0CE3-946C-4420-8786-EE0D822BCE81}" type="presOf" srcId="{9BD7FF9B-51B2-4428-84A7-FF1D530F71BE}" destId="{26B002FF-0F63-4D56-96D1-495B02B38524}" srcOrd="0" destOrd="0" presId="urn:microsoft.com/office/officeart/2005/8/layout/vList2"/>
    <dgm:cxn modelId="{855A9DF6-8C8F-4672-92B0-FC83FFE1C073}" type="presOf" srcId="{3475A8E8-8AC5-4F84-8463-B7BB968D716F}" destId="{F6EFE365-823A-4B85-9B96-9A2C83C2E0EB}" srcOrd="0" destOrd="1" presId="urn:microsoft.com/office/officeart/2005/8/layout/vList2"/>
    <dgm:cxn modelId="{D7A97DEA-7DD6-4E45-9C25-FD60CDE0DD21}" type="presParOf" srcId="{26B002FF-0F63-4D56-96D1-495B02B38524}" destId="{C2D9C629-3EA4-4956-BC05-6383860C2FC2}" srcOrd="0" destOrd="0" presId="urn:microsoft.com/office/officeart/2005/8/layout/vList2"/>
    <dgm:cxn modelId="{15695065-3AA6-43C8-84D5-3DE58130E6A7}" type="presParOf" srcId="{26B002FF-0F63-4D56-96D1-495B02B38524}" destId="{F6EFE365-823A-4B85-9B96-9A2C83C2E0E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DB98F7D-9866-4DE6-B567-BB90D98BA68D}" type="doc">
      <dgm:prSet loTypeId="urn:microsoft.com/office/officeart/2005/8/layout/vList4" loCatId="list" qsTypeId="urn:microsoft.com/office/officeart/2005/8/quickstyle/simple1" qsCatId="simple" csTypeId="urn:microsoft.com/office/officeart/2005/8/colors/accent1_3" csCatId="accent1" phldr="1"/>
      <dgm:spPr/>
      <dgm:t>
        <a:bodyPr/>
        <a:lstStyle/>
        <a:p>
          <a:endParaRPr lang="de-DE"/>
        </a:p>
      </dgm:t>
    </dgm:pt>
    <dgm:pt modelId="{D444A944-37BD-4719-B909-0E6649DE0C79}">
      <dgm:prSet phldrT="[Text]"/>
      <dgm:spPr/>
      <dgm:t>
        <a:bodyPr/>
        <a:lstStyle/>
        <a:p>
          <a:r>
            <a:rPr lang="de-DE" sz="1800" b="1" dirty="0">
              <a:latin typeface="Rockwell" panose="02060603020205020403" pitchFamily="18" charset="0"/>
            </a:rPr>
            <a:t>Ziele</a:t>
          </a:r>
        </a:p>
      </dgm:t>
    </dgm:pt>
    <dgm:pt modelId="{23CAAD3D-1644-493D-AB9A-B247709B9420}" type="parTrans" cxnId="{E5776C26-F2E8-4AA2-839E-A3FE2A0FC107}">
      <dgm:prSet/>
      <dgm:spPr/>
      <dgm:t>
        <a:bodyPr/>
        <a:lstStyle/>
        <a:p>
          <a:endParaRPr lang="de-DE"/>
        </a:p>
      </dgm:t>
    </dgm:pt>
    <dgm:pt modelId="{E3DD6422-D280-4E79-A5E2-3D1C58C8516A}" type="sibTrans" cxnId="{E5776C26-F2E8-4AA2-839E-A3FE2A0FC107}">
      <dgm:prSet/>
      <dgm:spPr/>
      <dgm:t>
        <a:bodyPr/>
        <a:lstStyle/>
        <a:p>
          <a:endParaRPr lang="de-DE"/>
        </a:p>
      </dgm:t>
    </dgm:pt>
    <dgm:pt modelId="{49637B91-5069-4894-9BDB-5036171936FD}">
      <dgm:prSet phldrT="[Text]" custT="1"/>
      <dgm:spPr/>
      <dgm:t>
        <a:bodyPr/>
        <a:lstStyle/>
        <a:p>
          <a:r>
            <a:rPr lang="de-DE" sz="1500" dirty="0">
              <a:latin typeface="Rockwell" panose="02060603020205020403" pitchFamily="18" charset="0"/>
            </a:rPr>
            <a:t>Vermittlung der Grundlage der Alltagskommunikation</a:t>
          </a:r>
        </a:p>
      </dgm:t>
    </dgm:pt>
    <dgm:pt modelId="{23244F0B-BF34-4B8D-B468-E853084823A9}" type="parTrans" cxnId="{0BE276C1-77E5-40E1-A61F-DB92CA82C2C7}">
      <dgm:prSet/>
      <dgm:spPr/>
      <dgm:t>
        <a:bodyPr/>
        <a:lstStyle/>
        <a:p>
          <a:endParaRPr lang="de-DE"/>
        </a:p>
      </dgm:t>
    </dgm:pt>
    <dgm:pt modelId="{D97B114E-A5D3-4A53-80B7-6EE23AAD801D}" type="sibTrans" cxnId="{0BE276C1-77E5-40E1-A61F-DB92CA82C2C7}">
      <dgm:prSet/>
      <dgm:spPr/>
      <dgm:t>
        <a:bodyPr/>
        <a:lstStyle/>
        <a:p>
          <a:endParaRPr lang="de-DE"/>
        </a:p>
      </dgm:t>
    </dgm:pt>
    <dgm:pt modelId="{466EC810-BB37-44CD-8E0B-48DD39ACFD84}">
      <dgm:prSet phldrT="[Text]" custT="1"/>
      <dgm:spPr/>
      <dgm:t>
        <a:bodyPr/>
        <a:lstStyle/>
        <a:p>
          <a:r>
            <a:rPr lang="de-DE" sz="1500" dirty="0">
              <a:latin typeface="Rockwell" panose="02060603020205020403" pitchFamily="18" charset="0"/>
            </a:rPr>
            <a:t>Anbahnung von Bildungssprache zur Vorbereitung auf den Regelunterricht</a:t>
          </a:r>
        </a:p>
      </dgm:t>
    </dgm:pt>
    <dgm:pt modelId="{93C89198-A71A-42CE-86F2-E2A930A20A85}" type="parTrans" cxnId="{01D4DC62-A902-40F5-8AB2-FBB653998E7C}">
      <dgm:prSet/>
      <dgm:spPr/>
      <dgm:t>
        <a:bodyPr/>
        <a:lstStyle/>
        <a:p>
          <a:endParaRPr lang="de-DE"/>
        </a:p>
      </dgm:t>
    </dgm:pt>
    <dgm:pt modelId="{DC2CACDD-74A3-410C-9BCA-D428761C8F64}" type="sibTrans" cxnId="{01D4DC62-A902-40F5-8AB2-FBB653998E7C}">
      <dgm:prSet/>
      <dgm:spPr/>
      <dgm:t>
        <a:bodyPr/>
        <a:lstStyle/>
        <a:p>
          <a:endParaRPr lang="de-DE"/>
        </a:p>
      </dgm:t>
    </dgm:pt>
    <dgm:pt modelId="{F49192D3-E40F-4E2E-8AC5-EFDD7BB74EDD}">
      <dgm:prSet phldrT="[Text]"/>
      <dgm:spPr/>
      <dgm:t>
        <a:bodyPr/>
        <a:lstStyle/>
        <a:p>
          <a:r>
            <a:rPr lang="de-DE" sz="1800" b="1" dirty="0">
              <a:latin typeface="Rockwell" panose="02060603020205020403" pitchFamily="18" charset="0"/>
            </a:rPr>
            <a:t>Unterricht</a:t>
          </a:r>
        </a:p>
      </dgm:t>
    </dgm:pt>
    <dgm:pt modelId="{0D46C224-EB1A-44A1-AD99-DC06759243ED}" type="parTrans" cxnId="{82AB21FB-90AF-4889-87F5-F25E79C5028F}">
      <dgm:prSet/>
      <dgm:spPr/>
      <dgm:t>
        <a:bodyPr/>
        <a:lstStyle/>
        <a:p>
          <a:endParaRPr lang="de-DE"/>
        </a:p>
      </dgm:t>
    </dgm:pt>
    <dgm:pt modelId="{4FAC4AE5-657A-4526-994B-34BFDF3E5921}" type="sibTrans" cxnId="{82AB21FB-90AF-4889-87F5-F25E79C5028F}">
      <dgm:prSet/>
      <dgm:spPr/>
      <dgm:t>
        <a:bodyPr/>
        <a:lstStyle/>
        <a:p>
          <a:endParaRPr lang="de-DE"/>
        </a:p>
      </dgm:t>
    </dgm:pt>
    <dgm:pt modelId="{2A82CC0E-8B8F-4F07-BA9D-D4DD65C29EAC}">
      <dgm:prSet phldrT="[Text]" custT="1"/>
      <dgm:spPr/>
      <dgm:t>
        <a:bodyPr/>
        <a:lstStyle/>
        <a:p>
          <a:r>
            <a:rPr lang="de-DE" sz="1500" dirty="0">
              <a:latin typeface="Rockwell" panose="02060603020205020403" pitchFamily="18" charset="0"/>
            </a:rPr>
            <a:t>20 – 25 Stunden Unterricht </a:t>
          </a:r>
        </a:p>
      </dgm:t>
    </dgm:pt>
    <dgm:pt modelId="{B56AEB31-86A2-4F0F-A65B-41690EC366AC}" type="parTrans" cxnId="{3AEDEAF9-2A7A-4954-99B7-CC5F2C6F5F1F}">
      <dgm:prSet/>
      <dgm:spPr/>
      <dgm:t>
        <a:bodyPr/>
        <a:lstStyle/>
        <a:p>
          <a:endParaRPr lang="de-DE"/>
        </a:p>
      </dgm:t>
    </dgm:pt>
    <dgm:pt modelId="{752658E3-8830-414A-929C-1A3CA19564D2}" type="sibTrans" cxnId="{3AEDEAF9-2A7A-4954-99B7-CC5F2C6F5F1F}">
      <dgm:prSet/>
      <dgm:spPr/>
      <dgm:t>
        <a:bodyPr/>
        <a:lstStyle/>
        <a:p>
          <a:endParaRPr lang="de-DE"/>
        </a:p>
      </dgm:t>
    </dgm:pt>
    <dgm:pt modelId="{F462F588-9E1D-4B66-885C-F6A2D5030E8F}">
      <dgm:prSet phldrT="[Text]" custT="1"/>
      <dgm:spPr/>
      <dgm:t>
        <a:bodyPr/>
        <a:lstStyle/>
        <a:p>
          <a:pPr>
            <a:spcAft>
              <a:spcPts val="0"/>
            </a:spcAft>
          </a:pPr>
          <a:r>
            <a:rPr lang="de-DE" sz="1800" b="1" dirty="0">
              <a:latin typeface="Rockwell" panose="02060603020205020403" pitchFamily="18" charset="0"/>
            </a:rPr>
            <a:t>Verweildauer</a:t>
          </a:r>
          <a:endParaRPr lang="de-DE" sz="1400" b="1" dirty="0">
            <a:latin typeface="Rockwell" panose="02060603020205020403" pitchFamily="18" charset="0"/>
          </a:endParaRPr>
        </a:p>
      </dgm:t>
    </dgm:pt>
    <dgm:pt modelId="{F2EB1AB8-23C3-4A53-9DA3-A566B20A6D9A}" type="parTrans" cxnId="{43657C27-6DF7-4F76-8124-656F32056C36}">
      <dgm:prSet/>
      <dgm:spPr/>
      <dgm:t>
        <a:bodyPr/>
        <a:lstStyle/>
        <a:p>
          <a:endParaRPr lang="de-DE"/>
        </a:p>
      </dgm:t>
    </dgm:pt>
    <dgm:pt modelId="{A240C54E-5D1D-4D5C-A450-3264C91D9A53}" type="sibTrans" cxnId="{43657C27-6DF7-4F76-8124-656F32056C36}">
      <dgm:prSet/>
      <dgm:spPr/>
      <dgm:t>
        <a:bodyPr/>
        <a:lstStyle/>
        <a:p>
          <a:endParaRPr lang="de-DE"/>
        </a:p>
      </dgm:t>
    </dgm:pt>
    <dgm:pt modelId="{F4025271-ACB5-4306-8EA9-0D1443F05D1D}">
      <dgm:prSet phldrT="[Text]" custT="1"/>
      <dgm:spPr/>
      <dgm:t>
        <a:bodyPr/>
        <a:lstStyle/>
        <a:p>
          <a:r>
            <a:rPr lang="de-DE" sz="1500" dirty="0">
              <a:latin typeface="Rockwell" panose="02060603020205020403" pitchFamily="18" charset="0"/>
            </a:rPr>
            <a:t>Kennenlernen des Schulsystems (z. B.: Regeln, Arbeitsformen, Medien)</a:t>
          </a:r>
        </a:p>
      </dgm:t>
    </dgm:pt>
    <dgm:pt modelId="{6DF15C87-01EC-41CE-A73F-B95C969091D4}" type="parTrans" cxnId="{EB804000-89C2-40C8-9697-92D38B17B053}">
      <dgm:prSet/>
      <dgm:spPr/>
      <dgm:t>
        <a:bodyPr/>
        <a:lstStyle/>
        <a:p>
          <a:endParaRPr lang="de-DE"/>
        </a:p>
      </dgm:t>
    </dgm:pt>
    <dgm:pt modelId="{2ACFE6D8-A1A0-4D43-A928-A2BCE27A7945}" type="sibTrans" cxnId="{EB804000-89C2-40C8-9697-92D38B17B053}">
      <dgm:prSet/>
      <dgm:spPr/>
      <dgm:t>
        <a:bodyPr/>
        <a:lstStyle/>
        <a:p>
          <a:endParaRPr lang="de-DE"/>
        </a:p>
      </dgm:t>
    </dgm:pt>
    <dgm:pt modelId="{63532CE9-30BB-4A82-A01A-CE5A590D3441}">
      <dgm:prSet phldrT="[Text]" custT="1"/>
      <dgm:spPr/>
      <dgm:t>
        <a:bodyPr/>
        <a:lstStyle/>
        <a:p>
          <a:r>
            <a:rPr lang="de-DE" sz="1500" dirty="0"/>
            <a:t>gegebenenfalls Alphabetisierung</a:t>
          </a:r>
        </a:p>
      </dgm:t>
    </dgm:pt>
    <dgm:pt modelId="{E466262D-15CA-4029-9D6B-11840BF3CE2D}" type="parTrans" cxnId="{6CAB81D7-AE0E-40A6-9445-475513AAEA86}">
      <dgm:prSet/>
      <dgm:spPr/>
      <dgm:t>
        <a:bodyPr/>
        <a:lstStyle/>
        <a:p>
          <a:endParaRPr lang="de-DE"/>
        </a:p>
      </dgm:t>
    </dgm:pt>
    <dgm:pt modelId="{EBB1BBB4-342A-4CEC-A9AF-68D8DD66A29B}" type="sibTrans" cxnId="{6CAB81D7-AE0E-40A6-9445-475513AAEA86}">
      <dgm:prSet/>
      <dgm:spPr/>
      <dgm:t>
        <a:bodyPr/>
        <a:lstStyle/>
        <a:p>
          <a:endParaRPr lang="de-DE"/>
        </a:p>
      </dgm:t>
    </dgm:pt>
    <dgm:pt modelId="{E2F1248B-5AD8-4750-A750-C663CE940364}">
      <dgm:prSet phldrT="[Text]" custT="1"/>
      <dgm:spPr/>
      <dgm:t>
        <a:bodyPr/>
        <a:lstStyle/>
        <a:p>
          <a:r>
            <a:rPr lang="de-DE" sz="1500" dirty="0">
              <a:latin typeface="Rockwell" panose="02060603020205020403" pitchFamily="18" charset="0"/>
            </a:rPr>
            <a:t>mindestens 15 Stunden DaZ-Unterricht</a:t>
          </a:r>
        </a:p>
      </dgm:t>
    </dgm:pt>
    <dgm:pt modelId="{B548748D-CCFF-44B0-8BAC-BA6E59A34486}" type="parTrans" cxnId="{0DA45116-478D-4A74-9227-DDC4441DEDA8}">
      <dgm:prSet/>
      <dgm:spPr/>
      <dgm:t>
        <a:bodyPr/>
        <a:lstStyle/>
        <a:p>
          <a:endParaRPr lang="de-DE"/>
        </a:p>
      </dgm:t>
    </dgm:pt>
    <dgm:pt modelId="{97B22C09-4579-40A8-B7F2-84D15BEDA162}" type="sibTrans" cxnId="{0DA45116-478D-4A74-9227-DDC4441DEDA8}">
      <dgm:prSet/>
      <dgm:spPr/>
      <dgm:t>
        <a:bodyPr/>
        <a:lstStyle/>
        <a:p>
          <a:endParaRPr lang="de-DE"/>
        </a:p>
      </dgm:t>
    </dgm:pt>
    <dgm:pt modelId="{400FB2A5-47AF-45D4-8BB7-9CA24633D443}">
      <dgm:prSet phldrT="[Text]" custT="1"/>
      <dgm:spPr/>
      <dgm:t>
        <a:bodyPr/>
        <a:lstStyle/>
        <a:p>
          <a:r>
            <a:rPr lang="de-DE" sz="1500" dirty="0">
              <a:latin typeface="Rockwell" panose="02060603020205020403" pitchFamily="18" charset="0"/>
            </a:rPr>
            <a:t>Teilintegration in den Regelunterricht bei weniger als 20 Stunden Unterricht</a:t>
          </a:r>
        </a:p>
      </dgm:t>
    </dgm:pt>
    <dgm:pt modelId="{32CF5A2E-7F98-466A-B1BB-331028299292}" type="parTrans" cxnId="{9D9015D3-5FDA-40F8-A578-D40B6F506F0A}">
      <dgm:prSet/>
      <dgm:spPr/>
      <dgm:t>
        <a:bodyPr/>
        <a:lstStyle/>
        <a:p>
          <a:endParaRPr lang="de-DE"/>
        </a:p>
      </dgm:t>
    </dgm:pt>
    <dgm:pt modelId="{1D872008-3D35-4212-8486-90FBD69BFE3D}" type="sibTrans" cxnId="{9D9015D3-5FDA-40F8-A578-D40B6F506F0A}">
      <dgm:prSet/>
      <dgm:spPr/>
      <dgm:t>
        <a:bodyPr/>
        <a:lstStyle/>
        <a:p>
          <a:endParaRPr lang="de-DE"/>
        </a:p>
      </dgm:t>
    </dgm:pt>
    <dgm:pt modelId="{15506D18-8988-4AF5-8406-6D48794BB803}">
      <dgm:prSet phldrT="[Text]" custT="1"/>
      <dgm:spPr/>
      <dgm:t>
        <a:bodyPr/>
        <a:lstStyle/>
        <a:p>
          <a:r>
            <a:rPr lang="de-DE" sz="1500" dirty="0"/>
            <a:t>Wahl der Fächer für die Teilintegration abhängig von Interessen und Begabungen</a:t>
          </a:r>
        </a:p>
      </dgm:t>
    </dgm:pt>
    <dgm:pt modelId="{20FD9859-38BF-4636-942B-AC918F7EE8FA}" type="parTrans" cxnId="{ABD46990-B6AE-490C-90E1-A61F68ADAAD9}">
      <dgm:prSet/>
      <dgm:spPr/>
      <dgm:t>
        <a:bodyPr/>
        <a:lstStyle/>
        <a:p>
          <a:endParaRPr lang="de-DE"/>
        </a:p>
      </dgm:t>
    </dgm:pt>
    <dgm:pt modelId="{42501BBA-6638-461A-84D9-836C7DB522E0}" type="sibTrans" cxnId="{ABD46990-B6AE-490C-90E1-A61F68ADAAD9}">
      <dgm:prSet/>
      <dgm:spPr/>
      <dgm:t>
        <a:bodyPr/>
        <a:lstStyle/>
        <a:p>
          <a:endParaRPr lang="de-DE"/>
        </a:p>
      </dgm:t>
    </dgm:pt>
    <dgm:pt modelId="{803482B7-39B2-43F5-B43B-B261886C3BBC}">
      <dgm:prSet phldrT="[Text]" custT="1"/>
      <dgm:spPr/>
      <dgm:t>
        <a:bodyPr/>
        <a:lstStyle/>
        <a:p>
          <a:r>
            <a:rPr lang="de-DE" sz="1800" b="1" dirty="0">
              <a:solidFill>
                <a:schemeClr val="lt1"/>
              </a:solidFill>
              <a:latin typeface="Rockwell" panose="02060603020205020403" pitchFamily="18" charset="0"/>
            </a:rPr>
            <a:t>Leistungsbewertung</a:t>
          </a:r>
        </a:p>
      </dgm:t>
    </dgm:pt>
    <dgm:pt modelId="{2D2BBB00-BBA9-4C31-AC77-CD2059A1CA62}" type="parTrans" cxnId="{FC0F8D18-F9CD-4961-B7A0-5B26557A7569}">
      <dgm:prSet/>
      <dgm:spPr/>
      <dgm:t>
        <a:bodyPr/>
        <a:lstStyle/>
        <a:p>
          <a:endParaRPr lang="de-DE"/>
        </a:p>
      </dgm:t>
    </dgm:pt>
    <dgm:pt modelId="{2EDBB8E8-38B6-4300-BAC7-A0A17420503D}" type="sibTrans" cxnId="{FC0F8D18-F9CD-4961-B7A0-5B26557A7569}">
      <dgm:prSet/>
      <dgm:spPr/>
      <dgm:t>
        <a:bodyPr/>
        <a:lstStyle/>
        <a:p>
          <a:endParaRPr lang="de-DE"/>
        </a:p>
      </dgm:t>
    </dgm:pt>
    <dgm:pt modelId="{A852621A-9E43-478A-A733-A503C6C97D34}">
      <dgm:prSet phldrT="[Text]" custT="1"/>
      <dgm:spPr/>
      <dgm:t>
        <a:bodyPr/>
        <a:lstStyle/>
        <a:p>
          <a:pPr>
            <a:spcAft>
              <a:spcPts val="0"/>
            </a:spcAft>
          </a:pPr>
          <a:r>
            <a:rPr lang="de-DE" sz="1400" dirty="0">
              <a:latin typeface="Rockwell" panose="02060603020205020403" pitchFamily="18" charset="0"/>
            </a:rPr>
            <a:t>in der Regel ein Jahr</a:t>
          </a:r>
          <a:endParaRPr lang="de-DE" sz="1400" b="1" dirty="0">
            <a:latin typeface="Rockwell" panose="02060603020205020403" pitchFamily="18" charset="0"/>
          </a:endParaRPr>
        </a:p>
      </dgm:t>
    </dgm:pt>
    <dgm:pt modelId="{427D0265-1473-4CCB-ACBD-C96A01C0F1AF}" type="parTrans" cxnId="{A15BD480-0D2A-48F4-B5D5-033EB5E79AF7}">
      <dgm:prSet/>
      <dgm:spPr/>
      <dgm:t>
        <a:bodyPr/>
        <a:lstStyle/>
        <a:p>
          <a:endParaRPr lang="de-DE"/>
        </a:p>
      </dgm:t>
    </dgm:pt>
    <dgm:pt modelId="{0DCBA03F-9EBC-4F60-905F-4AE11EFCFECC}" type="sibTrans" cxnId="{A15BD480-0D2A-48F4-B5D5-033EB5E79AF7}">
      <dgm:prSet/>
      <dgm:spPr/>
      <dgm:t>
        <a:bodyPr/>
        <a:lstStyle/>
        <a:p>
          <a:endParaRPr lang="de-DE"/>
        </a:p>
      </dgm:t>
    </dgm:pt>
    <dgm:pt modelId="{E3AB9964-F724-4B20-8725-7EF582C50FE9}">
      <dgm:prSet phldrT="[Text]" custT="1"/>
      <dgm:spPr/>
      <dgm:t>
        <a:bodyPr/>
        <a:lstStyle/>
        <a:p>
          <a:pPr>
            <a:spcAft>
              <a:spcPts val="0"/>
            </a:spcAft>
          </a:pPr>
          <a:r>
            <a:rPr lang="de-DE" sz="1400" dirty="0">
              <a:latin typeface="Rockwell" panose="02060603020205020403" pitchFamily="18" charset="0"/>
            </a:rPr>
            <a:t>bis zu zwei Jahre in begründeten Ausnahmefällen</a:t>
          </a:r>
          <a:endParaRPr lang="de-DE" sz="1400" b="1" dirty="0">
            <a:latin typeface="Rockwell" panose="02060603020205020403" pitchFamily="18" charset="0"/>
          </a:endParaRPr>
        </a:p>
      </dgm:t>
    </dgm:pt>
    <dgm:pt modelId="{0561D3CF-1115-420C-8ED6-0B7F0CDEA60C}" type="parTrans" cxnId="{70988F65-BFF7-400B-A4B1-A77EBF641033}">
      <dgm:prSet/>
      <dgm:spPr/>
      <dgm:t>
        <a:bodyPr/>
        <a:lstStyle/>
        <a:p>
          <a:endParaRPr lang="de-DE"/>
        </a:p>
      </dgm:t>
    </dgm:pt>
    <dgm:pt modelId="{4693436E-6555-4568-8B1A-49A26C0B7315}" type="sibTrans" cxnId="{70988F65-BFF7-400B-A4B1-A77EBF641033}">
      <dgm:prSet/>
      <dgm:spPr/>
      <dgm:t>
        <a:bodyPr/>
        <a:lstStyle/>
        <a:p>
          <a:endParaRPr lang="de-DE"/>
        </a:p>
      </dgm:t>
    </dgm:pt>
    <dgm:pt modelId="{F681B83D-89F1-49CA-B2E0-925D40BAB920}">
      <dgm:prSet phldrT="[Text]" custT="1"/>
      <dgm:spPr/>
      <dgm:t>
        <a:bodyPr/>
        <a:lstStyle/>
        <a:p>
          <a:pPr>
            <a:spcAft>
              <a:spcPts val="0"/>
            </a:spcAft>
          </a:pPr>
          <a:r>
            <a:rPr lang="de-DE" sz="1400" dirty="0">
              <a:latin typeface="Rockwell" panose="02060603020205020403" pitchFamily="18" charset="0"/>
            </a:rPr>
            <a:t>bis zu drei Jahre bei Alphabetisierungsbedarf</a:t>
          </a:r>
          <a:endParaRPr lang="de-DE" sz="1400" b="1" dirty="0">
            <a:latin typeface="Rockwell" panose="02060603020205020403" pitchFamily="18" charset="0"/>
          </a:endParaRPr>
        </a:p>
      </dgm:t>
    </dgm:pt>
    <dgm:pt modelId="{AB0FDAB1-3066-477D-BC0F-CC4996BC6576}" type="parTrans" cxnId="{C7E565D4-9B2D-4AB8-AE7E-9945D356DD32}">
      <dgm:prSet/>
      <dgm:spPr/>
      <dgm:t>
        <a:bodyPr/>
        <a:lstStyle/>
        <a:p>
          <a:endParaRPr lang="de-DE"/>
        </a:p>
      </dgm:t>
    </dgm:pt>
    <dgm:pt modelId="{81A9274C-F4BC-42E6-8422-D23CA2444410}" type="sibTrans" cxnId="{C7E565D4-9B2D-4AB8-AE7E-9945D356DD32}">
      <dgm:prSet/>
      <dgm:spPr/>
      <dgm:t>
        <a:bodyPr/>
        <a:lstStyle/>
        <a:p>
          <a:endParaRPr lang="de-DE"/>
        </a:p>
      </dgm:t>
    </dgm:pt>
    <dgm:pt modelId="{C7CF9529-3330-4723-B3FF-3B8E35FF3471}">
      <dgm:prSet phldrT="[Text]" custT="1"/>
      <dgm:spPr/>
      <dgm:t>
        <a:bodyPr/>
        <a:lstStyle/>
        <a:p>
          <a:pPr>
            <a:spcAft>
              <a:spcPts val="0"/>
            </a:spcAft>
          </a:pPr>
          <a:r>
            <a:rPr lang="de-DE" sz="1400" dirty="0">
              <a:latin typeface="Rockwell" panose="02060603020205020403" pitchFamily="18" charset="0"/>
            </a:rPr>
            <a:t>Wechsel in die Aufbaustufe nach Möglichkeit zu Beginn eines neuen Halbjahres (oder nach den Ferien)</a:t>
          </a:r>
          <a:endParaRPr lang="de-DE" sz="1400" b="1" dirty="0">
            <a:latin typeface="Rockwell" panose="02060603020205020403" pitchFamily="18" charset="0"/>
          </a:endParaRPr>
        </a:p>
      </dgm:t>
    </dgm:pt>
    <dgm:pt modelId="{46099E41-44A5-482B-BAD5-66225A20AD0D}" type="parTrans" cxnId="{3EC4FC0F-C4E6-4706-BE20-D003696B7010}">
      <dgm:prSet/>
      <dgm:spPr/>
      <dgm:t>
        <a:bodyPr/>
        <a:lstStyle/>
        <a:p>
          <a:endParaRPr lang="de-DE"/>
        </a:p>
      </dgm:t>
    </dgm:pt>
    <dgm:pt modelId="{C4E07EE3-C28A-4F0D-AB72-937BA9B3B723}" type="sibTrans" cxnId="{3EC4FC0F-C4E6-4706-BE20-D003696B7010}">
      <dgm:prSet/>
      <dgm:spPr/>
      <dgm:t>
        <a:bodyPr/>
        <a:lstStyle/>
        <a:p>
          <a:endParaRPr lang="de-DE"/>
        </a:p>
      </dgm:t>
    </dgm:pt>
    <dgm:pt modelId="{74A17C56-962E-44BA-A0A8-296513504705}">
      <dgm:prSet phldrT="[Text]" custT="1"/>
      <dgm:spPr/>
      <dgm:t>
        <a:bodyPr/>
        <a:lstStyle/>
        <a:p>
          <a:r>
            <a:rPr lang="de-DE" sz="1400" b="0" dirty="0">
              <a:solidFill>
                <a:schemeClr val="lt1"/>
              </a:solidFill>
              <a:latin typeface="Rockwell" panose="02060603020205020403" pitchFamily="18" charset="0"/>
            </a:rPr>
            <a:t>halbjährliche Zeugnisse, die die Sprachentwicklung, Lern- und Sozialverhalten beschreiben</a:t>
          </a:r>
        </a:p>
      </dgm:t>
    </dgm:pt>
    <dgm:pt modelId="{52D5FDE8-571A-4C08-99B0-F4885ADBAA10}" type="parTrans" cxnId="{52170E4D-5329-43ED-8DFB-2D613DFC617B}">
      <dgm:prSet/>
      <dgm:spPr/>
      <dgm:t>
        <a:bodyPr/>
        <a:lstStyle/>
        <a:p>
          <a:endParaRPr lang="de-DE"/>
        </a:p>
      </dgm:t>
    </dgm:pt>
    <dgm:pt modelId="{AD09A7A3-F3D2-46FB-A8BA-C4DD0C81F76E}" type="sibTrans" cxnId="{52170E4D-5329-43ED-8DFB-2D613DFC617B}">
      <dgm:prSet/>
      <dgm:spPr/>
      <dgm:t>
        <a:bodyPr/>
        <a:lstStyle/>
        <a:p>
          <a:endParaRPr lang="de-DE"/>
        </a:p>
      </dgm:t>
    </dgm:pt>
    <dgm:pt modelId="{199CB8A0-995B-4352-ADC1-600098EF430B}">
      <dgm:prSet phldrT="[Text]" custT="1"/>
      <dgm:spPr/>
      <dgm:t>
        <a:bodyPr/>
        <a:lstStyle/>
        <a:p>
          <a:r>
            <a:rPr lang="de-DE" sz="1400" b="0" dirty="0">
              <a:solidFill>
                <a:schemeClr val="lt1"/>
              </a:solidFill>
              <a:latin typeface="Rockwell" panose="02060603020205020403" pitchFamily="18" charset="0"/>
            </a:rPr>
            <a:t>möglichst zeitnahe Vergabe von Noten</a:t>
          </a:r>
        </a:p>
      </dgm:t>
    </dgm:pt>
    <dgm:pt modelId="{A9CBCBB4-1AEA-4843-8C56-A9606C0EAAAB}" type="parTrans" cxnId="{B85DEE5B-3FAF-4600-B464-B004402ED360}">
      <dgm:prSet/>
      <dgm:spPr/>
      <dgm:t>
        <a:bodyPr/>
        <a:lstStyle/>
        <a:p>
          <a:endParaRPr lang="de-DE"/>
        </a:p>
      </dgm:t>
    </dgm:pt>
    <dgm:pt modelId="{5D78AB12-6683-4FE0-B72A-C986A986EA83}" type="sibTrans" cxnId="{B85DEE5B-3FAF-4600-B464-B004402ED360}">
      <dgm:prSet/>
      <dgm:spPr/>
      <dgm:t>
        <a:bodyPr/>
        <a:lstStyle/>
        <a:p>
          <a:endParaRPr lang="de-DE"/>
        </a:p>
      </dgm:t>
    </dgm:pt>
    <dgm:pt modelId="{901B4CF6-D800-4EF8-BF9A-80ECD565A7DA}">
      <dgm:prSet phldrT="[Text]" custT="1"/>
      <dgm:spPr/>
      <dgm:t>
        <a:bodyPr/>
        <a:lstStyle/>
        <a:p>
          <a:r>
            <a:rPr lang="de-DE" sz="1400" b="0" dirty="0">
              <a:solidFill>
                <a:schemeClr val="lt1"/>
              </a:solidFill>
              <a:latin typeface="Rockwell" panose="02060603020205020403" pitchFamily="18" charset="0"/>
            </a:rPr>
            <a:t>Möglichkeit zur Gewährung von Nachteilsausgleichen durch die SL</a:t>
          </a:r>
        </a:p>
      </dgm:t>
    </dgm:pt>
    <dgm:pt modelId="{163EAD6D-E630-4460-A37A-38A8E4BBE556}" type="parTrans" cxnId="{4495D218-AF0F-46E8-85A3-EBF0BB9EED8F}">
      <dgm:prSet/>
      <dgm:spPr/>
      <dgm:t>
        <a:bodyPr/>
        <a:lstStyle/>
        <a:p>
          <a:endParaRPr lang="de-DE"/>
        </a:p>
      </dgm:t>
    </dgm:pt>
    <dgm:pt modelId="{92F8DC49-CFFD-4672-A6B3-34324606F524}" type="sibTrans" cxnId="{4495D218-AF0F-46E8-85A3-EBF0BB9EED8F}">
      <dgm:prSet/>
      <dgm:spPr/>
      <dgm:t>
        <a:bodyPr/>
        <a:lstStyle/>
        <a:p>
          <a:endParaRPr lang="de-DE"/>
        </a:p>
      </dgm:t>
    </dgm:pt>
    <dgm:pt modelId="{8E47DE87-BA86-47B0-AA06-ADF15F17F6EA}" type="pres">
      <dgm:prSet presAssocID="{4DB98F7D-9866-4DE6-B567-BB90D98BA68D}" presName="linear" presStyleCnt="0">
        <dgm:presLayoutVars>
          <dgm:dir/>
          <dgm:resizeHandles val="exact"/>
        </dgm:presLayoutVars>
      </dgm:prSet>
      <dgm:spPr/>
    </dgm:pt>
    <dgm:pt modelId="{E306B32D-3457-49E5-87B1-7DD81E8A30F9}" type="pres">
      <dgm:prSet presAssocID="{D444A944-37BD-4719-B909-0E6649DE0C79}" presName="comp" presStyleCnt="0"/>
      <dgm:spPr/>
    </dgm:pt>
    <dgm:pt modelId="{4B365A57-BDB5-48F4-9DD4-B472DD1BDEE0}" type="pres">
      <dgm:prSet presAssocID="{D444A944-37BD-4719-B909-0E6649DE0C79}" presName="box" presStyleLbl="node1" presStyleIdx="0" presStyleCnt="4"/>
      <dgm:spPr/>
    </dgm:pt>
    <dgm:pt modelId="{DD697D34-C6FB-4107-8AB1-9F68B2DB53AC}" type="pres">
      <dgm:prSet presAssocID="{D444A944-37BD-4719-B909-0E6649DE0C79}" presName="img" presStyleLbl="fgImgPlace1" presStyleIdx="0" presStyleCnt="4" custScaleX="65762" custScaleY="105076"/>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t="-7143" b="-7143"/>
          </a:stretch>
        </a:blipFill>
      </dgm:spPr>
      <dgm:extLst>
        <a:ext uri="{E40237B7-FDA0-4F09-8148-C483321AD2D9}">
          <dgm14:cNvPr xmlns:dgm14="http://schemas.microsoft.com/office/drawing/2010/diagram" id="0" name="" descr="Volltreffer mit einfarbiger Füllung"/>
        </a:ext>
      </dgm:extLst>
    </dgm:pt>
    <dgm:pt modelId="{6A01A578-AF9B-4D4D-9F8C-66A6C25F8A68}" type="pres">
      <dgm:prSet presAssocID="{D444A944-37BD-4719-B909-0E6649DE0C79}" presName="text" presStyleLbl="node1" presStyleIdx="0" presStyleCnt="4">
        <dgm:presLayoutVars>
          <dgm:bulletEnabled val="1"/>
        </dgm:presLayoutVars>
      </dgm:prSet>
      <dgm:spPr/>
    </dgm:pt>
    <dgm:pt modelId="{DF8882D0-B5EE-43D9-9D6E-645F88732C7E}" type="pres">
      <dgm:prSet presAssocID="{E3DD6422-D280-4E79-A5E2-3D1C58C8516A}" presName="spacer" presStyleCnt="0"/>
      <dgm:spPr/>
    </dgm:pt>
    <dgm:pt modelId="{09A86ECF-A309-4D71-8C36-FAD1C9289800}" type="pres">
      <dgm:prSet presAssocID="{F49192D3-E40F-4E2E-8AC5-EFDD7BB74EDD}" presName="comp" presStyleCnt="0"/>
      <dgm:spPr/>
    </dgm:pt>
    <dgm:pt modelId="{AE00128E-7A3B-46B4-8F69-D271E23F7393}" type="pres">
      <dgm:prSet presAssocID="{F49192D3-E40F-4E2E-8AC5-EFDD7BB74EDD}" presName="box" presStyleLbl="node1" presStyleIdx="1" presStyleCnt="4" custLinFactNeighborX="527" custLinFactNeighborY="863"/>
      <dgm:spPr/>
    </dgm:pt>
    <dgm:pt modelId="{AFC93CD6-268F-4F54-8D4F-7F05383FB552}" type="pres">
      <dgm:prSet presAssocID="{F49192D3-E40F-4E2E-8AC5-EFDD7BB74EDD}" presName="img" presStyleLbl="fgImgPlace1" presStyleIdx="1" presStyleCnt="4" custScaleX="65762" custScaleY="105076"/>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t="-8542" b="-8542"/>
          </a:stretch>
        </a:blipFill>
      </dgm:spPr>
      <dgm:extLst>
        <a:ext uri="{E40237B7-FDA0-4F09-8148-C483321AD2D9}">
          <dgm14:cNvPr xmlns:dgm14="http://schemas.microsoft.com/office/drawing/2010/diagram" id="0" name="" descr="Klassenzimmer mit einfarbiger Füllung"/>
        </a:ext>
      </dgm:extLst>
    </dgm:pt>
    <dgm:pt modelId="{10B4622F-CAA4-4A1D-B86B-21F9441168DA}" type="pres">
      <dgm:prSet presAssocID="{F49192D3-E40F-4E2E-8AC5-EFDD7BB74EDD}" presName="text" presStyleLbl="node1" presStyleIdx="1" presStyleCnt="4">
        <dgm:presLayoutVars>
          <dgm:bulletEnabled val="1"/>
        </dgm:presLayoutVars>
      </dgm:prSet>
      <dgm:spPr/>
    </dgm:pt>
    <dgm:pt modelId="{0A17C832-1034-4783-8804-28AF9EDF959D}" type="pres">
      <dgm:prSet presAssocID="{4FAC4AE5-657A-4526-994B-34BFDF3E5921}" presName="spacer" presStyleCnt="0"/>
      <dgm:spPr/>
    </dgm:pt>
    <dgm:pt modelId="{705FFA6C-DEDA-49A0-9E16-0245F07FD4DE}" type="pres">
      <dgm:prSet presAssocID="{F462F588-9E1D-4B66-885C-F6A2D5030E8F}" presName="comp" presStyleCnt="0"/>
      <dgm:spPr/>
    </dgm:pt>
    <dgm:pt modelId="{464067AE-0CD4-4944-9088-A4D9D7F73874}" type="pres">
      <dgm:prSet presAssocID="{F462F588-9E1D-4B66-885C-F6A2D5030E8F}" presName="box" presStyleLbl="node1" presStyleIdx="2" presStyleCnt="4"/>
      <dgm:spPr/>
    </dgm:pt>
    <dgm:pt modelId="{16D2086C-2E28-4F42-95BC-159CC37E4BE8}" type="pres">
      <dgm:prSet presAssocID="{F462F588-9E1D-4B66-885C-F6A2D5030E8F}" presName="img" presStyleLbl="fgImgPlace1" presStyleIdx="2" presStyleCnt="4" custScaleX="65762" custScaleY="105076"/>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t="-5715" b="-5715"/>
          </a:stretch>
        </a:blipFill>
      </dgm:spPr>
      <dgm:extLst>
        <a:ext uri="{E40237B7-FDA0-4F09-8148-C483321AD2D9}">
          <dgm14:cNvPr xmlns:dgm14="http://schemas.microsoft.com/office/drawing/2010/diagram" id="0" name="" descr="Sanduhr abgelaufen mit einfarbiger Füllung"/>
        </a:ext>
      </dgm:extLst>
    </dgm:pt>
    <dgm:pt modelId="{445D59CC-65CD-4664-B713-1E114FF48B01}" type="pres">
      <dgm:prSet presAssocID="{F462F588-9E1D-4B66-885C-F6A2D5030E8F}" presName="text" presStyleLbl="node1" presStyleIdx="2" presStyleCnt="4">
        <dgm:presLayoutVars>
          <dgm:bulletEnabled val="1"/>
        </dgm:presLayoutVars>
      </dgm:prSet>
      <dgm:spPr/>
    </dgm:pt>
    <dgm:pt modelId="{4CADD6AE-961C-436D-B550-89F656B31021}" type="pres">
      <dgm:prSet presAssocID="{A240C54E-5D1D-4D5C-A450-3264C91D9A53}" presName="spacer" presStyleCnt="0"/>
      <dgm:spPr/>
    </dgm:pt>
    <dgm:pt modelId="{F7C1C6B3-B1AF-4630-A565-A4D4A8B4A295}" type="pres">
      <dgm:prSet presAssocID="{803482B7-39B2-43F5-B43B-B261886C3BBC}" presName="comp" presStyleCnt="0"/>
      <dgm:spPr/>
    </dgm:pt>
    <dgm:pt modelId="{5404A651-297C-4531-8EB7-E3C823C9117E}" type="pres">
      <dgm:prSet presAssocID="{803482B7-39B2-43F5-B43B-B261886C3BBC}" presName="box" presStyleLbl="node1" presStyleIdx="3" presStyleCnt="4"/>
      <dgm:spPr/>
    </dgm:pt>
    <dgm:pt modelId="{3EDB7512-F4CB-4513-B520-943D0935F2A2}" type="pres">
      <dgm:prSet presAssocID="{803482B7-39B2-43F5-B43B-B261886C3BBC}" presName="img" presStyleLbl="fgImgPlace1" presStyleIdx="3" presStyleCnt="4" custScaleX="65762" custScaleY="100913"/>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t="-42000" b="-42000"/>
          </a:stretch>
        </a:blipFill>
      </dgm:spPr>
      <dgm:extLst>
        <a:ext uri="{E40237B7-FDA0-4F09-8148-C483321AD2D9}">
          <dgm14:cNvPr xmlns:dgm14="http://schemas.microsoft.com/office/drawing/2010/diagram" id="0" name="" descr="Abschlusshut mit einfarbiger Füllung"/>
        </a:ext>
      </dgm:extLst>
    </dgm:pt>
    <dgm:pt modelId="{809DA70D-9C66-42C6-A5DA-AD9143D7B271}" type="pres">
      <dgm:prSet presAssocID="{803482B7-39B2-43F5-B43B-B261886C3BBC}" presName="text" presStyleLbl="node1" presStyleIdx="3" presStyleCnt="4">
        <dgm:presLayoutVars>
          <dgm:bulletEnabled val="1"/>
        </dgm:presLayoutVars>
      </dgm:prSet>
      <dgm:spPr/>
    </dgm:pt>
  </dgm:ptLst>
  <dgm:cxnLst>
    <dgm:cxn modelId="{EB804000-89C2-40C8-9697-92D38B17B053}" srcId="{D444A944-37BD-4719-B909-0E6649DE0C79}" destId="{F4025271-ACB5-4306-8EA9-0D1443F05D1D}" srcOrd="2" destOrd="0" parTransId="{6DF15C87-01EC-41CE-A73F-B95C969091D4}" sibTransId="{2ACFE6D8-A1A0-4D43-A928-A2BCE27A7945}"/>
    <dgm:cxn modelId="{3EC4FC0F-C4E6-4706-BE20-D003696B7010}" srcId="{F462F588-9E1D-4B66-885C-F6A2D5030E8F}" destId="{C7CF9529-3330-4723-B3FF-3B8E35FF3471}" srcOrd="3" destOrd="0" parTransId="{46099E41-44A5-482B-BAD5-66225A20AD0D}" sibTransId="{C4E07EE3-C28A-4F0D-AB72-937BA9B3B723}"/>
    <dgm:cxn modelId="{168F5E10-8902-425C-BA05-C44A1AD4DD31}" type="presOf" srcId="{E2F1248B-5AD8-4750-A750-C663CE940364}" destId="{AE00128E-7A3B-46B4-8F69-D271E23F7393}" srcOrd="0" destOrd="2" presId="urn:microsoft.com/office/officeart/2005/8/layout/vList4"/>
    <dgm:cxn modelId="{0DA45116-478D-4A74-9227-DDC4441DEDA8}" srcId="{F49192D3-E40F-4E2E-8AC5-EFDD7BB74EDD}" destId="{E2F1248B-5AD8-4750-A750-C663CE940364}" srcOrd="1" destOrd="0" parTransId="{B548748D-CCFF-44B0-8BAC-BA6E59A34486}" sibTransId="{97B22C09-4579-40A8-B7F2-84D15BEDA162}"/>
    <dgm:cxn modelId="{FC0F8D18-F9CD-4961-B7A0-5B26557A7569}" srcId="{4DB98F7D-9866-4DE6-B567-BB90D98BA68D}" destId="{803482B7-39B2-43F5-B43B-B261886C3BBC}" srcOrd="3" destOrd="0" parTransId="{2D2BBB00-BBA9-4C31-AC77-CD2059A1CA62}" sibTransId="{2EDBB8E8-38B6-4300-BAC7-A0A17420503D}"/>
    <dgm:cxn modelId="{4495D218-AF0F-46E8-85A3-EBF0BB9EED8F}" srcId="{803482B7-39B2-43F5-B43B-B261886C3BBC}" destId="{901B4CF6-D800-4EF8-BF9A-80ECD565A7DA}" srcOrd="2" destOrd="0" parTransId="{163EAD6D-E630-4460-A37A-38A8E4BBE556}" sibTransId="{92F8DC49-CFFD-4672-A6B3-34324606F524}"/>
    <dgm:cxn modelId="{3356EE24-76D7-43A9-BA95-43E612D78AF6}" type="presOf" srcId="{F4025271-ACB5-4306-8EA9-0D1443F05D1D}" destId="{6A01A578-AF9B-4D4D-9F8C-66A6C25F8A68}" srcOrd="1" destOrd="3" presId="urn:microsoft.com/office/officeart/2005/8/layout/vList4"/>
    <dgm:cxn modelId="{E5776C26-F2E8-4AA2-839E-A3FE2A0FC107}" srcId="{4DB98F7D-9866-4DE6-B567-BB90D98BA68D}" destId="{D444A944-37BD-4719-B909-0E6649DE0C79}" srcOrd="0" destOrd="0" parTransId="{23CAAD3D-1644-493D-AB9A-B247709B9420}" sibTransId="{E3DD6422-D280-4E79-A5E2-3D1C58C8516A}"/>
    <dgm:cxn modelId="{43657C27-6DF7-4F76-8124-656F32056C36}" srcId="{4DB98F7D-9866-4DE6-B567-BB90D98BA68D}" destId="{F462F588-9E1D-4B66-885C-F6A2D5030E8F}" srcOrd="2" destOrd="0" parTransId="{F2EB1AB8-23C3-4A53-9DA3-A566B20A6D9A}" sibTransId="{A240C54E-5D1D-4D5C-A450-3264C91D9A53}"/>
    <dgm:cxn modelId="{DF1ABE2E-BFE5-4830-917B-951673B99301}" type="presOf" srcId="{C7CF9529-3330-4723-B3FF-3B8E35FF3471}" destId="{464067AE-0CD4-4944-9088-A4D9D7F73874}" srcOrd="0" destOrd="4" presId="urn:microsoft.com/office/officeart/2005/8/layout/vList4"/>
    <dgm:cxn modelId="{70DD4930-9FCF-4013-B1ED-4659CA328425}" type="presOf" srcId="{199CB8A0-995B-4352-ADC1-600098EF430B}" destId="{5404A651-297C-4531-8EB7-E3C823C9117E}" srcOrd="0" destOrd="2" presId="urn:microsoft.com/office/officeart/2005/8/layout/vList4"/>
    <dgm:cxn modelId="{51D0D736-94E9-4029-9B7A-32BEB08DECC8}" type="presOf" srcId="{74A17C56-962E-44BA-A0A8-296513504705}" destId="{809DA70D-9C66-42C6-A5DA-AD9143D7B271}" srcOrd="1" destOrd="1" presId="urn:microsoft.com/office/officeart/2005/8/layout/vList4"/>
    <dgm:cxn modelId="{D3F45F37-E233-49F6-AB6A-5CA06E8A2ABD}" type="presOf" srcId="{803482B7-39B2-43F5-B43B-B261886C3BBC}" destId="{809DA70D-9C66-42C6-A5DA-AD9143D7B271}" srcOrd="1" destOrd="0" presId="urn:microsoft.com/office/officeart/2005/8/layout/vList4"/>
    <dgm:cxn modelId="{2CD80438-9402-4EDC-B3D0-ECCA4C318733}" type="presOf" srcId="{15506D18-8988-4AF5-8406-6D48794BB803}" destId="{10B4622F-CAA4-4A1D-B86B-21F9441168DA}" srcOrd="1" destOrd="4" presId="urn:microsoft.com/office/officeart/2005/8/layout/vList4"/>
    <dgm:cxn modelId="{A5360838-412B-47AB-B29E-96129C0D112A}" type="presOf" srcId="{E2F1248B-5AD8-4750-A750-C663CE940364}" destId="{10B4622F-CAA4-4A1D-B86B-21F9441168DA}" srcOrd="1" destOrd="2" presId="urn:microsoft.com/office/officeart/2005/8/layout/vList4"/>
    <dgm:cxn modelId="{02627F40-93D0-4160-B495-0949C21E4B15}" type="presOf" srcId="{400FB2A5-47AF-45D4-8BB7-9CA24633D443}" destId="{AE00128E-7A3B-46B4-8F69-D271E23F7393}" srcOrd="0" destOrd="3" presId="urn:microsoft.com/office/officeart/2005/8/layout/vList4"/>
    <dgm:cxn modelId="{F85EAD40-151F-41FD-9B4D-2EF1089EB6EE}" type="presOf" srcId="{A852621A-9E43-478A-A733-A503C6C97D34}" destId="{445D59CC-65CD-4664-B713-1E114FF48B01}" srcOrd="1" destOrd="1" presId="urn:microsoft.com/office/officeart/2005/8/layout/vList4"/>
    <dgm:cxn modelId="{D590745B-C4E8-4F78-BD31-3B37B4E3A92F}" type="presOf" srcId="{400FB2A5-47AF-45D4-8BB7-9CA24633D443}" destId="{10B4622F-CAA4-4A1D-B86B-21F9441168DA}" srcOrd="1" destOrd="3" presId="urn:microsoft.com/office/officeart/2005/8/layout/vList4"/>
    <dgm:cxn modelId="{B85DEE5B-3FAF-4600-B464-B004402ED360}" srcId="{803482B7-39B2-43F5-B43B-B261886C3BBC}" destId="{199CB8A0-995B-4352-ADC1-600098EF430B}" srcOrd="1" destOrd="0" parTransId="{A9CBCBB4-1AEA-4843-8C56-A9606C0EAAAB}" sibTransId="{5D78AB12-6683-4FE0-B72A-C986A986EA83}"/>
    <dgm:cxn modelId="{C86C5C41-B0C7-404D-A8DF-696599F4B32A}" type="presOf" srcId="{199CB8A0-995B-4352-ADC1-600098EF430B}" destId="{809DA70D-9C66-42C6-A5DA-AD9143D7B271}" srcOrd="1" destOrd="2" presId="urn:microsoft.com/office/officeart/2005/8/layout/vList4"/>
    <dgm:cxn modelId="{01D4DC62-A902-40F5-8AB2-FBB653998E7C}" srcId="{D444A944-37BD-4719-B909-0E6649DE0C79}" destId="{466EC810-BB37-44CD-8E0B-48DD39ACFD84}" srcOrd="1" destOrd="0" parTransId="{93C89198-A71A-42CE-86F2-E2A930A20A85}" sibTransId="{DC2CACDD-74A3-410C-9BCA-D428761C8F64}"/>
    <dgm:cxn modelId="{975DC463-4E26-466E-9716-1C020030A9D7}" type="presOf" srcId="{E3AB9964-F724-4B20-8725-7EF582C50FE9}" destId="{445D59CC-65CD-4664-B713-1E114FF48B01}" srcOrd="1" destOrd="2" presId="urn:microsoft.com/office/officeart/2005/8/layout/vList4"/>
    <dgm:cxn modelId="{70988F65-BFF7-400B-A4B1-A77EBF641033}" srcId="{F462F588-9E1D-4B66-885C-F6A2D5030E8F}" destId="{E3AB9964-F724-4B20-8725-7EF582C50FE9}" srcOrd="1" destOrd="0" parTransId="{0561D3CF-1115-420C-8ED6-0B7F0CDEA60C}" sibTransId="{4693436E-6555-4568-8B1A-49A26C0B7315}"/>
    <dgm:cxn modelId="{44109948-CC64-45DA-A008-ED10722C4CE3}" type="presOf" srcId="{2A82CC0E-8B8F-4F07-BA9D-D4DD65C29EAC}" destId="{10B4622F-CAA4-4A1D-B86B-21F9441168DA}" srcOrd="1" destOrd="1" presId="urn:microsoft.com/office/officeart/2005/8/layout/vList4"/>
    <dgm:cxn modelId="{7358B249-8638-41F4-84D7-B42368F63F94}" type="presOf" srcId="{901B4CF6-D800-4EF8-BF9A-80ECD565A7DA}" destId="{5404A651-297C-4531-8EB7-E3C823C9117E}" srcOrd="0" destOrd="3" presId="urn:microsoft.com/office/officeart/2005/8/layout/vList4"/>
    <dgm:cxn modelId="{52170E4D-5329-43ED-8DFB-2D613DFC617B}" srcId="{803482B7-39B2-43F5-B43B-B261886C3BBC}" destId="{74A17C56-962E-44BA-A0A8-296513504705}" srcOrd="0" destOrd="0" parTransId="{52D5FDE8-571A-4C08-99B0-F4885ADBAA10}" sibTransId="{AD09A7A3-F3D2-46FB-A8BA-C4DD0C81F76E}"/>
    <dgm:cxn modelId="{E6962D4E-3323-4CC1-BC4D-7B3CDCAA6B68}" type="presOf" srcId="{F462F588-9E1D-4B66-885C-F6A2D5030E8F}" destId="{445D59CC-65CD-4664-B713-1E114FF48B01}" srcOrd="1" destOrd="0" presId="urn:microsoft.com/office/officeart/2005/8/layout/vList4"/>
    <dgm:cxn modelId="{49D8CD74-BEF7-474A-A2BE-1180E2D3F870}" type="presOf" srcId="{D444A944-37BD-4719-B909-0E6649DE0C79}" destId="{4B365A57-BDB5-48F4-9DD4-B472DD1BDEE0}" srcOrd="0" destOrd="0" presId="urn:microsoft.com/office/officeart/2005/8/layout/vList4"/>
    <dgm:cxn modelId="{04ABEE75-961C-4374-BAB7-6FB5D74A7436}" type="presOf" srcId="{C7CF9529-3330-4723-B3FF-3B8E35FF3471}" destId="{445D59CC-65CD-4664-B713-1E114FF48B01}" srcOrd="1" destOrd="4" presId="urn:microsoft.com/office/officeart/2005/8/layout/vList4"/>
    <dgm:cxn modelId="{9B5C2E79-9C42-4B77-9BF9-814BCE593CE4}" type="presOf" srcId="{49637B91-5069-4894-9BDB-5036171936FD}" destId="{4B365A57-BDB5-48F4-9DD4-B472DD1BDEE0}" srcOrd="0" destOrd="1" presId="urn:microsoft.com/office/officeart/2005/8/layout/vList4"/>
    <dgm:cxn modelId="{A15BD480-0D2A-48F4-B5D5-033EB5E79AF7}" srcId="{F462F588-9E1D-4B66-885C-F6A2D5030E8F}" destId="{A852621A-9E43-478A-A733-A503C6C97D34}" srcOrd="0" destOrd="0" parTransId="{427D0265-1473-4CCB-ACBD-C96A01C0F1AF}" sibTransId="{0DCBA03F-9EBC-4F60-905F-4AE11EFCFECC}"/>
    <dgm:cxn modelId="{97D3CD81-B953-48AA-858D-80E286E3671C}" type="presOf" srcId="{63532CE9-30BB-4A82-A01A-CE5A590D3441}" destId="{6A01A578-AF9B-4D4D-9F8C-66A6C25F8A68}" srcOrd="1" destOrd="4" presId="urn:microsoft.com/office/officeart/2005/8/layout/vList4"/>
    <dgm:cxn modelId="{FEECB68C-40F4-4CEE-86A8-7D2CA536F97D}" type="presOf" srcId="{2A82CC0E-8B8F-4F07-BA9D-D4DD65C29EAC}" destId="{AE00128E-7A3B-46B4-8F69-D271E23F7393}" srcOrd="0" destOrd="1" presId="urn:microsoft.com/office/officeart/2005/8/layout/vList4"/>
    <dgm:cxn modelId="{ABD46990-B6AE-490C-90E1-A61F68ADAAD9}" srcId="{F49192D3-E40F-4E2E-8AC5-EFDD7BB74EDD}" destId="{15506D18-8988-4AF5-8406-6D48794BB803}" srcOrd="3" destOrd="0" parTransId="{20FD9859-38BF-4636-942B-AC918F7EE8FA}" sibTransId="{42501BBA-6638-461A-84D9-836C7DB522E0}"/>
    <dgm:cxn modelId="{CD683D92-2140-460C-A7D4-AD3E48FF83D3}" type="presOf" srcId="{F49192D3-E40F-4E2E-8AC5-EFDD7BB74EDD}" destId="{10B4622F-CAA4-4A1D-B86B-21F9441168DA}" srcOrd="1" destOrd="0" presId="urn:microsoft.com/office/officeart/2005/8/layout/vList4"/>
    <dgm:cxn modelId="{59678196-DB11-4E59-85F2-530687B95181}" type="presOf" srcId="{466EC810-BB37-44CD-8E0B-48DD39ACFD84}" destId="{6A01A578-AF9B-4D4D-9F8C-66A6C25F8A68}" srcOrd="1" destOrd="2" presId="urn:microsoft.com/office/officeart/2005/8/layout/vList4"/>
    <dgm:cxn modelId="{06ABBA99-3290-46CA-8D2F-AD66B7721F67}" type="presOf" srcId="{803482B7-39B2-43F5-B43B-B261886C3BBC}" destId="{5404A651-297C-4531-8EB7-E3C823C9117E}" srcOrd="0" destOrd="0" presId="urn:microsoft.com/office/officeart/2005/8/layout/vList4"/>
    <dgm:cxn modelId="{894C8D9E-0E26-44B6-B7B8-FD812C67A8C4}" type="presOf" srcId="{74A17C56-962E-44BA-A0A8-296513504705}" destId="{5404A651-297C-4531-8EB7-E3C823C9117E}" srcOrd="0" destOrd="1" presId="urn:microsoft.com/office/officeart/2005/8/layout/vList4"/>
    <dgm:cxn modelId="{FC0028A0-0350-46DD-B4D7-95D338042BE8}" type="presOf" srcId="{15506D18-8988-4AF5-8406-6D48794BB803}" destId="{AE00128E-7A3B-46B4-8F69-D271E23F7393}" srcOrd="0" destOrd="4" presId="urn:microsoft.com/office/officeart/2005/8/layout/vList4"/>
    <dgm:cxn modelId="{ED302DA1-7A2D-4D65-85DD-98E5489322C0}" type="presOf" srcId="{F4025271-ACB5-4306-8EA9-0D1443F05D1D}" destId="{4B365A57-BDB5-48F4-9DD4-B472DD1BDEE0}" srcOrd="0" destOrd="3" presId="urn:microsoft.com/office/officeart/2005/8/layout/vList4"/>
    <dgm:cxn modelId="{5BF3E1A4-C515-4311-8786-114E80112B30}" type="presOf" srcId="{49637B91-5069-4894-9BDB-5036171936FD}" destId="{6A01A578-AF9B-4D4D-9F8C-66A6C25F8A68}" srcOrd="1" destOrd="1" presId="urn:microsoft.com/office/officeart/2005/8/layout/vList4"/>
    <dgm:cxn modelId="{5FEF0CAE-DF41-40C9-91B0-1174DA4EC195}" type="presOf" srcId="{A852621A-9E43-478A-A733-A503C6C97D34}" destId="{464067AE-0CD4-4944-9088-A4D9D7F73874}" srcOrd="0" destOrd="1" presId="urn:microsoft.com/office/officeart/2005/8/layout/vList4"/>
    <dgm:cxn modelId="{D2FF18B0-3B75-4E71-8875-4EA2323F3E69}" type="presOf" srcId="{F49192D3-E40F-4E2E-8AC5-EFDD7BB74EDD}" destId="{AE00128E-7A3B-46B4-8F69-D271E23F7393}" srcOrd="0" destOrd="0" presId="urn:microsoft.com/office/officeart/2005/8/layout/vList4"/>
    <dgm:cxn modelId="{DA43B2B0-5440-48F1-9072-A5B6C5EBA523}" type="presOf" srcId="{4DB98F7D-9866-4DE6-B567-BB90D98BA68D}" destId="{8E47DE87-BA86-47B0-AA06-ADF15F17F6EA}" srcOrd="0" destOrd="0" presId="urn:microsoft.com/office/officeart/2005/8/layout/vList4"/>
    <dgm:cxn modelId="{0BE276C1-77E5-40E1-A61F-DB92CA82C2C7}" srcId="{D444A944-37BD-4719-B909-0E6649DE0C79}" destId="{49637B91-5069-4894-9BDB-5036171936FD}" srcOrd="0" destOrd="0" parTransId="{23244F0B-BF34-4B8D-B468-E853084823A9}" sibTransId="{D97B114E-A5D3-4A53-80B7-6EE23AAD801D}"/>
    <dgm:cxn modelId="{C94A71CC-D3B5-4EAA-A806-DA16996293BC}" type="presOf" srcId="{F681B83D-89F1-49CA-B2E0-925D40BAB920}" destId="{445D59CC-65CD-4664-B713-1E114FF48B01}" srcOrd="1" destOrd="3" presId="urn:microsoft.com/office/officeart/2005/8/layout/vList4"/>
    <dgm:cxn modelId="{7CC2E2D1-9B71-4B0D-90BD-01232AB82674}" type="presOf" srcId="{466EC810-BB37-44CD-8E0B-48DD39ACFD84}" destId="{4B365A57-BDB5-48F4-9DD4-B472DD1BDEE0}" srcOrd="0" destOrd="2" presId="urn:microsoft.com/office/officeart/2005/8/layout/vList4"/>
    <dgm:cxn modelId="{9D9015D3-5FDA-40F8-A578-D40B6F506F0A}" srcId="{F49192D3-E40F-4E2E-8AC5-EFDD7BB74EDD}" destId="{400FB2A5-47AF-45D4-8BB7-9CA24633D443}" srcOrd="2" destOrd="0" parTransId="{32CF5A2E-7F98-466A-B1BB-331028299292}" sibTransId="{1D872008-3D35-4212-8486-90FBD69BFE3D}"/>
    <dgm:cxn modelId="{C7E565D4-9B2D-4AB8-AE7E-9945D356DD32}" srcId="{F462F588-9E1D-4B66-885C-F6A2D5030E8F}" destId="{F681B83D-89F1-49CA-B2E0-925D40BAB920}" srcOrd="2" destOrd="0" parTransId="{AB0FDAB1-3066-477D-BC0F-CC4996BC6576}" sibTransId="{81A9274C-F4BC-42E6-8422-D23CA2444410}"/>
    <dgm:cxn modelId="{6CAB81D7-AE0E-40A6-9445-475513AAEA86}" srcId="{D444A944-37BD-4719-B909-0E6649DE0C79}" destId="{63532CE9-30BB-4A82-A01A-CE5A590D3441}" srcOrd="3" destOrd="0" parTransId="{E466262D-15CA-4029-9D6B-11840BF3CE2D}" sibTransId="{EBB1BBB4-342A-4CEC-A9AF-68D8DD66A29B}"/>
    <dgm:cxn modelId="{641FA8DE-9F76-4F71-B9A3-71912CF59621}" type="presOf" srcId="{D444A944-37BD-4719-B909-0E6649DE0C79}" destId="{6A01A578-AF9B-4D4D-9F8C-66A6C25F8A68}" srcOrd="1" destOrd="0" presId="urn:microsoft.com/office/officeart/2005/8/layout/vList4"/>
    <dgm:cxn modelId="{06BF08E2-4CCF-49DD-8383-58F1CE1023E4}" type="presOf" srcId="{E3AB9964-F724-4B20-8725-7EF582C50FE9}" destId="{464067AE-0CD4-4944-9088-A4D9D7F73874}" srcOrd="0" destOrd="2" presId="urn:microsoft.com/office/officeart/2005/8/layout/vList4"/>
    <dgm:cxn modelId="{D88F41E4-5FAF-4BD9-B87F-65D1312CDC59}" type="presOf" srcId="{F681B83D-89F1-49CA-B2E0-925D40BAB920}" destId="{464067AE-0CD4-4944-9088-A4D9D7F73874}" srcOrd="0" destOrd="3" presId="urn:microsoft.com/office/officeart/2005/8/layout/vList4"/>
    <dgm:cxn modelId="{D3CF68EC-1271-4CB0-B772-E4E686E0A6AA}" type="presOf" srcId="{F462F588-9E1D-4B66-885C-F6A2D5030E8F}" destId="{464067AE-0CD4-4944-9088-A4D9D7F73874}" srcOrd="0" destOrd="0" presId="urn:microsoft.com/office/officeart/2005/8/layout/vList4"/>
    <dgm:cxn modelId="{93B592F3-02D5-4DC0-82A4-C9AA0E899983}" type="presOf" srcId="{63532CE9-30BB-4A82-A01A-CE5A590D3441}" destId="{4B365A57-BDB5-48F4-9DD4-B472DD1BDEE0}" srcOrd="0" destOrd="4" presId="urn:microsoft.com/office/officeart/2005/8/layout/vList4"/>
    <dgm:cxn modelId="{3AEDEAF9-2A7A-4954-99B7-CC5F2C6F5F1F}" srcId="{F49192D3-E40F-4E2E-8AC5-EFDD7BB74EDD}" destId="{2A82CC0E-8B8F-4F07-BA9D-D4DD65C29EAC}" srcOrd="0" destOrd="0" parTransId="{B56AEB31-86A2-4F0F-A65B-41690EC366AC}" sibTransId="{752658E3-8830-414A-929C-1A3CA19564D2}"/>
    <dgm:cxn modelId="{82AB21FB-90AF-4889-87F5-F25E79C5028F}" srcId="{4DB98F7D-9866-4DE6-B567-BB90D98BA68D}" destId="{F49192D3-E40F-4E2E-8AC5-EFDD7BB74EDD}" srcOrd="1" destOrd="0" parTransId="{0D46C224-EB1A-44A1-AD99-DC06759243ED}" sibTransId="{4FAC4AE5-657A-4526-994B-34BFDF3E5921}"/>
    <dgm:cxn modelId="{82068BFC-5022-49EC-890C-121E5865DB6C}" type="presOf" srcId="{901B4CF6-D800-4EF8-BF9A-80ECD565A7DA}" destId="{809DA70D-9C66-42C6-A5DA-AD9143D7B271}" srcOrd="1" destOrd="3" presId="urn:microsoft.com/office/officeart/2005/8/layout/vList4"/>
    <dgm:cxn modelId="{FB42727E-1F6C-4A4E-A1AB-BA3E26888EA5}" type="presParOf" srcId="{8E47DE87-BA86-47B0-AA06-ADF15F17F6EA}" destId="{E306B32D-3457-49E5-87B1-7DD81E8A30F9}" srcOrd="0" destOrd="0" presId="urn:microsoft.com/office/officeart/2005/8/layout/vList4"/>
    <dgm:cxn modelId="{B27DEB01-5727-4CFD-959C-B72A0B40BEA1}" type="presParOf" srcId="{E306B32D-3457-49E5-87B1-7DD81E8A30F9}" destId="{4B365A57-BDB5-48F4-9DD4-B472DD1BDEE0}" srcOrd="0" destOrd="0" presId="urn:microsoft.com/office/officeart/2005/8/layout/vList4"/>
    <dgm:cxn modelId="{85F7F46D-2C0E-4541-80D1-B8B71982DEAA}" type="presParOf" srcId="{E306B32D-3457-49E5-87B1-7DD81E8A30F9}" destId="{DD697D34-C6FB-4107-8AB1-9F68B2DB53AC}" srcOrd="1" destOrd="0" presId="urn:microsoft.com/office/officeart/2005/8/layout/vList4"/>
    <dgm:cxn modelId="{5A219A06-2DC9-4AEC-8824-5DD4B5DB64DE}" type="presParOf" srcId="{E306B32D-3457-49E5-87B1-7DD81E8A30F9}" destId="{6A01A578-AF9B-4D4D-9F8C-66A6C25F8A68}" srcOrd="2" destOrd="0" presId="urn:microsoft.com/office/officeart/2005/8/layout/vList4"/>
    <dgm:cxn modelId="{E11E980C-C500-4ECC-AEF8-CEAEE979018F}" type="presParOf" srcId="{8E47DE87-BA86-47B0-AA06-ADF15F17F6EA}" destId="{DF8882D0-B5EE-43D9-9D6E-645F88732C7E}" srcOrd="1" destOrd="0" presId="urn:microsoft.com/office/officeart/2005/8/layout/vList4"/>
    <dgm:cxn modelId="{27BF2FF2-E883-40B6-90CD-B7C73DBBDFB8}" type="presParOf" srcId="{8E47DE87-BA86-47B0-AA06-ADF15F17F6EA}" destId="{09A86ECF-A309-4D71-8C36-FAD1C9289800}" srcOrd="2" destOrd="0" presId="urn:microsoft.com/office/officeart/2005/8/layout/vList4"/>
    <dgm:cxn modelId="{8DBF51C8-8AED-47E1-B947-47CDD26BE83D}" type="presParOf" srcId="{09A86ECF-A309-4D71-8C36-FAD1C9289800}" destId="{AE00128E-7A3B-46B4-8F69-D271E23F7393}" srcOrd="0" destOrd="0" presId="urn:microsoft.com/office/officeart/2005/8/layout/vList4"/>
    <dgm:cxn modelId="{F57558F2-AD2A-449E-9BBA-B8BE48C9B90E}" type="presParOf" srcId="{09A86ECF-A309-4D71-8C36-FAD1C9289800}" destId="{AFC93CD6-268F-4F54-8D4F-7F05383FB552}" srcOrd="1" destOrd="0" presId="urn:microsoft.com/office/officeart/2005/8/layout/vList4"/>
    <dgm:cxn modelId="{C896F38D-3674-4B42-9EEB-8E334ECE4948}" type="presParOf" srcId="{09A86ECF-A309-4D71-8C36-FAD1C9289800}" destId="{10B4622F-CAA4-4A1D-B86B-21F9441168DA}" srcOrd="2" destOrd="0" presId="urn:microsoft.com/office/officeart/2005/8/layout/vList4"/>
    <dgm:cxn modelId="{268A42A8-A626-471D-A44D-100A8D3A3765}" type="presParOf" srcId="{8E47DE87-BA86-47B0-AA06-ADF15F17F6EA}" destId="{0A17C832-1034-4783-8804-28AF9EDF959D}" srcOrd="3" destOrd="0" presId="urn:microsoft.com/office/officeart/2005/8/layout/vList4"/>
    <dgm:cxn modelId="{185B5D5B-9FC1-49CF-A597-80F4A66412CD}" type="presParOf" srcId="{8E47DE87-BA86-47B0-AA06-ADF15F17F6EA}" destId="{705FFA6C-DEDA-49A0-9E16-0245F07FD4DE}" srcOrd="4" destOrd="0" presId="urn:microsoft.com/office/officeart/2005/8/layout/vList4"/>
    <dgm:cxn modelId="{3D150F22-4086-4B3A-9A18-24D82C68F483}" type="presParOf" srcId="{705FFA6C-DEDA-49A0-9E16-0245F07FD4DE}" destId="{464067AE-0CD4-4944-9088-A4D9D7F73874}" srcOrd="0" destOrd="0" presId="urn:microsoft.com/office/officeart/2005/8/layout/vList4"/>
    <dgm:cxn modelId="{9F296DAE-2E4D-4B85-BED7-93963A775F01}" type="presParOf" srcId="{705FFA6C-DEDA-49A0-9E16-0245F07FD4DE}" destId="{16D2086C-2E28-4F42-95BC-159CC37E4BE8}" srcOrd="1" destOrd="0" presId="urn:microsoft.com/office/officeart/2005/8/layout/vList4"/>
    <dgm:cxn modelId="{50D89688-B532-4F94-97CC-A465A0EB5078}" type="presParOf" srcId="{705FFA6C-DEDA-49A0-9E16-0245F07FD4DE}" destId="{445D59CC-65CD-4664-B713-1E114FF48B01}" srcOrd="2" destOrd="0" presId="urn:microsoft.com/office/officeart/2005/8/layout/vList4"/>
    <dgm:cxn modelId="{BB9AAEFA-10AD-4DDF-BF6A-39C109ADC805}" type="presParOf" srcId="{8E47DE87-BA86-47B0-AA06-ADF15F17F6EA}" destId="{4CADD6AE-961C-436D-B550-89F656B31021}" srcOrd="5" destOrd="0" presId="urn:microsoft.com/office/officeart/2005/8/layout/vList4"/>
    <dgm:cxn modelId="{2275DBE7-D106-4309-AD32-2252793EC9A1}" type="presParOf" srcId="{8E47DE87-BA86-47B0-AA06-ADF15F17F6EA}" destId="{F7C1C6B3-B1AF-4630-A565-A4D4A8B4A295}" srcOrd="6" destOrd="0" presId="urn:microsoft.com/office/officeart/2005/8/layout/vList4"/>
    <dgm:cxn modelId="{0FFEA1A7-CA5A-4EA6-A116-4AA735C5F3B4}" type="presParOf" srcId="{F7C1C6B3-B1AF-4630-A565-A4D4A8B4A295}" destId="{5404A651-297C-4531-8EB7-E3C823C9117E}" srcOrd="0" destOrd="0" presId="urn:microsoft.com/office/officeart/2005/8/layout/vList4"/>
    <dgm:cxn modelId="{2B7F5D4A-D7FE-4431-AB0D-533D0D8767C4}" type="presParOf" srcId="{F7C1C6B3-B1AF-4630-A565-A4D4A8B4A295}" destId="{3EDB7512-F4CB-4513-B520-943D0935F2A2}" srcOrd="1" destOrd="0" presId="urn:microsoft.com/office/officeart/2005/8/layout/vList4"/>
    <dgm:cxn modelId="{DF8BB59A-180E-43C0-8A18-D163FD68D448}" type="presParOf" srcId="{F7C1C6B3-B1AF-4630-A565-A4D4A8B4A295}" destId="{809DA70D-9C66-42C6-A5DA-AD9143D7B271}"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DB98F7D-9866-4DE6-B567-BB90D98BA68D}" type="doc">
      <dgm:prSet loTypeId="urn:microsoft.com/office/officeart/2005/8/layout/vList4" loCatId="list" qsTypeId="urn:microsoft.com/office/officeart/2005/8/quickstyle/simple1" qsCatId="simple" csTypeId="urn:microsoft.com/office/officeart/2005/8/colors/accent5_3" csCatId="accent5" phldr="1"/>
      <dgm:spPr/>
      <dgm:t>
        <a:bodyPr/>
        <a:lstStyle/>
        <a:p>
          <a:endParaRPr lang="de-DE"/>
        </a:p>
      </dgm:t>
    </dgm:pt>
    <dgm:pt modelId="{D444A944-37BD-4719-B909-0E6649DE0C79}">
      <dgm:prSet phldrT="[Text]" custT="1"/>
      <dgm:spPr/>
      <dgm:t>
        <a:bodyPr/>
        <a:lstStyle/>
        <a:p>
          <a:pPr>
            <a:spcAft>
              <a:spcPts val="0"/>
            </a:spcAft>
          </a:pPr>
          <a:r>
            <a:rPr lang="de-DE" sz="1800" b="1" dirty="0">
              <a:latin typeface="Rockwell" panose="02060603020205020403" pitchFamily="18" charset="0"/>
            </a:rPr>
            <a:t>Ziele</a:t>
          </a:r>
        </a:p>
      </dgm:t>
    </dgm:pt>
    <dgm:pt modelId="{23CAAD3D-1644-493D-AB9A-B247709B9420}" type="parTrans" cxnId="{E5776C26-F2E8-4AA2-839E-A3FE2A0FC107}">
      <dgm:prSet/>
      <dgm:spPr/>
      <dgm:t>
        <a:bodyPr/>
        <a:lstStyle/>
        <a:p>
          <a:endParaRPr lang="de-DE"/>
        </a:p>
      </dgm:t>
    </dgm:pt>
    <dgm:pt modelId="{E3DD6422-D280-4E79-A5E2-3D1C58C8516A}" type="sibTrans" cxnId="{E5776C26-F2E8-4AA2-839E-A3FE2A0FC107}">
      <dgm:prSet/>
      <dgm:spPr/>
      <dgm:t>
        <a:bodyPr/>
        <a:lstStyle/>
        <a:p>
          <a:endParaRPr lang="de-DE"/>
        </a:p>
      </dgm:t>
    </dgm:pt>
    <dgm:pt modelId="{F49192D3-E40F-4E2E-8AC5-EFDD7BB74EDD}">
      <dgm:prSet phldrT="[Text]" custT="1"/>
      <dgm:spPr/>
      <dgm:t>
        <a:bodyPr/>
        <a:lstStyle/>
        <a:p>
          <a:pPr>
            <a:spcAft>
              <a:spcPts val="0"/>
            </a:spcAft>
          </a:pPr>
          <a:r>
            <a:rPr lang="de-DE" sz="1800" b="1" dirty="0">
              <a:latin typeface="Rockwell" panose="02060603020205020403" pitchFamily="18" charset="0"/>
            </a:rPr>
            <a:t>Unterricht</a:t>
          </a:r>
        </a:p>
      </dgm:t>
    </dgm:pt>
    <dgm:pt modelId="{0D46C224-EB1A-44A1-AD99-DC06759243ED}" type="parTrans" cxnId="{82AB21FB-90AF-4889-87F5-F25E79C5028F}">
      <dgm:prSet/>
      <dgm:spPr/>
      <dgm:t>
        <a:bodyPr/>
        <a:lstStyle/>
        <a:p>
          <a:endParaRPr lang="de-DE"/>
        </a:p>
      </dgm:t>
    </dgm:pt>
    <dgm:pt modelId="{4FAC4AE5-657A-4526-994B-34BFDF3E5921}" type="sibTrans" cxnId="{82AB21FB-90AF-4889-87F5-F25E79C5028F}">
      <dgm:prSet/>
      <dgm:spPr/>
      <dgm:t>
        <a:bodyPr/>
        <a:lstStyle/>
        <a:p>
          <a:endParaRPr lang="de-DE"/>
        </a:p>
      </dgm:t>
    </dgm:pt>
    <dgm:pt modelId="{2A82CC0E-8B8F-4F07-BA9D-D4DD65C29EAC}">
      <dgm:prSet phldrT="[Text]" custT="1"/>
      <dgm:spPr/>
      <dgm:t>
        <a:bodyPr/>
        <a:lstStyle/>
        <a:p>
          <a:pPr>
            <a:spcAft>
              <a:spcPct val="15000"/>
            </a:spcAft>
          </a:pPr>
          <a:r>
            <a:rPr lang="de-DE" sz="1400" dirty="0">
              <a:latin typeface="Rockwell" panose="02060603020205020403" pitchFamily="18" charset="0"/>
            </a:rPr>
            <a:t>Teilnahme am Regelunterricht in allen Fächern</a:t>
          </a:r>
        </a:p>
      </dgm:t>
    </dgm:pt>
    <dgm:pt modelId="{B56AEB31-86A2-4F0F-A65B-41690EC366AC}" type="parTrans" cxnId="{3AEDEAF9-2A7A-4954-99B7-CC5F2C6F5F1F}">
      <dgm:prSet/>
      <dgm:spPr/>
      <dgm:t>
        <a:bodyPr/>
        <a:lstStyle/>
        <a:p>
          <a:endParaRPr lang="de-DE"/>
        </a:p>
      </dgm:t>
    </dgm:pt>
    <dgm:pt modelId="{752658E3-8830-414A-929C-1A3CA19564D2}" type="sibTrans" cxnId="{3AEDEAF9-2A7A-4954-99B7-CC5F2C6F5F1F}">
      <dgm:prSet/>
      <dgm:spPr/>
      <dgm:t>
        <a:bodyPr/>
        <a:lstStyle/>
        <a:p>
          <a:endParaRPr lang="de-DE"/>
        </a:p>
      </dgm:t>
    </dgm:pt>
    <dgm:pt modelId="{F462F588-9E1D-4B66-885C-F6A2D5030E8F}">
      <dgm:prSet phldrT="[Text]" custT="1"/>
      <dgm:spPr/>
      <dgm:t>
        <a:bodyPr/>
        <a:lstStyle/>
        <a:p>
          <a:pPr marL="0">
            <a:spcAft>
              <a:spcPct val="35000"/>
            </a:spcAft>
          </a:pPr>
          <a:r>
            <a:rPr lang="de-DE" sz="1800" b="1" dirty="0">
              <a:latin typeface="Rockwell" panose="02060603020205020403" pitchFamily="18" charset="0"/>
            </a:rPr>
            <a:t>Verweildauer</a:t>
          </a:r>
        </a:p>
      </dgm:t>
    </dgm:pt>
    <dgm:pt modelId="{F2EB1AB8-23C3-4A53-9DA3-A566B20A6D9A}" type="parTrans" cxnId="{43657C27-6DF7-4F76-8124-656F32056C36}">
      <dgm:prSet/>
      <dgm:spPr/>
      <dgm:t>
        <a:bodyPr/>
        <a:lstStyle/>
        <a:p>
          <a:endParaRPr lang="de-DE"/>
        </a:p>
      </dgm:t>
    </dgm:pt>
    <dgm:pt modelId="{A240C54E-5D1D-4D5C-A450-3264C91D9A53}" type="sibTrans" cxnId="{43657C27-6DF7-4F76-8124-656F32056C36}">
      <dgm:prSet/>
      <dgm:spPr/>
      <dgm:t>
        <a:bodyPr/>
        <a:lstStyle/>
        <a:p>
          <a:endParaRPr lang="de-DE"/>
        </a:p>
      </dgm:t>
    </dgm:pt>
    <dgm:pt modelId="{353A4132-3E61-49F2-9BB1-74858CAC29E0}">
      <dgm:prSet custT="1"/>
      <dgm:spPr/>
      <dgm:t>
        <a:bodyPr/>
        <a:lstStyle/>
        <a:p>
          <a:pPr>
            <a:spcAft>
              <a:spcPct val="15000"/>
            </a:spcAft>
          </a:pPr>
          <a:r>
            <a:rPr lang="de-DE" sz="1400" dirty="0">
              <a:latin typeface="Rockwell" panose="02060603020205020403" pitchFamily="18" charset="0"/>
            </a:rPr>
            <a:t>zwei bis sechs Stunden DaZ-Unterricht pro Woche zusätzlich</a:t>
          </a:r>
        </a:p>
      </dgm:t>
    </dgm:pt>
    <dgm:pt modelId="{5A5D55D3-A2A4-4292-A7A8-4B8096E5B99F}" type="parTrans" cxnId="{7EF2614E-C6AB-4A6D-8BB7-8484DDE056A0}">
      <dgm:prSet/>
      <dgm:spPr/>
      <dgm:t>
        <a:bodyPr/>
        <a:lstStyle/>
        <a:p>
          <a:endParaRPr lang="de-DE"/>
        </a:p>
      </dgm:t>
    </dgm:pt>
    <dgm:pt modelId="{1339A123-FD3B-4AC0-9E34-CA281378A4DA}" type="sibTrans" cxnId="{7EF2614E-C6AB-4A6D-8BB7-8484DDE056A0}">
      <dgm:prSet/>
      <dgm:spPr/>
      <dgm:t>
        <a:bodyPr/>
        <a:lstStyle/>
        <a:p>
          <a:endParaRPr lang="de-DE"/>
        </a:p>
      </dgm:t>
    </dgm:pt>
    <dgm:pt modelId="{26B52F3C-22FB-4457-A2DD-1E714CAED328}">
      <dgm:prSet custT="1"/>
      <dgm:spPr/>
      <dgm:t>
        <a:bodyPr/>
        <a:lstStyle/>
        <a:p>
          <a:pPr>
            <a:spcAft>
              <a:spcPct val="15000"/>
            </a:spcAft>
          </a:pPr>
          <a:r>
            <a:rPr lang="de-DE" sz="1400" dirty="0">
              <a:latin typeface="Rockwell" panose="02060603020205020403" pitchFamily="18" charset="0"/>
            </a:rPr>
            <a:t>kann jahrgangs- oder schulübergreifend organisiert sein</a:t>
          </a:r>
        </a:p>
      </dgm:t>
    </dgm:pt>
    <dgm:pt modelId="{6A47FC95-8DAC-4AF1-98E6-3796677776BD}" type="parTrans" cxnId="{E4D95536-83D8-4EE8-A574-E9B8440E0602}">
      <dgm:prSet/>
      <dgm:spPr/>
      <dgm:t>
        <a:bodyPr/>
        <a:lstStyle/>
        <a:p>
          <a:endParaRPr lang="de-DE"/>
        </a:p>
      </dgm:t>
    </dgm:pt>
    <dgm:pt modelId="{072E35C1-DCF8-4411-9100-2AFEA4D2B7A6}" type="sibTrans" cxnId="{E4D95536-83D8-4EE8-A574-E9B8440E0602}">
      <dgm:prSet/>
      <dgm:spPr/>
      <dgm:t>
        <a:bodyPr/>
        <a:lstStyle/>
        <a:p>
          <a:endParaRPr lang="de-DE"/>
        </a:p>
      </dgm:t>
    </dgm:pt>
    <dgm:pt modelId="{E8D6F8AA-77F7-4FF8-B325-813F9587CB3F}">
      <dgm:prSet custT="1"/>
      <dgm:spPr/>
      <dgm:t>
        <a:bodyPr/>
        <a:lstStyle/>
        <a:p>
          <a:pPr>
            <a:spcAft>
              <a:spcPct val="15000"/>
            </a:spcAft>
          </a:pPr>
          <a:r>
            <a:rPr lang="de-DE" sz="1400" dirty="0">
              <a:latin typeface="Rockwell" panose="02060603020205020403" pitchFamily="18" charset="0"/>
            </a:rPr>
            <a:t>in Ausnahmefällen während des Unterrichts, wenn </a:t>
          </a:r>
          <a:r>
            <a:rPr lang="de-DE" sz="1400" dirty="0" err="1">
              <a:latin typeface="Rockwell" panose="02060603020205020403" pitchFamily="18" charset="0"/>
            </a:rPr>
            <a:t>SuS</a:t>
          </a:r>
          <a:r>
            <a:rPr lang="de-DE" sz="1400" dirty="0">
              <a:latin typeface="Rockwell" panose="02060603020205020403" pitchFamily="18" charset="0"/>
            </a:rPr>
            <a:t> bei Leistungsnachweisen nicht benachteiligt sind </a:t>
          </a:r>
        </a:p>
      </dgm:t>
    </dgm:pt>
    <dgm:pt modelId="{46922F49-F054-4DB4-A3EE-5B8F961AC2CA}" type="parTrans" cxnId="{2B9EF9CA-DCD6-42C5-BBAD-9D5C795348B1}">
      <dgm:prSet/>
      <dgm:spPr/>
      <dgm:t>
        <a:bodyPr/>
        <a:lstStyle/>
        <a:p>
          <a:endParaRPr lang="de-DE"/>
        </a:p>
      </dgm:t>
    </dgm:pt>
    <dgm:pt modelId="{1EB018E0-FB5A-4572-97E5-E579B7845DFB}" type="sibTrans" cxnId="{2B9EF9CA-DCD6-42C5-BBAD-9D5C795348B1}">
      <dgm:prSet/>
      <dgm:spPr/>
      <dgm:t>
        <a:bodyPr/>
        <a:lstStyle/>
        <a:p>
          <a:endParaRPr lang="de-DE"/>
        </a:p>
      </dgm:t>
    </dgm:pt>
    <dgm:pt modelId="{C18F52D6-40E9-4123-AA37-A28B9C4FEECB}">
      <dgm:prSet phldrT="[Text]" custT="1"/>
      <dgm:spPr/>
      <dgm:t>
        <a:bodyPr/>
        <a:lstStyle/>
        <a:p>
          <a:pPr>
            <a:spcAft>
              <a:spcPct val="15000"/>
            </a:spcAft>
          </a:pPr>
          <a:r>
            <a:rPr lang="de-DE" sz="1400" dirty="0">
              <a:latin typeface="Rockwell" panose="02060603020205020403" pitchFamily="18" charset="0"/>
            </a:rPr>
            <a:t>Fortsetzung des Aufbaus der Kompetenzen in den Bereichen Textproduktion und Lesen</a:t>
          </a:r>
        </a:p>
      </dgm:t>
    </dgm:pt>
    <dgm:pt modelId="{AF67B5BD-C913-4B54-B351-4F4A9E2AF455}" type="parTrans" cxnId="{A4820E5C-F190-47CB-814B-7971F05D4B5C}">
      <dgm:prSet/>
      <dgm:spPr/>
      <dgm:t>
        <a:bodyPr/>
        <a:lstStyle/>
        <a:p>
          <a:endParaRPr lang="de-DE"/>
        </a:p>
      </dgm:t>
    </dgm:pt>
    <dgm:pt modelId="{AEB84556-CD7D-4F68-99F6-8CA625695736}" type="sibTrans" cxnId="{A4820E5C-F190-47CB-814B-7971F05D4B5C}">
      <dgm:prSet/>
      <dgm:spPr/>
      <dgm:t>
        <a:bodyPr/>
        <a:lstStyle/>
        <a:p>
          <a:endParaRPr lang="de-DE"/>
        </a:p>
      </dgm:t>
    </dgm:pt>
    <dgm:pt modelId="{87783BF6-8A1D-4E1E-A3A3-8C906DD0D414}">
      <dgm:prSet phldrT="[Text]" custT="1"/>
      <dgm:spPr/>
      <dgm:t>
        <a:bodyPr/>
        <a:lstStyle/>
        <a:p>
          <a:pPr>
            <a:spcAft>
              <a:spcPct val="15000"/>
            </a:spcAft>
          </a:pPr>
          <a:r>
            <a:rPr lang="de-DE" sz="1400" dirty="0">
              <a:latin typeface="Rockwell" panose="02060603020205020403" pitchFamily="18" charset="0"/>
            </a:rPr>
            <a:t>Erweiterung von Wortschatz, Grammatik und Orthographie</a:t>
          </a:r>
        </a:p>
      </dgm:t>
    </dgm:pt>
    <dgm:pt modelId="{0C83B941-F3F9-45EF-B5E3-84B0A2F7D83E}" type="parTrans" cxnId="{A5A02442-E94B-4879-BA04-DEE74680C071}">
      <dgm:prSet/>
      <dgm:spPr/>
      <dgm:t>
        <a:bodyPr/>
        <a:lstStyle/>
        <a:p>
          <a:endParaRPr lang="de-DE"/>
        </a:p>
      </dgm:t>
    </dgm:pt>
    <dgm:pt modelId="{CE7E7435-D90A-466A-80F6-A66D78ACD79E}" type="sibTrans" cxnId="{A5A02442-E94B-4879-BA04-DEE74680C071}">
      <dgm:prSet/>
      <dgm:spPr/>
      <dgm:t>
        <a:bodyPr/>
        <a:lstStyle/>
        <a:p>
          <a:endParaRPr lang="de-DE"/>
        </a:p>
      </dgm:t>
    </dgm:pt>
    <dgm:pt modelId="{6B6093C8-7C32-4F50-A9E8-A9083C3688B9}">
      <dgm:prSet phldrT="[Text]" custT="1"/>
      <dgm:spPr/>
      <dgm:t>
        <a:bodyPr/>
        <a:lstStyle/>
        <a:p>
          <a:pPr>
            <a:spcAft>
              <a:spcPct val="15000"/>
            </a:spcAft>
          </a:pPr>
          <a:r>
            <a:rPr lang="de-DE" sz="1400" dirty="0">
              <a:latin typeface="Rockwell" panose="02060603020205020403" pitchFamily="18" charset="0"/>
            </a:rPr>
            <a:t>Vermittlung von Fachsprachen</a:t>
          </a:r>
        </a:p>
      </dgm:t>
    </dgm:pt>
    <dgm:pt modelId="{B4879EDB-25D8-4FE6-8EC0-456655EEA05A}" type="parTrans" cxnId="{2D666FF9-29E7-464D-B96D-5F952F60D7C3}">
      <dgm:prSet/>
      <dgm:spPr/>
      <dgm:t>
        <a:bodyPr/>
        <a:lstStyle/>
        <a:p>
          <a:endParaRPr lang="de-DE"/>
        </a:p>
      </dgm:t>
    </dgm:pt>
    <dgm:pt modelId="{957DABE9-35D6-473F-B06C-3131EDB8DEB0}" type="sibTrans" cxnId="{2D666FF9-29E7-464D-B96D-5F952F60D7C3}">
      <dgm:prSet/>
      <dgm:spPr/>
      <dgm:t>
        <a:bodyPr/>
        <a:lstStyle/>
        <a:p>
          <a:endParaRPr lang="de-DE"/>
        </a:p>
      </dgm:t>
    </dgm:pt>
    <dgm:pt modelId="{D4E9E9D8-0471-46CA-9A76-E386AF2D5194}">
      <dgm:prSet phldrT="[Text]" custT="1"/>
      <dgm:spPr/>
      <dgm:t>
        <a:bodyPr/>
        <a:lstStyle/>
        <a:p>
          <a:pPr>
            <a:spcAft>
              <a:spcPct val="15000"/>
            </a:spcAft>
          </a:pPr>
          <a:r>
            <a:rPr lang="de-DE" sz="1400" dirty="0">
              <a:latin typeface="Rockwell" panose="02060603020205020403" pitchFamily="18" charset="0"/>
            </a:rPr>
            <a:t>Ausbau der mündlichen Sprachkompetenzen</a:t>
          </a:r>
        </a:p>
      </dgm:t>
    </dgm:pt>
    <dgm:pt modelId="{545FBCEF-EA68-40CE-9F7D-B25D3487FBAD}" type="parTrans" cxnId="{D1A4CC6A-06C4-4F09-920E-143AAA6FA9C3}">
      <dgm:prSet/>
      <dgm:spPr/>
      <dgm:t>
        <a:bodyPr/>
        <a:lstStyle/>
        <a:p>
          <a:endParaRPr lang="de-DE"/>
        </a:p>
      </dgm:t>
    </dgm:pt>
    <dgm:pt modelId="{EE2B37BA-2258-41EC-AA49-0A2C377E4B27}" type="sibTrans" cxnId="{D1A4CC6A-06C4-4F09-920E-143AAA6FA9C3}">
      <dgm:prSet/>
      <dgm:spPr/>
      <dgm:t>
        <a:bodyPr/>
        <a:lstStyle/>
        <a:p>
          <a:endParaRPr lang="de-DE"/>
        </a:p>
      </dgm:t>
    </dgm:pt>
    <dgm:pt modelId="{D57FCA94-16D4-438C-8687-B9E150611F52}">
      <dgm:prSet phldrT="[Text]" custT="1"/>
      <dgm:spPr/>
      <dgm:t>
        <a:bodyPr/>
        <a:lstStyle/>
        <a:p>
          <a:pPr>
            <a:spcAft>
              <a:spcPts val="0"/>
            </a:spcAft>
          </a:pPr>
          <a:r>
            <a:rPr lang="de-DE" sz="1800" b="1" dirty="0">
              <a:latin typeface="Rockwell" panose="02060603020205020403" pitchFamily="18" charset="0"/>
            </a:rPr>
            <a:t>Leistungsbewertung</a:t>
          </a:r>
        </a:p>
      </dgm:t>
    </dgm:pt>
    <dgm:pt modelId="{5BE5F9C8-7411-41A1-A434-612C3F3C4881}" type="parTrans" cxnId="{4D0833F5-9292-4393-B13D-758FDC310EAA}">
      <dgm:prSet/>
      <dgm:spPr/>
      <dgm:t>
        <a:bodyPr/>
        <a:lstStyle/>
        <a:p>
          <a:endParaRPr lang="de-DE"/>
        </a:p>
      </dgm:t>
    </dgm:pt>
    <dgm:pt modelId="{3829E149-512A-4225-92DA-16EFABA2A829}" type="sibTrans" cxnId="{4D0833F5-9292-4393-B13D-758FDC310EAA}">
      <dgm:prSet/>
      <dgm:spPr/>
      <dgm:t>
        <a:bodyPr/>
        <a:lstStyle/>
        <a:p>
          <a:endParaRPr lang="de-DE"/>
        </a:p>
      </dgm:t>
    </dgm:pt>
    <dgm:pt modelId="{407EE60B-EB60-4F0F-BB23-1A5C5F453DBB}">
      <dgm:prSet phldrT="[Text]" custT="1"/>
      <dgm:spPr/>
      <dgm:t>
        <a:bodyPr/>
        <a:lstStyle/>
        <a:p>
          <a:pPr marL="114300">
            <a:spcAft>
              <a:spcPct val="15000"/>
            </a:spcAft>
          </a:pPr>
          <a:r>
            <a:rPr lang="de-DE" sz="1500" dirty="0">
              <a:latin typeface="Rockwell" panose="02060603020205020403" pitchFamily="18" charset="0"/>
            </a:rPr>
            <a:t>Bis zu sechs Jahre</a:t>
          </a:r>
          <a:endParaRPr lang="de-DE" sz="1500" b="1" dirty="0">
            <a:latin typeface="Rockwell" panose="02060603020205020403" pitchFamily="18" charset="0"/>
          </a:endParaRPr>
        </a:p>
      </dgm:t>
    </dgm:pt>
    <dgm:pt modelId="{7D39E37E-0775-4AA8-9249-FCB7DFFBFA98}" type="parTrans" cxnId="{BDF73317-C28E-4C6D-A277-861A5A5689AF}">
      <dgm:prSet/>
      <dgm:spPr/>
      <dgm:t>
        <a:bodyPr/>
        <a:lstStyle/>
        <a:p>
          <a:endParaRPr lang="de-DE"/>
        </a:p>
      </dgm:t>
    </dgm:pt>
    <dgm:pt modelId="{F7689B86-799E-4AEC-885F-7ADDBB8B660D}" type="sibTrans" cxnId="{BDF73317-C28E-4C6D-A277-861A5A5689AF}">
      <dgm:prSet/>
      <dgm:spPr/>
      <dgm:t>
        <a:bodyPr/>
        <a:lstStyle/>
        <a:p>
          <a:endParaRPr lang="de-DE"/>
        </a:p>
      </dgm:t>
    </dgm:pt>
    <dgm:pt modelId="{76839289-9960-4CE5-ADA8-373E3969AD90}">
      <dgm:prSet custT="1"/>
      <dgm:spPr/>
      <dgm:t>
        <a:bodyPr/>
        <a:lstStyle/>
        <a:p>
          <a:pPr marL="114300">
            <a:spcAft>
              <a:spcPts val="0"/>
            </a:spcAft>
          </a:pPr>
          <a:r>
            <a:rPr lang="de-DE" sz="1500" dirty="0">
              <a:latin typeface="Rockwell" panose="02060603020205020403" pitchFamily="18" charset="0"/>
            </a:rPr>
            <a:t>bis zum Erreichen des Sprachniveaus B2 nach dem GER</a:t>
          </a:r>
        </a:p>
      </dgm:t>
    </dgm:pt>
    <dgm:pt modelId="{8AC27D90-6DEA-43CA-9BB4-90769AABCAC2}" type="parTrans" cxnId="{FEE95FE1-DF40-4883-8C02-A27B33AE4C48}">
      <dgm:prSet/>
      <dgm:spPr/>
      <dgm:t>
        <a:bodyPr/>
        <a:lstStyle/>
        <a:p>
          <a:endParaRPr lang="de-DE"/>
        </a:p>
      </dgm:t>
    </dgm:pt>
    <dgm:pt modelId="{B028CCB9-37AF-4DEE-A281-E0DCCF2FDB3D}" type="sibTrans" cxnId="{FEE95FE1-DF40-4883-8C02-A27B33AE4C48}">
      <dgm:prSet/>
      <dgm:spPr/>
      <dgm:t>
        <a:bodyPr/>
        <a:lstStyle/>
        <a:p>
          <a:endParaRPr lang="de-DE"/>
        </a:p>
      </dgm:t>
    </dgm:pt>
    <dgm:pt modelId="{20F4DE6A-06CA-45FE-B04E-3EDD014F9A60}">
      <dgm:prSet custT="1"/>
      <dgm:spPr/>
      <dgm:t>
        <a:bodyPr/>
        <a:lstStyle/>
        <a:p>
          <a:pPr marL="114300">
            <a:spcAft>
              <a:spcPts val="0"/>
            </a:spcAft>
          </a:pPr>
          <a:r>
            <a:rPr lang="de-DE" sz="1500" dirty="0">
              <a:latin typeface="Rockwell" panose="02060603020205020403" pitchFamily="18" charset="0"/>
            </a:rPr>
            <a:t>Wechsel in die Stufe der vollständigen Integration</a:t>
          </a:r>
        </a:p>
      </dgm:t>
    </dgm:pt>
    <dgm:pt modelId="{1ADC6014-E341-448E-9EA1-5C07078BA721}" type="parTrans" cxnId="{ED2D4133-CBC0-41E1-B0BF-C0C78D5662E9}">
      <dgm:prSet/>
      <dgm:spPr/>
      <dgm:t>
        <a:bodyPr/>
        <a:lstStyle/>
        <a:p>
          <a:endParaRPr lang="de-DE"/>
        </a:p>
      </dgm:t>
    </dgm:pt>
    <dgm:pt modelId="{7DA1B17B-61ED-47C0-8C85-ACDD87590DFA}" type="sibTrans" cxnId="{ED2D4133-CBC0-41E1-B0BF-C0C78D5662E9}">
      <dgm:prSet/>
      <dgm:spPr/>
      <dgm:t>
        <a:bodyPr/>
        <a:lstStyle/>
        <a:p>
          <a:endParaRPr lang="de-DE"/>
        </a:p>
      </dgm:t>
    </dgm:pt>
    <dgm:pt modelId="{389A3FA1-3D9D-4B35-8498-B20B8F4ED453}">
      <dgm:prSet phldrT="[Text]" custT="1"/>
      <dgm:spPr/>
      <dgm:t>
        <a:bodyPr/>
        <a:lstStyle/>
        <a:p>
          <a:pPr>
            <a:spcAft>
              <a:spcPct val="15000"/>
            </a:spcAft>
          </a:pPr>
          <a:r>
            <a:rPr lang="de-DE" sz="1500" b="0" dirty="0">
              <a:latin typeface="Rockwell" panose="02060603020205020403" pitchFamily="18" charset="0"/>
            </a:rPr>
            <a:t>Dokumentation der sprachlichen Entwicklung im Zeugnis von Klasse 1 bis 8</a:t>
          </a:r>
        </a:p>
      </dgm:t>
    </dgm:pt>
    <dgm:pt modelId="{E50A73FC-BCE8-4A04-98B5-154700148C95}" type="parTrans" cxnId="{B004DCA3-A73F-40C3-921F-C49037C8B7D2}">
      <dgm:prSet/>
      <dgm:spPr/>
      <dgm:t>
        <a:bodyPr/>
        <a:lstStyle/>
        <a:p>
          <a:endParaRPr lang="de-DE"/>
        </a:p>
      </dgm:t>
    </dgm:pt>
    <dgm:pt modelId="{5F023A96-2D2C-4C7B-A1DF-EBD64674EFED}" type="sibTrans" cxnId="{B004DCA3-A73F-40C3-921F-C49037C8B7D2}">
      <dgm:prSet/>
      <dgm:spPr/>
      <dgm:t>
        <a:bodyPr/>
        <a:lstStyle/>
        <a:p>
          <a:endParaRPr lang="de-DE"/>
        </a:p>
      </dgm:t>
    </dgm:pt>
    <dgm:pt modelId="{9C03FCD1-59FC-4FC5-88E0-3129DA506796}">
      <dgm:prSet phldrT="[Text]" custT="1"/>
      <dgm:spPr/>
      <dgm:t>
        <a:bodyPr/>
        <a:lstStyle/>
        <a:p>
          <a:pPr>
            <a:spcAft>
              <a:spcPct val="15000"/>
            </a:spcAft>
          </a:pPr>
          <a:r>
            <a:rPr lang="de-DE" sz="1500" b="0" dirty="0">
              <a:latin typeface="Rockwell" panose="02060603020205020403" pitchFamily="18" charset="0"/>
            </a:rPr>
            <a:t>Ausgleichsmaßnahmen bei Schulabschlüssen bei weniger als 5 Jahren Schulbesuch in Deutschland (z. B. Wortlisten, </a:t>
          </a:r>
          <a:r>
            <a:rPr lang="de-DE" sz="1500" b="0" dirty="0" err="1">
              <a:latin typeface="Rockwell" panose="02060603020205020403" pitchFamily="18" charset="0"/>
            </a:rPr>
            <a:t>Herkunftsprachenprüfung</a:t>
          </a:r>
          <a:r>
            <a:rPr lang="de-DE" sz="1500" b="0" dirty="0">
              <a:latin typeface="Rockwell" panose="02060603020205020403" pitchFamily="18" charset="0"/>
            </a:rPr>
            <a:t> zum Ersatz der ersten FS im ESA und MSA oder der zweiten FS im Abitur)</a:t>
          </a:r>
        </a:p>
      </dgm:t>
    </dgm:pt>
    <dgm:pt modelId="{53DBEF88-2B6A-44C0-89ED-4A7BF7CDE540}" type="parTrans" cxnId="{FAC2D68C-C2B3-442D-B44A-005C83561FBB}">
      <dgm:prSet/>
      <dgm:spPr/>
      <dgm:t>
        <a:bodyPr/>
        <a:lstStyle/>
        <a:p>
          <a:endParaRPr lang="de-DE"/>
        </a:p>
      </dgm:t>
    </dgm:pt>
    <dgm:pt modelId="{AE63F454-F760-4176-BC26-D818A2B63BE3}" type="sibTrans" cxnId="{FAC2D68C-C2B3-442D-B44A-005C83561FBB}">
      <dgm:prSet/>
      <dgm:spPr/>
      <dgm:t>
        <a:bodyPr/>
        <a:lstStyle/>
        <a:p>
          <a:endParaRPr lang="de-DE"/>
        </a:p>
      </dgm:t>
    </dgm:pt>
    <dgm:pt modelId="{8E47DE87-BA86-47B0-AA06-ADF15F17F6EA}" type="pres">
      <dgm:prSet presAssocID="{4DB98F7D-9866-4DE6-B567-BB90D98BA68D}" presName="linear" presStyleCnt="0">
        <dgm:presLayoutVars>
          <dgm:dir/>
          <dgm:resizeHandles val="exact"/>
        </dgm:presLayoutVars>
      </dgm:prSet>
      <dgm:spPr/>
    </dgm:pt>
    <dgm:pt modelId="{E306B32D-3457-49E5-87B1-7DD81E8A30F9}" type="pres">
      <dgm:prSet presAssocID="{D444A944-37BD-4719-B909-0E6649DE0C79}" presName="comp" presStyleCnt="0"/>
      <dgm:spPr/>
    </dgm:pt>
    <dgm:pt modelId="{4B365A57-BDB5-48F4-9DD4-B472DD1BDEE0}" type="pres">
      <dgm:prSet presAssocID="{D444A944-37BD-4719-B909-0E6649DE0C79}" presName="box" presStyleLbl="node1" presStyleIdx="0" presStyleCnt="4"/>
      <dgm:spPr/>
    </dgm:pt>
    <dgm:pt modelId="{DD697D34-C6FB-4107-8AB1-9F68B2DB53AC}" type="pres">
      <dgm:prSet presAssocID="{D444A944-37BD-4719-B909-0E6649DE0C79}" presName="img" presStyleLbl="fgImgPlace1" presStyleIdx="0" presStyleCnt="4" custScaleX="65762" custScaleY="105076"/>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t="-7143" b="-7143"/>
          </a:stretch>
        </a:blipFill>
      </dgm:spPr>
      <dgm:extLst>
        <a:ext uri="{E40237B7-FDA0-4F09-8148-C483321AD2D9}">
          <dgm14:cNvPr xmlns:dgm14="http://schemas.microsoft.com/office/drawing/2010/diagram" id="0" name="" descr="Volltreffer mit einfarbiger Füllung"/>
        </a:ext>
      </dgm:extLst>
    </dgm:pt>
    <dgm:pt modelId="{6A01A578-AF9B-4D4D-9F8C-66A6C25F8A68}" type="pres">
      <dgm:prSet presAssocID="{D444A944-37BD-4719-B909-0E6649DE0C79}" presName="text" presStyleLbl="node1" presStyleIdx="0" presStyleCnt="4">
        <dgm:presLayoutVars>
          <dgm:bulletEnabled val="1"/>
        </dgm:presLayoutVars>
      </dgm:prSet>
      <dgm:spPr/>
    </dgm:pt>
    <dgm:pt modelId="{DF8882D0-B5EE-43D9-9D6E-645F88732C7E}" type="pres">
      <dgm:prSet presAssocID="{E3DD6422-D280-4E79-A5E2-3D1C58C8516A}" presName="spacer" presStyleCnt="0"/>
      <dgm:spPr/>
    </dgm:pt>
    <dgm:pt modelId="{09A86ECF-A309-4D71-8C36-FAD1C9289800}" type="pres">
      <dgm:prSet presAssocID="{F49192D3-E40F-4E2E-8AC5-EFDD7BB74EDD}" presName="comp" presStyleCnt="0"/>
      <dgm:spPr/>
    </dgm:pt>
    <dgm:pt modelId="{AE00128E-7A3B-46B4-8F69-D271E23F7393}" type="pres">
      <dgm:prSet presAssocID="{F49192D3-E40F-4E2E-8AC5-EFDD7BB74EDD}" presName="box" presStyleLbl="node1" presStyleIdx="1" presStyleCnt="4"/>
      <dgm:spPr/>
    </dgm:pt>
    <dgm:pt modelId="{AFC93CD6-268F-4F54-8D4F-7F05383FB552}" type="pres">
      <dgm:prSet presAssocID="{F49192D3-E40F-4E2E-8AC5-EFDD7BB74EDD}" presName="img" presStyleLbl="fgImgPlace1" presStyleIdx="1" presStyleCnt="4" custScaleX="65762" custScaleY="105076"/>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t="-8542" b="-8542"/>
          </a:stretch>
        </a:blipFill>
      </dgm:spPr>
      <dgm:extLst>
        <a:ext uri="{E40237B7-FDA0-4F09-8148-C483321AD2D9}">
          <dgm14:cNvPr xmlns:dgm14="http://schemas.microsoft.com/office/drawing/2010/diagram" id="0" name="" descr="Klassenzimmer mit einfarbiger Füllung"/>
        </a:ext>
      </dgm:extLst>
    </dgm:pt>
    <dgm:pt modelId="{10B4622F-CAA4-4A1D-B86B-21F9441168DA}" type="pres">
      <dgm:prSet presAssocID="{F49192D3-E40F-4E2E-8AC5-EFDD7BB74EDD}" presName="text" presStyleLbl="node1" presStyleIdx="1" presStyleCnt="4">
        <dgm:presLayoutVars>
          <dgm:bulletEnabled val="1"/>
        </dgm:presLayoutVars>
      </dgm:prSet>
      <dgm:spPr/>
    </dgm:pt>
    <dgm:pt modelId="{0A17C832-1034-4783-8804-28AF9EDF959D}" type="pres">
      <dgm:prSet presAssocID="{4FAC4AE5-657A-4526-994B-34BFDF3E5921}" presName="spacer" presStyleCnt="0"/>
      <dgm:spPr/>
    </dgm:pt>
    <dgm:pt modelId="{705FFA6C-DEDA-49A0-9E16-0245F07FD4DE}" type="pres">
      <dgm:prSet presAssocID="{F462F588-9E1D-4B66-885C-F6A2D5030E8F}" presName="comp" presStyleCnt="0"/>
      <dgm:spPr/>
    </dgm:pt>
    <dgm:pt modelId="{464067AE-0CD4-4944-9088-A4D9D7F73874}" type="pres">
      <dgm:prSet presAssocID="{F462F588-9E1D-4B66-885C-F6A2D5030E8F}" presName="box" presStyleLbl="node1" presStyleIdx="2" presStyleCnt="4"/>
      <dgm:spPr/>
    </dgm:pt>
    <dgm:pt modelId="{16D2086C-2E28-4F42-95BC-159CC37E4BE8}" type="pres">
      <dgm:prSet presAssocID="{F462F588-9E1D-4B66-885C-F6A2D5030E8F}" presName="img" presStyleLbl="fgImgPlace1" presStyleIdx="2" presStyleCnt="4" custScaleX="65762" custScaleY="105076"/>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t="-5715" b="-5715"/>
          </a:stretch>
        </a:blipFill>
      </dgm:spPr>
      <dgm:extLst>
        <a:ext uri="{E40237B7-FDA0-4F09-8148-C483321AD2D9}">
          <dgm14:cNvPr xmlns:dgm14="http://schemas.microsoft.com/office/drawing/2010/diagram" id="0" name="" descr="Sanduhr abgelaufen mit einfarbiger Füllung"/>
        </a:ext>
      </dgm:extLst>
    </dgm:pt>
    <dgm:pt modelId="{445D59CC-65CD-4664-B713-1E114FF48B01}" type="pres">
      <dgm:prSet presAssocID="{F462F588-9E1D-4B66-885C-F6A2D5030E8F}" presName="text" presStyleLbl="node1" presStyleIdx="2" presStyleCnt="4">
        <dgm:presLayoutVars>
          <dgm:bulletEnabled val="1"/>
        </dgm:presLayoutVars>
      </dgm:prSet>
      <dgm:spPr/>
    </dgm:pt>
    <dgm:pt modelId="{018C6F21-6FE5-43FD-94C4-E28B97CB6E6D}" type="pres">
      <dgm:prSet presAssocID="{A240C54E-5D1D-4D5C-A450-3264C91D9A53}" presName="spacer" presStyleCnt="0"/>
      <dgm:spPr/>
    </dgm:pt>
    <dgm:pt modelId="{3EDF17F3-09AB-49AA-9440-3A44C0313E15}" type="pres">
      <dgm:prSet presAssocID="{D57FCA94-16D4-438C-8687-B9E150611F52}" presName="comp" presStyleCnt="0"/>
      <dgm:spPr/>
    </dgm:pt>
    <dgm:pt modelId="{3287E929-B66D-4385-9E7F-1D1F0B328B15}" type="pres">
      <dgm:prSet presAssocID="{D57FCA94-16D4-438C-8687-B9E150611F52}" presName="box" presStyleLbl="node1" presStyleIdx="3" presStyleCnt="4" custLinFactNeighborX="85" custLinFactNeighborY="157"/>
      <dgm:spPr/>
    </dgm:pt>
    <dgm:pt modelId="{617C8CC9-22DF-4247-B84C-3570ABDD1616}" type="pres">
      <dgm:prSet presAssocID="{D57FCA94-16D4-438C-8687-B9E150611F52}" presName="img" presStyleLbl="fgImgPlace1" presStyleIdx="3" presStyleCnt="4" custScaleX="63953"/>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t="-42582" b="-42582"/>
          </a:stretch>
        </a:blipFill>
      </dgm:spPr>
      <dgm:extLst>
        <a:ext uri="{E40237B7-FDA0-4F09-8148-C483321AD2D9}">
          <dgm14:cNvPr xmlns:dgm14="http://schemas.microsoft.com/office/drawing/2010/diagram" id="0" name="" descr="Abschlusshut mit einfarbiger Füllung"/>
        </a:ext>
      </dgm:extLst>
    </dgm:pt>
    <dgm:pt modelId="{725D2936-CE6F-43EC-AB46-96CCA0A91406}" type="pres">
      <dgm:prSet presAssocID="{D57FCA94-16D4-438C-8687-B9E150611F52}" presName="text" presStyleLbl="node1" presStyleIdx="3" presStyleCnt="4">
        <dgm:presLayoutVars>
          <dgm:bulletEnabled val="1"/>
        </dgm:presLayoutVars>
      </dgm:prSet>
      <dgm:spPr/>
    </dgm:pt>
  </dgm:ptLst>
  <dgm:cxnLst>
    <dgm:cxn modelId="{25192001-C73E-4B28-B5DE-5050B855A4EF}" type="presOf" srcId="{407EE60B-EB60-4F0F-BB23-1A5C5F453DBB}" destId="{464067AE-0CD4-4944-9088-A4D9D7F73874}" srcOrd="0" destOrd="1" presId="urn:microsoft.com/office/officeart/2005/8/layout/vList4"/>
    <dgm:cxn modelId="{E216AE02-1696-4140-ABFC-76D143FD9BE7}" type="presOf" srcId="{6B6093C8-7C32-4F50-A9E8-A9083C3688B9}" destId="{6A01A578-AF9B-4D4D-9F8C-66A6C25F8A68}" srcOrd="1" destOrd="4" presId="urn:microsoft.com/office/officeart/2005/8/layout/vList4"/>
    <dgm:cxn modelId="{CD1E970A-5AA7-4347-A1AA-537670F22A44}" type="presOf" srcId="{20F4DE6A-06CA-45FE-B04E-3EDD014F9A60}" destId="{464067AE-0CD4-4944-9088-A4D9D7F73874}" srcOrd="0" destOrd="3" presId="urn:microsoft.com/office/officeart/2005/8/layout/vList4"/>
    <dgm:cxn modelId="{9FC16B12-1E88-47E9-B2A0-C7EDFBB5D30E}" type="presOf" srcId="{353A4132-3E61-49F2-9BB1-74858CAC29E0}" destId="{AE00128E-7A3B-46B4-8F69-D271E23F7393}" srcOrd="0" destOrd="2" presId="urn:microsoft.com/office/officeart/2005/8/layout/vList4"/>
    <dgm:cxn modelId="{E8489E15-AC0C-4AD2-B42D-FD91B3656DE7}" type="presOf" srcId="{C18F52D6-40E9-4123-AA37-A28B9C4FEECB}" destId="{4B365A57-BDB5-48F4-9DD4-B472DD1BDEE0}" srcOrd="0" destOrd="1" presId="urn:microsoft.com/office/officeart/2005/8/layout/vList4"/>
    <dgm:cxn modelId="{BDF73317-C28E-4C6D-A277-861A5A5689AF}" srcId="{F462F588-9E1D-4B66-885C-F6A2D5030E8F}" destId="{407EE60B-EB60-4F0F-BB23-1A5C5F453DBB}" srcOrd="0" destOrd="0" parTransId="{7D39E37E-0775-4AA8-9249-FCB7DFFBFA98}" sibTransId="{F7689B86-799E-4AEC-885F-7ADDBB8B660D}"/>
    <dgm:cxn modelId="{E5776C26-F2E8-4AA2-839E-A3FE2A0FC107}" srcId="{4DB98F7D-9866-4DE6-B567-BB90D98BA68D}" destId="{D444A944-37BD-4719-B909-0E6649DE0C79}" srcOrd="0" destOrd="0" parTransId="{23CAAD3D-1644-493D-AB9A-B247709B9420}" sibTransId="{E3DD6422-D280-4E79-A5E2-3D1C58C8516A}"/>
    <dgm:cxn modelId="{43657C27-6DF7-4F76-8124-656F32056C36}" srcId="{4DB98F7D-9866-4DE6-B567-BB90D98BA68D}" destId="{F462F588-9E1D-4B66-885C-F6A2D5030E8F}" srcOrd="2" destOrd="0" parTransId="{F2EB1AB8-23C3-4A53-9DA3-A566B20A6D9A}" sibTransId="{A240C54E-5D1D-4D5C-A450-3264C91D9A53}"/>
    <dgm:cxn modelId="{ED2D4133-CBC0-41E1-B0BF-C0C78D5662E9}" srcId="{F462F588-9E1D-4B66-885C-F6A2D5030E8F}" destId="{20F4DE6A-06CA-45FE-B04E-3EDD014F9A60}" srcOrd="2" destOrd="0" parTransId="{1ADC6014-E341-448E-9EA1-5C07078BA721}" sibTransId="{7DA1B17B-61ED-47C0-8C85-ACDD87590DFA}"/>
    <dgm:cxn modelId="{E4D95536-83D8-4EE8-A574-E9B8440E0602}" srcId="{F49192D3-E40F-4E2E-8AC5-EFDD7BB74EDD}" destId="{26B52F3C-22FB-4457-A2DD-1E714CAED328}" srcOrd="2" destOrd="0" parTransId="{6A47FC95-8DAC-4AF1-98E6-3796677776BD}" sibTransId="{072E35C1-DCF8-4411-9100-2AFEA4D2B7A6}"/>
    <dgm:cxn modelId="{388BF33A-2419-4C62-B2D8-2703A35B4CE8}" type="presOf" srcId="{E8D6F8AA-77F7-4FF8-B325-813F9587CB3F}" destId="{AE00128E-7A3B-46B4-8F69-D271E23F7393}" srcOrd="0" destOrd="4" presId="urn:microsoft.com/office/officeart/2005/8/layout/vList4"/>
    <dgm:cxn modelId="{43F9E23D-4795-441F-A2AD-6BBC1D7AAD6C}" type="presOf" srcId="{D57FCA94-16D4-438C-8687-B9E150611F52}" destId="{725D2936-CE6F-43EC-AB46-96CCA0A91406}" srcOrd="1" destOrd="0" presId="urn:microsoft.com/office/officeart/2005/8/layout/vList4"/>
    <dgm:cxn modelId="{A4820E5C-F190-47CB-814B-7971F05D4B5C}" srcId="{D444A944-37BD-4719-B909-0E6649DE0C79}" destId="{C18F52D6-40E9-4123-AA37-A28B9C4FEECB}" srcOrd="0" destOrd="0" parTransId="{AF67B5BD-C913-4B54-B351-4F4A9E2AF455}" sibTransId="{AEB84556-CD7D-4F68-99F6-8CA625695736}"/>
    <dgm:cxn modelId="{E1804B41-B0B3-41D3-9EFE-9B77B0E380F8}" type="presOf" srcId="{389A3FA1-3D9D-4B35-8498-B20B8F4ED453}" destId="{3287E929-B66D-4385-9E7F-1D1F0B328B15}" srcOrd="0" destOrd="1" presId="urn:microsoft.com/office/officeart/2005/8/layout/vList4"/>
    <dgm:cxn modelId="{A5A02442-E94B-4879-BA04-DEE74680C071}" srcId="{D444A944-37BD-4719-B909-0E6649DE0C79}" destId="{87783BF6-8A1D-4E1E-A3A3-8C906DD0D414}" srcOrd="1" destOrd="0" parTransId="{0C83B941-F3F9-45EF-B5E3-84B0A2F7D83E}" sibTransId="{CE7E7435-D90A-466A-80F6-A66D78ACD79E}"/>
    <dgm:cxn modelId="{562F6363-5981-48DD-9B73-12AFF2C839A3}" type="presOf" srcId="{76839289-9960-4CE5-ADA8-373E3969AD90}" destId="{464067AE-0CD4-4944-9088-A4D9D7F73874}" srcOrd="0" destOrd="2" presId="urn:microsoft.com/office/officeart/2005/8/layout/vList4"/>
    <dgm:cxn modelId="{45A56868-8378-4128-BE1A-59C54CDD392A}" type="presOf" srcId="{D4E9E9D8-0471-46CA-9A76-E386AF2D5194}" destId="{4B365A57-BDB5-48F4-9DD4-B472DD1BDEE0}" srcOrd="0" destOrd="3" presId="urn:microsoft.com/office/officeart/2005/8/layout/vList4"/>
    <dgm:cxn modelId="{44109948-CC64-45DA-A008-ED10722C4CE3}" type="presOf" srcId="{2A82CC0E-8B8F-4F07-BA9D-D4DD65C29EAC}" destId="{10B4622F-CAA4-4A1D-B86B-21F9441168DA}" srcOrd="1" destOrd="1" presId="urn:microsoft.com/office/officeart/2005/8/layout/vList4"/>
    <dgm:cxn modelId="{D1A4CC6A-06C4-4F09-920E-143AAA6FA9C3}" srcId="{D444A944-37BD-4719-B909-0E6649DE0C79}" destId="{D4E9E9D8-0471-46CA-9A76-E386AF2D5194}" srcOrd="2" destOrd="0" parTransId="{545FBCEF-EA68-40CE-9F7D-B25D3487FBAD}" sibTransId="{EE2B37BA-2258-41EC-AA49-0A2C377E4B27}"/>
    <dgm:cxn modelId="{116F3A6D-C204-44CF-A576-764153921CF2}" type="presOf" srcId="{C18F52D6-40E9-4123-AA37-A28B9C4FEECB}" destId="{6A01A578-AF9B-4D4D-9F8C-66A6C25F8A68}" srcOrd="1" destOrd="1" presId="urn:microsoft.com/office/officeart/2005/8/layout/vList4"/>
    <dgm:cxn modelId="{C5584E6D-A6F1-4593-90D8-C767FF6B6CF7}" type="presOf" srcId="{D57FCA94-16D4-438C-8687-B9E150611F52}" destId="{3287E929-B66D-4385-9E7F-1D1F0B328B15}" srcOrd="0" destOrd="0" presId="urn:microsoft.com/office/officeart/2005/8/layout/vList4"/>
    <dgm:cxn modelId="{E6962D4E-3323-4CC1-BC4D-7B3CDCAA6B68}" type="presOf" srcId="{F462F588-9E1D-4B66-885C-F6A2D5030E8F}" destId="{445D59CC-65CD-4664-B713-1E114FF48B01}" srcOrd="1" destOrd="0" presId="urn:microsoft.com/office/officeart/2005/8/layout/vList4"/>
    <dgm:cxn modelId="{7EF2614E-C6AB-4A6D-8BB7-8484DDE056A0}" srcId="{F49192D3-E40F-4E2E-8AC5-EFDD7BB74EDD}" destId="{353A4132-3E61-49F2-9BB1-74858CAC29E0}" srcOrd="1" destOrd="0" parTransId="{5A5D55D3-A2A4-4292-A7A8-4B8096E5B99F}" sibTransId="{1339A123-FD3B-4AC0-9E34-CA281378A4DA}"/>
    <dgm:cxn modelId="{656DD86F-F295-402F-B57D-A2DB5E047716}" type="presOf" srcId="{D4E9E9D8-0471-46CA-9A76-E386AF2D5194}" destId="{6A01A578-AF9B-4D4D-9F8C-66A6C25F8A68}" srcOrd="1" destOrd="3" presId="urn:microsoft.com/office/officeart/2005/8/layout/vList4"/>
    <dgm:cxn modelId="{49D8CD74-BEF7-474A-A2BE-1180E2D3F870}" type="presOf" srcId="{D444A944-37BD-4719-B909-0E6649DE0C79}" destId="{4B365A57-BDB5-48F4-9DD4-B472DD1BDEE0}" srcOrd="0" destOrd="0" presId="urn:microsoft.com/office/officeart/2005/8/layout/vList4"/>
    <dgm:cxn modelId="{5784037C-8DCA-4D44-8E04-99CDAEDFB12D}" type="presOf" srcId="{389A3FA1-3D9D-4B35-8498-B20B8F4ED453}" destId="{725D2936-CE6F-43EC-AB46-96CCA0A91406}" srcOrd="1" destOrd="1" presId="urn:microsoft.com/office/officeart/2005/8/layout/vList4"/>
    <dgm:cxn modelId="{67906987-3F8C-4502-9C92-66D52F4B4C82}" type="presOf" srcId="{407EE60B-EB60-4F0F-BB23-1A5C5F453DBB}" destId="{445D59CC-65CD-4664-B713-1E114FF48B01}" srcOrd="1" destOrd="1" presId="urn:microsoft.com/office/officeart/2005/8/layout/vList4"/>
    <dgm:cxn modelId="{FEECB68C-40F4-4CEE-86A8-7D2CA536F97D}" type="presOf" srcId="{2A82CC0E-8B8F-4F07-BA9D-D4DD65C29EAC}" destId="{AE00128E-7A3B-46B4-8F69-D271E23F7393}" srcOrd="0" destOrd="1" presId="urn:microsoft.com/office/officeart/2005/8/layout/vList4"/>
    <dgm:cxn modelId="{FAC2D68C-C2B3-442D-B44A-005C83561FBB}" srcId="{D57FCA94-16D4-438C-8687-B9E150611F52}" destId="{9C03FCD1-59FC-4FC5-88E0-3129DA506796}" srcOrd="1" destOrd="0" parTransId="{53DBEF88-2B6A-44C0-89ED-4A7BF7CDE540}" sibTransId="{AE63F454-F760-4176-BC26-D818A2B63BE3}"/>
    <dgm:cxn modelId="{CD683D92-2140-460C-A7D4-AD3E48FF83D3}" type="presOf" srcId="{F49192D3-E40F-4E2E-8AC5-EFDD7BB74EDD}" destId="{10B4622F-CAA4-4A1D-B86B-21F9441168DA}" srcOrd="1" destOrd="0" presId="urn:microsoft.com/office/officeart/2005/8/layout/vList4"/>
    <dgm:cxn modelId="{520D6195-EDFD-4237-8511-39C81F739983}" type="presOf" srcId="{20F4DE6A-06CA-45FE-B04E-3EDD014F9A60}" destId="{445D59CC-65CD-4664-B713-1E114FF48B01}" srcOrd="1" destOrd="3" presId="urn:microsoft.com/office/officeart/2005/8/layout/vList4"/>
    <dgm:cxn modelId="{B004DCA3-A73F-40C3-921F-C49037C8B7D2}" srcId="{D57FCA94-16D4-438C-8687-B9E150611F52}" destId="{389A3FA1-3D9D-4B35-8498-B20B8F4ED453}" srcOrd="0" destOrd="0" parTransId="{E50A73FC-BCE8-4A04-98B5-154700148C95}" sibTransId="{5F023A96-2D2C-4C7B-A1DF-EBD64674EFED}"/>
    <dgm:cxn modelId="{D2FF18B0-3B75-4E71-8875-4EA2323F3E69}" type="presOf" srcId="{F49192D3-E40F-4E2E-8AC5-EFDD7BB74EDD}" destId="{AE00128E-7A3B-46B4-8F69-D271E23F7393}" srcOrd="0" destOrd="0" presId="urn:microsoft.com/office/officeart/2005/8/layout/vList4"/>
    <dgm:cxn modelId="{DA43B2B0-5440-48F1-9072-A5B6C5EBA523}" type="presOf" srcId="{4DB98F7D-9866-4DE6-B567-BB90D98BA68D}" destId="{8E47DE87-BA86-47B0-AA06-ADF15F17F6EA}" srcOrd="0" destOrd="0" presId="urn:microsoft.com/office/officeart/2005/8/layout/vList4"/>
    <dgm:cxn modelId="{1C6BAFB6-1776-4D60-B963-768979C937C4}" type="presOf" srcId="{6B6093C8-7C32-4F50-A9E8-A9083C3688B9}" destId="{4B365A57-BDB5-48F4-9DD4-B472DD1BDEE0}" srcOrd="0" destOrd="4" presId="urn:microsoft.com/office/officeart/2005/8/layout/vList4"/>
    <dgm:cxn modelId="{9EACD7BA-8B42-4D52-B43E-8F830AC0B3B4}" type="presOf" srcId="{26B52F3C-22FB-4457-A2DD-1E714CAED328}" destId="{AE00128E-7A3B-46B4-8F69-D271E23F7393}" srcOrd="0" destOrd="3" presId="urn:microsoft.com/office/officeart/2005/8/layout/vList4"/>
    <dgm:cxn modelId="{E15403C0-7FBA-4DA7-B3E8-3D1AFC7E696C}" type="presOf" srcId="{9C03FCD1-59FC-4FC5-88E0-3129DA506796}" destId="{3287E929-B66D-4385-9E7F-1D1F0B328B15}" srcOrd="0" destOrd="2" presId="urn:microsoft.com/office/officeart/2005/8/layout/vList4"/>
    <dgm:cxn modelId="{1F0CC5CA-15C5-440B-B6D6-5C23EC888286}" type="presOf" srcId="{26B52F3C-22FB-4457-A2DD-1E714CAED328}" destId="{10B4622F-CAA4-4A1D-B86B-21F9441168DA}" srcOrd="1" destOrd="3" presId="urn:microsoft.com/office/officeart/2005/8/layout/vList4"/>
    <dgm:cxn modelId="{2B9EF9CA-DCD6-42C5-BBAD-9D5C795348B1}" srcId="{F49192D3-E40F-4E2E-8AC5-EFDD7BB74EDD}" destId="{E8D6F8AA-77F7-4FF8-B325-813F9587CB3F}" srcOrd="3" destOrd="0" parTransId="{46922F49-F054-4DB4-A3EE-5B8F961AC2CA}" sibTransId="{1EB018E0-FB5A-4572-97E5-E579B7845DFB}"/>
    <dgm:cxn modelId="{641FA8DE-9F76-4F71-B9A3-71912CF59621}" type="presOf" srcId="{D444A944-37BD-4719-B909-0E6649DE0C79}" destId="{6A01A578-AF9B-4D4D-9F8C-66A6C25F8A68}" srcOrd="1" destOrd="0" presId="urn:microsoft.com/office/officeart/2005/8/layout/vList4"/>
    <dgm:cxn modelId="{FEE95FE1-DF40-4883-8C02-A27B33AE4C48}" srcId="{F462F588-9E1D-4B66-885C-F6A2D5030E8F}" destId="{76839289-9960-4CE5-ADA8-373E3969AD90}" srcOrd="1" destOrd="0" parTransId="{8AC27D90-6DEA-43CA-9BB4-90769AABCAC2}" sibTransId="{B028CCB9-37AF-4DEE-A281-E0DCCF2FDB3D}"/>
    <dgm:cxn modelId="{1ECF35E7-CD16-4748-B5E4-E148A8BFB9F3}" type="presOf" srcId="{9C03FCD1-59FC-4FC5-88E0-3129DA506796}" destId="{725D2936-CE6F-43EC-AB46-96CCA0A91406}" srcOrd="1" destOrd="2" presId="urn:microsoft.com/office/officeart/2005/8/layout/vList4"/>
    <dgm:cxn modelId="{A8793DE8-3254-4E97-B2FC-50357AD09173}" type="presOf" srcId="{353A4132-3E61-49F2-9BB1-74858CAC29E0}" destId="{10B4622F-CAA4-4A1D-B86B-21F9441168DA}" srcOrd="1" destOrd="2" presId="urn:microsoft.com/office/officeart/2005/8/layout/vList4"/>
    <dgm:cxn modelId="{0B36DEE8-9640-456A-95FA-B5836417D43A}" type="presOf" srcId="{76839289-9960-4CE5-ADA8-373E3969AD90}" destId="{445D59CC-65CD-4664-B713-1E114FF48B01}" srcOrd="1" destOrd="2" presId="urn:microsoft.com/office/officeart/2005/8/layout/vList4"/>
    <dgm:cxn modelId="{D3CF68EC-1271-4CB0-B772-E4E686E0A6AA}" type="presOf" srcId="{F462F588-9E1D-4B66-885C-F6A2D5030E8F}" destId="{464067AE-0CD4-4944-9088-A4D9D7F73874}" srcOrd="0" destOrd="0" presId="urn:microsoft.com/office/officeart/2005/8/layout/vList4"/>
    <dgm:cxn modelId="{EBC1F9ED-0973-40B8-8396-830B45F0E4D5}" type="presOf" srcId="{E8D6F8AA-77F7-4FF8-B325-813F9587CB3F}" destId="{10B4622F-CAA4-4A1D-B86B-21F9441168DA}" srcOrd="1" destOrd="4" presId="urn:microsoft.com/office/officeart/2005/8/layout/vList4"/>
    <dgm:cxn modelId="{4D0833F5-9292-4393-B13D-758FDC310EAA}" srcId="{4DB98F7D-9866-4DE6-B567-BB90D98BA68D}" destId="{D57FCA94-16D4-438C-8687-B9E150611F52}" srcOrd="3" destOrd="0" parTransId="{5BE5F9C8-7411-41A1-A434-612C3F3C4881}" sibTransId="{3829E149-512A-4225-92DA-16EFABA2A829}"/>
    <dgm:cxn modelId="{E05546F6-735F-4CE0-98DD-134591DBF87B}" type="presOf" srcId="{87783BF6-8A1D-4E1E-A3A3-8C906DD0D414}" destId="{4B365A57-BDB5-48F4-9DD4-B472DD1BDEE0}" srcOrd="0" destOrd="2" presId="urn:microsoft.com/office/officeart/2005/8/layout/vList4"/>
    <dgm:cxn modelId="{20AED0F6-C565-4C5B-84F7-7CB0497CDBCE}" type="presOf" srcId="{87783BF6-8A1D-4E1E-A3A3-8C906DD0D414}" destId="{6A01A578-AF9B-4D4D-9F8C-66A6C25F8A68}" srcOrd="1" destOrd="2" presId="urn:microsoft.com/office/officeart/2005/8/layout/vList4"/>
    <dgm:cxn modelId="{2D666FF9-29E7-464D-B96D-5F952F60D7C3}" srcId="{D444A944-37BD-4719-B909-0E6649DE0C79}" destId="{6B6093C8-7C32-4F50-A9E8-A9083C3688B9}" srcOrd="3" destOrd="0" parTransId="{B4879EDB-25D8-4FE6-8EC0-456655EEA05A}" sibTransId="{957DABE9-35D6-473F-B06C-3131EDB8DEB0}"/>
    <dgm:cxn modelId="{3AEDEAF9-2A7A-4954-99B7-CC5F2C6F5F1F}" srcId="{F49192D3-E40F-4E2E-8AC5-EFDD7BB74EDD}" destId="{2A82CC0E-8B8F-4F07-BA9D-D4DD65C29EAC}" srcOrd="0" destOrd="0" parTransId="{B56AEB31-86A2-4F0F-A65B-41690EC366AC}" sibTransId="{752658E3-8830-414A-929C-1A3CA19564D2}"/>
    <dgm:cxn modelId="{82AB21FB-90AF-4889-87F5-F25E79C5028F}" srcId="{4DB98F7D-9866-4DE6-B567-BB90D98BA68D}" destId="{F49192D3-E40F-4E2E-8AC5-EFDD7BB74EDD}" srcOrd="1" destOrd="0" parTransId="{0D46C224-EB1A-44A1-AD99-DC06759243ED}" sibTransId="{4FAC4AE5-657A-4526-994B-34BFDF3E5921}"/>
    <dgm:cxn modelId="{FB42727E-1F6C-4A4E-A1AB-BA3E26888EA5}" type="presParOf" srcId="{8E47DE87-BA86-47B0-AA06-ADF15F17F6EA}" destId="{E306B32D-3457-49E5-87B1-7DD81E8A30F9}" srcOrd="0" destOrd="0" presId="urn:microsoft.com/office/officeart/2005/8/layout/vList4"/>
    <dgm:cxn modelId="{B27DEB01-5727-4CFD-959C-B72A0B40BEA1}" type="presParOf" srcId="{E306B32D-3457-49E5-87B1-7DD81E8A30F9}" destId="{4B365A57-BDB5-48F4-9DD4-B472DD1BDEE0}" srcOrd="0" destOrd="0" presId="urn:microsoft.com/office/officeart/2005/8/layout/vList4"/>
    <dgm:cxn modelId="{85F7F46D-2C0E-4541-80D1-B8B71982DEAA}" type="presParOf" srcId="{E306B32D-3457-49E5-87B1-7DD81E8A30F9}" destId="{DD697D34-C6FB-4107-8AB1-9F68B2DB53AC}" srcOrd="1" destOrd="0" presId="urn:microsoft.com/office/officeart/2005/8/layout/vList4"/>
    <dgm:cxn modelId="{5A219A06-2DC9-4AEC-8824-5DD4B5DB64DE}" type="presParOf" srcId="{E306B32D-3457-49E5-87B1-7DD81E8A30F9}" destId="{6A01A578-AF9B-4D4D-9F8C-66A6C25F8A68}" srcOrd="2" destOrd="0" presId="urn:microsoft.com/office/officeart/2005/8/layout/vList4"/>
    <dgm:cxn modelId="{E11E980C-C500-4ECC-AEF8-CEAEE979018F}" type="presParOf" srcId="{8E47DE87-BA86-47B0-AA06-ADF15F17F6EA}" destId="{DF8882D0-B5EE-43D9-9D6E-645F88732C7E}" srcOrd="1" destOrd="0" presId="urn:microsoft.com/office/officeart/2005/8/layout/vList4"/>
    <dgm:cxn modelId="{27BF2FF2-E883-40B6-90CD-B7C73DBBDFB8}" type="presParOf" srcId="{8E47DE87-BA86-47B0-AA06-ADF15F17F6EA}" destId="{09A86ECF-A309-4D71-8C36-FAD1C9289800}" srcOrd="2" destOrd="0" presId="urn:microsoft.com/office/officeart/2005/8/layout/vList4"/>
    <dgm:cxn modelId="{8DBF51C8-8AED-47E1-B947-47CDD26BE83D}" type="presParOf" srcId="{09A86ECF-A309-4D71-8C36-FAD1C9289800}" destId="{AE00128E-7A3B-46B4-8F69-D271E23F7393}" srcOrd="0" destOrd="0" presId="urn:microsoft.com/office/officeart/2005/8/layout/vList4"/>
    <dgm:cxn modelId="{F57558F2-AD2A-449E-9BBA-B8BE48C9B90E}" type="presParOf" srcId="{09A86ECF-A309-4D71-8C36-FAD1C9289800}" destId="{AFC93CD6-268F-4F54-8D4F-7F05383FB552}" srcOrd="1" destOrd="0" presId="urn:microsoft.com/office/officeart/2005/8/layout/vList4"/>
    <dgm:cxn modelId="{C896F38D-3674-4B42-9EEB-8E334ECE4948}" type="presParOf" srcId="{09A86ECF-A309-4D71-8C36-FAD1C9289800}" destId="{10B4622F-CAA4-4A1D-B86B-21F9441168DA}" srcOrd="2" destOrd="0" presId="urn:microsoft.com/office/officeart/2005/8/layout/vList4"/>
    <dgm:cxn modelId="{268A42A8-A626-471D-A44D-100A8D3A3765}" type="presParOf" srcId="{8E47DE87-BA86-47B0-AA06-ADF15F17F6EA}" destId="{0A17C832-1034-4783-8804-28AF9EDF959D}" srcOrd="3" destOrd="0" presId="urn:microsoft.com/office/officeart/2005/8/layout/vList4"/>
    <dgm:cxn modelId="{185B5D5B-9FC1-49CF-A597-80F4A66412CD}" type="presParOf" srcId="{8E47DE87-BA86-47B0-AA06-ADF15F17F6EA}" destId="{705FFA6C-DEDA-49A0-9E16-0245F07FD4DE}" srcOrd="4" destOrd="0" presId="urn:microsoft.com/office/officeart/2005/8/layout/vList4"/>
    <dgm:cxn modelId="{3D150F22-4086-4B3A-9A18-24D82C68F483}" type="presParOf" srcId="{705FFA6C-DEDA-49A0-9E16-0245F07FD4DE}" destId="{464067AE-0CD4-4944-9088-A4D9D7F73874}" srcOrd="0" destOrd="0" presId="urn:microsoft.com/office/officeart/2005/8/layout/vList4"/>
    <dgm:cxn modelId="{9F296DAE-2E4D-4B85-BED7-93963A775F01}" type="presParOf" srcId="{705FFA6C-DEDA-49A0-9E16-0245F07FD4DE}" destId="{16D2086C-2E28-4F42-95BC-159CC37E4BE8}" srcOrd="1" destOrd="0" presId="urn:microsoft.com/office/officeart/2005/8/layout/vList4"/>
    <dgm:cxn modelId="{50D89688-B532-4F94-97CC-A465A0EB5078}" type="presParOf" srcId="{705FFA6C-DEDA-49A0-9E16-0245F07FD4DE}" destId="{445D59CC-65CD-4664-B713-1E114FF48B01}" srcOrd="2" destOrd="0" presId="urn:microsoft.com/office/officeart/2005/8/layout/vList4"/>
    <dgm:cxn modelId="{42AEA2D2-EB52-49C1-ACF5-D0674B3D3F31}" type="presParOf" srcId="{8E47DE87-BA86-47B0-AA06-ADF15F17F6EA}" destId="{018C6F21-6FE5-43FD-94C4-E28B97CB6E6D}" srcOrd="5" destOrd="0" presId="urn:microsoft.com/office/officeart/2005/8/layout/vList4"/>
    <dgm:cxn modelId="{D442FD7D-56F1-4851-A473-F56C8AD8DAA6}" type="presParOf" srcId="{8E47DE87-BA86-47B0-AA06-ADF15F17F6EA}" destId="{3EDF17F3-09AB-49AA-9440-3A44C0313E15}" srcOrd="6" destOrd="0" presId="urn:microsoft.com/office/officeart/2005/8/layout/vList4"/>
    <dgm:cxn modelId="{6C189139-CACE-4B7E-9BAD-98BBF3CC58AA}" type="presParOf" srcId="{3EDF17F3-09AB-49AA-9440-3A44C0313E15}" destId="{3287E929-B66D-4385-9E7F-1D1F0B328B15}" srcOrd="0" destOrd="0" presId="urn:microsoft.com/office/officeart/2005/8/layout/vList4"/>
    <dgm:cxn modelId="{6220822C-5799-415B-818B-3298A72B5FF0}" type="presParOf" srcId="{3EDF17F3-09AB-49AA-9440-3A44C0313E15}" destId="{617C8CC9-22DF-4247-B84C-3570ABDD1616}" srcOrd="1" destOrd="0" presId="urn:microsoft.com/office/officeart/2005/8/layout/vList4"/>
    <dgm:cxn modelId="{8491A8DF-C7DE-41AA-9A40-1B330EA73B1C}" type="presParOf" srcId="{3EDF17F3-09AB-49AA-9440-3A44C0313E15}" destId="{725D2936-CE6F-43EC-AB46-96CCA0A91406}" srcOrd="2" destOrd="0" presId="urn:microsoft.com/office/officeart/2005/8/layout/vList4"/>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DB98F7D-9866-4DE6-B567-BB90D98BA68D}" type="doc">
      <dgm:prSet loTypeId="urn:microsoft.com/office/officeart/2005/8/layout/vList4" loCatId="list" qsTypeId="urn:microsoft.com/office/officeart/2005/8/quickstyle/simple1" qsCatId="simple" csTypeId="urn:microsoft.com/office/officeart/2005/8/colors/accent3_3" csCatId="accent3" phldr="1"/>
      <dgm:spPr/>
      <dgm:t>
        <a:bodyPr/>
        <a:lstStyle/>
        <a:p>
          <a:endParaRPr lang="de-DE"/>
        </a:p>
      </dgm:t>
    </dgm:pt>
    <dgm:pt modelId="{D444A944-37BD-4719-B909-0E6649DE0C79}">
      <dgm:prSet phldrT="[Text]" custT="1"/>
      <dgm:spPr/>
      <dgm:t>
        <a:bodyPr/>
        <a:lstStyle/>
        <a:p>
          <a:r>
            <a:rPr lang="de-DE" sz="1800" b="1" dirty="0"/>
            <a:t>Ziel</a:t>
          </a:r>
        </a:p>
      </dgm:t>
    </dgm:pt>
    <dgm:pt modelId="{23CAAD3D-1644-493D-AB9A-B247709B9420}" type="parTrans" cxnId="{E5776C26-F2E8-4AA2-839E-A3FE2A0FC107}">
      <dgm:prSet/>
      <dgm:spPr/>
      <dgm:t>
        <a:bodyPr/>
        <a:lstStyle/>
        <a:p>
          <a:endParaRPr lang="de-DE"/>
        </a:p>
      </dgm:t>
    </dgm:pt>
    <dgm:pt modelId="{E3DD6422-D280-4E79-A5E2-3D1C58C8516A}" type="sibTrans" cxnId="{E5776C26-F2E8-4AA2-839E-A3FE2A0FC107}">
      <dgm:prSet/>
      <dgm:spPr/>
      <dgm:t>
        <a:bodyPr/>
        <a:lstStyle/>
        <a:p>
          <a:endParaRPr lang="de-DE"/>
        </a:p>
      </dgm:t>
    </dgm:pt>
    <dgm:pt modelId="{F49192D3-E40F-4E2E-8AC5-EFDD7BB74EDD}">
      <dgm:prSet phldrT="[Text]" custT="1"/>
      <dgm:spPr/>
      <dgm:t>
        <a:bodyPr/>
        <a:lstStyle/>
        <a:p>
          <a:r>
            <a:rPr lang="de-DE" sz="1800" b="1" dirty="0"/>
            <a:t>Unterricht</a:t>
          </a:r>
        </a:p>
      </dgm:t>
    </dgm:pt>
    <dgm:pt modelId="{0D46C224-EB1A-44A1-AD99-DC06759243ED}" type="parTrans" cxnId="{82AB21FB-90AF-4889-87F5-F25E79C5028F}">
      <dgm:prSet/>
      <dgm:spPr/>
      <dgm:t>
        <a:bodyPr/>
        <a:lstStyle/>
        <a:p>
          <a:endParaRPr lang="de-DE"/>
        </a:p>
      </dgm:t>
    </dgm:pt>
    <dgm:pt modelId="{4FAC4AE5-657A-4526-994B-34BFDF3E5921}" type="sibTrans" cxnId="{82AB21FB-90AF-4889-87F5-F25E79C5028F}">
      <dgm:prSet/>
      <dgm:spPr/>
      <dgm:t>
        <a:bodyPr/>
        <a:lstStyle/>
        <a:p>
          <a:endParaRPr lang="de-DE"/>
        </a:p>
      </dgm:t>
    </dgm:pt>
    <dgm:pt modelId="{2A82CC0E-8B8F-4F07-BA9D-D4DD65C29EAC}">
      <dgm:prSet phldrT="[Text]" custT="1"/>
      <dgm:spPr/>
      <dgm:t>
        <a:bodyPr/>
        <a:lstStyle/>
        <a:p>
          <a:r>
            <a:rPr lang="de-DE" sz="1500" dirty="0"/>
            <a:t>Sprachsensibler Fachunterricht im Sinne der durchgängigen Sprachbildung</a:t>
          </a:r>
        </a:p>
      </dgm:t>
    </dgm:pt>
    <dgm:pt modelId="{B56AEB31-86A2-4F0F-A65B-41690EC366AC}" type="parTrans" cxnId="{3AEDEAF9-2A7A-4954-99B7-CC5F2C6F5F1F}">
      <dgm:prSet/>
      <dgm:spPr/>
      <dgm:t>
        <a:bodyPr/>
        <a:lstStyle/>
        <a:p>
          <a:endParaRPr lang="de-DE"/>
        </a:p>
      </dgm:t>
    </dgm:pt>
    <dgm:pt modelId="{752658E3-8830-414A-929C-1A3CA19564D2}" type="sibTrans" cxnId="{3AEDEAF9-2A7A-4954-99B7-CC5F2C6F5F1F}">
      <dgm:prSet/>
      <dgm:spPr/>
      <dgm:t>
        <a:bodyPr/>
        <a:lstStyle/>
        <a:p>
          <a:endParaRPr lang="de-DE"/>
        </a:p>
      </dgm:t>
    </dgm:pt>
    <dgm:pt modelId="{F462F588-9E1D-4B66-885C-F6A2D5030E8F}">
      <dgm:prSet phldrT="[Text]" custT="1"/>
      <dgm:spPr/>
      <dgm:t>
        <a:bodyPr/>
        <a:lstStyle/>
        <a:p>
          <a:r>
            <a:rPr lang="de-DE" sz="1800" b="1" dirty="0"/>
            <a:t>Verweildauer</a:t>
          </a:r>
        </a:p>
      </dgm:t>
    </dgm:pt>
    <dgm:pt modelId="{F2EB1AB8-23C3-4A53-9DA3-A566B20A6D9A}" type="parTrans" cxnId="{43657C27-6DF7-4F76-8124-656F32056C36}">
      <dgm:prSet/>
      <dgm:spPr/>
      <dgm:t>
        <a:bodyPr/>
        <a:lstStyle/>
        <a:p>
          <a:endParaRPr lang="de-DE"/>
        </a:p>
      </dgm:t>
    </dgm:pt>
    <dgm:pt modelId="{A240C54E-5D1D-4D5C-A450-3264C91D9A53}" type="sibTrans" cxnId="{43657C27-6DF7-4F76-8124-656F32056C36}">
      <dgm:prSet/>
      <dgm:spPr/>
      <dgm:t>
        <a:bodyPr/>
        <a:lstStyle/>
        <a:p>
          <a:endParaRPr lang="de-DE"/>
        </a:p>
      </dgm:t>
    </dgm:pt>
    <dgm:pt modelId="{E8D6F8AA-77F7-4FF8-B325-813F9587CB3F}">
      <dgm:prSet custT="1"/>
      <dgm:spPr/>
      <dgm:t>
        <a:bodyPr/>
        <a:lstStyle/>
        <a:p>
          <a:r>
            <a:rPr lang="de-DE" sz="1500" dirty="0"/>
            <a:t>in Ausnahmefällen während des Unterrichts, wenn </a:t>
          </a:r>
          <a:r>
            <a:rPr lang="de-DE" sz="1500" dirty="0" err="1"/>
            <a:t>SuS</a:t>
          </a:r>
          <a:r>
            <a:rPr lang="de-DE" sz="1500" dirty="0"/>
            <a:t> bei Leistungsnachweisen nicht benachteiligt sind </a:t>
          </a:r>
        </a:p>
      </dgm:t>
    </dgm:pt>
    <dgm:pt modelId="{46922F49-F054-4DB4-A3EE-5B8F961AC2CA}" type="parTrans" cxnId="{2B9EF9CA-DCD6-42C5-BBAD-9D5C795348B1}">
      <dgm:prSet/>
      <dgm:spPr/>
      <dgm:t>
        <a:bodyPr/>
        <a:lstStyle/>
        <a:p>
          <a:endParaRPr lang="de-DE"/>
        </a:p>
      </dgm:t>
    </dgm:pt>
    <dgm:pt modelId="{1EB018E0-FB5A-4572-97E5-E579B7845DFB}" type="sibTrans" cxnId="{2B9EF9CA-DCD6-42C5-BBAD-9D5C795348B1}">
      <dgm:prSet/>
      <dgm:spPr/>
      <dgm:t>
        <a:bodyPr/>
        <a:lstStyle/>
        <a:p>
          <a:endParaRPr lang="de-DE"/>
        </a:p>
      </dgm:t>
    </dgm:pt>
    <dgm:pt modelId="{C6D219AA-A409-4E22-8C5A-E0EB77729192}">
      <dgm:prSet phldrT="[Text]" custT="1"/>
      <dgm:spPr/>
      <dgm:t>
        <a:bodyPr/>
        <a:lstStyle/>
        <a:p>
          <a:r>
            <a:rPr lang="de-DE" sz="1500" b="0" dirty="0"/>
            <a:t>Erreichen des höchstmöglichen Bildungsabschlusses</a:t>
          </a:r>
        </a:p>
      </dgm:t>
    </dgm:pt>
    <dgm:pt modelId="{86DA7767-56DE-4930-B3BD-1C04C028A379}" type="parTrans" cxnId="{3E7287AE-9D7C-4039-A05E-DDDB2FCB113B}">
      <dgm:prSet/>
      <dgm:spPr/>
      <dgm:t>
        <a:bodyPr/>
        <a:lstStyle/>
        <a:p>
          <a:endParaRPr lang="de-DE"/>
        </a:p>
      </dgm:t>
    </dgm:pt>
    <dgm:pt modelId="{287B1812-F49F-415C-9223-A968B6772B7E}" type="sibTrans" cxnId="{3E7287AE-9D7C-4039-A05E-DDDB2FCB113B}">
      <dgm:prSet/>
      <dgm:spPr/>
      <dgm:t>
        <a:bodyPr/>
        <a:lstStyle/>
        <a:p>
          <a:endParaRPr lang="de-DE"/>
        </a:p>
      </dgm:t>
    </dgm:pt>
    <dgm:pt modelId="{FC194C46-083A-4A93-BEB5-0622F6F3EDD2}">
      <dgm:prSet phldrT="[Text]" custT="1"/>
      <dgm:spPr/>
      <dgm:t>
        <a:bodyPr/>
        <a:lstStyle/>
        <a:p>
          <a:r>
            <a:rPr lang="de-DE" sz="1500" dirty="0"/>
            <a:t>keine speziell auf DaZ-</a:t>
          </a:r>
          <a:r>
            <a:rPr lang="de-DE" sz="1500" dirty="0" err="1"/>
            <a:t>SuS</a:t>
          </a:r>
          <a:r>
            <a:rPr lang="de-DE" sz="1500" dirty="0"/>
            <a:t> zugeschnittenen Fördermaßnahmen</a:t>
          </a:r>
        </a:p>
      </dgm:t>
    </dgm:pt>
    <dgm:pt modelId="{564C0EB4-33E9-4A61-B5C6-C4944BAF8140}" type="parTrans" cxnId="{48C4382D-269F-46F8-A513-B780F832E0C7}">
      <dgm:prSet/>
      <dgm:spPr/>
      <dgm:t>
        <a:bodyPr/>
        <a:lstStyle/>
        <a:p>
          <a:endParaRPr lang="de-DE"/>
        </a:p>
      </dgm:t>
    </dgm:pt>
    <dgm:pt modelId="{70E3C0FE-8B49-4D57-B3F1-E2BA2C0C1F13}" type="sibTrans" cxnId="{48C4382D-269F-46F8-A513-B780F832E0C7}">
      <dgm:prSet/>
      <dgm:spPr/>
      <dgm:t>
        <a:bodyPr/>
        <a:lstStyle/>
        <a:p>
          <a:endParaRPr lang="de-DE"/>
        </a:p>
      </dgm:t>
    </dgm:pt>
    <dgm:pt modelId="{97CE5B26-DD4C-45A1-AB84-46322936BDAC}">
      <dgm:prSet custT="1"/>
      <dgm:spPr/>
      <dgm:t>
        <a:bodyPr/>
        <a:lstStyle/>
        <a:p>
          <a:r>
            <a:rPr lang="de-DE" sz="1500" dirty="0"/>
            <a:t>Nachteilsausgleiche aufgrund der Sprachkenntnisse sind nicht vorgesehen.</a:t>
          </a:r>
        </a:p>
      </dgm:t>
    </dgm:pt>
    <dgm:pt modelId="{EAFC9AA8-AF1D-484E-94AE-F8DBF29DB0D4}" type="parTrans" cxnId="{E131D80D-2B0C-451B-9ED0-D16556A8E540}">
      <dgm:prSet/>
      <dgm:spPr/>
      <dgm:t>
        <a:bodyPr/>
        <a:lstStyle/>
        <a:p>
          <a:endParaRPr lang="de-DE"/>
        </a:p>
      </dgm:t>
    </dgm:pt>
    <dgm:pt modelId="{185E3530-5EFE-475E-A8E8-9899F0488AEB}" type="sibTrans" cxnId="{E131D80D-2B0C-451B-9ED0-D16556A8E540}">
      <dgm:prSet/>
      <dgm:spPr/>
      <dgm:t>
        <a:bodyPr/>
        <a:lstStyle/>
        <a:p>
          <a:endParaRPr lang="de-DE"/>
        </a:p>
      </dgm:t>
    </dgm:pt>
    <dgm:pt modelId="{C59ACEED-73CB-4680-AABF-2FFBB8525938}">
      <dgm:prSet phldrT="[Text]" custT="1"/>
      <dgm:spPr/>
      <dgm:t>
        <a:bodyPr/>
        <a:lstStyle/>
        <a:p>
          <a:r>
            <a:rPr lang="de-DE" sz="1800" b="1" dirty="0"/>
            <a:t>Leistungsbewertung</a:t>
          </a:r>
        </a:p>
      </dgm:t>
    </dgm:pt>
    <dgm:pt modelId="{1B88BDA2-905E-4306-A78C-874A94A26E62}" type="parTrans" cxnId="{F59FB017-3301-43BD-B1A7-9C3B65A8D084}">
      <dgm:prSet/>
      <dgm:spPr/>
      <dgm:t>
        <a:bodyPr/>
        <a:lstStyle/>
        <a:p>
          <a:endParaRPr lang="de-DE"/>
        </a:p>
      </dgm:t>
    </dgm:pt>
    <dgm:pt modelId="{BCA3EE1F-8FE4-4321-B31C-122A2773720E}" type="sibTrans" cxnId="{F59FB017-3301-43BD-B1A7-9C3B65A8D084}">
      <dgm:prSet/>
      <dgm:spPr/>
      <dgm:t>
        <a:bodyPr/>
        <a:lstStyle/>
        <a:p>
          <a:endParaRPr lang="de-DE"/>
        </a:p>
      </dgm:t>
    </dgm:pt>
    <dgm:pt modelId="{406B9E10-586E-49C5-A9EF-5CF1DF3BF45E}">
      <dgm:prSet phldrT="[Text]" custT="1"/>
      <dgm:spPr/>
      <dgm:t>
        <a:bodyPr/>
        <a:lstStyle/>
        <a:p>
          <a:r>
            <a:rPr lang="de-DE" sz="1500" dirty="0"/>
            <a:t>Bis zum Erreichen des angestrebten Schulabschlusses</a:t>
          </a:r>
          <a:endParaRPr lang="de-DE" sz="1500" b="1" dirty="0"/>
        </a:p>
      </dgm:t>
    </dgm:pt>
    <dgm:pt modelId="{2A738E18-CA96-44DA-8C47-17F3EFC2DCBC}" type="parTrans" cxnId="{0A796BF5-E6AF-4153-89FA-4DA47DE8A097}">
      <dgm:prSet/>
      <dgm:spPr/>
      <dgm:t>
        <a:bodyPr/>
        <a:lstStyle/>
        <a:p>
          <a:endParaRPr lang="de-DE"/>
        </a:p>
      </dgm:t>
    </dgm:pt>
    <dgm:pt modelId="{8E80F1F2-2DE5-47A1-BD21-BD00F8B2CB85}" type="sibTrans" cxnId="{0A796BF5-E6AF-4153-89FA-4DA47DE8A097}">
      <dgm:prSet/>
      <dgm:spPr/>
      <dgm:t>
        <a:bodyPr/>
        <a:lstStyle/>
        <a:p>
          <a:endParaRPr lang="de-DE"/>
        </a:p>
      </dgm:t>
    </dgm:pt>
    <dgm:pt modelId="{BE904F27-5DF4-443A-83F4-BDC8A7F2AE16}">
      <dgm:prSet phldrT="[Text]" custT="1"/>
      <dgm:spPr/>
      <dgm:t>
        <a:bodyPr/>
        <a:lstStyle/>
        <a:p>
          <a:r>
            <a:rPr lang="de-DE" sz="1500" b="0" dirty="0"/>
            <a:t>Zeugnisse ohne spezielle Vermerke</a:t>
          </a:r>
        </a:p>
      </dgm:t>
    </dgm:pt>
    <dgm:pt modelId="{59F61FB4-781F-42F6-86EA-418625367DA7}" type="parTrans" cxnId="{829D12B3-E3DB-4ED9-8E39-03BCA373683A}">
      <dgm:prSet/>
      <dgm:spPr/>
      <dgm:t>
        <a:bodyPr/>
        <a:lstStyle/>
        <a:p>
          <a:endParaRPr lang="de-DE"/>
        </a:p>
      </dgm:t>
    </dgm:pt>
    <dgm:pt modelId="{24D8D151-2FE5-4DA1-A8FE-36C0605E46CA}" type="sibTrans" cxnId="{829D12B3-E3DB-4ED9-8E39-03BCA373683A}">
      <dgm:prSet/>
      <dgm:spPr/>
      <dgm:t>
        <a:bodyPr/>
        <a:lstStyle/>
        <a:p>
          <a:endParaRPr lang="de-DE"/>
        </a:p>
      </dgm:t>
    </dgm:pt>
    <dgm:pt modelId="{892C869C-9112-488D-8806-176CA132C9B1}">
      <dgm:prSet phldrT="[Text]" custT="1"/>
      <dgm:spPr/>
      <dgm:t>
        <a:bodyPr/>
        <a:lstStyle/>
        <a:p>
          <a:r>
            <a:rPr lang="de-DE" sz="1500" b="0" dirty="0"/>
            <a:t>Die Erteilung von Nachteilsausgleichen ist weiterhin möglich.</a:t>
          </a:r>
        </a:p>
      </dgm:t>
    </dgm:pt>
    <dgm:pt modelId="{6ADD7CEE-04D3-47B8-9733-916E24F63AF1}" type="parTrans" cxnId="{4EBCC572-CBA8-4665-94F6-52C2BA76FC90}">
      <dgm:prSet/>
      <dgm:spPr/>
      <dgm:t>
        <a:bodyPr/>
        <a:lstStyle/>
        <a:p>
          <a:endParaRPr lang="de-DE"/>
        </a:p>
      </dgm:t>
    </dgm:pt>
    <dgm:pt modelId="{4B057EAB-1649-4177-9052-F00016515A54}" type="sibTrans" cxnId="{4EBCC572-CBA8-4665-94F6-52C2BA76FC90}">
      <dgm:prSet/>
      <dgm:spPr/>
      <dgm:t>
        <a:bodyPr/>
        <a:lstStyle/>
        <a:p>
          <a:endParaRPr lang="de-DE"/>
        </a:p>
      </dgm:t>
    </dgm:pt>
    <dgm:pt modelId="{8E47DE87-BA86-47B0-AA06-ADF15F17F6EA}" type="pres">
      <dgm:prSet presAssocID="{4DB98F7D-9866-4DE6-B567-BB90D98BA68D}" presName="linear" presStyleCnt="0">
        <dgm:presLayoutVars>
          <dgm:dir/>
          <dgm:resizeHandles val="exact"/>
        </dgm:presLayoutVars>
      </dgm:prSet>
      <dgm:spPr/>
    </dgm:pt>
    <dgm:pt modelId="{E306B32D-3457-49E5-87B1-7DD81E8A30F9}" type="pres">
      <dgm:prSet presAssocID="{D444A944-37BD-4719-B909-0E6649DE0C79}" presName="comp" presStyleCnt="0"/>
      <dgm:spPr/>
    </dgm:pt>
    <dgm:pt modelId="{4B365A57-BDB5-48F4-9DD4-B472DD1BDEE0}" type="pres">
      <dgm:prSet presAssocID="{D444A944-37BD-4719-B909-0E6649DE0C79}" presName="box" presStyleLbl="node1" presStyleIdx="0" presStyleCnt="4"/>
      <dgm:spPr/>
    </dgm:pt>
    <dgm:pt modelId="{DD697D34-C6FB-4107-8AB1-9F68B2DB53AC}" type="pres">
      <dgm:prSet presAssocID="{D444A944-37BD-4719-B909-0E6649DE0C79}" presName="img" presStyleLbl="fgImgPlace1" presStyleIdx="0" presStyleCnt="4" custScaleX="65762" custScaleY="105076"/>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t="-7143" b="-7143"/>
          </a:stretch>
        </a:blipFill>
      </dgm:spPr>
      <dgm:extLst>
        <a:ext uri="{E40237B7-FDA0-4F09-8148-C483321AD2D9}">
          <dgm14:cNvPr xmlns:dgm14="http://schemas.microsoft.com/office/drawing/2010/diagram" id="0" name="" descr="Volltreffer mit einfarbiger Füllung"/>
        </a:ext>
      </dgm:extLst>
    </dgm:pt>
    <dgm:pt modelId="{6A01A578-AF9B-4D4D-9F8C-66A6C25F8A68}" type="pres">
      <dgm:prSet presAssocID="{D444A944-37BD-4719-B909-0E6649DE0C79}" presName="text" presStyleLbl="node1" presStyleIdx="0" presStyleCnt="4">
        <dgm:presLayoutVars>
          <dgm:bulletEnabled val="1"/>
        </dgm:presLayoutVars>
      </dgm:prSet>
      <dgm:spPr/>
    </dgm:pt>
    <dgm:pt modelId="{DF8882D0-B5EE-43D9-9D6E-645F88732C7E}" type="pres">
      <dgm:prSet presAssocID="{E3DD6422-D280-4E79-A5E2-3D1C58C8516A}" presName="spacer" presStyleCnt="0"/>
      <dgm:spPr/>
    </dgm:pt>
    <dgm:pt modelId="{09A86ECF-A309-4D71-8C36-FAD1C9289800}" type="pres">
      <dgm:prSet presAssocID="{F49192D3-E40F-4E2E-8AC5-EFDD7BB74EDD}" presName="comp" presStyleCnt="0"/>
      <dgm:spPr/>
    </dgm:pt>
    <dgm:pt modelId="{AE00128E-7A3B-46B4-8F69-D271E23F7393}" type="pres">
      <dgm:prSet presAssocID="{F49192D3-E40F-4E2E-8AC5-EFDD7BB74EDD}" presName="box" presStyleLbl="node1" presStyleIdx="1" presStyleCnt="4" custScaleY="134347"/>
      <dgm:spPr/>
    </dgm:pt>
    <dgm:pt modelId="{AFC93CD6-268F-4F54-8D4F-7F05383FB552}" type="pres">
      <dgm:prSet presAssocID="{F49192D3-E40F-4E2E-8AC5-EFDD7BB74EDD}" presName="img" presStyleLbl="fgImgPlace1" presStyleIdx="1" presStyleCnt="4" custScaleX="65762" custScaleY="105076"/>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t="-8542" b="-8542"/>
          </a:stretch>
        </a:blipFill>
      </dgm:spPr>
      <dgm:extLst>
        <a:ext uri="{E40237B7-FDA0-4F09-8148-C483321AD2D9}">
          <dgm14:cNvPr xmlns:dgm14="http://schemas.microsoft.com/office/drawing/2010/diagram" id="0" name="" descr="Klassenzimmer mit einfarbiger Füllung"/>
        </a:ext>
      </dgm:extLst>
    </dgm:pt>
    <dgm:pt modelId="{10B4622F-CAA4-4A1D-B86B-21F9441168DA}" type="pres">
      <dgm:prSet presAssocID="{F49192D3-E40F-4E2E-8AC5-EFDD7BB74EDD}" presName="text" presStyleLbl="node1" presStyleIdx="1" presStyleCnt="4">
        <dgm:presLayoutVars>
          <dgm:bulletEnabled val="1"/>
        </dgm:presLayoutVars>
      </dgm:prSet>
      <dgm:spPr/>
    </dgm:pt>
    <dgm:pt modelId="{0A17C832-1034-4783-8804-28AF9EDF959D}" type="pres">
      <dgm:prSet presAssocID="{4FAC4AE5-657A-4526-994B-34BFDF3E5921}" presName="spacer" presStyleCnt="0"/>
      <dgm:spPr/>
    </dgm:pt>
    <dgm:pt modelId="{705FFA6C-DEDA-49A0-9E16-0245F07FD4DE}" type="pres">
      <dgm:prSet presAssocID="{F462F588-9E1D-4B66-885C-F6A2D5030E8F}" presName="comp" presStyleCnt="0"/>
      <dgm:spPr/>
    </dgm:pt>
    <dgm:pt modelId="{464067AE-0CD4-4944-9088-A4D9D7F73874}" type="pres">
      <dgm:prSet presAssocID="{F462F588-9E1D-4B66-885C-F6A2D5030E8F}" presName="box" presStyleLbl="node1" presStyleIdx="2" presStyleCnt="4"/>
      <dgm:spPr/>
    </dgm:pt>
    <dgm:pt modelId="{16D2086C-2E28-4F42-95BC-159CC37E4BE8}" type="pres">
      <dgm:prSet presAssocID="{F462F588-9E1D-4B66-885C-F6A2D5030E8F}" presName="img" presStyleLbl="fgImgPlace1" presStyleIdx="2" presStyleCnt="4" custScaleX="65762" custScaleY="105076"/>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t="-5715" b="-5715"/>
          </a:stretch>
        </a:blipFill>
      </dgm:spPr>
      <dgm:extLst>
        <a:ext uri="{E40237B7-FDA0-4F09-8148-C483321AD2D9}">
          <dgm14:cNvPr xmlns:dgm14="http://schemas.microsoft.com/office/drawing/2010/diagram" id="0" name="" descr="Sanduhr abgelaufen mit einfarbiger Füllung"/>
        </a:ext>
      </dgm:extLst>
    </dgm:pt>
    <dgm:pt modelId="{445D59CC-65CD-4664-B713-1E114FF48B01}" type="pres">
      <dgm:prSet presAssocID="{F462F588-9E1D-4B66-885C-F6A2D5030E8F}" presName="text" presStyleLbl="node1" presStyleIdx="2" presStyleCnt="4">
        <dgm:presLayoutVars>
          <dgm:bulletEnabled val="1"/>
        </dgm:presLayoutVars>
      </dgm:prSet>
      <dgm:spPr/>
    </dgm:pt>
    <dgm:pt modelId="{C672CB9C-B486-4BEA-8A68-7C2F82807B1D}" type="pres">
      <dgm:prSet presAssocID="{A240C54E-5D1D-4D5C-A450-3264C91D9A53}" presName="spacer" presStyleCnt="0"/>
      <dgm:spPr/>
    </dgm:pt>
    <dgm:pt modelId="{5EE2ADA0-37E4-4614-A448-4869337EB1FD}" type="pres">
      <dgm:prSet presAssocID="{C59ACEED-73CB-4680-AABF-2FFBB8525938}" presName="comp" presStyleCnt="0"/>
      <dgm:spPr/>
    </dgm:pt>
    <dgm:pt modelId="{7956D7D8-B351-4A00-8BCF-C0B9536D9A3D}" type="pres">
      <dgm:prSet presAssocID="{C59ACEED-73CB-4680-AABF-2FFBB8525938}" presName="box" presStyleLbl="node1" presStyleIdx="3" presStyleCnt="4"/>
      <dgm:spPr/>
    </dgm:pt>
    <dgm:pt modelId="{F32B14BC-DC3A-4C6B-96DA-4BB830F2DA8F}" type="pres">
      <dgm:prSet presAssocID="{C59ACEED-73CB-4680-AABF-2FFBB8525938}" presName="img" presStyleLbl="fgImgPlace1" presStyleIdx="3" presStyleCnt="4" custScaleX="63953"/>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t="-43149" b="-43149"/>
          </a:stretch>
        </a:blipFill>
      </dgm:spPr>
      <dgm:extLst>
        <a:ext uri="{E40237B7-FDA0-4F09-8148-C483321AD2D9}">
          <dgm14:cNvPr xmlns:dgm14="http://schemas.microsoft.com/office/drawing/2010/diagram" id="0" name="" descr="Abschlusshut mit einfarbiger Füllung"/>
        </a:ext>
      </dgm:extLst>
    </dgm:pt>
    <dgm:pt modelId="{8B6B659A-7C4B-45C7-B123-4E3EACC755DB}" type="pres">
      <dgm:prSet presAssocID="{C59ACEED-73CB-4680-AABF-2FFBB8525938}" presName="text" presStyleLbl="node1" presStyleIdx="3" presStyleCnt="4">
        <dgm:presLayoutVars>
          <dgm:bulletEnabled val="1"/>
        </dgm:presLayoutVars>
      </dgm:prSet>
      <dgm:spPr/>
    </dgm:pt>
  </dgm:ptLst>
  <dgm:cxnLst>
    <dgm:cxn modelId="{9D26A604-4DF2-4E54-801E-2CAA9335E694}" type="presOf" srcId="{C6D219AA-A409-4E22-8C5A-E0EB77729192}" destId="{4B365A57-BDB5-48F4-9DD4-B472DD1BDEE0}" srcOrd="0" destOrd="1" presId="urn:microsoft.com/office/officeart/2005/8/layout/vList4"/>
    <dgm:cxn modelId="{EE4CEF05-48D2-4CCE-BB97-91979AF8EC92}" type="presOf" srcId="{BE904F27-5DF4-443A-83F4-BDC8A7F2AE16}" destId="{7956D7D8-B351-4A00-8BCF-C0B9536D9A3D}" srcOrd="0" destOrd="1" presId="urn:microsoft.com/office/officeart/2005/8/layout/vList4"/>
    <dgm:cxn modelId="{E131D80D-2B0C-451B-9ED0-D16556A8E540}" srcId="{F49192D3-E40F-4E2E-8AC5-EFDD7BB74EDD}" destId="{97CE5B26-DD4C-45A1-AB84-46322936BDAC}" srcOrd="3" destOrd="0" parTransId="{EAFC9AA8-AF1D-484E-94AE-F8DBF29DB0D4}" sibTransId="{185E3530-5EFE-475E-A8E8-9899F0488AEB}"/>
    <dgm:cxn modelId="{F59FB017-3301-43BD-B1A7-9C3B65A8D084}" srcId="{4DB98F7D-9866-4DE6-B567-BB90D98BA68D}" destId="{C59ACEED-73CB-4680-AABF-2FFBB8525938}" srcOrd="3" destOrd="0" parTransId="{1B88BDA2-905E-4306-A78C-874A94A26E62}" sibTransId="{BCA3EE1F-8FE4-4321-B31C-122A2773720E}"/>
    <dgm:cxn modelId="{E5776C26-F2E8-4AA2-839E-A3FE2A0FC107}" srcId="{4DB98F7D-9866-4DE6-B567-BB90D98BA68D}" destId="{D444A944-37BD-4719-B909-0E6649DE0C79}" srcOrd="0" destOrd="0" parTransId="{23CAAD3D-1644-493D-AB9A-B247709B9420}" sibTransId="{E3DD6422-D280-4E79-A5E2-3D1C58C8516A}"/>
    <dgm:cxn modelId="{43657C27-6DF7-4F76-8124-656F32056C36}" srcId="{4DB98F7D-9866-4DE6-B567-BB90D98BA68D}" destId="{F462F588-9E1D-4B66-885C-F6A2D5030E8F}" srcOrd="2" destOrd="0" parTransId="{F2EB1AB8-23C3-4A53-9DA3-A566B20A6D9A}" sibTransId="{A240C54E-5D1D-4D5C-A450-3264C91D9A53}"/>
    <dgm:cxn modelId="{48C4382D-269F-46F8-A513-B780F832E0C7}" srcId="{F49192D3-E40F-4E2E-8AC5-EFDD7BB74EDD}" destId="{FC194C46-083A-4A93-BEB5-0622F6F3EDD2}" srcOrd="1" destOrd="0" parTransId="{564C0EB4-33E9-4A61-B5C6-C4944BAF8140}" sibTransId="{70E3C0FE-8B49-4D57-B3F1-E2BA2C0C1F13}"/>
    <dgm:cxn modelId="{74C29533-09EB-4352-9E4A-A7338E7C3A4D}" type="presOf" srcId="{97CE5B26-DD4C-45A1-AB84-46322936BDAC}" destId="{10B4622F-CAA4-4A1D-B86B-21F9441168DA}" srcOrd="1" destOrd="4" presId="urn:microsoft.com/office/officeart/2005/8/layout/vList4"/>
    <dgm:cxn modelId="{388BF33A-2419-4C62-B2D8-2703A35B4CE8}" type="presOf" srcId="{E8D6F8AA-77F7-4FF8-B325-813F9587CB3F}" destId="{AE00128E-7A3B-46B4-8F69-D271E23F7393}" srcOrd="0" destOrd="3" presId="urn:microsoft.com/office/officeart/2005/8/layout/vList4"/>
    <dgm:cxn modelId="{44109948-CC64-45DA-A008-ED10722C4CE3}" type="presOf" srcId="{2A82CC0E-8B8F-4F07-BA9D-D4DD65C29EAC}" destId="{10B4622F-CAA4-4A1D-B86B-21F9441168DA}" srcOrd="1" destOrd="1" presId="urn:microsoft.com/office/officeart/2005/8/layout/vList4"/>
    <dgm:cxn modelId="{93AFFF48-2A78-4952-9E15-A48FB2617B49}" type="presOf" srcId="{406B9E10-586E-49C5-A9EF-5CF1DF3BF45E}" destId="{445D59CC-65CD-4664-B713-1E114FF48B01}" srcOrd="1" destOrd="1" presId="urn:microsoft.com/office/officeart/2005/8/layout/vList4"/>
    <dgm:cxn modelId="{C8719E4B-C08E-420A-A77E-1494F1D63215}" type="presOf" srcId="{FC194C46-083A-4A93-BEB5-0622F6F3EDD2}" destId="{10B4622F-CAA4-4A1D-B86B-21F9441168DA}" srcOrd="1" destOrd="2" presId="urn:microsoft.com/office/officeart/2005/8/layout/vList4"/>
    <dgm:cxn modelId="{D6F6226C-37C5-44A3-90D7-1B2B24D74840}" type="presOf" srcId="{C6D219AA-A409-4E22-8C5A-E0EB77729192}" destId="{6A01A578-AF9B-4D4D-9F8C-66A6C25F8A68}" srcOrd="1" destOrd="1" presId="urn:microsoft.com/office/officeart/2005/8/layout/vList4"/>
    <dgm:cxn modelId="{E6962D4E-3323-4CC1-BC4D-7B3CDCAA6B68}" type="presOf" srcId="{F462F588-9E1D-4B66-885C-F6A2D5030E8F}" destId="{445D59CC-65CD-4664-B713-1E114FF48B01}" srcOrd="1" destOrd="0" presId="urn:microsoft.com/office/officeart/2005/8/layout/vList4"/>
    <dgm:cxn modelId="{4EBCC572-CBA8-4665-94F6-52C2BA76FC90}" srcId="{C59ACEED-73CB-4680-AABF-2FFBB8525938}" destId="{892C869C-9112-488D-8806-176CA132C9B1}" srcOrd="1" destOrd="0" parTransId="{6ADD7CEE-04D3-47B8-9733-916E24F63AF1}" sibTransId="{4B057EAB-1649-4177-9052-F00016515A54}"/>
    <dgm:cxn modelId="{CB97F873-096B-4218-8D57-CE24E8F60749}" type="presOf" srcId="{C59ACEED-73CB-4680-AABF-2FFBB8525938}" destId="{7956D7D8-B351-4A00-8BCF-C0B9536D9A3D}" srcOrd="0" destOrd="0" presId="urn:microsoft.com/office/officeart/2005/8/layout/vList4"/>
    <dgm:cxn modelId="{49D8CD74-BEF7-474A-A2BE-1180E2D3F870}" type="presOf" srcId="{D444A944-37BD-4719-B909-0E6649DE0C79}" destId="{4B365A57-BDB5-48F4-9DD4-B472DD1BDEE0}" srcOrd="0" destOrd="0" presId="urn:microsoft.com/office/officeart/2005/8/layout/vList4"/>
    <dgm:cxn modelId="{FEECB68C-40F4-4CEE-86A8-7D2CA536F97D}" type="presOf" srcId="{2A82CC0E-8B8F-4F07-BA9D-D4DD65C29EAC}" destId="{AE00128E-7A3B-46B4-8F69-D271E23F7393}" srcOrd="0" destOrd="1" presId="urn:microsoft.com/office/officeart/2005/8/layout/vList4"/>
    <dgm:cxn modelId="{7D491D8F-3E45-4654-A4BF-9666F855B6D0}" type="presOf" srcId="{FC194C46-083A-4A93-BEB5-0622F6F3EDD2}" destId="{AE00128E-7A3B-46B4-8F69-D271E23F7393}" srcOrd="0" destOrd="2" presId="urn:microsoft.com/office/officeart/2005/8/layout/vList4"/>
    <dgm:cxn modelId="{CD683D92-2140-460C-A7D4-AD3E48FF83D3}" type="presOf" srcId="{F49192D3-E40F-4E2E-8AC5-EFDD7BB74EDD}" destId="{10B4622F-CAA4-4A1D-B86B-21F9441168DA}" srcOrd="1" destOrd="0" presId="urn:microsoft.com/office/officeart/2005/8/layout/vList4"/>
    <dgm:cxn modelId="{840AE999-9617-4416-A39C-325F829C29EB}" type="presOf" srcId="{97CE5B26-DD4C-45A1-AB84-46322936BDAC}" destId="{AE00128E-7A3B-46B4-8F69-D271E23F7393}" srcOrd="0" destOrd="4" presId="urn:microsoft.com/office/officeart/2005/8/layout/vList4"/>
    <dgm:cxn modelId="{3E7287AE-9D7C-4039-A05E-DDDB2FCB113B}" srcId="{D444A944-37BD-4719-B909-0E6649DE0C79}" destId="{C6D219AA-A409-4E22-8C5A-E0EB77729192}" srcOrd="0" destOrd="0" parTransId="{86DA7767-56DE-4930-B3BD-1C04C028A379}" sibTransId="{287B1812-F49F-415C-9223-A968B6772B7E}"/>
    <dgm:cxn modelId="{D2FF18B0-3B75-4E71-8875-4EA2323F3E69}" type="presOf" srcId="{F49192D3-E40F-4E2E-8AC5-EFDD7BB74EDD}" destId="{AE00128E-7A3B-46B4-8F69-D271E23F7393}" srcOrd="0" destOrd="0" presId="urn:microsoft.com/office/officeart/2005/8/layout/vList4"/>
    <dgm:cxn modelId="{DA43B2B0-5440-48F1-9072-A5B6C5EBA523}" type="presOf" srcId="{4DB98F7D-9866-4DE6-B567-BB90D98BA68D}" destId="{8E47DE87-BA86-47B0-AA06-ADF15F17F6EA}" srcOrd="0" destOrd="0" presId="urn:microsoft.com/office/officeart/2005/8/layout/vList4"/>
    <dgm:cxn modelId="{F0957DB1-FFCD-456B-8976-D1356C8343DE}" type="presOf" srcId="{C59ACEED-73CB-4680-AABF-2FFBB8525938}" destId="{8B6B659A-7C4B-45C7-B123-4E3EACC755DB}" srcOrd="1" destOrd="0" presId="urn:microsoft.com/office/officeart/2005/8/layout/vList4"/>
    <dgm:cxn modelId="{829D12B3-E3DB-4ED9-8E39-03BCA373683A}" srcId="{C59ACEED-73CB-4680-AABF-2FFBB8525938}" destId="{BE904F27-5DF4-443A-83F4-BDC8A7F2AE16}" srcOrd="0" destOrd="0" parTransId="{59F61FB4-781F-42F6-86EA-418625367DA7}" sibTransId="{24D8D151-2FE5-4DA1-A8FE-36C0605E46CA}"/>
    <dgm:cxn modelId="{7253B9C5-382E-4C8C-9631-F26048E0C948}" type="presOf" srcId="{BE904F27-5DF4-443A-83F4-BDC8A7F2AE16}" destId="{8B6B659A-7C4B-45C7-B123-4E3EACC755DB}" srcOrd="1" destOrd="1" presId="urn:microsoft.com/office/officeart/2005/8/layout/vList4"/>
    <dgm:cxn modelId="{2B9EF9CA-DCD6-42C5-BBAD-9D5C795348B1}" srcId="{F49192D3-E40F-4E2E-8AC5-EFDD7BB74EDD}" destId="{E8D6F8AA-77F7-4FF8-B325-813F9587CB3F}" srcOrd="2" destOrd="0" parTransId="{46922F49-F054-4DB4-A3EE-5B8F961AC2CA}" sibTransId="{1EB018E0-FB5A-4572-97E5-E579B7845DFB}"/>
    <dgm:cxn modelId="{641FA8DE-9F76-4F71-B9A3-71912CF59621}" type="presOf" srcId="{D444A944-37BD-4719-B909-0E6649DE0C79}" destId="{6A01A578-AF9B-4D4D-9F8C-66A6C25F8A68}" srcOrd="1" destOrd="0" presId="urn:microsoft.com/office/officeart/2005/8/layout/vList4"/>
    <dgm:cxn modelId="{BD245FE5-49A5-4891-BEC9-A888EFCD0894}" type="presOf" srcId="{892C869C-9112-488D-8806-176CA132C9B1}" destId="{7956D7D8-B351-4A00-8BCF-C0B9536D9A3D}" srcOrd="0" destOrd="2" presId="urn:microsoft.com/office/officeart/2005/8/layout/vList4"/>
    <dgm:cxn modelId="{D3CF68EC-1271-4CB0-B772-E4E686E0A6AA}" type="presOf" srcId="{F462F588-9E1D-4B66-885C-F6A2D5030E8F}" destId="{464067AE-0CD4-4944-9088-A4D9D7F73874}" srcOrd="0" destOrd="0" presId="urn:microsoft.com/office/officeart/2005/8/layout/vList4"/>
    <dgm:cxn modelId="{EBC1F9ED-0973-40B8-8396-830B45F0E4D5}" type="presOf" srcId="{E8D6F8AA-77F7-4FF8-B325-813F9587CB3F}" destId="{10B4622F-CAA4-4A1D-B86B-21F9441168DA}" srcOrd="1" destOrd="3" presId="urn:microsoft.com/office/officeart/2005/8/layout/vList4"/>
    <dgm:cxn modelId="{0A796BF5-E6AF-4153-89FA-4DA47DE8A097}" srcId="{F462F588-9E1D-4B66-885C-F6A2D5030E8F}" destId="{406B9E10-586E-49C5-A9EF-5CF1DF3BF45E}" srcOrd="0" destOrd="0" parTransId="{2A738E18-CA96-44DA-8C47-17F3EFC2DCBC}" sibTransId="{8E80F1F2-2DE5-47A1-BD21-BD00F8B2CB85}"/>
    <dgm:cxn modelId="{D8DFCDF6-2660-4AF4-992B-CF3B2CE23DD5}" type="presOf" srcId="{892C869C-9112-488D-8806-176CA132C9B1}" destId="{8B6B659A-7C4B-45C7-B123-4E3EACC755DB}" srcOrd="1" destOrd="2" presId="urn:microsoft.com/office/officeart/2005/8/layout/vList4"/>
    <dgm:cxn modelId="{1F307AF9-968F-4296-A8F4-017242416B30}" type="presOf" srcId="{406B9E10-586E-49C5-A9EF-5CF1DF3BF45E}" destId="{464067AE-0CD4-4944-9088-A4D9D7F73874}" srcOrd="0" destOrd="1" presId="urn:microsoft.com/office/officeart/2005/8/layout/vList4"/>
    <dgm:cxn modelId="{3AEDEAF9-2A7A-4954-99B7-CC5F2C6F5F1F}" srcId="{F49192D3-E40F-4E2E-8AC5-EFDD7BB74EDD}" destId="{2A82CC0E-8B8F-4F07-BA9D-D4DD65C29EAC}" srcOrd="0" destOrd="0" parTransId="{B56AEB31-86A2-4F0F-A65B-41690EC366AC}" sibTransId="{752658E3-8830-414A-929C-1A3CA19564D2}"/>
    <dgm:cxn modelId="{82AB21FB-90AF-4889-87F5-F25E79C5028F}" srcId="{4DB98F7D-9866-4DE6-B567-BB90D98BA68D}" destId="{F49192D3-E40F-4E2E-8AC5-EFDD7BB74EDD}" srcOrd="1" destOrd="0" parTransId="{0D46C224-EB1A-44A1-AD99-DC06759243ED}" sibTransId="{4FAC4AE5-657A-4526-994B-34BFDF3E5921}"/>
    <dgm:cxn modelId="{FB42727E-1F6C-4A4E-A1AB-BA3E26888EA5}" type="presParOf" srcId="{8E47DE87-BA86-47B0-AA06-ADF15F17F6EA}" destId="{E306B32D-3457-49E5-87B1-7DD81E8A30F9}" srcOrd="0" destOrd="0" presId="urn:microsoft.com/office/officeart/2005/8/layout/vList4"/>
    <dgm:cxn modelId="{B27DEB01-5727-4CFD-959C-B72A0B40BEA1}" type="presParOf" srcId="{E306B32D-3457-49E5-87B1-7DD81E8A30F9}" destId="{4B365A57-BDB5-48F4-9DD4-B472DD1BDEE0}" srcOrd="0" destOrd="0" presId="urn:microsoft.com/office/officeart/2005/8/layout/vList4"/>
    <dgm:cxn modelId="{85F7F46D-2C0E-4541-80D1-B8B71982DEAA}" type="presParOf" srcId="{E306B32D-3457-49E5-87B1-7DD81E8A30F9}" destId="{DD697D34-C6FB-4107-8AB1-9F68B2DB53AC}" srcOrd="1" destOrd="0" presId="urn:microsoft.com/office/officeart/2005/8/layout/vList4"/>
    <dgm:cxn modelId="{5A219A06-2DC9-4AEC-8824-5DD4B5DB64DE}" type="presParOf" srcId="{E306B32D-3457-49E5-87B1-7DD81E8A30F9}" destId="{6A01A578-AF9B-4D4D-9F8C-66A6C25F8A68}" srcOrd="2" destOrd="0" presId="urn:microsoft.com/office/officeart/2005/8/layout/vList4"/>
    <dgm:cxn modelId="{E11E980C-C500-4ECC-AEF8-CEAEE979018F}" type="presParOf" srcId="{8E47DE87-BA86-47B0-AA06-ADF15F17F6EA}" destId="{DF8882D0-B5EE-43D9-9D6E-645F88732C7E}" srcOrd="1" destOrd="0" presId="urn:microsoft.com/office/officeart/2005/8/layout/vList4"/>
    <dgm:cxn modelId="{27BF2FF2-E883-40B6-90CD-B7C73DBBDFB8}" type="presParOf" srcId="{8E47DE87-BA86-47B0-AA06-ADF15F17F6EA}" destId="{09A86ECF-A309-4D71-8C36-FAD1C9289800}" srcOrd="2" destOrd="0" presId="urn:microsoft.com/office/officeart/2005/8/layout/vList4"/>
    <dgm:cxn modelId="{8DBF51C8-8AED-47E1-B947-47CDD26BE83D}" type="presParOf" srcId="{09A86ECF-A309-4D71-8C36-FAD1C9289800}" destId="{AE00128E-7A3B-46B4-8F69-D271E23F7393}" srcOrd="0" destOrd="0" presId="urn:microsoft.com/office/officeart/2005/8/layout/vList4"/>
    <dgm:cxn modelId="{F57558F2-AD2A-449E-9BBA-B8BE48C9B90E}" type="presParOf" srcId="{09A86ECF-A309-4D71-8C36-FAD1C9289800}" destId="{AFC93CD6-268F-4F54-8D4F-7F05383FB552}" srcOrd="1" destOrd="0" presId="urn:microsoft.com/office/officeart/2005/8/layout/vList4"/>
    <dgm:cxn modelId="{C896F38D-3674-4B42-9EEB-8E334ECE4948}" type="presParOf" srcId="{09A86ECF-A309-4D71-8C36-FAD1C9289800}" destId="{10B4622F-CAA4-4A1D-B86B-21F9441168DA}" srcOrd="2" destOrd="0" presId="urn:microsoft.com/office/officeart/2005/8/layout/vList4"/>
    <dgm:cxn modelId="{268A42A8-A626-471D-A44D-100A8D3A3765}" type="presParOf" srcId="{8E47DE87-BA86-47B0-AA06-ADF15F17F6EA}" destId="{0A17C832-1034-4783-8804-28AF9EDF959D}" srcOrd="3" destOrd="0" presId="urn:microsoft.com/office/officeart/2005/8/layout/vList4"/>
    <dgm:cxn modelId="{185B5D5B-9FC1-49CF-A597-80F4A66412CD}" type="presParOf" srcId="{8E47DE87-BA86-47B0-AA06-ADF15F17F6EA}" destId="{705FFA6C-DEDA-49A0-9E16-0245F07FD4DE}" srcOrd="4" destOrd="0" presId="urn:microsoft.com/office/officeart/2005/8/layout/vList4"/>
    <dgm:cxn modelId="{3D150F22-4086-4B3A-9A18-24D82C68F483}" type="presParOf" srcId="{705FFA6C-DEDA-49A0-9E16-0245F07FD4DE}" destId="{464067AE-0CD4-4944-9088-A4D9D7F73874}" srcOrd="0" destOrd="0" presId="urn:microsoft.com/office/officeart/2005/8/layout/vList4"/>
    <dgm:cxn modelId="{9F296DAE-2E4D-4B85-BED7-93963A775F01}" type="presParOf" srcId="{705FFA6C-DEDA-49A0-9E16-0245F07FD4DE}" destId="{16D2086C-2E28-4F42-95BC-159CC37E4BE8}" srcOrd="1" destOrd="0" presId="urn:microsoft.com/office/officeart/2005/8/layout/vList4"/>
    <dgm:cxn modelId="{50D89688-B532-4F94-97CC-A465A0EB5078}" type="presParOf" srcId="{705FFA6C-DEDA-49A0-9E16-0245F07FD4DE}" destId="{445D59CC-65CD-4664-B713-1E114FF48B01}" srcOrd="2" destOrd="0" presId="urn:microsoft.com/office/officeart/2005/8/layout/vList4"/>
    <dgm:cxn modelId="{3755F130-A810-438E-9F12-F56FA7F5FF7F}" type="presParOf" srcId="{8E47DE87-BA86-47B0-AA06-ADF15F17F6EA}" destId="{C672CB9C-B486-4BEA-8A68-7C2F82807B1D}" srcOrd="5" destOrd="0" presId="urn:microsoft.com/office/officeart/2005/8/layout/vList4"/>
    <dgm:cxn modelId="{4AE1F61E-E6A9-4D25-9A2D-9CAEB5C62CB7}" type="presParOf" srcId="{8E47DE87-BA86-47B0-AA06-ADF15F17F6EA}" destId="{5EE2ADA0-37E4-4614-A448-4869337EB1FD}" srcOrd="6" destOrd="0" presId="urn:microsoft.com/office/officeart/2005/8/layout/vList4"/>
    <dgm:cxn modelId="{3E4585A5-4627-4DAA-B47E-67D5DAA0F830}" type="presParOf" srcId="{5EE2ADA0-37E4-4614-A448-4869337EB1FD}" destId="{7956D7D8-B351-4A00-8BCF-C0B9536D9A3D}" srcOrd="0" destOrd="0" presId="urn:microsoft.com/office/officeart/2005/8/layout/vList4"/>
    <dgm:cxn modelId="{E25C6516-DE01-4A1F-9431-0962ABEB587B}" type="presParOf" srcId="{5EE2ADA0-37E4-4614-A448-4869337EB1FD}" destId="{F32B14BC-DC3A-4C6B-96DA-4BB830F2DA8F}" srcOrd="1" destOrd="0" presId="urn:microsoft.com/office/officeart/2005/8/layout/vList4"/>
    <dgm:cxn modelId="{26EFA1E9-BF2D-4FB1-8282-2DBEC6B2BA79}" type="presParOf" srcId="{5EE2ADA0-37E4-4614-A448-4869337EB1FD}" destId="{8B6B659A-7C4B-45C7-B123-4E3EACC755DB}" srcOrd="2" destOrd="0" presId="urn:microsoft.com/office/officeart/2005/8/layout/vList4"/>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A6BD4-857F-4C66-97FA-B1E1C180A950}">
      <dsp:nvSpPr>
        <dsp:cNvPr id="0" name=""/>
        <dsp:cNvSpPr/>
      </dsp:nvSpPr>
      <dsp:spPr>
        <a:xfrm>
          <a:off x="750" y="0"/>
          <a:ext cx="3037879" cy="3317875"/>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0075" tIns="0" rIns="300075" bIns="330200" numCol="1" spcCol="1270" rtlCol="0" anchor="t" anchorCtr="0">
          <a:noAutofit/>
        </a:bodyPr>
        <a:lstStyle/>
        <a:p>
          <a:pPr marL="0" lvl="0" indent="0" algn="l" defTabSz="622300" rtl="0">
            <a:lnSpc>
              <a:spcPct val="90000"/>
            </a:lnSpc>
            <a:spcBef>
              <a:spcPct val="0"/>
            </a:spcBef>
            <a:spcAft>
              <a:spcPct val="35000"/>
            </a:spcAft>
            <a:buNone/>
            <a:defRPr cap="all"/>
          </a:pPr>
          <a:r>
            <a:rPr lang="de" sz="1400" kern="1200" dirty="0"/>
            <a:t>Begrüßung, </a:t>
          </a:r>
          <a:r>
            <a:rPr lang="de" sz="1400" kern="1200" baseline="0" dirty="0"/>
            <a:t>Vorstellung</a:t>
          </a:r>
          <a:r>
            <a:rPr lang="de" sz="1400" kern="1200" baseline="0" dirty="0">
              <a:latin typeface="Garamond" panose="02020404030301010803"/>
            </a:rPr>
            <a:t> und Kennenlernen</a:t>
          </a:r>
          <a:endParaRPr lang="de" sz="1400" kern="1200" baseline="0" dirty="0"/>
        </a:p>
        <a:p>
          <a:pPr marL="0" lvl="0" indent="0" algn="l" defTabSz="622300" rtl="0">
            <a:lnSpc>
              <a:spcPct val="90000"/>
            </a:lnSpc>
            <a:spcBef>
              <a:spcPct val="0"/>
            </a:spcBef>
            <a:spcAft>
              <a:spcPct val="35000"/>
            </a:spcAft>
            <a:buNone/>
            <a:defRPr cap="all"/>
          </a:pPr>
          <a:endParaRPr lang="de-DE" sz="1400" kern="1200" baseline="0" dirty="0"/>
        </a:p>
        <a:p>
          <a:pPr marL="0" lvl="0" indent="0" algn="l" defTabSz="622300" rtl="0">
            <a:lnSpc>
              <a:spcPct val="90000"/>
            </a:lnSpc>
            <a:spcBef>
              <a:spcPct val="0"/>
            </a:spcBef>
            <a:spcAft>
              <a:spcPct val="35000"/>
            </a:spcAft>
            <a:buNone/>
            <a:defRPr cap="all"/>
          </a:pPr>
          <a:r>
            <a:rPr lang="de" sz="1400" kern="1200" baseline="0" dirty="0">
              <a:latin typeface="Garamond" panose="02020404030301010803"/>
            </a:rPr>
            <a:t>Meine</a:t>
          </a:r>
          <a:r>
            <a:rPr lang="de" sz="1400" kern="1200" baseline="0" dirty="0"/>
            <a:t> </a:t>
          </a:r>
          <a:r>
            <a:rPr lang="de" sz="1400" kern="1200" baseline="0" dirty="0">
              <a:latin typeface="Garamond" panose="02020404030301010803"/>
            </a:rPr>
            <a:t>Fragen zum Beginn der Ausbildung (Padlet) </a:t>
          </a:r>
          <a:endParaRPr lang="de" sz="1400" kern="1200" baseline="0" dirty="0"/>
        </a:p>
        <a:p>
          <a:pPr marL="0" lvl="0" indent="0" algn="l" defTabSz="622300" rtl="0">
            <a:lnSpc>
              <a:spcPct val="90000"/>
            </a:lnSpc>
            <a:spcBef>
              <a:spcPct val="0"/>
            </a:spcBef>
            <a:spcAft>
              <a:spcPct val="35000"/>
            </a:spcAft>
            <a:buNone/>
            <a:defRPr cap="all"/>
          </a:pPr>
          <a:endParaRPr lang="de" sz="1200" kern="1200" baseline="0" dirty="0"/>
        </a:p>
      </dsp:txBody>
      <dsp:txXfrm>
        <a:off x="750" y="1327149"/>
        <a:ext cx="3037879" cy="1990725"/>
      </dsp:txXfrm>
    </dsp:sp>
    <dsp:sp modelId="{BBA91679-4684-4A04-8AEB-03038C78A75C}">
      <dsp:nvSpPr>
        <dsp:cNvPr id="0" name=""/>
        <dsp:cNvSpPr/>
      </dsp:nvSpPr>
      <dsp:spPr>
        <a:xfrm>
          <a:off x="750" y="0"/>
          <a:ext cx="3037879" cy="1327150"/>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00075" tIns="165100" rIns="300075" bIns="165100" numCol="1" spcCol="1270" rtlCol="0" anchor="ctr" anchorCtr="0">
          <a:noAutofit/>
        </a:bodyPr>
        <a:lstStyle/>
        <a:p>
          <a:pPr marL="0" lvl="0" indent="0" algn="l" defTabSz="2933700" rtl="0">
            <a:lnSpc>
              <a:spcPct val="90000"/>
            </a:lnSpc>
            <a:spcBef>
              <a:spcPct val="0"/>
            </a:spcBef>
            <a:spcAft>
              <a:spcPct val="35000"/>
            </a:spcAft>
            <a:buNone/>
          </a:pPr>
          <a:r>
            <a:rPr lang="de" sz="6600" kern="1200"/>
            <a:t>01</a:t>
          </a:r>
          <a:endParaRPr lang="de" sz="6600" kern="1200" dirty="0"/>
        </a:p>
      </dsp:txBody>
      <dsp:txXfrm>
        <a:off x="750" y="0"/>
        <a:ext cx="3037879" cy="1327150"/>
      </dsp:txXfrm>
    </dsp:sp>
    <dsp:sp modelId="{00AE7F27-0E5D-4AFB-ACD6-B5A19E79EA42}">
      <dsp:nvSpPr>
        <dsp:cNvPr id="0" name=""/>
        <dsp:cNvSpPr/>
      </dsp:nvSpPr>
      <dsp:spPr>
        <a:xfrm>
          <a:off x="3281660" y="0"/>
          <a:ext cx="3037879" cy="3317875"/>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0075" tIns="0" rIns="300075" bIns="330200" numCol="1" spcCol="1270" rtlCol="0" anchor="t" anchorCtr="0">
          <a:noAutofit/>
        </a:bodyPr>
        <a:lstStyle/>
        <a:p>
          <a:pPr marL="0" lvl="0" indent="0" algn="l" defTabSz="622300" rtl="0">
            <a:lnSpc>
              <a:spcPct val="90000"/>
            </a:lnSpc>
            <a:spcBef>
              <a:spcPct val="0"/>
            </a:spcBef>
            <a:spcAft>
              <a:spcPct val="35000"/>
            </a:spcAft>
            <a:buNone/>
            <a:defRPr cap="all"/>
          </a:pPr>
          <a:r>
            <a:rPr lang="de" sz="1400" kern="1200" dirty="0">
              <a:latin typeface="Garamond" panose="02020404030301010803"/>
              <a:sym typeface="Wingdings" panose="05000000000000000000" pitchFamily="2" charset="2"/>
            </a:rPr>
            <a:t>Definition DaM – DaF – Daz</a:t>
          </a:r>
        </a:p>
        <a:p>
          <a:pPr marL="0" lvl="0" indent="0" algn="l" defTabSz="622300" rtl="0">
            <a:lnSpc>
              <a:spcPct val="90000"/>
            </a:lnSpc>
            <a:spcBef>
              <a:spcPct val="0"/>
            </a:spcBef>
            <a:spcAft>
              <a:spcPct val="35000"/>
            </a:spcAft>
            <a:buNone/>
            <a:defRPr cap="all"/>
          </a:pPr>
          <a:endParaRPr lang="de" sz="1400" kern="1200" dirty="0">
            <a:latin typeface="Garamond" panose="02020404030301010803"/>
            <a:sym typeface="Wingdings" panose="05000000000000000000" pitchFamily="2" charset="2"/>
          </a:endParaRPr>
        </a:p>
        <a:p>
          <a:pPr marL="0" lvl="0" indent="0" algn="l" defTabSz="622300" rtl="0">
            <a:lnSpc>
              <a:spcPct val="90000"/>
            </a:lnSpc>
            <a:spcBef>
              <a:spcPct val="0"/>
            </a:spcBef>
            <a:spcAft>
              <a:spcPct val="35000"/>
            </a:spcAft>
            <a:buNone/>
            <a:defRPr cap="all"/>
          </a:pPr>
          <a:r>
            <a:rPr lang="de" sz="1400" kern="1200" dirty="0">
              <a:latin typeface="Garamond" panose="02020404030301010803"/>
              <a:sym typeface="Wingdings" panose="05000000000000000000" pitchFamily="2" charset="2"/>
            </a:rPr>
            <a:t>Die Curricularen Anforderungen</a:t>
          </a:r>
        </a:p>
        <a:p>
          <a:pPr marL="0" lvl="0" indent="0" algn="l" defTabSz="622300" rtl="0">
            <a:lnSpc>
              <a:spcPct val="90000"/>
            </a:lnSpc>
            <a:spcBef>
              <a:spcPct val="0"/>
            </a:spcBef>
            <a:spcAft>
              <a:spcPct val="35000"/>
            </a:spcAft>
            <a:buNone/>
            <a:defRPr cap="all"/>
          </a:pPr>
          <a:endParaRPr lang="de" sz="1400" kern="1200" dirty="0">
            <a:latin typeface="Garamond" panose="02020404030301010803"/>
            <a:sym typeface="Wingdings" panose="05000000000000000000" pitchFamily="2" charset="2"/>
          </a:endParaRPr>
        </a:p>
        <a:p>
          <a:pPr marL="0" lvl="0" indent="0" algn="l" defTabSz="622300" rtl="0">
            <a:lnSpc>
              <a:spcPct val="90000"/>
            </a:lnSpc>
            <a:spcBef>
              <a:spcPct val="0"/>
            </a:spcBef>
            <a:spcAft>
              <a:spcPct val="35000"/>
            </a:spcAft>
            <a:buNone/>
            <a:defRPr cap="all"/>
          </a:pPr>
          <a:r>
            <a:rPr lang="de" sz="1400" kern="1200" dirty="0">
              <a:latin typeface="Garamond" panose="02020404030301010803"/>
              <a:sym typeface="Wingdings" panose="05000000000000000000" pitchFamily="2" charset="2"/>
            </a:rPr>
            <a:t>das Mehrstufenmodell</a:t>
          </a:r>
          <a:endParaRPr lang="de" sz="1400" kern="1200" dirty="0">
            <a:sym typeface="Wingdings" panose="05000000000000000000" pitchFamily="2" charset="2"/>
          </a:endParaRPr>
        </a:p>
        <a:p>
          <a:pPr marL="0" lvl="0" indent="0" algn="l" defTabSz="622300" rtl="0">
            <a:lnSpc>
              <a:spcPct val="90000"/>
            </a:lnSpc>
            <a:spcBef>
              <a:spcPct val="0"/>
            </a:spcBef>
            <a:spcAft>
              <a:spcPct val="35000"/>
            </a:spcAft>
            <a:buNone/>
            <a:defRPr cap="all"/>
          </a:pPr>
          <a:endParaRPr lang="de" sz="1200" kern="1200" dirty="0"/>
        </a:p>
        <a:p>
          <a:pPr marL="0" lvl="0" indent="0" algn="l" defTabSz="622300" rtl="0">
            <a:lnSpc>
              <a:spcPct val="90000"/>
            </a:lnSpc>
            <a:spcBef>
              <a:spcPct val="0"/>
            </a:spcBef>
            <a:spcAft>
              <a:spcPct val="35000"/>
            </a:spcAft>
            <a:buNone/>
            <a:defRPr cap="all"/>
          </a:pPr>
          <a:endParaRPr lang="de" sz="1200" kern="1200" dirty="0"/>
        </a:p>
        <a:p>
          <a:pPr marL="0" lvl="0" indent="0" algn="l" defTabSz="622300" rtl="0">
            <a:lnSpc>
              <a:spcPct val="90000"/>
            </a:lnSpc>
            <a:spcBef>
              <a:spcPct val="0"/>
            </a:spcBef>
            <a:spcAft>
              <a:spcPct val="35000"/>
            </a:spcAft>
            <a:buNone/>
            <a:defRPr cap="all"/>
          </a:pPr>
          <a:endParaRPr lang="de" sz="1200" kern="1200" dirty="0"/>
        </a:p>
      </dsp:txBody>
      <dsp:txXfrm>
        <a:off x="3281660" y="1327149"/>
        <a:ext cx="3037879" cy="1990725"/>
      </dsp:txXfrm>
    </dsp:sp>
    <dsp:sp modelId="{975C752B-C37A-4BA6-A3AE-2202A141404A}">
      <dsp:nvSpPr>
        <dsp:cNvPr id="0" name=""/>
        <dsp:cNvSpPr/>
      </dsp:nvSpPr>
      <dsp:spPr>
        <a:xfrm>
          <a:off x="3281660" y="0"/>
          <a:ext cx="3037879" cy="1327150"/>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00075" tIns="165100" rIns="300075" bIns="165100" numCol="1" spcCol="1270" rtlCol="0" anchor="ctr" anchorCtr="0">
          <a:noAutofit/>
        </a:bodyPr>
        <a:lstStyle/>
        <a:p>
          <a:pPr marL="0" lvl="0" indent="0" algn="l" defTabSz="2933700" rtl="0">
            <a:lnSpc>
              <a:spcPct val="90000"/>
            </a:lnSpc>
            <a:spcBef>
              <a:spcPct val="0"/>
            </a:spcBef>
            <a:spcAft>
              <a:spcPct val="35000"/>
            </a:spcAft>
            <a:buNone/>
          </a:pPr>
          <a:r>
            <a:rPr lang="de" sz="6600" kern="1200"/>
            <a:t>02</a:t>
          </a:r>
        </a:p>
      </dsp:txBody>
      <dsp:txXfrm>
        <a:off x="3281660" y="0"/>
        <a:ext cx="3037879" cy="1327150"/>
      </dsp:txXfrm>
    </dsp:sp>
    <dsp:sp modelId="{CAD62F17-E99D-4FEF-B376-961CA4CB20EB}">
      <dsp:nvSpPr>
        <dsp:cNvPr id="0" name=""/>
        <dsp:cNvSpPr/>
      </dsp:nvSpPr>
      <dsp:spPr>
        <a:xfrm>
          <a:off x="6562843" y="0"/>
          <a:ext cx="3037879" cy="3317875"/>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0075" tIns="0" rIns="300075" bIns="330200" numCol="1" spcCol="1270" rtlCol="0" anchor="t" anchorCtr="0">
          <a:noAutofit/>
        </a:bodyPr>
        <a:lstStyle/>
        <a:p>
          <a:pPr marL="0" lvl="0" indent="0" algn="l" defTabSz="622300" rtl="0">
            <a:lnSpc>
              <a:spcPct val="90000"/>
            </a:lnSpc>
            <a:spcBef>
              <a:spcPct val="0"/>
            </a:spcBef>
            <a:spcAft>
              <a:spcPct val="35000"/>
            </a:spcAft>
            <a:buNone/>
            <a:defRPr cap="all"/>
          </a:pPr>
          <a:r>
            <a:rPr lang="de" sz="1400" kern="1200" dirty="0">
              <a:latin typeface="Garamond" panose="02020404030301010803"/>
            </a:rPr>
            <a:t>Die Besonderheiten und Anforderungen des Faches DaZ</a:t>
          </a:r>
          <a:endParaRPr lang="de" sz="1400" kern="1200" dirty="0"/>
        </a:p>
        <a:p>
          <a:pPr marL="0" lvl="0" indent="0" algn="l" defTabSz="622300" rtl="0">
            <a:lnSpc>
              <a:spcPct val="90000"/>
            </a:lnSpc>
            <a:spcBef>
              <a:spcPct val="0"/>
            </a:spcBef>
            <a:spcAft>
              <a:spcPct val="35000"/>
            </a:spcAft>
            <a:buNone/>
            <a:defRPr cap="all"/>
          </a:pPr>
          <a:endParaRPr lang="de" sz="1400" kern="1200" dirty="0"/>
        </a:p>
        <a:p>
          <a:pPr marL="0" lvl="0" indent="0" algn="l" defTabSz="622300" rtl="0">
            <a:lnSpc>
              <a:spcPct val="90000"/>
            </a:lnSpc>
            <a:spcBef>
              <a:spcPct val="0"/>
            </a:spcBef>
            <a:spcAft>
              <a:spcPct val="35000"/>
            </a:spcAft>
            <a:buNone/>
            <a:defRPr cap="all"/>
          </a:pPr>
          <a:r>
            <a:rPr lang="de" sz="1400" kern="1200" dirty="0"/>
            <a:t>Austausch im Plenum </a:t>
          </a:r>
          <a:r>
            <a:rPr lang="de" sz="1400" kern="1200" dirty="0">
              <a:latin typeface="Garamond" panose="02020404030301010803"/>
            </a:rPr>
            <a:t>und Rückbezug auf noch offene Fragen (Padlet)</a:t>
          </a:r>
          <a:endParaRPr lang="de" sz="1400" kern="1200" dirty="0"/>
        </a:p>
      </dsp:txBody>
      <dsp:txXfrm>
        <a:off x="6562843" y="1327149"/>
        <a:ext cx="3037879" cy="1990725"/>
      </dsp:txXfrm>
    </dsp:sp>
    <dsp:sp modelId="{E20811D6-E5D4-4C9E-AABF-9E0E1902CA2C}">
      <dsp:nvSpPr>
        <dsp:cNvPr id="0" name=""/>
        <dsp:cNvSpPr/>
      </dsp:nvSpPr>
      <dsp:spPr>
        <a:xfrm>
          <a:off x="6562570" y="0"/>
          <a:ext cx="3037879" cy="1327150"/>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00075" tIns="165100" rIns="300075" bIns="165100" numCol="1" spcCol="1270" rtlCol="0" anchor="ctr" anchorCtr="0">
          <a:noAutofit/>
        </a:bodyPr>
        <a:lstStyle/>
        <a:p>
          <a:pPr marL="0" lvl="0" indent="0" algn="l" defTabSz="2933700" rtl="0">
            <a:lnSpc>
              <a:spcPct val="90000"/>
            </a:lnSpc>
            <a:spcBef>
              <a:spcPct val="0"/>
            </a:spcBef>
            <a:spcAft>
              <a:spcPct val="35000"/>
            </a:spcAft>
            <a:buNone/>
          </a:pPr>
          <a:r>
            <a:rPr lang="de" sz="6600" kern="1200"/>
            <a:t>03</a:t>
          </a:r>
        </a:p>
      </dsp:txBody>
      <dsp:txXfrm>
        <a:off x="6562570" y="0"/>
        <a:ext cx="3037879" cy="13271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DA704-6B39-4CD9-B7A8-99D60B6656E0}">
      <dsp:nvSpPr>
        <dsp:cNvPr id="0" name=""/>
        <dsp:cNvSpPr/>
      </dsp:nvSpPr>
      <dsp:spPr>
        <a:xfrm>
          <a:off x="0" y="94341"/>
          <a:ext cx="10895463" cy="10920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709210-D4A3-4488-8C84-254F1AB2E80F}">
      <dsp:nvSpPr>
        <dsp:cNvPr id="0" name=""/>
        <dsp:cNvSpPr/>
      </dsp:nvSpPr>
      <dsp:spPr>
        <a:xfrm>
          <a:off x="188527" y="468977"/>
          <a:ext cx="342776" cy="3427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B225C8-A285-4B72-B139-389F4D52B22F}">
      <dsp:nvSpPr>
        <dsp:cNvPr id="0" name=""/>
        <dsp:cNvSpPr/>
      </dsp:nvSpPr>
      <dsp:spPr>
        <a:xfrm>
          <a:off x="719831" y="1398"/>
          <a:ext cx="10175631" cy="1277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59" tIns="65959" rIns="65959" bIns="65959" numCol="1" spcCol="1270" anchor="ctr" anchorCtr="0">
          <a:noAutofit/>
        </a:bodyPr>
        <a:lstStyle/>
        <a:p>
          <a:pPr marL="0" lvl="0" indent="0" algn="l" defTabSz="622300">
            <a:lnSpc>
              <a:spcPct val="90000"/>
            </a:lnSpc>
            <a:spcBef>
              <a:spcPct val="0"/>
            </a:spcBef>
            <a:spcAft>
              <a:spcPct val="35000"/>
            </a:spcAft>
            <a:buNone/>
          </a:pPr>
          <a:r>
            <a:rPr lang="de-DE" sz="1400" b="1" kern="1200" dirty="0">
              <a:latin typeface="+mn-lt"/>
            </a:rPr>
            <a:t>1. Semester: </a:t>
          </a:r>
          <a:r>
            <a:rPr lang="de-DE" sz="1400" kern="1200" dirty="0" err="1">
              <a:latin typeface="+mn-lt"/>
            </a:rPr>
            <a:t>LiAPL</a:t>
          </a:r>
          <a:r>
            <a:rPr lang="de-DE" sz="1400" kern="1200" dirty="0">
              <a:latin typeface="+mn-lt"/>
            </a:rPr>
            <a:t> erhalten einen Beratungsbesuch (Vorschlag: kurz vor oder nach den Osterferien).  </a:t>
          </a:r>
        </a:p>
        <a:p>
          <a:pPr marL="0" lvl="0" indent="0" algn="l" defTabSz="622300">
            <a:lnSpc>
              <a:spcPct val="90000"/>
            </a:lnSpc>
            <a:spcBef>
              <a:spcPct val="0"/>
            </a:spcBef>
            <a:spcAft>
              <a:spcPct val="35000"/>
            </a:spcAft>
            <a:buNone/>
          </a:pPr>
          <a:r>
            <a:rPr lang="de-DE" sz="1400" b="1" kern="1200" dirty="0">
              <a:latin typeface="+mn-lt"/>
            </a:rPr>
            <a:t>alle folgende Semester: </a:t>
          </a:r>
          <a:r>
            <a:rPr lang="de-DE" sz="1400" b="0" kern="1200" dirty="0" err="1">
              <a:latin typeface="+mn-lt"/>
            </a:rPr>
            <a:t>Li</a:t>
          </a:r>
          <a:r>
            <a:rPr lang="de-DE" sz="1400" kern="1200" dirty="0" err="1">
              <a:latin typeface="+mn-lt"/>
            </a:rPr>
            <a:t>APL</a:t>
          </a:r>
          <a:r>
            <a:rPr lang="de-DE" sz="1400" kern="1200" dirty="0">
              <a:latin typeface="+mn-lt"/>
            </a:rPr>
            <a:t> erhalten einen benoteten Besuch in DaZ (APL in zwei Fächern) oder  zwei benotete Besuche in DaZ (APL in einem Fach).</a:t>
          </a:r>
        </a:p>
        <a:p>
          <a:pPr marL="0" lvl="0" indent="0" algn="l" defTabSz="622300">
            <a:lnSpc>
              <a:spcPct val="90000"/>
            </a:lnSpc>
            <a:spcBef>
              <a:spcPct val="0"/>
            </a:spcBef>
            <a:spcAft>
              <a:spcPct val="35000"/>
            </a:spcAft>
            <a:buNone/>
          </a:pPr>
          <a:r>
            <a:rPr lang="en-US" sz="1400" kern="1200" dirty="0" err="1">
              <a:latin typeface="+mn-lt"/>
            </a:rPr>
            <a:t>Jede</a:t>
          </a:r>
          <a:r>
            <a:rPr lang="en-US" sz="1400" kern="1200" dirty="0">
              <a:latin typeface="+mn-lt"/>
            </a:rPr>
            <a:t> </a:t>
          </a:r>
          <a:r>
            <a:rPr lang="en-US" sz="1400" kern="1200" dirty="0" err="1">
              <a:latin typeface="+mn-lt"/>
            </a:rPr>
            <a:t>LiAPL</a:t>
          </a:r>
          <a:r>
            <a:rPr lang="en-US" sz="1400" kern="1200" dirty="0">
              <a:latin typeface="+mn-lt"/>
            </a:rPr>
            <a:t> </a:t>
          </a:r>
          <a:r>
            <a:rPr lang="en-US" sz="1400" kern="1200" dirty="0" err="1">
              <a:latin typeface="+mn-lt"/>
            </a:rPr>
            <a:t>richtet</a:t>
          </a:r>
          <a:r>
            <a:rPr lang="en-US" sz="1400" kern="1200" dirty="0">
              <a:latin typeface="+mn-lt"/>
            </a:rPr>
            <a:t> </a:t>
          </a:r>
          <a:r>
            <a:rPr lang="en-US" sz="1400" kern="1200" dirty="0" err="1">
              <a:latin typeface="+mn-lt"/>
            </a:rPr>
            <a:t>ein</a:t>
          </a:r>
          <a:r>
            <a:rPr lang="en-US" sz="1400" kern="1200" dirty="0">
              <a:latin typeface="+mn-lt"/>
            </a:rPr>
            <a:t> Modul </a:t>
          </a:r>
          <a:r>
            <a:rPr lang="en-US" sz="1400" kern="1200" dirty="0" err="1">
              <a:latin typeface="+mn-lt"/>
            </a:rPr>
            <a:t>aus.</a:t>
          </a:r>
          <a:r>
            <a:rPr lang="en-US" sz="1400" kern="1200" dirty="0">
              <a:latin typeface="+mn-lt"/>
            </a:rPr>
            <a:t> </a:t>
          </a:r>
          <a:r>
            <a:rPr lang="en-US" sz="1400" kern="1200" dirty="0" err="1">
              <a:latin typeface="+mn-lt"/>
            </a:rPr>
            <a:t>LiAPL</a:t>
          </a:r>
          <a:r>
            <a:rPr lang="en-US" sz="1400" kern="1200" dirty="0">
              <a:latin typeface="+mn-lt"/>
            </a:rPr>
            <a:t> </a:t>
          </a:r>
          <a:r>
            <a:rPr lang="en-US" sz="1400" b="1" kern="1200" dirty="0" err="1">
              <a:latin typeface="+mn-lt"/>
            </a:rPr>
            <a:t>können</a:t>
          </a:r>
          <a:r>
            <a:rPr lang="en-US" sz="1400" kern="1200" dirty="0">
              <a:latin typeface="+mn-lt"/>
            </a:rPr>
            <a:t> </a:t>
          </a:r>
          <a:r>
            <a:rPr lang="en-US" sz="1400" kern="1200" dirty="0" err="1">
              <a:latin typeface="+mn-lt"/>
            </a:rPr>
            <a:t>Unterricht</a:t>
          </a:r>
          <a:r>
            <a:rPr lang="en-US" sz="1400" kern="1200" dirty="0">
              <a:latin typeface="+mn-lt"/>
            </a:rPr>
            <a:t> </a:t>
          </a:r>
          <a:r>
            <a:rPr lang="en-US" sz="1400" kern="1200" dirty="0" err="1">
              <a:latin typeface="+mn-lt"/>
            </a:rPr>
            <a:t>zeigen</a:t>
          </a:r>
          <a:r>
            <a:rPr lang="en-US" sz="1400" kern="1200" dirty="0">
              <a:latin typeface="+mn-lt"/>
            </a:rPr>
            <a:t>. (</a:t>
          </a:r>
          <a:r>
            <a:rPr lang="en-US" sz="1400" kern="1200" dirty="0" err="1">
              <a:latin typeface="+mn-lt"/>
            </a:rPr>
            <a:t>LiV</a:t>
          </a:r>
          <a:r>
            <a:rPr lang="en-US" sz="1400" kern="1200" dirty="0">
              <a:latin typeface="+mn-lt"/>
            </a:rPr>
            <a:t> </a:t>
          </a:r>
          <a:r>
            <a:rPr lang="en-US" sz="1400" b="1" kern="1200" dirty="0" err="1">
              <a:latin typeface="+mn-lt"/>
            </a:rPr>
            <a:t>müssen</a:t>
          </a:r>
          <a:r>
            <a:rPr lang="en-US" sz="1400" b="1" kern="1200" dirty="0">
              <a:latin typeface="+mn-lt"/>
            </a:rPr>
            <a:t> </a:t>
          </a:r>
          <a:r>
            <a:rPr lang="en-US" sz="1400" b="0" kern="1200" dirty="0" err="1">
              <a:latin typeface="+mn-lt"/>
            </a:rPr>
            <a:t>ein</a:t>
          </a:r>
          <a:r>
            <a:rPr lang="en-US" sz="1400" b="0" kern="1200" dirty="0">
              <a:latin typeface="+mn-lt"/>
            </a:rPr>
            <a:t> MAL </a:t>
          </a:r>
          <a:r>
            <a:rPr lang="en-US" sz="1400" b="0" kern="1200" dirty="0" err="1">
              <a:latin typeface="+mn-lt"/>
            </a:rPr>
            <a:t>im</a:t>
          </a:r>
          <a:r>
            <a:rPr lang="en-US" sz="1400" b="0" kern="1200" dirty="0">
              <a:latin typeface="+mn-lt"/>
            </a:rPr>
            <a:t> Modul </a:t>
          </a:r>
          <a:r>
            <a:rPr lang="en-US" sz="1400" b="0" kern="1200" dirty="0" err="1">
              <a:latin typeface="+mn-lt"/>
            </a:rPr>
            <a:t>Unterricht</a:t>
          </a:r>
          <a:r>
            <a:rPr lang="en-US" sz="1400" b="0" kern="1200" dirty="0">
              <a:latin typeface="+mn-lt"/>
            </a:rPr>
            <a:t> </a:t>
          </a:r>
          <a:r>
            <a:rPr lang="en-US" sz="1400" b="0" kern="1200" dirty="0" err="1">
              <a:latin typeface="+mn-lt"/>
            </a:rPr>
            <a:t>zeigen</a:t>
          </a:r>
          <a:r>
            <a:rPr lang="en-US" sz="1400" b="0" kern="1200" dirty="0">
              <a:latin typeface="+mn-lt"/>
            </a:rPr>
            <a:t>.)</a:t>
          </a:r>
          <a:r>
            <a:rPr lang="en-US" sz="1400" kern="1200" dirty="0">
              <a:latin typeface="+mn-lt"/>
            </a:rPr>
            <a:t> </a:t>
          </a:r>
        </a:p>
      </dsp:txBody>
      <dsp:txXfrm>
        <a:off x="719831" y="1398"/>
        <a:ext cx="10175631" cy="1277933"/>
      </dsp:txXfrm>
    </dsp:sp>
    <dsp:sp modelId="{502AEE1E-BFC3-41E8-AAD5-6565EBC467DA}">
      <dsp:nvSpPr>
        <dsp:cNvPr id="0" name=""/>
        <dsp:cNvSpPr/>
      </dsp:nvSpPr>
      <dsp:spPr>
        <a:xfrm>
          <a:off x="0" y="1435140"/>
          <a:ext cx="10895463" cy="6232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21332-5C7D-4A5E-A7D6-6550F255510B}">
      <dsp:nvSpPr>
        <dsp:cNvPr id="0" name=""/>
        <dsp:cNvSpPr/>
      </dsp:nvSpPr>
      <dsp:spPr>
        <a:xfrm>
          <a:off x="188527" y="1575366"/>
          <a:ext cx="342776" cy="34277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95D6C7-286A-4BB3-BC28-2B56A69861D8}">
      <dsp:nvSpPr>
        <dsp:cNvPr id="0" name=""/>
        <dsp:cNvSpPr/>
      </dsp:nvSpPr>
      <dsp:spPr>
        <a:xfrm>
          <a:off x="719831" y="1435140"/>
          <a:ext cx="10175631" cy="623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59" tIns="65959" rIns="65959" bIns="65959" numCol="1" spcCol="1270" anchor="ctr" anchorCtr="0">
          <a:noAutofit/>
        </a:bodyPr>
        <a:lstStyle/>
        <a:p>
          <a:pPr marL="0" lvl="0" indent="0" algn="l" defTabSz="622300">
            <a:lnSpc>
              <a:spcPct val="90000"/>
            </a:lnSpc>
            <a:spcBef>
              <a:spcPct val="0"/>
            </a:spcBef>
            <a:spcAft>
              <a:spcPct val="35000"/>
            </a:spcAft>
            <a:buNone/>
          </a:pPr>
          <a:r>
            <a:rPr lang="de-DE" sz="1400" b="0" kern="1200" dirty="0"/>
            <a:t>Bitte teilen Sie Frau Wolff, Herrn </a:t>
          </a:r>
          <a:r>
            <a:rPr lang="de-DE" sz="1400" b="0" kern="1200" dirty="0" err="1"/>
            <a:t>Süberkrüb</a:t>
          </a:r>
          <a:r>
            <a:rPr lang="de-DE" sz="1400" b="0" kern="1200" dirty="0"/>
            <a:t> und Frau Schühler vor Unterrichtsbesuchen per Mail kurz Treffpunkt und Besonderheiten mit und kündigen Sie den Besuch im Sekretariat Ihrer Schule an.</a:t>
          </a:r>
        </a:p>
      </dsp:txBody>
      <dsp:txXfrm>
        <a:off x="719831" y="1435140"/>
        <a:ext cx="10175631" cy="623230"/>
      </dsp:txXfrm>
    </dsp:sp>
    <dsp:sp modelId="{48BCEBA5-2945-4B4A-898F-9038C6152C46}">
      <dsp:nvSpPr>
        <dsp:cNvPr id="0" name=""/>
        <dsp:cNvSpPr/>
      </dsp:nvSpPr>
      <dsp:spPr>
        <a:xfrm>
          <a:off x="0" y="2214178"/>
          <a:ext cx="10895463" cy="6232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6EFD81-B66D-4464-A8CB-5621F5F3A6CD}">
      <dsp:nvSpPr>
        <dsp:cNvPr id="0" name=""/>
        <dsp:cNvSpPr/>
      </dsp:nvSpPr>
      <dsp:spPr>
        <a:xfrm>
          <a:off x="188527" y="2354404"/>
          <a:ext cx="342776" cy="3427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09187E-F8E3-4554-B9B6-37B67EE899ED}">
      <dsp:nvSpPr>
        <dsp:cNvPr id="0" name=""/>
        <dsp:cNvSpPr/>
      </dsp:nvSpPr>
      <dsp:spPr>
        <a:xfrm>
          <a:off x="719831" y="2214178"/>
          <a:ext cx="10175631" cy="623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59" tIns="65959" rIns="65959" bIns="65959" numCol="1" spcCol="1270" anchor="ctr" anchorCtr="0">
          <a:noAutofit/>
        </a:bodyPr>
        <a:lstStyle/>
        <a:p>
          <a:pPr marL="0" lvl="0" indent="0" algn="l" defTabSz="622300">
            <a:lnSpc>
              <a:spcPct val="90000"/>
            </a:lnSpc>
            <a:spcBef>
              <a:spcPct val="0"/>
            </a:spcBef>
            <a:spcAft>
              <a:spcPct val="35000"/>
            </a:spcAft>
            <a:buNone/>
          </a:pPr>
          <a:r>
            <a:rPr lang="de-DE" sz="1400" kern="1200" dirty="0"/>
            <a:t>Schicken Sie die Unterrichtsvorbereitung bitte einen Tag vor dem Besuch bis 15 Uhr per Mail inklusive aller notwendigen Anlagen.</a:t>
          </a:r>
          <a:endParaRPr lang="en-US" sz="1400" kern="1200" dirty="0"/>
        </a:p>
      </dsp:txBody>
      <dsp:txXfrm>
        <a:off x="719831" y="2214178"/>
        <a:ext cx="10175631" cy="623230"/>
      </dsp:txXfrm>
    </dsp:sp>
    <dsp:sp modelId="{771AC319-C3FE-42FA-A9A6-E7116CE628B0}">
      <dsp:nvSpPr>
        <dsp:cNvPr id="0" name=""/>
        <dsp:cNvSpPr/>
      </dsp:nvSpPr>
      <dsp:spPr>
        <a:xfrm>
          <a:off x="0" y="2993215"/>
          <a:ext cx="10895463" cy="6232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1C3B31-6452-46B8-8089-A64190237BA1}">
      <dsp:nvSpPr>
        <dsp:cNvPr id="0" name=""/>
        <dsp:cNvSpPr/>
      </dsp:nvSpPr>
      <dsp:spPr>
        <a:xfrm>
          <a:off x="188527" y="3133442"/>
          <a:ext cx="342776" cy="34277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A0305A-BE6A-4B8E-A908-35FB69CEFD93}">
      <dsp:nvSpPr>
        <dsp:cNvPr id="0" name=""/>
        <dsp:cNvSpPr/>
      </dsp:nvSpPr>
      <dsp:spPr>
        <a:xfrm>
          <a:off x="719831" y="2993215"/>
          <a:ext cx="10175631" cy="623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59" tIns="65959" rIns="65959" bIns="65959" numCol="1" spcCol="1270" anchor="ctr" anchorCtr="0">
          <a:noAutofit/>
        </a:bodyPr>
        <a:lstStyle/>
        <a:p>
          <a:pPr marL="0" lvl="0" indent="0" algn="l" defTabSz="622300">
            <a:lnSpc>
              <a:spcPct val="90000"/>
            </a:lnSpc>
            <a:spcBef>
              <a:spcPct val="0"/>
            </a:spcBef>
            <a:spcAft>
              <a:spcPct val="35000"/>
            </a:spcAft>
            <a:buNone/>
          </a:pPr>
          <a:r>
            <a:rPr lang="de-DE" sz="1400" b="1" kern="1200" dirty="0"/>
            <a:t>Unsere Module in diesem Semester: </a:t>
          </a:r>
          <a:r>
            <a:rPr lang="de-DE" sz="1400" b="0" kern="1200" dirty="0"/>
            <a:t>04.03.2026, 15.04.2026, 13.05.2026 (online), 10.06.2026</a:t>
          </a:r>
          <a:endParaRPr lang="en-US" sz="1400" kern="1200" dirty="0"/>
        </a:p>
      </dsp:txBody>
      <dsp:txXfrm>
        <a:off x="719831" y="2993215"/>
        <a:ext cx="10175631" cy="6232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65D85-8BF0-4654-823F-3893DDE1034A}">
      <dsp:nvSpPr>
        <dsp:cNvPr id="0" name=""/>
        <dsp:cNvSpPr/>
      </dsp:nvSpPr>
      <dsp:spPr>
        <a:xfrm>
          <a:off x="3143" y="69559"/>
          <a:ext cx="3064668"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de-DE" sz="2100" kern="1200" dirty="0"/>
            <a:t>Wolff</a:t>
          </a:r>
        </a:p>
      </dsp:txBody>
      <dsp:txXfrm>
        <a:off x="3143" y="69559"/>
        <a:ext cx="3064668" cy="604800"/>
      </dsp:txXfrm>
    </dsp:sp>
    <dsp:sp modelId="{4BE9F299-FA22-4987-A758-54BCF4476A25}">
      <dsp:nvSpPr>
        <dsp:cNvPr id="0" name=""/>
        <dsp:cNvSpPr/>
      </dsp:nvSpPr>
      <dsp:spPr>
        <a:xfrm>
          <a:off x="3143" y="674359"/>
          <a:ext cx="3064668" cy="330738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de-DE" sz="2100" kern="1200" dirty="0"/>
            <a:t>Oksana Ochs (Comenius Schule, Quickborn)</a:t>
          </a:r>
        </a:p>
        <a:p>
          <a:pPr marL="228600" lvl="1" indent="-228600" algn="l" defTabSz="933450">
            <a:lnSpc>
              <a:spcPct val="90000"/>
            </a:lnSpc>
            <a:spcBef>
              <a:spcPct val="0"/>
            </a:spcBef>
            <a:spcAft>
              <a:spcPct val="15000"/>
            </a:spcAft>
            <a:buChar char="•"/>
          </a:pPr>
          <a:r>
            <a:rPr lang="de-DE" sz="2100" kern="1200" dirty="0"/>
            <a:t>Oksana Melnyk (Reimer-Bull-Schule, Marne)</a:t>
          </a:r>
        </a:p>
      </dsp:txBody>
      <dsp:txXfrm>
        <a:off x="3143" y="674359"/>
        <a:ext cx="3064668" cy="3307381"/>
      </dsp:txXfrm>
    </dsp:sp>
    <dsp:sp modelId="{97FCAF1A-98CF-455D-94B3-A4E15605B845}">
      <dsp:nvSpPr>
        <dsp:cNvPr id="0" name=""/>
        <dsp:cNvSpPr/>
      </dsp:nvSpPr>
      <dsp:spPr>
        <a:xfrm>
          <a:off x="3496865" y="69559"/>
          <a:ext cx="3064668"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de-DE" sz="2100" kern="1200" dirty="0" err="1"/>
            <a:t>Süberkrüb</a:t>
          </a:r>
          <a:endParaRPr lang="de-DE" sz="2100" kern="1200" dirty="0"/>
        </a:p>
      </dsp:txBody>
      <dsp:txXfrm>
        <a:off x="3496865" y="69559"/>
        <a:ext cx="3064668" cy="604800"/>
      </dsp:txXfrm>
    </dsp:sp>
    <dsp:sp modelId="{BC29EA75-2A55-44A5-B2CE-A775291C2F8C}">
      <dsp:nvSpPr>
        <dsp:cNvPr id="0" name=""/>
        <dsp:cNvSpPr/>
      </dsp:nvSpPr>
      <dsp:spPr>
        <a:xfrm>
          <a:off x="3493678" y="645022"/>
          <a:ext cx="3064668" cy="330738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100" kern="1200" dirty="0"/>
            <a:t> Polina </a:t>
          </a:r>
          <a:r>
            <a:rPr lang="de-DE" sz="2100" kern="1200" dirty="0" err="1"/>
            <a:t>Sitalo</a:t>
          </a:r>
          <a:r>
            <a:rPr lang="de-DE" sz="2100" kern="1200" dirty="0"/>
            <a:t> (Leif- Eriksson-Gemeinschafts-schule, Kiel)</a:t>
          </a:r>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2100" kern="1200" dirty="0"/>
        </a:p>
      </dsp:txBody>
      <dsp:txXfrm>
        <a:off x="3493678" y="645022"/>
        <a:ext cx="3064668" cy="3307381"/>
      </dsp:txXfrm>
    </dsp:sp>
    <dsp:sp modelId="{1C6FF70D-1337-4E02-8C22-A6431E94F3AC}">
      <dsp:nvSpPr>
        <dsp:cNvPr id="0" name=""/>
        <dsp:cNvSpPr/>
      </dsp:nvSpPr>
      <dsp:spPr>
        <a:xfrm>
          <a:off x="6990588" y="69559"/>
          <a:ext cx="3064668"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de-DE" sz="2100" kern="1200" dirty="0"/>
            <a:t>Schühler</a:t>
          </a:r>
        </a:p>
      </dsp:txBody>
      <dsp:txXfrm>
        <a:off x="6990588" y="69559"/>
        <a:ext cx="3064668" cy="604800"/>
      </dsp:txXfrm>
    </dsp:sp>
    <dsp:sp modelId="{5B84051C-FCA1-47BC-B893-C3CD41391098}">
      <dsp:nvSpPr>
        <dsp:cNvPr id="0" name=""/>
        <dsp:cNvSpPr/>
      </dsp:nvSpPr>
      <dsp:spPr>
        <a:xfrm>
          <a:off x="6990588" y="674359"/>
          <a:ext cx="3064668" cy="330738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0" lvl="1" indent="0" algn="l" defTabSz="1289050">
            <a:lnSpc>
              <a:spcPct val="90000"/>
            </a:lnSpc>
            <a:spcBef>
              <a:spcPct val="0"/>
            </a:spcBef>
            <a:spcAft>
              <a:spcPct val="15000"/>
            </a:spcAft>
            <a:buChar char="•"/>
          </a:pPr>
          <a:r>
            <a:rPr lang="de-DE" sz="2100" kern="1200" dirty="0"/>
            <a:t> Natalia </a:t>
          </a:r>
          <a:r>
            <a:rPr lang="de-DE" sz="2100" kern="1200" dirty="0" err="1"/>
            <a:t>Dviborodchyn</a:t>
          </a:r>
          <a:r>
            <a:rPr lang="de-DE" sz="2100" kern="1200" dirty="0"/>
            <a:t> (Cesar-Klein-Schule, Ratekau)</a:t>
          </a:r>
        </a:p>
        <a:p>
          <a:pPr marL="0" lvl="1" indent="0" algn="l" defTabSz="1289050">
            <a:lnSpc>
              <a:spcPct val="90000"/>
            </a:lnSpc>
            <a:spcBef>
              <a:spcPct val="0"/>
            </a:spcBef>
            <a:spcAft>
              <a:spcPct val="15000"/>
            </a:spcAft>
            <a:buChar char="•"/>
          </a:pPr>
          <a:r>
            <a:rPr lang="de-DE" sz="2100" kern="1200" dirty="0"/>
            <a:t> Jasmin </a:t>
          </a:r>
          <a:r>
            <a:rPr lang="de-DE" sz="2100" kern="1200" dirty="0" err="1"/>
            <a:t>Jassim</a:t>
          </a:r>
          <a:r>
            <a:rPr lang="de-DE" sz="2100" kern="1200" dirty="0"/>
            <a:t> (Heinrich-Mann-Schule, Lübeck)</a:t>
          </a:r>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100" kern="1200" dirty="0"/>
            <a:t> Anastasia </a:t>
          </a:r>
          <a:r>
            <a:rPr lang="de-DE" sz="2100" kern="1200" dirty="0" err="1"/>
            <a:t>Kiriienko</a:t>
          </a:r>
          <a:r>
            <a:rPr lang="de-DE" sz="2100" kern="1200" dirty="0"/>
            <a:t> (Gemeinschaftsschule </a:t>
          </a:r>
          <a:r>
            <a:rPr lang="de-DE" sz="2100" kern="1200" dirty="0" err="1"/>
            <a:t>Faldera</a:t>
          </a:r>
          <a:r>
            <a:rPr lang="de-DE" sz="2100" kern="1200" dirty="0"/>
            <a:t>, Neumünster)</a:t>
          </a:r>
        </a:p>
        <a:p>
          <a:pPr marL="285750" lvl="1" indent="0" algn="l" defTabSz="1289050">
            <a:lnSpc>
              <a:spcPct val="90000"/>
            </a:lnSpc>
            <a:spcBef>
              <a:spcPct val="0"/>
            </a:spcBef>
            <a:spcAft>
              <a:spcPct val="15000"/>
            </a:spcAft>
          </a:pPr>
          <a:endParaRPr lang="de-DE" sz="2100" kern="1200" dirty="0"/>
        </a:p>
      </dsp:txBody>
      <dsp:txXfrm>
        <a:off x="6990588" y="674359"/>
        <a:ext cx="3064668" cy="33073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267F3-3FE9-4351-8DDD-8712399021BE}">
      <dsp:nvSpPr>
        <dsp:cNvPr id="0" name=""/>
        <dsp:cNvSpPr/>
      </dsp:nvSpPr>
      <dsp:spPr>
        <a:xfrm>
          <a:off x="0" y="2248"/>
          <a:ext cx="11072190" cy="585769"/>
        </a:xfrm>
        <a:prstGeom prst="roundRect">
          <a:avLst>
            <a:gd name="adj" fmla="val 10000"/>
          </a:avLst>
        </a:prstGeom>
        <a:solidFill>
          <a:schemeClr val="lt1">
            <a:hueOff val="0"/>
            <a:satOff val="0"/>
            <a:lumOff val="0"/>
            <a:alphaOff val="0"/>
          </a:schemeClr>
        </a:solidFill>
        <a:ln w="127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endParaRPr lang="de-DE" sz="2600" b="1" kern="1200" dirty="0"/>
        </a:p>
      </dsp:txBody>
      <dsp:txXfrm>
        <a:off x="2262585" y="2248"/>
        <a:ext cx="8809604" cy="585769"/>
      </dsp:txXfrm>
    </dsp:sp>
    <dsp:sp modelId="{53F9C773-3477-499E-897B-0D72700AB103}">
      <dsp:nvSpPr>
        <dsp:cNvPr id="0" name=""/>
        <dsp:cNvSpPr/>
      </dsp:nvSpPr>
      <dsp:spPr>
        <a:xfrm>
          <a:off x="57824" y="57481"/>
          <a:ext cx="644578" cy="488741"/>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10000" b="-10000"/>
          </a:stretch>
        </a:blipFill>
        <a:ln w="127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sp>
    <dsp:sp modelId="{CC2FB928-F676-42C0-B056-CFE62A365A8C}">
      <dsp:nvSpPr>
        <dsp:cNvPr id="0" name=""/>
        <dsp:cNvSpPr/>
      </dsp:nvSpPr>
      <dsp:spPr>
        <a:xfrm>
          <a:off x="0" y="658765"/>
          <a:ext cx="11072190" cy="506060"/>
        </a:xfrm>
        <a:prstGeom prst="roundRect">
          <a:avLst>
            <a:gd name="adj" fmla="val 10000"/>
          </a:avLst>
        </a:prstGeom>
        <a:solidFill>
          <a:schemeClr val="lt1">
            <a:hueOff val="0"/>
            <a:satOff val="0"/>
            <a:lumOff val="0"/>
            <a:alphaOff val="0"/>
          </a:schemeClr>
        </a:solidFill>
        <a:ln w="127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endParaRPr lang="de-DE" sz="2000" b="1" kern="1200" dirty="0"/>
        </a:p>
      </dsp:txBody>
      <dsp:txXfrm>
        <a:off x="2262585" y="658765"/>
        <a:ext cx="8809604" cy="506060"/>
      </dsp:txXfrm>
    </dsp:sp>
    <dsp:sp modelId="{635CC821-F81B-47DA-918C-0B36E804548F}">
      <dsp:nvSpPr>
        <dsp:cNvPr id="0" name=""/>
        <dsp:cNvSpPr/>
      </dsp:nvSpPr>
      <dsp:spPr>
        <a:xfrm>
          <a:off x="46630" y="731886"/>
          <a:ext cx="626132" cy="374592"/>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10000" b="-10000"/>
          </a:stretch>
        </a:blipFill>
        <a:ln w="127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sp>
    <dsp:sp modelId="{4C8A9FE4-4A1F-42D6-84AE-E2210059703C}">
      <dsp:nvSpPr>
        <dsp:cNvPr id="0" name=""/>
        <dsp:cNvSpPr/>
      </dsp:nvSpPr>
      <dsp:spPr>
        <a:xfrm>
          <a:off x="0" y="1189818"/>
          <a:ext cx="11072190" cy="481476"/>
        </a:xfrm>
        <a:prstGeom prst="roundRect">
          <a:avLst>
            <a:gd name="adj" fmla="val 10000"/>
          </a:avLst>
        </a:prstGeom>
        <a:solidFill>
          <a:schemeClr val="lt1">
            <a:hueOff val="0"/>
            <a:satOff val="0"/>
            <a:lumOff val="0"/>
            <a:alphaOff val="0"/>
          </a:schemeClr>
        </a:solidFill>
        <a:ln w="127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endParaRPr lang="de-DE" sz="2000" kern="1200" dirty="0"/>
        </a:p>
      </dsp:txBody>
      <dsp:txXfrm>
        <a:off x="2262585" y="1189818"/>
        <a:ext cx="8809604" cy="481476"/>
      </dsp:txXfrm>
    </dsp:sp>
    <dsp:sp modelId="{70A09690-8C70-4C49-8C24-DFC8CA5A1289}">
      <dsp:nvSpPr>
        <dsp:cNvPr id="0" name=""/>
        <dsp:cNvSpPr/>
      </dsp:nvSpPr>
      <dsp:spPr>
        <a:xfrm>
          <a:off x="57116" y="1245769"/>
          <a:ext cx="616189" cy="390739"/>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10000" b="-10000"/>
          </a:stretch>
        </a:blipFill>
        <a:ln w="127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267F3-3FE9-4351-8DDD-8712399021BE}">
      <dsp:nvSpPr>
        <dsp:cNvPr id="0" name=""/>
        <dsp:cNvSpPr/>
      </dsp:nvSpPr>
      <dsp:spPr>
        <a:xfrm>
          <a:off x="0" y="2206"/>
          <a:ext cx="11072190" cy="574815"/>
        </a:xfrm>
        <a:prstGeom prst="roundRect">
          <a:avLst>
            <a:gd name="adj" fmla="val 10000"/>
          </a:avLst>
        </a:prstGeom>
        <a:solidFill>
          <a:schemeClr val="lt1">
            <a:hueOff val="0"/>
            <a:satOff val="0"/>
            <a:lumOff val="0"/>
            <a:alphaOff val="0"/>
          </a:schemeClr>
        </a:solidFill>
        <a:ln w="127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endParaRPr lang="de-DE" sz="2600" b="1" kern="1200" dirty="0"/>
        </a:p>
      </dsp:txBody>
      <dsp:txXfrm>
        <a:off x="2261685" y="2206"/>
        <a:ext cx="8810504" cy="574815"/>
      </dsp:txXfrm>
    </dsp:sp>
    <dsp:sp modelId="{53F9C773-3477-499E-897B-0D72700AB103}">
      <dsp:nvSpPr>
        <dsp:cNvPr id="0" name=""/>
        <dsp:cNvSpPr/>
      </dsp:nvSpPr>
      <dsp:spPr>
        <a:xfrm>
          <a:off x="56924" y="56406"/>
          <a:ext cx="644578" cy="479601"/>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10000" b="-10000"/>
          </a:stretch>
        </a:blipFill>
        <a:ln w="127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sp>
    <dsp:sp modelId="{CC2FB928-F676-42C0-B056-CFE62A365A8C}">
      <dsp:nvSpPr>
        <dsp:cNvPr id="0" name=""/>
        <dsp:cNvSpPr/>
      </dsp:nvSpPr>
      <dsp:spPr>
        <a:xfrm>
          <a:off x="0" y="646446"/>
          <a:ext cx="11072190" cy="496597"/>
        </a:xfrm>
        <a:prstGeom prst="roundRect">
          <a:avLst>
            <a:gd name="adj" fmla="val 10000"/>
          </a:avLst>
        </a:prstGeom>
        <a:solidFill>
          <a:schemeClr val="lt1">
            <a:hueOff val="0"/>
            <a:satOff val="0"/>
            <a:lumOff val="0"/>
            <a:alphaOff val="0"/>
          </a:schemeClr>
        </a:solidFill>
        <a:ln w="127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endParaRPr lang="de-DE" sz="2000" b="1" kern="1200" dirty="0"/>
        </a:p>
      </dsp:txBody>
      <dsp:txXfrm>
        <a:off x="2261685" y="646446"/>
        <a:ext cx="8810504" cy="496597"/>
      </dsp:txXfrm>
    </dsp:sp>
    <dsp:sp modelId="{635CC821-F81B-47DA-918C-0B36E804548F}">
      <dsp:nvSpPr>
        <dsp:cNvPr id="0" name=""/>
        <dsp:cNvSpPr/>
      </dsp:nvSpPr>
      <dsp:spPr>
        <a:xfrm>
          <a:off x="45730" y="718200"/>
          <a:ext cx="626132" cy="367587"/>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10000" b="-10000"/>
          </a:stretch>
        </a:blipFill>
        <a:ln w="127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sp>
    <dsp:sp modelId="{731953CE-B4EA-4AC5-9C73-0ED0B0AB11EE}">
      <dsp:nvSpPr>
        <dsp:cNvPr id="0" name=""/>
        <dsp:cNvSpPr/>
      </dsp:nvSpPr>
      <dsp:spPr>
        <a:xfrm>
          <a:off x="0" y="1165907"/>
          <a:ext cx="11072190" cy="472472"/>
        </a:xfrm>
        <a:prstGeom prst="roundRect">
          <a:avLst>
            <a:gd name="adj" fmla="val 10000"/>
          </a:avLst>
        </a:prstGeom>
        <a:solidFill>
          <a:schemeClr val="lt1">
            <a:hueOff val="0"/>
            <a:satOff val="0"/>
            <a:lumOff val="0"/>
            <a:alphaOff val="0"/>
          </a:schemeClr>
        </a:solidFill>
        <a:ln w="127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endParaRPr lang="de-DE" sz="2000" kern="1200" dirty="0"/>
        </a:p>
      </dsp:txBody>
      <dsp:txXfrm>
        <a:off x="2261685" y="1165907"/>
        <a:ext cx="8810504" cy="472472"/>
      </dsp:txXfrm>
    </dsp:sp>
    <dsp:sp modelId="{53685CAE-6A1C-4398-81F6-E49058AA633A}">
      <dsp:nvSpPr>
        <dsp:cNvPr id="0" name=""/>
        <dsp:cNvSpPr/>
      </dsp:nvSpPr>
      <dsp:spPr>
        <a:xfrm>
          <a:off x="51377" y="1217221"/>
          <a:ext cx="579762" cy="391033"/>
        </a:xfrm>
        <a:prstGeom prst="roundRect">
          <a:avLst>
            <a:gd name="adj" fmla="val 10000"/>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t="-28000" b="-28000"/>
          </a:stretch>
        </a:blip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8A9FE4-4A1F-42D6-84AE-E2210059703C}">
      <dsp:nvSpPr>
        <dsp:cNvPr id="0" name=""/>
        <dsp:cNvSpPr/>
      </dsp:nvSpPr>
      <dsp:spPr>
        <a:xfrm>
          <a:off x="0" y="1687403"/>
          <a:ext cx="11072190" cy="472472"/>
        </a:xfrm>
        <a:prstGeom prst="roundRect">
          <a:avLst>
            <a:gd name="adj" fmla="val 10000"/>
          </a:avLst>
        </a:prstGeom>
        <a:solidFill>
          <a:schemeClr val="lt1">
            <a:hueOff val="0"/>
            <a:satOff val="0"/>
            <a:lumOff val="0"/>
            <a:alphaOff val="0"/>
          </a:schemeClr>
        </a:solidFill>
        <a:ln w="127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endParaRPr lang="de-DE" sz="2000" kern="1200" dirty="0"/>
        </a:p>
      </dsp:txBody>
      <dsp:txXfrm>
        <a:off x="2261685" y="1687403"/>
        <a:ext cx="8810504" cy="472472"/>
      </dsp:txXfrm>
    </dsp:sp>
    <dsp:sp modelId="{70A09690-8C70-4C49-8C24-DFC8CA5A1289}">
      <dsp:nvSpPr>
        <dsp:cNvPr id="0" name=""/>
        <dsp:cNvSpPr/>
      </dsp:nvSpPr>
      <dsp:spPr>
        <a:xfrm>
          <a:off x="56215" y="1742193"/>
          <a:ext cx="616189" cy="383432"/>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10000" b="-10000"/>
          </a:stretch>
        </a:blipFill>
        <a:ln w="127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D9C629-3EA4-4956-BC05-6383860C2FC2}">
      <dsp:nvSpPr>
        <dsp:cNvPr id="0" name=""/>
        <dsp:cNvSpPr/>
      </dsp:nvSpPr>
      <dsp:spPr>
        <a:xfrm>
          <a:off x="0" y="0"/>
          <a:ext cx="10357126" cy="1029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de-DE" sz="4400" kern="1200" dirty="0"/>
            <a:t>Ziele</a:t>
          </a:r>
        </a:p>
      </dsp:txBody>
      <dsp:txXfrm>
        <a:off x="50261" y="50261"/>
        <a:ext cx="10256604" cy="929078"/>
      </dsp:txXfrm>
    </dsp:sp>
    <dsp:sp modelId="{F6EFE365-823A-4B85-9B96-9A2C83C2E0EB}">
      <dsp:nvSpPr>
        <dsp:cNvPr id="0" name=""/>
        <dsp:cNvSpPr/>
      </dsp:nvSpPr>
      <dsp:spPr>
        <a:xfrm>
          <a:off x="0" y="1051719"/>
          <a:ext cx="10357126" cy="2049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839"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de-DE" sz="3400" kern="1200" dirty="0"/>
            <a:t>Vermittlung elementarer alltagssprachlicher Kenntnisse</a:t>
          </a:r>
        </a:p>
        <a:p>
          <a:pPr marL="285750" lvl="1" indent="-285750" algn="l" defTabSz="1511300">
            <a:lnSpc>
              <a:spcPct val="90000"/>
            </a:lnSpc>
            <a:spcBef>
              <a:spcPct val="0"/>
            </a:spcBef>
            <a:spcAft>
              <a:spcPct val="20000"/>
            </a:spcAft>
            <a:buChar char="•"/>
          </a:pPr>
          <a:r>
            <a:rPr lang="de-DE" sz="3400" kern="1200"/>
            <a:t>Vorbereitung auf den Unterricht in der Basisstufe in einem DaZ-Zentrum </a:t>
          </a:r>
          <a:endParaRPr lang="de-DE" sz="3400" kern="1200" dirty="0"/>
        </a:p>
      </dsp:txBody>
      <dsp:txXfrm>
        <a:off x="0" y="1051719"/>
        <a:ext cx="10357126" cy="20493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65A57-BDB5-48F4-9DD4-B472DD1BDEE0}">
      <dsp:nvSpPr>
        <dsp:cNvPr id="0" name=""/>
        <dsp:cNvSpPr/>
      </dsp:nvSpPr>
      <dsp:spPr>
        <a:xfrm>
          <a:off x="0" y="0"/>
          <a:ext cx="10948505" cy="1114823"/>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800100">
            <a:lnSpc>
              <a:spcPct val="90000"/>
            </a:lnSpc>
            <a:spcBef>
              <a:spcPct val="0"/>
            </a:spcBef>
            <a:spcAft>
              <a:spcPct val="35000"/>
            </a:spcAft>
            <a:buNone/>
          </a:pPr>
          <a:r>
            <a:rPr lang="de-DE" sz="1800" b="1" kern="1200" dirty="0">
              <a:latin typeface="Rockwell" panose="02060603020205020403" pitchFamily="18" charset="0"/>
            </a:rPr>
            <a:t>Ziele</a:t>
          </a:r>
        </a:p>
        <a:p>
          <a:pPr marL="114300" lvl="1" indent="-114300" algn="l" defTabSz="666750">
            <a:lnSpc>
              <a:spcPct val="90000"/>
            </a:lnSpc>
            <a:spcBef>
              <a:spcPct val="0"/>
            </a:spcBef>
            <a:spcAft>
              <a:spcPct val="15000"/>
            </a:spcAft>
            <a:buChar char="•"/>
          </a:pPr>
          <a:r>
            <a:rPr lang="de-DE" sz="1500" kern="1200" dirty="0">
              <a:latin typeface="Rockwell" panose="02060603020205020403" pitchFamily="18" charset="0"/>
            </a:rPr>
            <a:t>Vermittlung der Grundlage der Alltagskommunikation</a:t>
          </a:r>
        </a:p>
        <a:p>
          <a:pPr marL="114300" lvl="1" indent="-114300" algn="l" defTabSz="666750">
            <a:lnSpc>
              <a:spcPct val="90000"/>
            </a:lnSpc>
            <a:spcBef>
              <a:spcPct val="0"/>
            </a:spcBef>
            <a:spcAft>
              <a:spcPct val="15000"/>
            </a:spcAft>
            <a:buChar char="•"/>
          </a:pPr>
          <a:r>
            <a:rPr lang="de-DE" sz="1500" kern="1200" dirty="0">
              <a:latin typeface="Rockwell" panose="02060603020205020403" pitchFamily="18" charset="0"/>
            </a:rPr>
            <a:t>Anbahnung von Bildungssprache zur Vorbereitung auf den Regelunterricht</a:t>
          </a:r>
        </a:p>
        <a:p>
          <a:pPr marL="114300" lvl="1" indent="-114300" algn="l" defTabSz="666750">
            <a:lnSpc>
              <a:spcPct val="90000"/>
            </a:lnSpc>
            <a:spcBef>
              <a:spcPct val="0"/>
            </a:spcBef>
            <a:spcAft>
              <a:spcPct val="15000"/>
            </a:spcAft>
            <a:buChar char="•"/>
          </a:pPr>
          <a:r>
            <a:rPr lang="de-DE" sz="1500" kern="1200" dirty="0">
              <a:latin typeface="Rockwell" panose="02060603020205020403" pitchFamily="18" charset="0"/>
            </a:rPr>
            <a:t>Kennenlernen des Schulsystems (z. B.: Regeln, Arbeitsformen, Medien)</a:t>
          </a:r>
        </a:p>
        <a:p>
          <a:pPr marL="114300" lvl="1" indent="-114300" algn="l" defTabSz="666750">
            <a:lnSpc>
              <a:spcPct val="90000"/>
            </a:lnSpc>
            <a:spcBef>
              <a:spcPct val="0"/>
            </a:spcBef>
            <a:spcAft>
              <a:spcPct val="15000"/>
            </a:spcAft>
            <a:buChar char="•"/>
          </a:pPr>
          <a:r>
            <a:rPr lang="de-DE" sz="1500" kern="1200" dirty="0"/>
            <a:t>gegebenenfalls Alphabetisierung</a:t>
          </a:r>
        </a:p>
      </dsp:txBody>
      <dsp:txXfrm>
        <a:off x="2301183" y="0"/>
        <a:ext cx="8647321" cy="1114823"/>
      </dsp:txXfrm>
    </dsp:sp>
    <dsp:sp modelId="{DD697D34-C6FB-4107-8AB1-9F68B2DB53AC}">
      <dsp:nvSpPr>
        <dsp:cNvPr id="0" name=""/>
        <dsp:cNvSpPr/>
      </dsp:nvSpPr>
      <dsp:spPr>
        <a:xfrm>
          <a:off x="486337" y="88846"/>
          <a:ext cx="1439991" cy="937129"/>
        </a:xfrm>
        <a:prstGeom prst="roundRect">
          <a:avLst>
            <a:gd name="adj" fmla="val 10000"/>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t="-7143" b="-7143"/>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00128E-7A3B-46B4-8F69-D271E23F7393}">
      <dsp:nvSpPr>
        <dsp:cNvPr id="0" name=""/>
        <dsp:cNvSpPr/>
      </dsp:nvSpPr>
      <dsp:spPr>
        <a:xfrm>
          <a:off x="0" y="1235926"/>
          <a:ext cx="10948505" cy="1114823"/>
        </a:xfrm>
        <a:prstGeom prst="roundRect">
          <a:avLst>
            <a:gd name="adj" fmla="val 10000"/>
          </a:avLst>
        </a:prstGeom>
        <a:solidFill>
          <a:schemeClr val="accent1">
            <a:shade val="80000"/>
            <a:hueOff val="181866"/>
            <a:satOff val="-18964"/>
            <a:lumOff val="1274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800100">
            <a:lnSpc>
              <a:spcPct val="90000"/>
            </a:lnSpc>
            <a:spcBef>
              <a:spcPct val="0"/>
            </a:spcBef>
            <a:spcAft>
              <a:spcPct val="35000"/>
            </a:spcAft>
            <a:buNone/>
          </a:pPr>
          <a:r>
            <a:rPr lang="de-DE" sz="1800" b="1" kern="1200" dirty="0">
              <a:latin typeface="Rockwell" panose="02060603020205020403" pitchFamily="18" charset="0"/>
            </a:rPr>
            <a:t>Unterricht</a:t>
          </a:r>
        </a:p>
        <a:p>
          <a:pPr marL="114300" lvl="1" indent="-114300" algn="l" defTabSz="666750">
            <a:lnSpc>
              <a:spcPct val="90000"/>
            </a:lnSpc>
            <a:spcBef>
              <a:spcPct val="0"/>
            </a:spcBef>
            <a:spcAft>
              <a:spcPct val="15000"/>
            </a:spcAft>
            <a:buChar char="•"/>
          </a:pPr>
          <a:r>
            <a:rPr lang="de-DE" sz="1500" kern="1200" dirty="0">
              <a:latin typeface="Rockwell" panose="02060603020205020403" pitchFamily="18" charset="0"/>
            </a:rPr>
            <a:t>20 – 25 Stunden Unterricht </a:t>
          </a:r>
        </a:p>
        <a:p>
          <a:pPr marL="114300" lvl="1" indent="-114300" algn="l" defTabSz="666750">
            <a:lnSpc>
              <a:spcPct val="90000"/>
            </a:lnSpc>
            <a:spcBef>
              <a:spcPct val="0"/>
            </a:spcBef>
            <a:spcAft>
              <a:spcPct val="15000"/>
            </a:spcAft>
            <a:buChar char="•"/>
          </a:pPr>
          <a:r>
            <a:rPr lang="de-DE" sz="1500" kern="1200" dirty="0">
              <a:latin typeface="Rockwell" panose="02060603020205020403" pitchFamily="18" charset="0"/>
            </a:rPr>
            <a:t>mindestens 15 Stunden DaZ-Unterricht</a:t>
          </a:r>
        </a:p>
        <a:p>
          <a:pPr marL="114300" lvl="1" indent="-114300" algn="l" defTabSz="666750">
            <a:lnSpc>
              <a:spcPct val="90000"/>
            </a:lnSpc>
            <a:spcBef>
              <a:spcPct val="0"/>
            </a:spcBef>
            <a:spcAft>
              <a:spcPct val="15000"/>
            </a:spcAft>
            <a:buChar char="•"/>
          </a:pPr>
          <a:r>
            <a:rPr lang="de-DE" sz="1500" kern="1200" dirty="0">
              <a:latin typeface="Rockwell" panose="02060603020205020403" pitchFamily="18" charset="0"/>
            </a:rPr>
            <a:t>Teilintegration in den Regelunterricht bei weniger als 20 Stunden Unterricht</a:t>
          </a:r>
        </a:p>
        <a:p>
          <a:pPr marL="114300" lvl="1" indent="-114300" algn="l" defTabSz="666750">
            <a:lnSpc>
              <a:spcPct val="90000"/>
            </a:lnSpc>
            <a:spcBef>
              <a:spcPct val="0"/>
            </a:spcBef>
            <a:spcAft>
              <a:spcPct val="15000"/>
            </a:spcAft>
            <a:buChar char="•"/>
          </a:pPr>
          <a:r>
            <a:rPr lang="de-DE" sz="1500" kern="1200" dirty="0"/>
            <a:t>Wahl der Fächer für die Teilintegration abhängig von Interessen und Begabungen</a:t>
          </a:r>
        </a:p>
      </dsp:txBody>
      <dsp:txXfrm>
        <a:off x="2301183" y="1235926"/>
        <a:ext cx="8647321" cy="1114823"/>
      </dsp:txXfrm>
    </dsp:sp>
    <dsp:sp modelId="{AFC93CD6-268F-4F54-8D4F-7F05383FB552}">
      <dsp:nvSpPr>
        <dsp:cNvPr id="0" name=""/>
        <dsp:cNvSpPr/>
      </dsp:nvSpPr>
      <dsp:spPr>
        <a:xfrm>
          <a:off x="486337" y="1315152"/>
          <a:ext cx="1439991" cy="937129"/>
        </a:xfrm>
        <a:prstGeom prst="roundRect">
          <a:avLst>
            <a:gd name="adj" fmla="val 10000"/>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t="-8542" b="-8542"/>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4067AE-0CD4-4944-9088-A4D9D7F73874}">
      <dsp:nvSpPr>
        <dsp:cNvPr id="0" name=""/>
        <dsp:cNvSpPr/>
      </dsp:nvSpPr>
      <dsp:spPr>
        <a:xfrm>
          <a:off x="0" y="2452610"/>
          <a:ext cx="10948505" cy="1114823"/>
        </a:xfrm>
        <a:prstGeom prst="roundRect">
          <a:avLst>
            <a:gd name="adj" fmla="val 10000"/>
          </a:avLst>
        </a:prstGeom>
        <a:solidFill>
          <a:schemeClr val="accent1">
            <a:shade val="80000"/>
            <a:hueOff val="363732"/>
            <a:satOff val="-37928"/>
            <a:lumOff val="254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ts val="0"/>
            </a:spcAft>
            <a:buNone/>
          </a:pPr>
          <a:r>
            <a:rPr lang="de-DE" sz="1800" b="1" kern="1200" dirty="0">
              <a:latin typeface="Rockwell" panose="02060603020205020403" pitchFamily="18" charset="0"/>
            </a:rPr>
            <a:t>Verweildauer</a:t>
          </a:r>
          <a:endParaRPr lang="de-DE" sz="1400" b="1" kern="1200" dirty="0">
            <a:latin typeface="Rockwell" panose="02060603020205020403" pitchFamily="18" charset="0"/>
          </a:endParaRPr>
        </a:p>
        <a:p>
          <a:pPr marL="114300" lvl="1" indent="-114300" algn="l" defTabSz="622300">
            <a:lnSpc>
              <a:spcPct val="90000"/>
            </a:lnSpc>
            <a:spcBef>
              <a:spcPct val="0"/>
            </a:spcBef>
            <a:spcAft>
              <a:spcPts val="0"/>
            </a:spcAft>
            <a:buChar char="•"/>
          </a:pPr>
          <a:r>
            <a:rPr lang="de-DE" sz="1400" kern="1200" dirty="0">
              <a:latin typeface="Rockwell" panose="02060603020205020403" pitchFamily="18" charset="0"/>
            </a:rPr>
            <a:t>in der Regel ein Jahr</a:t>
          </a:r>
          <a:endParaRPr lang="de-DE" sz="1400" b="1" kern="1200" dirty="0">
            <a:latin typeface="Rockwell" panose="02060603020205020403" pitchFamily="18" charset="0"/>
          </a:endParaRPr>
        </a:p>
        <a:p>
          <a:pPr marL="114300" lvl="1" indent="-114300" algn="l" defTabSz="622300">
            <a:lnSpc>
              <a:spcPct val="90000"/>
            </a:lnSpc>
            <a:spcBef>
              <a:spcPct val="0"/>
            </a:spcBef>
            <a:spcAft>
              <a:spcPts val="0"/>
            </a:spcAft>
            <a:buChar char="•"/>
          </a:pPr>
          <a:r>
            <a:rPr lang="de-DE" sz="1400" kern="1200" dirty="0">
              <a:latin typeface="Rockwell" panose="02060603020205020403" pitchFamily="18" charset="0"/>
            </a:rPr>
            <a:t>bis zu zwei Jahre in begründeten Ausnahmefällen</a:t>
          </a:r>
          <a:endParaRPr lang="de-DE" sz="1400" b="1" kern="1200" dirty="0">
            <a:latin typeface="Rockwell" panose="02060603020205020403" pitchFamily="18" charset="0"/>
          </a:endParaRPr>
        </a:p>
        <a:p>
          <a:pPr marL="114300" lvl="1" indent="-114300" algn="l" defTabSz="622300">
            <a:lnSpc>
              <a:spcPct val="90000"/>
            </a:lnSpc>
            <a:spcBef>
              <a:spcPct val="0"/>
            </a:spcBef>
            <a:spcAft>
              <a:spcPts val="0"/>
            </a:spcAft>
            <a:buChar char="•"/>
          </a:pPr>
          <a:r>
            <a:rPr lang="de-DE" sz="1400" kern="1200" dirty="0">
              <a:latin typeface="Rockwell" panose="02060603020205020403" pitchFamily="18" charset="0"/>
            </a:rPr>
            <a:t>bis zu drei Jahre bei Alphabetisierungsbedarf</a:t>
          </a:r>
          <a:endParaRPr lang="de-DE" sz="1400" b="1" kern="1200" dirty="0">
            <a:latin typeface="Rockwell" panose="02060603020205020403" pitchFamily="18" charset="0"/>
          </a:endParaRPr>
        </a:p>
        <a:p>
          <a:pPr marL="114300" lvl="1" indent="-114300" algn="l" defTabSz="622300">
            <a:lnSpc>
              <a:spcPct val="90000"/>
            </a:lnSpc>
            <a:spcBef>
              <a:spcPct val="0"/>
            </a:spcBef>
            <a:spcAft>
              <a:spcPts val="0"/>
            </a:spcAft>
            <a:buChar char="•"/>
          </a:pPr>
          <a:r>
            <a:rPr lang="de-DE" sz="1400" kern="1200" dirty="0">
              <a:latin typeface="Rockwell" panose="02060603020205020403" pitchFamily="18" charset="0"/>
            </a:rPr>
            <a:t>Wechsel in die Aufbaustufe nach Möglichkeit zu Beginn eines neuen Halbjahres (oder nach den Ferien)</a:t>
          </a:r>
          <a:endParaRPr lang="de-DE" sz="1400" b="1" kern="1200" dirty="0">
            <a:latin typeface="Rockwell" panose="02060603020205020403" pitchFamily="18" charset="0"/>
          </a:endParaRPr>
        </a:p>
      </dsp:txBody>
      <dsp:txXfrm>
        <a:off x="2301183" y="2452610"/>
        <a:ext cx="8647321" cy="1114823"/>
      </dsp:txXfrm>
    </dsp:sp>
    <dsp:sp modelId="{16D2086C-2E28-4F42-95BC-159CC37E4BE8}">
      <dsp:nvSpPr>
        <dsp:cNvPr id="0" name=""/>
        <dsp:cNvSpPr/>
      </dsp:nvSpPr>
      <dsp:spPr>
        <a:xfrm>
          <a:off x="486337" y="2541457"/>
          <a:ext cx="1439991" cy="937129"/>
        </a:xfrm>
        <a:prstGeom prst="roundRect">
          <a:avLst>
            <a:gd name="adj" fmla="val 10000"/>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t="-5715" b="-5715"/>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04A651-297C-4531-8EB7-E3C823C9117E}">
      <dsp:nvSpPr>
        <dsp:cNvPr id="0" name=""/>
        <dsp:cNvSpPr/>
      </dsp:nvSpPr>
      <dsp:spPr>
        <a:xfrm>
          <a:off x="0" y="3678916"/>
          <a:ext cx="10948505" cy="1114823"/>
        </a:xfrm>
        <a:prstGeom prst="roundRect">
          <a:avLst>
            <a:gd name="adj" fmla="val 10000"/>
          </a:avLst>
        </a:prstGeom>
        <a:solidFill>
          <a:schemeClr val="accent1">
            <a:shade val="80000"/>
            <a:hueOff val="545598"/>
            <a:satOff val="-56892"/>
            <a:lumOff val="3822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b="1" kern="1200" dirty="0">
              <a:solidFill>
                <a:schemeClr val="lt1"/>
              </a:solidFill>
              <a:latin typeface="Rockwell" panose="02060603020205020403" pitchFamily="18" charset="0"/>
            </a:rPr>
            <a:t>Leistungsbewertung</a:t>
          </a:r>
        </a:p>
        <a:p>
          <a:pPr marL="114300" lvl="1" indent="-114300" algn="l" defTabSz="622300">
            <a:lnSpc>
              <a:spcPct val="90000"/>
            </a:lnSpc>
            <a:spcBef>
              <a:spcPct val="0"/>
            </a:spcBef>
            <a:spcAft>
              <a:spcPct val="15000"/>
            </a:spcAft>
            <a:buChar char="•"/>
          </a:pPr>
          <a:r>
            <a:rPr lang="de-DE" sz="1400" b="0" kern="1200" dirty="0">
              <a:solidFill>
                <a:schemeClr val="lt1"/>
              </a:solidFill>
              <a:latin typeface="Rockwell" panose="02060603020205020403" pitchFamily="18" charset="0"/>
            </a:rPr>
            <a:t>halbjährliche Zeugnisse, die die Sprachentwicklung, Lern- und Sozialverhalten beschreiben</a:t>
          </a:r>
        </a:p>
        <a:p>
          <a:pPr marL="114300" lvl="1" indent="-114300" algn="l" defTabSz="622300">
            <a:lnSpc>
              <a:spcPct val="90000"/>
            </a:lnSpc>
            <a:spcBef>
              <a:spcPct val="0"/>
            </a:spcBef>
            <a:spcAft>
              <a:spcPct val="15000"/>
            </a:spcAft>
            <a:buChar char="•"/>
          </a:pPr>
          <a:r>
            <a:rPr lang="de-DE" sz="1400" b="0" kern="1200" dirty="0">
              <a:solidFill>
                <a:schemeClr val="lt1"/>
              </a:solidFill>
              <a:latin typeface="Rockwell" panose="02060603020205020403" pitchFamily="18" charset="0"/>
            </a:rPr>
            <a:t>möglichst zeitnahe Vergabe von Noten</a:t>
          </a:r>
        </a:p>
        <a:p>
          <a:pPr marL="114300" lvl="1" indent="-114300" algn="l" defTabSz="622300">
            <a:lnSpc>
              <a:spcPct val="90000"/>
            </a:lnSpc>
            <a:spcBef>
              <a:spcPct val="0"/>
            </a:spcBef>
            <a:spcAft>
              <a:spcPct val="15000"/>
            </a:spcAft>
            <a:buChar char="•"/>
          </a:pPr>
          <a:r>
            <a:rPr lang="de-DE" sz="1400" b="0" kern="1200" dirty="0">
              <a:solidFill>
                <a:schemeClr val="lt1"/>
              </a:solidFill>
              <a:latin typeface="Rockwell" panose="02060603020205020403" pitchFamily="18" charset="0"/>
            </a:rPr>
            <a:t>Möglichkeit zur Gewährung von Nachteilsausgleichen durch die SL</a:t>
          </a:r>
        </a:p>
      </dsp:txBody>
      <dsp:txXfrm>
        <a:off x="2301183" y="3678916"/>
        <a:ext cx="8647321" cy="1114823"/>
      </dsp:txXfrm>
    </dsp:sp>
    <dsp:sp modelId="{3EDB7512-F4CB-4513-B520-943D0935F2A2}">
      <dsp:nvSpPr>
        <dsp:cNvPr id="0" name=""/>
        <dsp:cNvSpPr/>
      </dsp:nvSpPr>
      <dsp:spPr>
        <a:xfrm>
          <a:off x="486337" y="3786327"/>
          <a:ext cx="1439991" cy="900001"/>
        </a:xfrm>
        <a:prstGeom prst="roundRect">
          <a:avLst>
            <a:gd name="adj" fmla="val 10000"/>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t="-42000" b="-4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65A57-BDB5-48F4-9DD4-B472DD1BDEE0}">
      <dsp:nvSpPr>
        <dsp:cNvPr id="0" name=""/>
        <dsp:cNvSpPr/>
      </dsp:nvSpPr>
      <dsp:spPr>
        <a:xfrm>
          <a:off x="0" y="0"/>
          <a:ext cx="11258274" cy="1190841"/>
        </a:xfrm>
        <a:prstGeom prst="roundRect">
          <a:avLst>
            <a:gd name="adj" fmla="val 10000"/>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ts val="0"/>
            </a:spcAft>
            <a:buNone/>
          </a:pPr>
          <a:r>
            <a:rPr lang="de-DE" sz="1800" b="1" kern="1200" dirty="0">
              <a:latin typeface="Rockwell" panose="02060603020205020403" pitchFamily="18" charset="0"/>
            </a:rPr>
            <a:t>Ziele</a:t>
          </a:r>
        </a:p>
        <a:p>
          <a:pPr marL="114300" lvl="1" indent="-114300" algn="l" defTabSz="622300">
            <a:lnSpc>
              <a:spcPct val="90000"/>
            </a:lnSpc>
            <a:spcBef>
              <a:spcPct val="0"/>
            </a:spcBef>
            <a:spcAft>
              <a:spcPct val="15000"/>
            </a:spcAft>
            <a:buChar char="•"/>
          </a:pPr>
          <a:r>
            <a:rPr lang="de-DE" sz="1400" kern="1200" dirty="0">
              <a:latin typeface="Rockwell" panose="02060603020205020403" pitchFamily="18" charset="0"/>
            </a:rPr>
            <a:t>Fortsetzung des Aufbaus der Kompetenzen in den Bereichen Textproduktion und Lesen</a:t>
          </a:r>
        </a:p>
        <a:p>
          <a:pPr marL="114300" lvl="1" indent="-114300" algn="l" defTabSz="622300">
            <a:lnSpc>
              <a:spcPct val="90000"/>
            </a:lnSpc>
            <a:spcBef>
              <a:spcPct val="0"/>
            </a:spcBef>
            <a:spcAft>
              <a:spcPct val="15000"/>
            </a:spcAft>
            <a:buChar char="•"/>
          </a:pPr>
          <a:r>
            <a:rPr lang="de-DE" sz="1400" kern="1200" dirty="0">
              <a:latin typeface="Rockwell" panose="02060603020205020403" pitchFamily="18" charset="0"/>
            </a:rPr>
            <a:t>Erweiterung von Wortschatz, Grammatik und Orthographie</a:t>
          </a:r>
        </a:p>
        <a:p>
          <a:pPr marL="114300" lvl="1" indent="-114300" algn="l" defTabSz="622300">
            <a:lnSpc>
              <a:spcPct val="90000"/>
            </a:lnSpc>
            <a:spcBef>
              <a:spcPct val="0"/>
            </a:spcBef>
            <a:spcAft>
              <a:spcPct val="15000"/>
            </a:spcAft>
            <a:buChar char="•"/>
          </a:pPr>
          <a:r>
            <a:rPr lang="de-DE" sz="1400" kern="1200" dirty="0">
              <a:latin typeface="Rockwell" panose="02060603020205020403" pitchFamily="18" charset="0"/>
            </a:rPr>
            <a:t>Ausbau der mündlichen Sprachkompetenzen</a:t>
          </a:r>
        </a:p>
        <a:p>
          <a:pPr marL="114300" lvl="1" indent="-114300" algn="l" defTabSz="622300">
            <a:lnSpc>
              <a:spcPct val="90000"/>
            </a:lnSpc>
            <a:spcBef>
              <a:spcPct val="0"/>
            </a:spcBef>
            <a:spcAft>
              <a:spcPct val="15000"/>
            </a:spcAft>
            <a:buChar char="•"/>
          </a:pPr>
          <a:r>
            <a:rPr lang="de-DE" sz="1400" kern="1200" dirty="0">
              <a:latin typeface="Rockwell" panose="02060603020205020403" pitchFamily="18" charset="0"/>
            </a:rPr>
            <a:t>Vermittlung von Fachsprachen</a:t>
          </a:r>
        </a:p>
      </dsp:txBody>
      <dsp:txXfrm>
        <a:off x="2370738" y="0"/>
        <a:ext cx="8887535" cy="1190841"/>
      </dsp:txXfrm>
    </dsp:sp>
    <dsp:sp modelId="{DD697D34-C6FB-4107-8AB1-9F68B2DB53AC}">
      <dsp:nvSpPr>
        <dsp:cNvPr id="0" name=""/>
        <dsp:cNvSpPr/>
      </dsp:nvSpPr>
      <dsp:spPr>
        <a:xfrm>
          <a:off x="504544" y="94905"/>
          <a:ext cx="1480733" cy="1001030"/>
        </a:xfrm>
        <a:prstGeom prst="roundRect">
          <a:avLst>
            <a:gd name="adj" fmla="val 10000"/>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t="-7143" b="-7143"/>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00128E-7A3B-46B4-8F69-D271E23F7393}">
      <dsp:nvSpPr>
        <dsp:cNvPr id="0" name=""/>
        <dsp:cNvSpPr/>
      </dsp:nvSpPr>
      <dsp:spPr>
        <a:xfrm>
          <a:off x="0" y="1309925"/>
          <a:ext cx="11258274" cy="1190841"/>
        </a:xfrm>
        <a:prstGeom prst="roundRect">
          <a:avLst>
            <a:gd name="adj" fmla="val 10000"/>
          </a:avLst>
        </a:prstGeom>
        <a:solidFill>
          <a:schemeClr val="accent5">
            <a:shade val="80000"/>
            <a:hueOff val="59891"/>
            <a:satOff val="-10762"/>
            <a:lumOff val="1079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ts val="0"/>
            </a:spcAft>
            <a:buNone/>
          </a:pPr>
          <a:r>
            <a:rPr lang="de-DE" sz="1800" b="1" kern="1200" dirty="0">
              <a:latin typeface="Rockwell" panose="02060603020205020403" pitchFamily="18" charset="0"/>
            </a:rPr>
            <a:t>Unterricht</a:t>
          </a:r>
        </a:p>
        <a:p>
          <a:pPr marL="114300" lvl="1" indent="-114300" algn="l" defTabSz="622300">
            <a:lnSpc>
              <a:spcPct val="90000"/>
            </a:lnSpc>
            <a:spcBef>
              <a:spcPct val="0"/>
            </a:spcBef>
            <a:spcAft>
              <a:spcPct val="15000"/>
            </a:spcAft>
            <a:buChar char="•"/>
          </a:pPr>
          <a:r>
            <a:rPr lang="de-DE" sz="1400" kern="1200" dirty="0">
              <a:latin typeface="Rockwell" panose="02060603020205020403" pitchFamily="18" charset="0"/>
            </a:rPr>
            <a:t>Teilnahme am Regelunterricht in allen Fächern</a:t>
          </a:r>
        </a:p>
        <a:p>
          <a:pPr marL="114300" lvl="1" indent="-114300" algn="l" defTabSz="622300">
            <a:lnSpc>
              <a:spcPct val="90000"/>
            </a:lnSpc>
            <a:spcBef>
              <a:spcPct val="0"/>
            </a:spcBef>
            <a:spcAft>
              <a:spcPct val="15000"/>
            </a:spcAft>
            <a:buChar char="•"/>
          </a:pPr>
          <a:r>
            <a:rPr lang="de-DE" sz="1400" kern="1200" dirty="0">
              <a:latin typeface="Rockwell" panose="02060603020205020403" pitchFamily="18" charset="0"/>
            </a:rPr>
            <a:t>zwei bis sechs Stunden DaZ-Unterricht pro Woche zusätzlich</a:t>
          </a:r>
        </a:p>
        <a:p>
          <a:pPr marL="114300" lvl="1" indent="-114300" algn="l" defTabSz="622300">
            <a:lnSpc>
              <a:spcPct val="90000"/>
            </a:lnSpc>
            <a:spcBef>
              <a:spcPct val="0"/>
            </a:spcBef>
            <a:spcAft>
              <a:spcPct val="15000"/>
            </a:spcAft>
            <a:buChar char="•"/>
          </a:pPr>
          <a:r>
            <a:rPr lang="de-DE" sz="1400" kern="1200" dirty="0">
              <a:latin typeface="Rockwell" panose="02060603020205020403" pitchFamily="18" charset="0"/>
            </a:rPr>
            <a:t>kann jahrgangs- oder schulübergreifend organisiert sein</a:t>
          </a:r>
        </a:p>
        <a:p>
          <a:pPr marL="114300" lvl="1" indent="-114300" algn="l" defTabSz="622300">
            <a:lnSpc>
              <a:spcPct val="90000"/>
            </a:lnSpc>
            <a:spcBef>
              <a:spcPct val="0"/>
            </a:spcBef>
            <a:spcAft>
              <a:spcPct val="15000"/>
            </a:spcAft>
            <a:buChar char="•"/>
          </a:pPr>
          <a:r>
            <a:rPr lang="de-DE" sz="1400" kern="1200" dirty="0">
              <a:latin typeface="Rockwell" panose="02060603020205020403" pitchFamily="18" charset="0"/>
            </a:rPr>
            <a:t>in Ausnahmefällen während des Unterrichts, wenn </a:t>
          </a:r>
          <a:r>
            <a:rPr lang="de-DE" sz="1400" kern="1200" dirty="0" err="1">
              <a:latin typeface="Rockwell" panose="02060603020205020403" pitchFamily="18" charset="0"/>
            </a:rPr>
            <a:t>SuS</a:t>
          </a:r>
          <a:r>
            <a:rPr lang="de-DE" sz="1400" kern="1200" dirty="0">
              <a:latin typeface="Rockwell" panose="02060603020205020403" pitchFamily="18" charset="0"/>
            </a:rPr>
            <a:t> bei Leistungsnachweisen nicht benachteiligt sind </a:t>
          </a:r>
        </a:p>
      </dsp:txBody>
      <dsp:txXfrm>
        <a:off x="2370738" y="1309925"/>
        <a:ext cx="8887535" cy="1190841"/>
      </dsp:txXfrm>
    </dsp:sp>
    <dsp:sp modelId="{AFC93CD6-268F-4F54-8D4F-7F05383FB552}">
      <dsp:nvSpPr>
        <dsp:cNvPr id="0" name=""/>
        <dsp:cNvSpPr/>
      </dsp:nvSpPr>
      <dsp:spPr>
        <a:xfrm>
          <a:off x="504544" y="1404831"/>
          <a:ext cx="1480733" cy="1001030"/>
        </a:xfrm>
        <a:prstGeom prst="roundRect">
          <a:avLst>
            <a:gd name="adj" fmla="val 10000"/>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t="-8542" b="-8542"/>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4067AE-0CD4-4944-9088-A4D9D7F73874}">
      <dsp:nvSpPr>
        <dsp:cNvPr id="0" name=""/>
        <dsp:cNvSpPr/>
      </dsp:nvSpPr>
      <dsp:spPr>
        <a:xfrm>
          <a:off x="0" y="2619851"/>
          <a:ext cx="11258274" cy="1190841"/>
        </a:xfrm>
        <a:prstGeom prst="roundRect">
          <a:avLst>
            <a:gd name="adj" fmla="val 10000"/>
          </a:avLst>
        </a:prstGeom>
        <a:solidFill>
          <a:schemeClr val="accent5">
            <a:shade val="80000"/>
            <a:hueOff val="119783"/>
            <a:satOff val="-21524"/>
            <a:lumOff val="2159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b="1" kern="1200" dirty="0">
              <a:latin typeface="Rockwell" panose="02060603020205020403" pitchFamily="18" charset="0"/>
            </a:rPr>
            <a:t>Verweildauer</a:t>
          </a:r>
        </a:p>
        <a:p>
          <a:pPr marL="114300" lvl="1" indent="-114300" algn="l" defTabSz="666750">
            <a:lnSpc>
              <a:spcPct val="90000"/>
            </a:lnSpc>
            <a:spcBef>
              <a:spcPct val="0"/>
            </a:spcBef>
            <a:spcAft>
              <a:spcPct val="15000"/>
            </a:spcAft>
            <a:buChar char="•"/>
          </a:pPr>
          <a:r>
            <a:rPr lang="de-DE" sz="1500" kern="1200" dirty="0">
              <a:latin typeface="Rockwell" panose="02060603020205020403" pitchFamily="18" charset="0"/>
            </a:rPr>
            <a:t>Bis zu sechs Jahre</a:t>
          </a:r>
          <a:endParaRPr lang="de-DE" sz="1500" b="1" kern="1200" dirty="0">
            <a:latin typeface="Rockwell" panose="02060603020205020403" pitchFamily="18" charset="0"/>
          </a:endParaRPr>
        </a:p>
        <a:p>
          <a:pPr marL="114300" lvl="1" indent="-114300" algn="l" defTabSz="666750">
            <a:lnSpc>
              <a:spcPct val="90000"/>
            </a:lnSpc>
            <a:spcBef>
              <a:spcPct val="0"/>
            </a:spcBef>
            <a:spcAft>
              <a:spcPts val="0"/>
            </a:spcAft>
            <a:buChar char="•"/>
          </a:pPr>
          <a:r>
            <a:rPr lang="de-DE" sz="1500" kern="1200" dirty="0">
              <a:latin typeface="Rockwell" panose="02060603020205020403" pitchFamily="18" charset="0"/>
            </a:rPr>
            <a:t>bis zum Erreichen des Sprachniveaus B2 nach dem GER</a:t>
          </a:r>
        </a:p>
        <a:p>
          <a:pPr marL="114300" lvl="1" indent="-114300" algn="l" defTabSz="666750">
            <a:lnSpc>
              <a:spcPct val="90000"/>
            </a:lnSpc>
            <a:spcBef>
              <a:spcPct val="0"/>
            </a:spcBef>
            <a:spcAft>
              <a:spcPts val="0"/>
            </a:spcAft>
            <a:buChar char="•"/>
          </a:pPr>
          <a:r>
            <a:rPr lang="de-DE" sz="1500" kern="1200" dirty="0">
              <a:latin typeface="Rockwell" panose="02060603020205020403" pitchFamily="18" charset="0"/>
            </a:rPr>
            <a:t>Wechsel in die Stufe der vollständigen Integration</a:t>
          </a:r>
        </a:p>
      </dsp:txBody>
      <dsp:txXfrm>
        <a:off x="2370738" y="2619851"/>
        <a:ext cx="8887535" cy="1190841"/>
      </dsp:txXfrm>
    </dsp:sp>
    <dsp:sp modelId="{16D2086C-2E28-4F42-95BC-159CC37E4BE8}">
      <dsp:nvSpPr>
        <dsp:cNvPr id="0" name=""/>
        <dsp:cNvSpPr/>
      </dsp:nvSpPr>
      <dsp:spPr>
        <a:xfrm>
          <a:off x="504544" y="2714756"/>
          <a:ext cx="1480733" cy="1001030"/>
        </a:xfrm>
        <a:prstGeom prst="roundRect">
          <a:avLst>
            <a:gd name="adj" fmla="val 10000"/>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t="-5715" b="-5715"/>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87E929-B66D-4385-9E7F-1D1F0B328B15}">
      <dsp:nvSpPr>
        <dsp:cNvPr id="0" name=""/>
        <dsp:cNvSpPr/>
      </dsp:nvSpPr>
      <dsp:spPr>
        <a:xfrm>
          <a:off x="0" y="3931646"/>
          <a:ext cx="11258274" cy="1190841"/>
        </a:xfrm>
        <a:prstGeom prst="roundRect">
          <a:avLst>
            <a:gd name="adj" fmla="val 10000"/>
          </a:avLst>
        </a:prstGeom>
        <a:solidFill>
          <a:schemeClr val="accent5">
            <a:shade val="80000"/>
            <a:hueOff val="179674"/>
            <a:satOff val="-32286"/>
            <a:lumOff val="323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ts val="0"/>
            </a:spcAft>
            <a:buNone/>
          </a:pPr>
          <a:r>
            <a:rPr lang="de-DE" sz="1800" b="1" kern="1200" dirty="0">
              <a:latin typeface="Rockwell" panose="02060603020205020403" pitchFamily="18" charset="0"/>
            </a:rPr>
            <a:t>Leistungsbewertung</a:t>
          </a:r>
        </a:p>
        <a:p>
          <a:pPr marL="114300" lvl="1" indent="-114300" algn="l" defTabSz="666750">
            <a:lnSpc>
              <a:spcPct val="90000"/>
            </a:lnSpc>
            <a:spcBef>
              <a:spcPct val="0"/>
            </a:spcBef>
            <a:spcAft>
              <a:spcPct val="15000"/>
            </a:spcAft>
            <a:buChar char="•"/>
          </a:pPr>
          <a:r>
            <a:rPr lang="de-DE" sz="1500" b="0" kern="1200" dirty="0">
              <a:latin typeface="Rockwell" panose="02060603020205020403" pitchFamily="18" charset="0"/>
            </a:rPr>
            <a:t>Dokumentation der sprachlichen Entwicklung im Zeugnis von Klasse 1 bis 8</a:t>
          </a:r>
        </a:p>
        <a:p>
          <a:pPr marL="114300" lvl="1" indent="-114300" algn="l" defTabSz="666750">
            <a:lnSpc>
              <a:spcPct val="90000"/>
            </a:lnSpc>
            <a:spcBef>
              <a:spcPct val="0"/>
            </a:spcBef>
            <a:spcAft>
              <a:spcPct val="15000"/>
            </a:spcAft>
            <a:buChar char="•"/>
          </a:pPr>
          <a:r>
            <a:rPr lang="de-DE" sz="1500" b="0" kern="1200" dirty="0">
              <a:latin typeface="Rockwell" panose="02060603020205020403" pitchFamily="18" charset="0"/>
            </a:rPr>
            <a:t>Ausgleichsmaßnahmen bei Schulabschlüssen bei weniger als 5 Jahren Schulbesuch in Deutschland (z. B. Wortlisten, </a:t>
          </a:r>
          <a:r>
            <a:rPr lang="de-DE" sz="1500" b="0" kern="1200" dirty="0" err="1">
              <a:latin typeface="Rockwell" panose="02060603020205020403" pitchFamily="18" charset="0"/>
            </a:rPr>
            <a:t>Herkunftsprachenprüfung</a:t>
          </a:r>
          <a:r>
            <a:rPr lang="de-DE" sz="1500" b="0" kern="1200" dirty="0">
              <a:latin typeface="Rockwell" panose="02060603020205020403" pitchFamily="18" charset="0"/>
            </a:rPr>
            <a:t> zum Ersatz der ersten FS im ESA und MSA oder der zweiten FS im Abitur)</a:t>
          </a:r>
        </a:p>
      </dsp:txBody>
      <dsp:txXfrm>
        <a:off x="2370738" y="3931646"/>
        <a:ext cx="8887535" cy="1190841"/>
      </dsp:txXfrm>
    </dsp:sp>
    <dsp:sp modelId="{617C8CC9-22DF-4247-B84C-3570ABDD1616}">
      <dsp:nvSpPr>
        <dsp:cNvPr id="0" name=""/>
        <dsp:cNvSpPr/>
      </dsp:nvSpPr>
      <dsp:spPr>
        <a:xfrm>
          <a:off x="524911" y="4048861"/>
          <a:ext cx="1440000" cy="952673"/>
        </a:xfrm>
        <a:prstGeom prst="roundRect">
          <a:avLst>
            <a:gd name="adj" fmla="val 10000"/>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t="-42582" b="-42582"/>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65A57-BDB5-48F4-9DD4-B472DD1BDEE0}">
      <dsp:nvSpPr>
        <dsp:cNvPr id="0" name=""/>
        <dsp:cNvSpPr/>
      </dsp:nvSpPr>
      <dsp:spPr>
        <a:xfrm>
          <a:off x="0" y="0"/>
          <a:ext cx="11258274" cy="1062813"/>
        </a:xfrm>
        <a:prstGeom prst="roundRect">
          <a:avLst>
            <a:gd name="adj" fmla="val 10000"/>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b="1" kern="1200" dirty="0"/>
            <a:t>Ziel</a:t>
          </a:r>
        </a:p>
        <a:p>
          <a:pPr marL="114300" lvl="1" indent="-114300" algn="l" defTabSz="666750">
            <a:lnSpc>
              <a:spcPct val="90000"/>
            </a:lnSpc>
            <a:spcBef>
              <a:spcPct val="0"/>
            </a:spcBef>
            <a:spcAft>
              <a:spcPct val="15000"/>
            </a:spcAft>
            <a:buChar char="•"/>
          </a:pPr>
          <a:r>
            <a:rPr lang="de-DE" sz="1500" b="0" kern="1200" dirty="0"/>
            <a:t>Erreichen des höchstmöglichen Bildungsabschlusses</a:t>
          </a:r>
        </a:p>
      </dsp:txBody>
      <dsp:txXfrm>
        <a:off x="2357936" y="0"/>
        <a:ext cx="8900337" cy="1062813"/>
      </dsp:txXfrm>
    </dsp:sp>
    <dsp:sp modelId="{DD697D34-C6FB-4107-8AB1-9F68B2DB53AC}">
      <dsp:nvSpPr>
        <dsp:cNvPr id="0" name=""/>
        <dsp:cNvSpPr/>
      </dsp:nvSpPr>
      <dsp:spPr>
        <a:xfrm>
          <a:off x="491742" y="84701"/>
          <a:ext cx="1480733" cy="893409"/>
        </a:xfrm>
        <a:prstGeom prst="roundRect">
          <a:avLst>
            <a:gd name="adj" fmla="val 10000"/>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t="-7143" b="-7143"/>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00128E-7A3B-46B4-8F69-D271E23F7393}">
      <dsp:nvSpPr>
        <dsp:cNvPr id="0" name=""/>
        <dsp:cNvSpPr/>
      </dsp:nvSpPr>
      <dsp:spPr>
        <a:xfrm>
          <a:off x="0" y="1169095"/>
          <a:ext cx="11258274" cy="1427858"/>
        </a:xfrm>
        <a:prstGeom prst="roundRect">
          <a:avLst>
            <a:gd name="adj" fmla="val 10000"/>
          </a:avLst>
        </a:prstGeom>
        <a:solidFill>
          <a:schemeClr val="accent3">
            <a:shade val="80000"/>
            <a:hueOff val="-85999"/>
            <a:satOff val="-17662"/>
            <a:lumOff val="132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b="1" kern="1200" dirty="0"/>
            <a:t>Unterricht</a:t>
          </a:r>
        </a:p>
        <a:p>
          <a:pPr marL="114300" lvl="1" indent="-114300" algn="l" defTabSz="666750">
            <a:lnSpc>
              <a:spcPct val="90000"/>
            </a:lnSpc>
            <a:spcBef>
              <a:spcPct val="0"/>
            </a:spcBef>
            <a:spcAft>
              <a:spcPct val="15000"/>
            </a:spcAft>
            <a:buChar char="•"/>
          </a:pPr>
          <a:r>
            <a:rPr lang="de-DE" sz="1500" kern="1200" dirty="0"/>
            <a:t>Sprachsensibler Fachunterricht im Sinne der durchgängigen Sprachbildung</a:t>
          </a:r>
        </a:p>
        <a:p>
          <a:pPr marL="114300" lvl="1" indent="-114300" algn="l" defTabSz="666750">
            <a:lnSpc>
              <a:spcPct val="90000"/>
            </a:lnSpc>
            <a:spcBef>
              <a:spcPct val="0"/>
            </a:spcBef>
            <a:spcAft>
              <a:spcPct val="15000"/>
            </a:spcAft>
            <a:buChar char="•"/>
          </a:pPr>
          <a:r>
            <a:rPr lang="de-DE" sz="1500" kern="1200" dirty="0"/>
            <a:t>keine speziell auf DaZ-</a:t>
          </a:r>
          <a:r>
            <a:rPr lang="de-DE" sz="1500" kern="1200" dirty="0" err="1"/>
            <a:t>SuS</a:t>
          </a:r>
          <a:r>
            <a:rPr lang="de-DE" sz="1500" kern="1200" dirty="0"/>
            <a:t> zugeschnittenen Fördermaßnahmen</a:t>
          </a:r>
        </a:p>
        <a:p>
          <a:pPr marL="114300" lvl="1" indent="-114300" algn="l" defTabSz="666750">
            <a:lnSpc>
              <a:spcPct val="90000"/>
            </a:lnSpc>
            <a:spcBef>
              <a:spcPct val="0"/>
            </a:spcBef>
            <a:spcAft>
              <a:spcPct val="15000"/>
            </a:spcAft>
            <a:buChar char="•"/>
          </a:pPr>
          <a:r>
            <a:rPr lang="de-DE" sz="1500" kern="1200" dirty="0"/>
            <a:t>in Ausnahmefällen während des Unterrichts, wenn </a:t>
          </a:r>
          <a:r>
            <a:rPr lang="de-DE" sz="1500" kern="1200" dirty="0" err="1"/>
            <a:t>SuS</a:t>
          </a:r>
          <a:r>
            <a:rPr lang="de-DE" sz="1500" kern="1200" dirty="0"/>
            <a:t> bei Leistungsnachweisen nicht benachteiligt sind </a:t>
          </a:r>
        </a:p>
        <a:p>
          <a:pPr marL="114300" lvl="1" indent="-114300" algn="l" defTabSz="666750">
            <a:lnSpc>
              <a:spcPct val="90000"/>
            </a:lnSpc>
            <a:spcBef>
              <a:spcPct val="0"/>
            </a:spcBef>
            <a:spcAft>
              <a:spcPct val="15000"/>
            </a:spcAft>
            <a:buChar char="•"/>
          </a:pPr>
          <a:r>
            <a:rPr lang="de-DE" sz="1500" kern="1200" dirty="0"/>
            <a:t>Nachteilsausgleiche aufgrund der Sprachkenntnisse sind nicht vorgesehen.</a:t>
          </a:r>
        </a:p>
      </dsp:txBody>
      <dsp:txXfrm>
        <a:off x="2357936" y="1169095"/>
        <a:ext cx="8900337" cy="1427858"/>
      </dsp:txXfrm>
    </dsp:sp>
    <dsp:sp modelId="{AFC93CD6-268F-4F54-8D4F-7F05383FB552}">
      <dsp:nvSpPr>
        <dsp:cNvPr id="0" name=""/>
        <dsp:cNvSpPr/>
      </dsp:nvSpPr>
      <dsp:spPr>
        <a:xfrm>
          <a:off x="491742" y="1436319"/>
          <a:ext cx="1480733" cy="893409"/>
        </a:xfrm>
        <a:prstGeom prst="roundRect">
          <a:avLst>
            <a:gd name="adj" fmla="val 10000"/>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t="-8542" b="-8542"/>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4067AE-0CD4-4944-9088-A4D9D7F73874}">
      <dsp:nvSpPr>
        <dsp:cNvPr id="0" name=""/>
        <dsp:cNvSpPr/>
      </dsp:nvSpPr>
      <dsp:spPr>
        <a:xfrm>
          <a:off x="0" y="2703234"/>
          <a:ext cx="11258274" cy="1062813"/>
        </a:xfrm>
        <a:prstGeom prst="roundRect">
          <a:avLst>
            <a:gd name="adj" fmla="val 10000"/>
          </a:avLst>
        </a:prstGeom>
        <a:solidFill>
          <a:schemeClr val="accent3">
            <a:shade val="80000"/>
            <a:hueOff val="-171999"/>
            <a:satOff val="-35324"/>
            <a:lumOff val="265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b="1" kern="1200" dirty="0"/>
            <a:t>Verweildauer</a:t>
          </a:r>
        </a:p>
        <a:p>
          <a:pPr marL="114300" lvl="1" indent="-114300" algn="l" defTabSz="666750">
            <a:lnSpc>
              <a:spcPct val="90000"/>
            </a:lnSpc>
            <a:spcBef>
              <a:spcPct val="0"/>
            </a:spcBef>
            <a:spcAft>
              <a:spcPct val="15000"/>
            </a:spcAft>
            <a:buChar char="•"/>
          </a:pPr>
          <a:r>
            <a:rPr lang="de-DE" sz="1500" kern="1200" dirty="0"/>
            <a:t>Bis zum Erreichen des angestrebten Schulabschlusses</a:t>
          </a:r>
          <a:endParaRPr lang="de-DE" sz="1500" b="1" kern="1200" dirty="0"/>
        </a:p>
      </dsp:txBody>
      <dsp:txXfrm>
        <a:off x="2357936" y="2703234"/>
        <a:ext cx="8900337" cy="1062813"/>
      </dsp:txXfrm>
    </dsp:sp>
    <dsp:sp modelId="{16D2086C-2E28-4F42-95BC-159CC37E4BE8}">
      <dsp:nvSpPr>
        <dsp:cNvPr id="0" name=""/>
        <dsp:cNvSpPr/>
      </dsp:nvSpPr>
      <dsp:spPr>
        <a:xfrm>
          <a:off x="491742" y="2787936"/>
          <a:ext cx="1480733" cy="893409"/>
        </a:xfrm>
        <a:prstGeom prst="roundRect">
          <a:avLst>
            <a:gd name="adj" fmla="val 10000"/>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t="-5715" b="-5715"/>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56D7D8-B351-4A00-8BCF-C0B9536D9A3D}">
      <dsp:nvSpPr>
        <dsp:cNvPr id="0" name=""/>
        <dsp:cNvSpPr/>
      </dsp:nvSpPr>
      <dsp:spPr>
        <a:xfrm>
          <a:off x="0" y="3872329"/>
          <a:ext cx="11258274" cy="1062813"/>
        </a:xfrm>
        <a:prstGeom prst="roundRect">
          <a:avLst>
            <a:gd name="adj" fmla="val 10000"/>
          </a:avLst>
        </a:prstGeom>
        <a:solidFill>
          <a:schemeClr val="accent3">
            <a:shade val="80000"/>
            <a:hueOff val="-257998"/>
            <a:satOff val="-52986"/>
            <a:lumOff val="3976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b="1" kern="1200" dirty="0"/>
            <a:t>Leistungsbewertung</a:t>
          </a:r>
        </a:p>
        <a:p>
          <a:pPr marL="114300" lvl="1" indent="-114300" algn="l" defTabSz="666750">
            <a:lnSpc>
              <a:spcPct val="90000"/>
            </a:lnSpc>
            <a:spcBef>
              <a:spcPct val="0"/>
            </a:spcBef>
            <a:spcAft>
              <a:spcPct val="15000"/>
            </a:spcAft>
            <a:buChar char="•"/>
          </a:pPr>
          <a:r>
            <a:rPr lang="de-DE" sz="1500" b="0" kern="1200" dirty="0"/>
            <a:t>Zeugnisse ohne spezielle Vermerke</a:t>
          </a:r>
        </a:p>
        <a:p>
          <a:pPr marL="114300" lvl="1" indent="-114300" algn="l" defTabSz="666750">
            <a:lnSpc>
              <a:spcPct val="90000"/>
            </a:lnSpc>
            <a:spcBef>
              <a:spcPct val="0"/>
            </a:spcBef>
            <a:spcAft>
              <a:spcPct val="15000"/>
            </a:spcAft>
            <a:buChar char="•"/>
          </a:pPr>
          <a:r>
            <a:rPr lang="de-DE" sz="1500" b="0" kern="1200" dirty="0"/>
            <a:t>Die Erteilung von Nachteilsausgleichen ist weiterhin möglich.</a:t>
          </a:r>
        </a:p>
      </dsp:txBody>
      <dsp:txXfrm>
        <a:off x="2357936" y="3872329"/>
        <a:ext cx="8900337" cy="1062813"/>
      </dsp:txXfrm>
    </dsp:sp>
    <dsp:sp modelId="{F32B14BC-DC3A-4C6B-96DA-4BB830F2DA8F}">
      <dsp:nvSpPr>
        <dsp:cNvPr id="0" name=""/>
        <dsp:cNvSpPr/>
      </dsp:nvSpPr>
      <dsp:spPr>
        <a:xfrm>
          <a:off x="512108" y="3978611"/>
          <a:ext cx="1440000" cy="850250"/>
        </a:xfrm>
        <a:prstGeom prst="roundRect">
          <a:avLst>
            <a:gd name="adj" fmla="val 10000"/>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t="-43149" b="-43149"/>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rtlCol="0"/>
            <a:lstStyle/>
            <a:p>
              <a:pPr rtl="0"/>
              <a:r>
                <a:t>01</a:t>
              </a:r>
            </a:p>
          </dgm:t>
        </dgm:pt>
        <dgm:pt modelId="201" type="sibTrans" cxnId="5">
          <dgm:prSet phldrT="2"/>
          <dgm:t>
            <a:bodyPr rtlCol="0"/>
            <a:lstStyle/>
            <a:p>
              <a:pPr rtl="0"/>
              <a:r>
                <a:t>02</a:t>
              </a:r>
            </a:p>
          </dgm:t>
        </dgm:pt>
        <dgm:pt modelId="301" type="sibTrans" cxnId="6">
          <dgm:prSet phldrT="3"/>
          <dgm:t>
            <a:bodyPr rtlCol="0"/>
            <a:lstStyle/>
            <a:p>
              <a:pPr rtl="0"/>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31DB8E-18CF-4EC6-95B4-ED9C824BD645}" type="datetimeFigureOut">
              <a:t>04.02.2026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020B32-8311-4F36-906C-9C777A2DA85A}" type="slidenum">
              <a:t>‹Nr.›</a:t>
            </a:fld>
            <a:endParaRPr lang="de-DE"/>
          </a:p>
        </p:txBody>
      </p:sp>
    </p:spTree>
    <p:extLst>
      <p:ext uri="{BB962C8B-B14F-4D97-AF65-F5344CB8AC3E}">
        <p14:creationId xmlns:p14="http://schemas.microsoft.com/office/powerpoint/2010/main" val="2486767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53D5E-E12B-2701-3D17-160B0455589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E502531-745D-1438-D1E7-27A130C28CA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2986490-FC59-6F0A-AF11-804540432999}"/>
              </a:ext>
            </a:extLst>
          </p:cNvPr>
          <p:cNvSpPr>
            <a:spLocks noGrp="1"/>
          </p:cNvSpPr>
          <p:nvPr>
            <p:ph type="body" idx="1"/>
          </p:nvPr>
        </p:nvSpPr>
        <p:spPr/>
        <p:txBody>
          <a:bodyPr/>
          <a:lstStyle/>
          <a:p>
            <a:r>
              <a:rPr lang="de-DE" dirty="0">
                <a:ea typeface="Calibri"/>
                <a:cs typeface="Calibri"/>
              </a:rPr>
              <a:t>Idee: Die </a:t>
            </a:r>
            <a:r>
              <a:rPr lang="de-DE" err="1">
                <a:ea typeface="Calibri"/>
                <a:cs typeface="Calibri"/>
              </a:rPr>
              <a:t>LiV</a:t>
            </a:r>
            <a:r>
              <a:rPr lang="de-DE">
                <a:ea typeface="Calibri"/>
                <a:cs typeface="Calibri"/>
              </a:rPr>
              <a:t> setzen sich gegenüber und schauen sich 60 Sekunden an. Hierbei wird nicht gesprochen. Im Anschluss beantworten sie schriftlich die Fragen über ihren Gegenüber (5 Minuten) und tauschen sich im Anschluss über ihre Gedanken aus (5 Minuten).</a:t>
            </a:r>
          </a:p>
          <a:p>
            <a:r>
              <a:rPr lang="de-DE" dirty="0">
                <a:ea typeface="Calibri" panose="020F0502020204030204"/>
                <a:cs typeface="Calibri" panose="020F0502020204030204"/>
              </a:rPr>
              <a:t>Abschließend im Plenum besprechen, was hat euch überrascht? Was fiel besonders schwer? Was nimmst du hieraus mit?</a:t>
            </a:r>
          </a:p>
        </p:txBody>
      </p:sp>
      <p:sp>
        <p:nvSpPr>
          <p:cNvPr id="4" name="Foliennummernplatzhalter 3">
            <a:extLst>
              <a:ext uri="{FF2B5EF4-FFF2-40B4-BE49-F238E27FC236}">
                <a16:creationId xmlns:a16="http://schemas.microsoft.com/office/drawing/2014/main" id="{A2C6313A-0C6B-D596-F234-576C92EE6FDD}"/>
              </a:ext>
            </a:extLst>
          </p:cNvPr>
          <p:cNvSpPr>
            <a:spLocks noGrp="1"/>
          </p:cNvSpPr>
          <p:nvPr>
            <p:ph type="sldNum" sz="quarter" idx="5"/>
          </p:nvPr>
        </p:nvSpPr>
        <p:spPr/>
        <p:txBody>
          <a:bodyPr/>
          <a:lstStyle/>
          <a:p>
            <a:pPr rtl="0"/>
            <a:fld id="{F6BA3186-490C-4963-9CE5-58096C2F0BE5}" type="slidenum">
              <a:rPr lang="de-DE" noProof="1" smtClean="0"/>
              <a:t>3</a:t>
            </a:fld>
            <a:endParaRPr lang="de-DE" noProof="1"/>
          </a:p>
        </p:txBody>
      </p:sp>
    </p:spTree>
    <p:extLst>
      <p:ext uri="{BB962C8B-B14F-4D97-AF65-F5344CB8AC3E}">
        <p14:creationId xmlns:p14="http://schemas.microsoft.com/office/powerpoint/2010/main" val="2041721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26AAB-2121-5EC6-A62B-DE1E8D1F289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F959EBE-7769-BCB7-BF39-094933A5C98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E355B40-302B-C37B-1E78-3EC3B7B0C6F1}"/>
              </a:ext>
            </a:extLst>
          </p:cNvPr>
          <p:cNvSpPr>
            <a:spLocks noGrp="1"/>
          </p:cNvSpPr>
          <p:nvPr>
            <p:ph type="body" idx="1"/>
          </p:nvPr>
        </p:nvSpPr>
        <p:spPr/>
        <p:txBody>
          <a:bodyPr/>
          <a:lstStyle/>
          <a:p>
            <a:r>
              <a:rPr lang="de-DE" dirty="0">
                <a:ea typeface="Calibri"/>
                <a:cs typeface="Calibri"/>
              </a:rPr>
              <a:t>Idee: Die </a:t>
            </a:r>
            <a:r>
              <a:rPr lang="de-DE" err="1">
                <a:ea typeface="Calibri"/>
                <a:cs typeface="Calibri"/>
              </a:rPr>
              <a:t>LiV</a:t>
            </a:r>
            <a:r>
              <a:rPr lang="de-DE">
                <a:ea typeface="Calibri"/>
                <a:cs typeface="Calibri"/>
              </a:rPr>
              <a:t> setzen sich gegenüber und schauen sich 60 Sekunden an. Hierbei wird nicht gesprochen. Im Anschluss beantworten sie schriftlich die Fragen über ihren Gegenüber (5 Minuten) und tauschen sich im Anschluss über ihre Gedanken aus (5 Minuten).</a:t>
            </a:r>
          </a:p>
          <a:p>
            <a:r>
              <a:rPr lang="de-DE" dirty="0">
                <a:ea typeface="Calibri" panose="020F0502020204030204"/>
                <a:cs typeface="Calibri" panose="020F0502020204030204"/>
              </a:rPr>
              <a:t>Abschließend im Plenum besprechen, was hat euch überrascht? Was fiel besonders schwer? Was nimmst du hieraus mit?</a:t>
            </a:r>
          </a:p>
        </p:txBody>
      </p:sp>
      <p:sp>
        <p:nvSpPr>
          <p:cNvPr id="4" name="Foliennummernplatzhalter 3">
            <a:extLst>
              <a:ext uri="{FF2B5EF4-FFF2-40B4-BE49-F238E27FC236}">
                <a16:creationId xmlns:a16="http://schemas.microsoft.com/office/drawing/2014/main" id="{B4D3057A-B6E0-82C0-05EA-8EFCFB5ADF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A3186-490C-4963-9CE5-58096C2F0BE5}" type="slidenum">
              <a:rPr kumimoji="0" lang="de-DE" sz="1200" b="0" i="0" u="none" strike="noStrike" kern="1200" cap="none" spc="0" normalizeH="0" baseline="0" noProof="1"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725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4F74A9F-FF98-431D-8C34-D16D47784897}" type="slidenum">
              <a:rPr lang="de-DE" smtClean="0"/>
              <a:t>13</a:t>
            </a:fld>
            <a:endParaRPr lang="de-DE"/>
          </a:p>
        </p:txBody>
      </p:sp>
    </p:spTree>
    <p:extLst>
      <p:ext uri="{BB962C8B-B14F-4D97-AF65-F5344CB8AC3E}">
        <p14:creationId xmlns:p14="http://schemas.microsoft.com/office/powerpoint/2010/main" val="3548457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0909DC28-5DDE-F610-DAB3-166AADDEB5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izenplatzhalter 2">
            <a:extLst>
              <a:ext uri="{FF2B5EF4-FFF2-40B4-BE49-F238E27FC236}">
                <a16:creationId xmlns:a16="http://schemas.microsoft.com/office/drawing/2014/main" id="{2F3CC63B-9B4C-8E9B-06CD-4C8EA2FC3E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7575" eaLnBrk="1" hangingPunct="1">
              <a:spcBef>
                <a:spcPct val="0"/>
              </a:spcBef>
            </a:pPr>
            <a:r>
              <a:rPr lang="de-DE" altLang="de-DE">
                <a:solidFill>
                  <a:srgbClr val="000000"/>
                </a:solidFill>
              </a:rPr>
              <a:t>Erläuterungen nachzulesen in den Curricularen Anforderungen DaZ, S. 5 sowie im DaZ-Erlass vom 15.12.2016</a:t>
            </a:r>
          </a:p>
          <a:p>
            <a:pPr defTabSz="917575" eaLnBrk="1" hangingPunct="1">
              <a:spcBef>
                <a:spcPct val="0"/>
              </a:spcBef>
            </a:pPr>
            <a:r>
              <a:rPr lang="de-DE" altLang="de-DE">
                <a:solidFill>
                  <a:srgbClr val="000000"/>
                </a:solidFill>
              </a:rPr>
              <a:t>Wechsel von Basisstufe in Aufbaustufe richtet sich nach Sprachentwicklung der SuS und nach den organisatorischen Möglichkeiten der Schule. </a:t>
            </a:r>
          </a:p>
          <a:p>
            <a:pPr defTabSz="917575" eaLnBrk="1" hangingPunct="1">
              <a:spcBef>
                <a:spcPct val="0"/>
              </a:spcBef>
            </a:pPr>
            <a:r>
              <a:rPr lang="de-DE" altLang="de-DE">
                <a:solidFill>
                  <a:srgbClr val="000000"/>
                </a:solidFill>
              </a:rPr>
              <a:t>In der Basisstufe werden 1-2 LK als Bezugsperson empfohlen.</a:t>
            </a:r>
          </a:p>
          <a:p>
            <a:pPr defTabSz="917575" eaLnBrk="1" hangingPunct="1">
              <a:spcBef>
                <a:spcPct val="0"/>
              </a:spcBef>
            </a:pPr>
            <a:endParaRPr lang="de-DE" altLang="de-DE"/>
          </a:p>
        </p:txBody>
      </p:sp>
      <p:sp>
        <p:nvSpPr>
          <p:cNvPr id="57348" name="Foliennummernplatzhalter 3">
            <a:extLst>
              <a:ext uri="{FF2B5EF4-FFF2-40B4-BE49-F238E27FC236}">
                <a16:creationId xmlns:a16="http://schemas.microsoft.com/office/drawing/2014/main" id="{D80A6A9D-DE9A-A7CC-322C-FF8947544B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243FAC3-E536-4F82-A0C1-3A44A2B76BF7}" type="slidenum">
              <a:rPr lang="de-DE" altLang="de-DE" smtClean="0"/>
              <a:pPr fontAlgn="base">
                <a:spcBef>
                  <a:spcPct val="0"/>
                </a:spcBef>
                <a:spcAft>
                  <a:spcPct val="0"/>
                </a:spcAft>
              </a:pPr>
              <a:t>42</a:t>
            </a:fld>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03B2D-CF17-509A-983E-B89F33A8E8E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D23FF56-6D2F-0BFD-6262-E29CBFE8D22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22A0646-895B-92CE-09FB-AB60B3619586}"/>
              </a:ext>
            </a:extLst>
          </p:cNvPr>
          <p:cNvSpPr>
            <a:spLocks noGrp="1"/>
          </p:cNvSpPr>
          <p:nvPr>
            <p:ph type="body" idx="1"/>
          </p:nvPr>
        </p:nvSpPr>
        <p:spPr/>
        <p:txBody>
          <a:bodyPr/>
          <a:lstStyle/>
          <a:p>
            <a:r>
              <a:rPr lang="de-DE" dirty="0">
                <a:ea typeface="Calibri"/>
                <a:cs typeface="Calibri"/>
              </a:rPr>
              <a:t>Idee: Die </a:t>
            </a:r>
            <a:r>
              <a:rPr lang="de-DE" err="1">
                <a:ea typeface="Calibri"/>
                <a:cs typeface="Calibri"/>
              </a:rPr>
              <a:t>LiV</a:t>
            </a:r>
            <a:r>
              <a:rPr lang="de-DE">
                <a:ea typeface="Calibri"/>
                <a:cs typeface="Calibri"/>
              </a:rPr>
              <a:t> setzen sich gegenüber und schauen sich 60 Sekunden an. Hierbei wird nicht gesprochen. Im Anschluss beantworten sie schriftlich die Fragen über ihren Gegenüber (5 Minuten) und tauschen sich im Anschluss über ihre Gedanken aus (5 Minuten).</a:t>
            </a:r>
          </a:p>
          <a:p>
            <a:r>
              <a:rPr lang="de-DE" dirty="0">
                <a:ea typeface="Calibri" panose="020F0502020204030204"/>
                <a:cs typeface="Calibri" panose="020F0502020204030204"/>
              </a:rPr>
              <a:t>Abschließend im Plenum besprechen, was hat euch überrascht? Was fiel besonders schwer? Was nimmst du hieraus mit?</a:t>
            </a:r>
          </a:p>
        </p:txBody>
      </p:sp>
      <p:sp>
        <p:nvSpPr>
          <p:cNvPr id="4" name="Foliennummernplatzhalter 3">
            <a:extLst>
              <a:ext uri="{FF2B5EF4-FFF2-40B4-BE49-F238E27FC236}">
                <a16:creationId xmlns:a16="http://schemas.microsoft.com/office/drawing/2014/main" id="{D71DC9C0-8EC0-36CB-BC6F-F7DE28DC0E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A3186-490C-4963-9CE5-58096C2F0BE5}" type="slidenum">
              <a:rPr kumimoji="0" lang="de-DE" sz="1200" b="0" i="0" u="none" strike="noStrike" kern="1200" cap="none" spc="0" normalizeH="0" baseline="0" noProof="1"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de-DE" sz="12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6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C7162-F07D-1C8C-ADC6-A87A2F17E6A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3F26B6D-7E6A-7A93-CF3C-BEA6D33F9A9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196CD7E-4EC0-61C6-A46D-C15997746BCA}"/>
              </a:ext>
            </a:extLst>
          </p:cNvPr>
          <p:cNvSpPr>
            <a:spLocks noGrp="1"/>
          </p:cNvSpPr>
          <p:nvPr>
            <p:ph type="body" idx="1"/>
          </p:nvPr>
        </p:nvSpPr>
        <p:spPr/>
        <p:txBody>
          <a:bodyPr/>
          <a:lstStyle/>
          <a:p>
            <a:r>
              <a:rPr lang="de-DE" dirty="0">
                <a:ea typeface="Calibri"/>
                <a:cs typeface="Calibri"/>
              </a:rPr>
              <a:t>Idee: Die </a:t>
            </a:r>
            <a:r>
              <a:rPr lang="de-DE" err="1">
                <a:ea typeface="Calibri"/>
                <a:cs typeface="Calibri"/>
              </a:rPr>
              <a:t>LiV</a:t>
            </a:r>
            <a:r>
              <a:rPr lang="de-DE">
                <a:ea typeface="Calibri"/>
                <a:cs typeface="Calibri"/>
              </a:rPr>
              <a:t> setzen sich gegenüber und schauen sich 60 Sekunden an. Hierbei wird nicht gesprochen. Im Anschluss beantworten sie schriftlich die Fragen über ihren Gegenüber (5 Minuten) und tauschen sich im Anschluss über ihre Gedanken aus (5 Minuten).</a:t>
            </a:r>
          </a:p>
          <a:p>
            <a:r>
              <a:rPr lang="de-DE" dirty="0">
                <a:ea typeface="Calibri" panose="020F0502020204030204"/>
                <a:cs typeface="Calibri" panose="020F0502020204030204"/>
              </a:rPr>
              <a:t>Abschließend im Plenum besprechen, was hat euch überrascht? Was fiel besonders schwer? Was nimmst du hieraus mit?</a:t>
            </a:r>
          </a:p>
        </p:txBody>
      </p:sp>
      <p:sp>
        <p:nvSpPr>
          <p:cNvPr id="4" name="Foliennummernplatzhalter 3">
            <a:extLst>
              <a:ext uri="{FF2B5EF4-FFF2-40B4-BE49-F238E27FC236}">
                <a16:creationId xmlns:a16="http://schemas.microsoft.com/office/drawing/2014/main" id="{0ABF6A03-100A-EBB7-D06B-8F6CF386C4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A3186-490C-4963-9CE5-58096C2F0BE5}" type="slidenum">
              <a:rPr kumimoji="0" lang="de-DE" sz="1200" b="0" i="0" u="none" strike="noStrike" kern="1200" cap="none" spc="0" normalizeH="0" baseline="0" noProof="1"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de-DE" sz="12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692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D3EB3054-B75A-4BD7-8B3E-8DC0F614FAF3}" type="datetimeFigureOut">
              <a:rPr lang="de-DE" smtClean="0"/>
              <a:t>04.02.2026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4043166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3EB3054-B75A-4BD7-8B3E-8DC0F614FAF3}" type="datetimeFigureOut">
              <a:rPr lang="de-DE" smtClean="0"/>
              <a:t>04.02.2026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1699206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3EB3054-B75A-4BD7-8B3E-8DC0F614FAF3}" type="datetimeFigureOut">
              <a:rPr lang="de-DE" smtClean="0"/>
              <a:t>04.02.2026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809958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de-DE"/>
              <a:t>Mastertitelformat bearbeiten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a:xfrm>
            <a:off x="7983232" y="5037663"/>
            <a:ext cx="897467" cy="279400"/>
          </a:xfrm>
        </p:spPr>
        <p:txBody>
          <a:bodyPr/>
          <a:lstStyle/>
          <a:p>
            <a:pPr rtl="0"/>
            <a:fld id="{A72E7EB8-2124-4AE5-8A78-F48CB985A152}" type="datetime1">
              <a:rPr lang="de-DE" smtClean="0"/>
              <a:t>04.02.2026</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pPr rtl="0"/>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pPr rtl="0"/>
            <a:fld id="{3A98EE3D-8CD1-4C3F-BD1C-C98C9596463C}" type="slidenum">
              <a:rPr lang="en-US" smtClean="0"/>
              <a:pPr/>
              <a:t>‹Nr.›</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6487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rtl="0"/>
            <a:fld id="{5164D40E-A848-4612-A7E3-99225614379C}" type="datetime1">
              <a:rPr lang="de-DE" smtClean="0"/>
              <a:t>04.02.2026</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49876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rtl="0"/>
            <a:fld id="{15EB8983-AD76-407C-B78F-024D4B2071C6}" type="datetime1">
              <a:rPr lang="de-DE" smtClean="0"/>
              <a:t>04.02.2026</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5439692"/>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pPr rtl="0"/>
            <a:fld id="{C02B229C-1DE3-46D1-AF63-B7602E5FDF38}" type="datetime1">
              <a:rPr lang="de-DE" smtClean="0"/>
              <a:t>04.02.2026</a:t>
            </a:fld>
            <a:endParaRPr lang="en-US" dirty="0"/>
          </a:p>
        </p:txBody>
      </p:sp>
      <p:sp>
        <p:nvSpPr>
          <p:cNvPr id="6" name="Footer Placeholder 5"/>
          <p:cNvSpPr>
            <a:spLocks noGrp="1"/>
          </p:cNvSpPr>
          <p:nvPr>
            <p:ph type="ftr" sz="quarter" idx="11"/>
          </p:nvPr>
        </p:nvSpPr>
        <p:spPr/>
        <p:txBody>
          <a:bodyPr/>
          <a:lstStyle/>
          <a:p>
            <a:pPr rtl="0"/>
            <a:endParaRPr lang="en-US" dirty="0"/>
          </a:p>
        </p:txBody>
      </p:sp>
      <p:sp>
        <p:nvSpPr>
          <p:cNvPr id="7" name="Slide Number Placeholder 6"/>
          <p:cNvSpPr>
            <a:spLocks noGrp="1"/>
          </p:cNvSpPr>
          <p:nvPr>
            <p:ph type="sldNum" sz="quarter" idx="12"/>
          </p:nvPr>
        </p:nvSpPr>
        <p:spPr/>
        <p:txBody>
          <a:bodyPr/>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2882205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pPr rtl="0"/>
            <a:fld id="{9CA4AF46-E621-4FFA-A47C-81B9E60F77DB}" type="datetime1">
              <a:rPr lang="de-DE" smtClean="0"/>
              <a:t>04.02.2026</a:t>
            </a:fld>
            <a:endParaRPr lang="en-US" dirty="0"/>
          </a:p>
        </p:txBody>
      </p:sp>
      <p:sp>
        <p:nvSpPr>
          <p:cNvPr id="8" name="Footer Placeholder 7"/>
          <p:cNvSpPr>
            <a:spLocks noGrp="1"/>
          </p:cNvSpPr>
          <p:nvPr>
            <p:ph type="ftr" sz="quarter" idx="11"/>
          </p:nvPr>
        </p:nvSpPr>
        <p:spPr/>
        <p:txBody>
          <a:bodyPr/>
          <a:lstStyle/>
          <a:p>
            <a:pPr rtl="0"/>
            <a:endParaRPr lang="en-US" dirty="0"/>
          </a:p>
        </p:txBody>
      </p:sp>
      <p:sp>
        <p:nvSpPr>
          <p:cNvPr id="9" name="Slide Number Placeholder 8"/>
          <p:cNvSpPr>
            <a:spLocks noGrp="1"/>
          </p:cNvSpPr>
          <p:nvPr>
            <p:ph type="sldNum" sz="quarter" idx="12"/>
          </p:nvPr>
        </p:nvSpPr>
        <p:spPr/>
        <p:txBody>
          <a:bodyPr/>
          <a:lstStyle/>
          <a:p>
            <a:pPr rtl="0"/>
            <a:fld id="{3A98EE3D-8CD1-4C3F-BD1C-C98C9596463C}" type="slidenum">
              <a:rPr lang="en-US" smtClean="0"/>
              <a:t>‹Nr.›</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7743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pPr rtl="0"/>
            <a:fld id="{BB0883AD-1E34-40BD-960F-60819D796AD0}" type="datetime1">
              <a:rPr lang="de-DE" smtClean="0"/>
              <a:t>04.02.2026</a:t>
            </a:fld>
            <a:endParaRPr lang="en-US" dirty="0"/>
          </a:p>
        </p:txBody>
      </p:sp>
      <p:sp>
        <p:nvSpPr>
          <p:cNvPr id="4" name="Footer Placeholder 3"/>
          <p:cNvSpPr>
            <a:spLocks noGrp="1"/>
          </p:cNvSpPr>
          <p:nvPr>
            <p:ph type="ftr" sz="quarter" idx="11"/>
          </p:nvPr>
        </p:nvSpPr>
        <p:spPr/>
        <p:txBody>
          <a:bodyPr/>
          <a:lstStyle/>
          <a:p>
            <a:pPr rtl="0"/>
            <a:endParaRPr lang="en-US" dirty="0"/>
          </a:p>
        </p:txBody>
      </p:sp>
      <p:sp>
        <p:nvSpPr>
          <p:cNvPr id="5" name="Slide Number Placeholder 4"/>
          <p:cNvSpPr>
            <a:spLocks noGrp="1"/>
          </p:cNvSpPr>
          <p:nvPr>
            <p:ph type="sldNum" sz="quarter" idx="12"/>
          </p:nvPr>
        </p:nvSpPr>
        <p:spPr/>
        <p:txBody>
          <a:bodyPr/>
          <a:lstStyle/>
          <a:p>
            <a:pPr rtl="0"/>
            <a:fld id="{3A98EE3D-8CD1-4C3F-BD1C-C98C9596463C}" type="slidenum">
              <a:rPr lang="en-US" smtClean="0"/>
              <a:t>‹Nr.›</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1338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B9C122F1-C81A-4AF6-8167-8E9704447E34}" type="datetime1">
              <a:rPr lang="de-DE" smtClean="0"/>
              <a:t>04.02.2026</a:t>
            </a:fld>
            <a:endParaRPr lang="en-US" dirty="0"/>
          </a:p>
        </p:txBody>
      </p:sp>
      <p:sp>
        <p:nvSpPr>
          <p:cNvPr id="3" name="Footer Placeholder 2"/>
          <p:cNvSpPr>
            <a:spLocks noGrp="1"/>
          </p:cNvSpPr>
          <p:nvPr>
            <p:ph type="ftr" sz="quarter" idx="11"/>
          </p:nvPr>
        </p:nvSpPr>
        <p:spPr/>
        <p:txBody>
          <a:bodyPr/>
          <a:lstStyle/>
          <a:p>
            <a:pPr rtl="0"/>
            <a:endParaRPr lang="en-US" dirty="0"/>
          </a:p>
        </p:txBody>
      </p:sp>
      <p:sp>
        <p:nvSpPr>
          <p:cNvPr id="4" name="Slide Number Placeholder 3"/>
          <p:cNvSpPr>
            <a:spLocks noGrp="1"/>
          </p:cNvSpPr>
          <p:nvPr>
            <p:ph type="sldNum" sz="quarter" idx="12"/>
          </p:nvPr>
        </p:nvSpPr>
        <p:spPr/>
        <p:txBody>
          <a:bodyPr/>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372955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de-DE"/>
              <a:t>Mastertitelformat bearbeiten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pPr rtl="0"/>
            <a:fld id="{15EB8983-AD76-407C-B78F-024D4B2071C6}" type="datetime1">
              <a:rPr lang="de-DE" smtClean="0"/>
              <a:t>04.02.2026</a:t>
            </a:fld>
            <a:endParaRPr lang="en-US" dirty="0"/>
          </a:p>
        </p:txBody>
      </p:sp>
      <p:sp>
        <p:nvSpPr>
          <p:cNvPr id="6" name="Footer Placeholder 5"/>
          <p:cNvSpPr>
            <a:spLocks noGrp="1"/>
          </p:cNvSpPr>
          <p:nvPr>
            <p:ph type="ftr" sz="quarter" idx="11"/>
          </p:nvPr>
        </p:nvSpPr>
        <p:spPr/>
        <p:txBody>
          <a:bodyPr/>
          <a:lstStyle/>
          <a:p>
            <a:pPr rtl="0"/>
            <a:endParaRPr lang="en-US" dirty="0"/>
          </a:p>
        </p:txBody>
      </p:sp>
      <p:sp>
        <p:nvSpPr>
          <p:cNvPr id="7" name="Slide Number Placeholder 6"/>
          <p:cNvSpPr>
            <a:spLocks noGrp="1"/>
          </p:cNvSpPr>
          <p:nvPr>
            <p:ph type="sldNum" sz="quarter" idx="12"/>
          </p:nvPr>
        </p:nvSpPr>
        <p:spPr/>
        <p:txBody>
          <a:bodyPr/>
          <a:lstStyle/>
          <a:p>
            <a:pPr rtl="0"/>
            <a:fld id="{3A98EE3D-8CD1-4C3F-BD1C-C98C9596463C}" type="slidenum">
              <a:rPr lang="en-US" smtClean="0"/>
              <a:t>‹Nr.›</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2581495"/>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3EB3054-B75A-4BD7-8B3E-8DC0F614FAF3}" type="datetimeFigureOut">
              <a:rPr lang="de-DE" smtClean="0"/>
              <a:t>04.02.2026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34332005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de-DE"/>
              <a:t>Mastertitelformat bearbeiten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pPr rtl="0"/>
            <a:fld id="{15EB8983-AD76-407C-B78F-024D4B2071C6}" type="datetime1">
              <a:rPr lang="de-DE" smtClean="0"/>
              <a:t>04.02.2026</a:t>
            </a:fld>
            <a:endParaRPr lang="en-US" dirty="0"/>
          </a:p>
        </p:txBody>
      </p:sp>
      <p:sp>
        <p:nvSpPr>
          <p:cNvPr id="6" name="Footer Placeholder 5"/>
          <p:cNvSpPr>
            <a:spLocks noGrp="1"/>
          </p:cNvSpPr>
          <p:nvPr>
            <p:ph type="ftr" sz="quarter" idx="11"/>
          </p:nvPr>
        </p:nvSpPr>
        <p:spPr/>
        <p:txBody>
          <a:bodyPr/>
          <a:lstStyle/>
          <a:p>
            <a:pPr rtl="0"/>
            <a:endParaRPr lang="en-US" dirty="0"/>
          </a:p>
        </p:txBody>
      </p:sp>
      <p:sp>
        <p:nvSpPr>
          <p:cNvPr id="7" name="Slide Number Placeholder 6"/>
          <p:cNvSpPr>
            <a:spLocks noGrp="1"/>
          </p:cNvSpPr>
          <p:nvPr>
            <p:ph type="sldNum" sz="quarter" idx="12"/>
          </p:nvPr>
        </p:nvSpPr>
        <p:spPr/>
        <p:txBody>
          <a:bodyPr/>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4280792213"/>
      </p:ext>
    </p:extLst>
  </p:cSld>
  <p:clrMapOvr>
    <a:masterClrMapping/>
  </p:clrMapOvr>
  <p:hf sldNum="0"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pPr rtl="0"/>
            <a:fld id="{15EB8983-AD76-407C-B78F-024D4B2071C6}" type="datetime1">
              <a:rPr lang="de-DE" smtClean="0"/>
              <a:t>04.02.2026</a:t>
            </a:fld>
            <a:endParaRPr lang="en-US" dirty="0"/>
          </a:p>
        </p:txBody>
      </p:sp>
      <p:sp>
        <p:nvSpPr>
          <p:cNvPr id="6" name="Footer Placeholder 5"/>
          <p:cNvSpPr>
            <a:spLocks noGrp="1"/>
          </p:cNvSpPr>
          <p:nvPr>
            <p:ph type="ftr" sz="quarter" idx="11"/>
          </p:nvPr>
        </p:nvSpPr>
        <p:spPr/>
        <p:txBody>
          <a:bodyPr/>
          <a:lstStyle/>
          <a:p>
            <a:pPr rtl="0"/>
            <a:endParaRPr lang="en-US" dirty="0"/>
          </a:p>
        </p:txBody>
      </p:sp>
      <p:sp>
        <p:nvSpPr>
          <p:cNvPr id="7" name="Slide Number Placeholder 6"/>
          <p:cNvSpPr>
            <a:spLocks noGrp="1"/>
          </p:cNvSpPr>
          <p:nvPr>
            <p:ph type="sldNum" sz="quarter" idx="12"/>
          </p:nvPr>
        </p:nvSpPr>
        <p:spPr/>
        <p:txBody>
          <a:bodyPr/>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1441234962"/>
      </p:ext>
    </p:extLst>
  </p:cSld>
  <p:clrMapOvr>
    <a:masterClrMapping/>
  </p:clrMapOvr>
  <p:hf sldNum="0"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de-DE"/>
              <a:t>Mastertitelformat bearbeiten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rtl="0"/>
            <a:fld id="{15EB8983-AD76-407C-B78F-024D4B2071C6}" type="datetime1">
              <a:rPr lang="de-DE" smtClean="0"/>
              <a:t>04.02.2026</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8555121"/>
      </p:ext>
    </p:extLst>
  </p:cSld>
  <p:clrMapOvr>
    <a:masterClrMapping/>
  </p:clrMapOvr>
  <p:hf sldNum="0"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rtl="0"/>
            <a:fld id="{15EB8983-AD76-407C-B78F-024D4B2071C6}" type="datetime1">
              <a:rPr lang="de-DE" smtClean="0"/>
              <a:t>04.02.2026</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9586312"/>
      </p:ext>
    </p:extLst>
  </p:cSld>
  <p:clrMapOvr>
    <a:masterClrMapping/>
  </p:clrMapOvr>
  <p:hf sldNum="0"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de-DE"/>
              <a:t>Mastertitelformat bearbeiten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rtl="0"/>
            <a:fld id="{15EB8983-AD76-407C-B78F-024D4B2071C6}" type="datetime1">
              <a:rPr lang="de-DE" smtClean="0"/>
              <a:t>04.02.2026</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950349214"/>
      </p:ext>
    </p:extLst>
  </p:cSld>
  <p:clrMapOvr>
    <a:masterClrMapping/>
  </p:clrMapOvr>
  <p:hf sldNum="0"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de-DE"/>
              <a:t>Mastertitelformat bearbeiten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rtl="0"/>
            <a:fld id="{15EB8983-AD76-407C-B78F-024D4B2071C6}" type="datetime1">
              <a:rPr lang="de-DE" smtClean="0"/>
              <a:t>04.02.2026</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2507108"/>
      </p:ext>
    </p:extLst>
  </p:cSld>
  <p:clrMapOvr>
    <a:masterClrMapping/>
  </p:clrMapOvr>
  <p:hf sldNum="0"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de-DE"/>
              <a:t>Mastertitelformat bearbeiten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rtl="0"/>
            <a:fld id="{15EB8983-AD76-407C-B78F-024D4B2071C6}" type="datetime1">
              <a:rPr lang="de-DE" smtClean="0"/>
              <a:t>04.02.2026</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4023793"/>
      </p:ext>
    </p:extLst>
  </p:cSld>
  <p:clrMapOvr>
    <a:masterClrMapping/>
  </p:clrMapOvr>
  <p:hf sldNum="0"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rtl="0"/>
            <a:fld id="{4EA38CE1-E902-41F3-B739-15E6EA27AC4D}" type="datetime1">
              <a:rPr lang="de-DE" smtClean="0"/>
              <a:t>04.02.2026</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426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rtl="0"/>
            <a:fld id="{94083ED8-4032-4E30-83AF-1E4ECD4387FE}" type="datetime1">
              <a:rPr lang="de-DE" smtClean="0"/>
              <a:t>04.02.2026</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9663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de-DE"/>
              <a:t>Mastertitelformat bearbeiten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pPr rtl="0"/>
            <a:fld id="{07941D2D-932C-43EE-BAFE-96126950425C}" type="datetime1">
              <a:rPr lang="de-DE" noProof="1" smtClean="0"/>
              <a:t>04.02.2026</a:t>
            </a:fld>
            <a:endParaRPr lang="de-DE" noProof="1"/>
          </a:p>
        </p:txBody>
      </p:sp>
      <p:sp>
        <p:nvSpPr>
          <p:cNvPr id="5" name="Footer Placeholder 4"/>
          <p:cNvSpPr>
            <a:spLocks noGrp="1"/>
          </p:cNvSpPr>
          <p:nvPr>
            <p:ph type="ftr" sz="quarter" idx="11"/>
          </p:nvPr>
        </p:nvSpPr>
        <p:spPr/>
        <p:txBody>
          <a:bodyPr/>
          <a:lstStyle/>
          <a:p>
            <a:pPr rtl="0"/>
            <a:r>
              <a:rPr lang="de-DE" noProof="1"/>
              <a:t>Claudia Tomaschewski-Fetzer/Kristin Kröger</a:t>
            </a:r>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pPr rtl="0"/>
            <a:fld id="{D57F1E4F-1CFF-5643-939E-217C01CDF565}" type="slidenum">
              <a:rPr lang="de-DE" noProof="1" smtClean="0"/>
              <a:pPr/>
              <a:t>‹Nr.›</a:t>
            </a:fld>
            <a:endParaRPr lang="de-DE" noProof="1"/>
          </a:p>
        </p:txBody>
      </p:sp>
    </p:spTree>
    <p:extLst>
      <p:ext uri="{BB962C8B-B14F-4D97-AF65-F5344CB8AC3E}">
        <p14:creationId xmlns:p14="http://schemas.microsoft.com/office/powerpoint/2010/main" val="1801961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D3EB3054-B75A-4BD7-8B3E-8DC0F614FAF3}" type="datetimeFigureOut">
              <a:rPr lang="de-DE" smtClean="0"/>
              <a:t>04.02.2026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835585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rtl="0"/>
            <a:fld id="{E512BAB8-6857-44DF-93C8-1D14FBB5E5E9}" type="datetime1">
              <a:rPr lang="de-DE" noProof="1" smtClean="0"/>
              <a:t>04.02.2026</a:t>
            </a:fld>
            <a:endParaRPr lang="de-DE" noProof="1"/>
          </a:p>
        </p:txBody>
      </p:sp>
      <p:sp>
        <p:nvSpPr>
          <p:cNvPr id="5" name="Footer Placeholder 4"/>
          <p:cNvSpPr>
            <a:spLocks noGrp="1"/>
          </p:cNvSpPr>
          <p:nvPr>
            <p:ph type="ftr" sz="quarter" idx="11"/>
          </p:nvPr>
        </p:nvSpPr>
        <p:spPr/>
        <p:txBody>
          <a:bodyPr/>
          <a:lstStyle/>
          <a:p>
            <a:pPr rtl="0"/>
            <a:r>
              <a:rPr lang="de-DE" noProof="1"/>
              <a:t>Claudia Tomaschewski-Fetzer/Kristin Kröger</a:t>
            </a:r>
          </a:p>
        </p:txBody>
      </p:sp>
      <p:sp>
        <p:nvSpPr>
          <p:cNvPr id="6" name="Slide Number Placeholder 5"/>
          <p:cNvSpPr>
            <a:spLocks noGrp="1"/>
          </p:cNvSpPr>
          <p:nvPr>
            <p:ph type="sldNum" sz="quarter" idx="12"/>
          </p:nvPr>
        </p:nvSpPr>
        <p:spPr/>
        <p:txBody>
          <a:bodyPr/>
          <a:lstStyle/>
          <a:p>
            <a:pPr rtl="0"/>
            <a:fld id="{5D84065D-F351-4B03-BD91-D8A6B8D4B362}" type="slidenum">
              <a:rPr lang="de-DE" noProof="1" smtClean="0"/>
              <a:t>‹Nr.›</a:t>
            </a:fld>
            <a:endParaRPr lang="de-DE" noProof="1"/>
          </a:p>
        </p:txBody>
      </p:sp>
    </p:spTree>
    <p:extLst>
      <p:ext uri="{BB962C8B-B14F-4D97-AF65-F5344CB8AC3E}">
        <p14:creationId xmlns:p14="http://schemas.microsoft.com/office/powerpoint/2010/main" val="382781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de-DE"/>
              <a:t>Mastertitelformat bearbeiten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a:xfrm>
            <a:off x="8593667" y="6272784"/>
            <a:ext cx="2644309" cy="365125"/>
          </a:xfrm>
        </p:spPr>
        <p:txBody>
          <a:bodyPr/>
          <a:lstStyle/>
          <a:p>
            <a:pPr rtl="0"/>
            <a:fld id="{3BCA5C43-1870-4A1A-9D36-0208688BE241}" type="datetime1">
              <a:rPr lang="de-DE" noProof="1" smtClean="0"/>
              <a:t>04.02.2026</a:t>
            </a:fld>
            <a:endParaRPr lang="de-DE" noProof="1"/>
          </a:p>
        </p:txBody>
      </p:sp>
      <p:sp>
        <p:nvSpPr>
          <p:cNvPr id="5" name="Footer Placeholder 4"/>
          <p:cNvSpPr>
            <a:spLocks noGrp="1"/>
          </p:cNvSpPr>
          <p:nvPr>
            <p:ph type="ftr" sz="quarter" idx="11"/>
          </p:nvPr>
        </p:nvSpPr>
        <p:spPr>
          <a:xfrm>
            <a:off x="2182708" y="6272784"/>
            <a:ext cx="6327648" cy="365125"/>
          </a:xfrm>
        </p:spPr>
        <p:txBody>
          <a:bodyPr/>
          <a:lstStyle/>
          <a:p>
            <a:pPr rtl="0"/>
            <a:r>
              <a:rPr lang="de-DE" noProof="1"/>
              <a:t>Claudia Tomaschewski-Fetzer/Kristin Kröger</a:t>
            </a:r>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pPr rtl="0"/>
            <a:fld id="{D57F1E4F-1CFF-5643-939E-217C01CDF565}" type="slidenum">
              <a:rPr lang="de-DE" noProof="1" smtClean="0"/>
              <a:pPr/>
              <a:t>‹Nr.›</a:t>
            </a:fld>
            <a:endParaRPr lang="de-DE" noProof="1"/>
          </a:p>
        </p:txBody>
      </p:sp>
    </p:spTree>
    <p:extLst>
      <p:ext uri="{BB962C8B-B14F-4D97-AF65-F5344CB8AC3E}">
        <p14:creationId xmlns:p14="http://schemas.microsoft.com/office/powerpoint/2010/main" val="376868649"/>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pPr rtl="0"/>
            <a:fld id="{F0273CF1-6DA7-4302-A8B3-C5D98AADE682}" type="datetime1">
              <a:rPr lang="de-DE" noProof="1" smtClean="0"/>
              <a:t>04.02.2026</a:t>
            </a:fld>
            <a:endParaRPr lang="de-DE" noProof="1"/>
          </a:p>
        </p:txBody>
      </p:sp>
      <p:sp>
        <p:nvSpPr>
          <p:cNvPr id="6" name="Footer Placeholder 5"/>
          <p:cNvSpPr>
            <a:spLocks noGrp="1"/>
          </p:cNvSpPr>
          <p:nvPr>
            <p:ph type="ftr" sz="quarter" idx="11"/>
          </p:nvPr>
        </p:nvSpPr>
        <p:spPr/>
        <p:txBody>
          <a:bodyPr/>
          <a:lstStyle/>
          <a:p>
            <a:pPr rtl="0"/>
            <a:r>
              <a:rPr lang="de-DE" noProof="1"/>
              <a:t>Claudia Tomaschewski-Fetzer/Kristin Kröger</a:t>
            </a:r>
          </a:p>
        </p:txBody>
      </p:sp>
      <p:sp>
        <p:nvSpPr>
          <p:cNvPr id="7" name="Slide Number Placeholder 6"/>
          <p:cNvSpPr>
            <a:spLocks noGrp="1"/>
          </p:cNvSpPr>
          <p:nvPr>
            <p:ph type="sldNum" sz="quarter" idx="12"/>
          </p:nvPr>
        </p:nvSpPr>
        <p:spPr/>
        <p:txBody>
          <a:bodyPr/>
          <a:lstStyle/>
          <a:p>
            <a:pPr rtl="0"/>
            <a:fld id="{5D84065D-F351-4B03-BD91-D8A6B8D4B362}" type="slidenum">
              <a:rPr lang="de-DE" noProof="1" smtClean="0"/>
              <a:t>‹Nr.›</a:t>
            </a:fld>
            <a:endParaRPr lang="de-DE" noProof="1"/>
          </a:p>
        </p:txBody>
      </p:sp>
    </p:spTree>
    <p:extLst>
      <p:ext uri="{BB962C8B-B14F-4D97-AF65-F5344CB8AC3E}">
        <p14:creationId xmlns:p14="http://schemas.microsoft.com/office/powerpoint/2010/main" val="1297379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Mastertitelformat bearbeiten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pPr rtl="0"/>
            <a:fld id="{E61244BB-8576-4D85-BFEF-826D4A50ABF7}" type="datetime1">
              <a:rPr lang="de-DE" noProof="1" smtClean="0"/>
              <a:t>04.02.2026</a:t>
            </a:fld>
            <a:endParaRPr lang="de-DE" noProof="1"/>
          </a:p>
        </p:txBody>
      </p:sp>
      <p:sp>
        <p:nvSpPr>
          <p:cNvPr id="8" name="Footer Placeholder 7"/>
          <p:cNvSpPr>
            <a:spLocks noGrp="1"/>
          </p:cNvSpPr>
          <p:nvPr>
            <p:ph type="ftr" sz="quarter" idx="11"/>
          </p:nvPr>
        </p:nvSpPr>
        <p:spPr/>
        <p:txBody>
          <a:bodyPr/>
          <a:lstStyle/>
          <a:p>
            <a:pPr rtl="0"/>
            <a:r>
              <a:rPr lang="de-DE" noProof="1"/>
              <a:t>Claudia Tomaschewski-Fetzer/Kristin Kröger</a:t>
            </a:r>
          </a:p>
        </p:txBody>
      </p:sp>
      <p:sp>
        <p:nvSpPr>
          <p:cNvPr id="9" name="Slide Number Placeholder 8"/>
          <p:cNvSpPr>
            <a:spLocks noGrp="1"/>
          </p:cNvSpPr>
          <p:nvPr>
            <p:ph type="sldNum" sz="quarter" idx="12"/>
          </p:nvPr>
        </p:nvSpPr>
        <p:spPr/>
        <p:txBody>
          <a:bodyPr/>
          <a:lstStyle/>
          <a:p>
            <a:pPr rtl="0"/>
            <a:fld id="{D57F1E4F-1CFF-5643-939E-217C01CDF565}" type="slidenum">
              <a:rPr lang="de-DE" noProof="1" smtClean="0"/>
              <a:pPr/>
              <a:t>‹Nr.›</a:t>
            </a:fld>
            <a:endParaRPr lang="de-DE" noProof="1"/>
          </a:p>
        </p:txBody>
      </p:sp>
    </p:spTree>
    <p:extLst>
      <p:ext uri="{BB962C8B-B14F-4D97-AF65-F5344CB8AC3E}">
        <p14:creationId xmlns:p14="http://schemas.microsoft.com/office/powerpoint/2010/main" val="1021512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pPr rtl="0"/>
            <a:fld id="{58ED9CDA-A51E-41F8-AE7E-C32BB1F8BEC9}" type="datetime1">
              <a:rPr lang="de-DE" noProof="1" smtClean="0"/>
              <a:t>04.02.2026</a:t>
            </a:fld>
            <a:endParaRPr lang="de-DE" noProof="1"/>
          </a:p>
        </p:txBody>
      </p:sp>
      <p:sp>
        <p:nvSpPr>
          <p:cNvPr id="4" name="Footer Placeholder 3"/>
          <p:cNvSpPr>
            <a:spLocks noGrp="1"/>
          </p:cNvSpPr>
          <p:nvPr>
            <p:ph type="ftr" sz="quarter" idx="11"/>
          </p:nvPr>
        </p:nvSpPr>
        <p:spPr/>
        <p:txBody>
          <a:bodyPr/>
          <a:lstStyle/>
          <a:p>
            <a:pPr rtl="0"/>
            <a:r>
              <a:rPr lang="de-DE" noProof="1"/>
              <a:t>Claudia Tomaschewski-Fetzer/Kristin Kröger</a:t>
            </a:r>
          </a:p>
        </p:txBody>
      </p:sp>
      <p:sp>
        <p:nvSpPr>
          <p:cNvPr id="5" name="Slide Number Placeholder 4"/>
          <p:cNvSpPr>
            <a:spLocks noGrp="1"/>
          </p:cNvSpPr>
          <p:nvPr>
            <p:ph type="sldNum" sz="quarter" idx="12"/>
          </p:nvPr>
        </p:nvSpPr>
        <p:spPr/>
        <p:txBody>
          <a:bodyPr/>
          <a:lstStyle/>
          <a:p>
            <a:pPr rtl="0"/>
            <a:fld id="{D57F1E4F-1CFF-5643-939E-217C01CDF565}" type="slidenum">
              <a:rPr lang="de-DE" noProof="1" smtClean="0"/>
              <a:pPr/>
              <a:t>‹Nr.›</a:t>
            </a:fld>
            <a:endParaRPr lang="de-DE" noProof="1"/>
          </a:p>
        </p:txBody>
      </p:sp>
    </p:spTree>
    <p:extLst>
      <p:ext uri="{BB962C8B-B14F-4D97-AF65-F5344CB8AC3E}">
        <p14:creationId xmlns:p14="http://schemas.microsoft.com/office/powerpoint/2010/main" val="4011156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ED582515-B85B-40F3-8BC5-4CFABE0FA283}" type="datetime1">
              <a:rPr lang="de-DE" noProof="1" smtClean="0"/>
              <a:t>04.02.2026</a:t>
            </a:fld>
            <a:endParaRPr lang="de-DE" noProof="1"/>
          </a:p>
        </p:txBody>
      </p:sp>
      <p:sp>
        <p:nvSpPr>
          <p:cNvPr id="3" name="Footer Placeholder 2"/>
          <p:cNvSpPr>
            <a:spLocks noGrp="1"/>
          </p:cNvSpPr>
          <p:nvPr>
            <p:ph type="ftr" sz="quarter" idx="11"/>
          </p:nvPr>
        </p:nvSpPr>
        <p:spPr/>
        <p:txBody>
          <a:bodyPr/>
          <a:lstStyle/>
          <a:p>
            <a:pPr rtl="0"/>
            <a:r>
              <a:rPr lang="de-DE" noProof="1"/>
              <a:t>Claudia Tomaschewski-Fetzer/Kristin Kröger</a:t>
            </a:r>
          </a:p>
        </p:txBody>
      </p:sp>
      <p:sp>
        <p:nvSpPr>
          <p:cNvPr id="4" name="Slide Number Placeholder 3"/>
          <p:cNvSpPr>
            <a:spLocks noGrp="1"/>
          </p:cNvSpPr>
          <p:nvPr>
            <p:ph type="sldNum" sz="quarter" idx="12"/>
          </p:nvPr>
        </p:nvSpPr>
        <p:spPr/>
        <p:txBody>
          <a:bodyPr/>
          <a:lstStyle/>
          <a:p>
            <a:pPr rtl="0"/>
            <a:fld id="{D57F1E4F-1CFF-5643-939E-217C01CDF565}" type="slidenum">
              <a:rPr lang="de-DE" noProof="1" smtClean="0"/>
              <a:pPr/>
              <a:t>‹Nr.›</a:t>
            </a:fld>
            <a:endParaRPr lang="de-DE" noProof="1"/>
          </a:p>
        </p:txBody>
      </p:sp>
    </p:spTree>
    <p:extLst>
      <p:ext uri="{BB962C8B-B14F-4D97-AF65-F5344CB8AC3E}">
        <p14:creationId xmlns:p14="http://schemas.microsoft.com/office/powerpoint/2010/main" val="29101883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de-DE"/>
              <a:t>Mastertitelformat bearbeiten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pPr rtl="0"/>
            <a:fld id="{3BCA5C43-1870-4A1A-9D36-0208688BE241}" type="datetime1">
              <a:rPr lang="de-DE" noProof="1" smtClean="0"/>
              <a:t>04.02.2026</a:t>
            </a:fld>
            <a:endParaRPr lang="de-DE" noProof="1"/>
          </a:p>
        </p:txBody>
      </p:sp>
      <p:sp>
        <p:nvSpPr>
          <p:cNvPr id="6" name="Footer Placeholder 5"/>
          <p:cNvSpPr>
            <a:spLocks noGrp="1"/>
          </p:cNvSpPr>
          <p:nvPr>
            <p:ph type="ftr" sz="quarter" idx="11"/>
          </p:nvPr>
        </p:nvSpPr>
        <p:spPr/>
        <p:txBody>
          <a:bodyPr/>
          <a:lstStyle/>
          <a:p>
            <a:pPr rtl="0"/>
            <a:r>
              <a:rPr lang="de-DE" noProof="1"/>
              <a:t>Claudia Tomaschewski-Fetzer/Kristin Kröger</a:t>
            </a:r>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pPr rtl="0"/>
            <a:fld id="{D57F1E4F-1CFF-5643-939E-217C01CDF565}" type="slidenum">
              <a:rPr lang="de-DE" noProof="1" smtClean="0"/>
              <a:pPr/>
              <a:t>‹Nr.›</a:t>
            </a:fld>
            <a:endParaRPr lang="de-DE" noProof="1"/>
          </a:p>
        </p:txBody>
      </p:sp>
    </p:spTree>
    <p:extLst>
      <p:ext uri="{BB962C8B-B14F-4D97-AF65-F5344CB8AC3E}">
        <p14:creationId xmlns:p14="http://schemas.microsoft.com/office/powerpoint/2010/main" val="97402322"/>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de-DE"/>
              <a:t>Mastertitelformat bearbeiten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pPr rtl="0"/>
            <a:fld id="{3BCA5C43-1870-4A1A-9D36-0208688BE241}" type="datetime1">
              <a:rPr lang="de-DE" noProof="1" smtClean="0"/>
              <a:t>04.02.2026</a:t>
            </a:fld>
            <a:endParaRPr lang="de-DE" noProof="1"/>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pPr rtl="0"/>
            <a:fld id="{D57F1E4F-1CFF-5643-939E-217C01CDF565}" type="slidenum">
              <a:rPr lang="de-DE" noProof="1" smtClean="0"/>
              <a:pPr/>
              <a:t>‹Nr.›</a:t>
            </a:fld>
            <a:endParaRPr lang="de-DE" noProof="1"/>
          </a:p>
        </p:txBody>
      </p:sp>
    </p:spTree>
    <p:extLst>
      <p:ext uri="{BB962C8B-B14F-4D97-AF65-F5344CB8AC3E}">
        <p14:creationId xmlns:p14="http://schemas.microsoft.com/office/powerpoint/2010/main" val="3829828151"/>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rtl="0"/>
            <a:fld id="{8A7D098F-3B06-4C9D-97E0-E0968D9A6E6D}" type="datetime1">
              <a:rPr lang="de-DE" noProof="1" smtClean="0"/>
              <a:t>04.02.2026</a:t>
            </a:fld>
            <a:endParaRPr lang="de-DE" noProof="1"/>
          </a:p>
        </p:txBody>
      </p:sp>
      <p:sp>
        <p:nvSpPr>
          <p:cNvPr id="5" name="Footer Placeholder 4"/>
          <p:cNvSpPr>
            <a:spLocks noGrp="1"/>
          </p:cNvSpPr>
          <p:nvPr>
            <p:ph type="ftr" sz="quarter" idx="11"/>
          </p:nvPr>
        </p:nvSpPr>
        <p:spPr/>
        <p:txBody>
          <a:bodyPr/>
          <a:lstStyle/>
          <a:p>
            <a:pPr rtl="0"/>
            <a:r>
              <a:rPr lang="de-DE" noProof="1"/>
              <a:t>Claudia Tomaschewski-Fetzer/Kristin Kröger</a:t>
            </a:r>
          </a:p>
        </p:txBody>
      </p:sp>
      <p:sp>
        <p:nvSpPr>
          <p:cNvPr id="6" name="Slide Number Placeholder 5"/>
          <p:cNvSpPr>
            <a:spLocks noGrp="1"/>
          </p:cNvSpPr>
          <p:nvPr>
            <p:ph type="sldNum" sz="quarter" idx="12"/>
          </p:nvPr>
        </p:nvSpPr>
        <p:spPr/>
        <p:txBody>
          <a:bodyPr/>
          <a:lstStyle/>
          <a:p>
            <a:pPr rtl="0"/>
            <a:fld id="{D57F1E4F-1CFF-5643-939E-217C01CDF565}" type="slidenum">
              <a:rPr lang="de-DE" noProof="1" smtClean="0"/>
              <a:pPr/>
              <a:t>‹Nr.›</a:t>
            </a:fld>
            <a:endParaRPr lang="de-DE" noProof="1"/>
          </a:p>
        </p:txBody>
      </p:sp>
    </p:spTree>
    <p:extLst>
      <p:ext uri="{BB962C8B-B14F-4D97-AF65-F5344CB8AC3E}">
        <p14:creationId xmlns:p14="http://schemas.microsoft.com/office/powerpoint/2010/main" val="2892102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rtl="0"/>
            <a:fld id="{A672F84E-DD31-4733-87CD-0E1710A8C8B3}" type="datetime1">
              <a:rPr lang="de-DE" noProof="1" smtClean="0"/>
              <a:t>04.02.2026</a:t>
            </a:fld>
            <a:endParaRPr lang="de-DE" noProof="1"/>
          </a:p>
        </p:txBody>
      </p:sp>
      <p:sp>
        <p:nvSpPr>
          <p:cNvPr id="5" name="Footer Placeholder 4"/>
          <p:cNvSpPr>
            <a:spLocks noGrp="1"/>
          </p:cNvSpPr>
          <p:nvPr>
            <p:ph type="ftr" sz="quarter" idx="11"/>
          </p:nvPr>
        </p:nvSpPr>
        <p:spPr/>
        <p:txBody>
          <a:bodyPr/>
          <a:lstStyle/>
          <a:p>
            <a:pPr rtl="0"/>
            <a:r>
              <a:rPr lang="de-DE" noProof="1"/>
              <a:t>Claudia Tomaschewski-Fetzer/Kristin Kröger</a:t>
            </a:r>
          </a:p>
        </p:txBody>
      </p:sp>
      <p:sp>
        <p:nvSpPr>
          <p:cNvPr id="6" name="Slide Number Placeholder 5"/>
          <p:cNvSpPr>
            <a:spLocks noGrp="1"/>
          </p:cNvSpPr>
          <p:nvPr>
            <p:ph type="sldNum" sz="quarter" idx="12"/>
          </p:nvPr>
        </p:nvSpPr>
        <p:spPr/>
        <p:txBody>
          <a:bodyPr/>
          <a:lstStyle/>
          <a:p>
            <a:pPr rtl="0"/>
            <a:fld id="{D57F1E4F-1CFF-5643-939E-217C01CDF565}" type="slidenum">
              <a:rPr lang="de-DE" noProof="1" smtClean="0"/>
              <a:pPr/>
              <a:t>‹Nr.›</a:t>
            </a:fld>
            <a:endParaRPr lang="de-DE" noProof="1"/>
          </a:p>
        </p:txBody>
      </p:sp>
    </p:spTree>
    <p:extLst>
      <p:ext uri="{BB962C8B-B14F-4D97-AF65-F5344CB8AC3E}">
        <p14:creationId xmlns:p14="http://schemas.microsoft.com/office/powerpoint/2010/main" val="380526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3EB3054-B75A-4BD7-8B3E-8DC0F614FAF3}" type="datetimeFigureOut">
              <a:rPr lang="de-DE" smtClean="0"/>
              <a:t>04.02.2026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742901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Leer">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CDB6ED9-7C39-6CDB-DD59-DE5E266ACD7A}"/>
              </a:ext>
            </a:extLst>
          </p:cNvPr>
          <p:cNvSpPr/>
          <p:nvPr userDrawn="1"/>
        </p:nvSpPr>
        <p:spPr>
          <a:xfrm>
            <a:off x="0" y="0"/>
            <a:ext cx="12192000" cy="6032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sp>
        <p:nvSpPr>
          <p:cNvPr id="3" name="Bildplatzhalter 4"/>
          <p:cNvSpPr>
            <a:spLocks noGrp="1"/>
          </p:cNvSpPr>
          <p:nvPr>
            <p:ph type="pic" sz="quarter" idx="15"/>
          </p:nvPr>
        </p:nvSpPr>
        <p:spPr>
          <a:xfrm>
            <a:off x="8227485" y="6173788"/>
            <a:ext cx="1553633" cy="577850"/>
          </a:xfrm>
        </p:spPr>
        <p:txBody>
          <a:bodyPr rtlCol="0" anchor="ctr">
            <a:normAutofit/>
          </a:bodyPr>
          <a:lstStyle>
            <a:lvl1pPr marL="0" indent="0" algn="ctr">
              <a:buNone/>
              <a:defRPr sz="1400"/>
            </a:lvl1pPr>
          </a:lstStyle>
          <a:p>
            <a:pPr lvl="0"/>
            <a:r>
              <a:rPr lang="de-DE" noProof="0"/>
              <a:t>Bild durch Klicken auf Symbol hinzufügen</a:t>
            </a:r>
            <a:endParaRPr lang="de-DE" noProof="0" dirty="0"/>
          </a:p>
        </p:txBody>
      </p:sp>
      <p:sp>
        <p:nvSpPr>
          <p:cNvPr id="4" name="Datumsplatzhalter 2">
            <a:extLst>
              <a:ext uri="{FF2B5EF4-FFF2-40B4-BE49-F238E27FC236}">
                <a16:creationId xmlns:a16="http://schemas.microsoft.com/office/drawing/2014/main" id="{518F7F14-EA2A-7F67-0D95-C1FAC527551C}"/>
              </a:ext>
            </a:extLst>
          </p:cNvPr>
          <p:cNvSpPr>
            <a:spLocks noGrp="1"/>
          </p:cNvSpPr>
          <p:nvPr>
            <p:ph type="dt" sz="half" idx="16"/>
          </p:nvPr>
        </p:nvSpPr>
        <p:spPr/>
        <p:txBody>
          <a:bodyPr/>
          <a:lstStyle>
            <a:lvl1pPr algn="l">
              <a:defRPr sz="1200">
                <a:solidFill>
                  <a:srgbClr val="A4ADB6"/>
                </a:solidFill>
              </a:defRPr>
            </a:lvl1pPr>
          </a:lstStyle>
          <a:p>
            <a:pPr>
              <a:defRPr/>
            </a:pPr>
            <a:fld id="{6BE32BF0-3FCC-469D-A5FC-6AFE37D6295A}" type="datetime1">
              <a:rPr lang="de-DE"/>
              <a:pPr>
                <a:defRPr/>
              </a:pPr>
              <a:t>04.02.2026</a:t>
            </a:fld>
            <a:endParaRPr lang="de-DE" dirty="0"/>
          </a:p>
        </p:txBody>
      </p:sp>
      <p:sp>
        <p:nvSpPr>
          <p:cNvPr id="5" name="Fußzeilenplatzhalter 5">
            <a:extLst>
              <a:ext uri="{FF2B5EF4-FFF2-40B4-BE49-F238E27FC236}">
                <a16:creationId xmlns:a16="http://schemas.microsoft.com/office/drawing/2014/main" id="{7942EAF8-2782-B9FB-9CB6-BEC3AFDC72E0}"/>
              </a:ext>
            </a:extLst>
          </p:cNvPr>
          <p:cNvSpPr>
            <a:spLocks noGrp="1"/>
          </p:cNvSpPr>
          <p:nvPr>
            <p:ph type="ftr" sz="quarter" idx="17"/>
          </p:nvPr>
        </p:nvSpPr>
        <p:spPr>
          <a:xfrm>
            <a:off x="3340100" y="6356351"/>
            <a:ext cx="4777317" cy="365125"/>
          </a:xfrm>
        </p:spPr>
        <p:txBody>
          <a:bodyPr/>
          <a:lstStyle>
            <a:lvl1pPr algn="ctr">
              <a:defRPr sz="1200">
                <a:solidFill>
                  <a:srgbClr val="A4ADB6"/>
                </a:solidFill>
              </a:defRPr>
            </a:lvl1pPr>
          </a:lstStyle>
          <a:p>
            <a:pPr>
              <a:defRPr/>
            </a:pPr>
            <a:endParaRPr lang="de-DE"/>
          </a:p>
        </p:txBody>
      </p:sp>
      <p:sp>
        <p:nvSpPr>
          <p:cNvPr id="6" name="Foliennummernplatzhalter 12">
            <a:extLst>
              <a:ext uri="{FF2B5EF4-FFF2-40B4-BE49-F238E27FC236}">
                <a16:creationId xmlns:a16="http://schemas.microsoft.com/office/drawing/2014/main" id="{8ECDFE72-6354-1B17-1552-C628B0DDBADE}"/>
              </a:ext>
            </a:extLst>
          </p:cNvPr>
          <p:cNvSpPr>
            <a:spLocks noGrp="1"/>
          </p:cNvSpPr>
          <p:nvPr>
            <p:ph type="sldNum" sz="quarter" idx="18"/>
          </p:nvPr>
        </p:nvSpPr>
        <p:spPr>
          <a:xfrm>
            <a:off x="2245784" y="6356351"/>
            <a:ext cx="937683" cy="365125"/>
          </a:xfrm>
        </p:spPr>
        <p:txBody>
          <a:bodyPr/>
          <a:lstStyle>
            <a:lvl1pPr algn="ctr">
              <a:defRPr sz="1200">
                <a:solidFill>
                  <a:srgbClr val="A4ADB6"/>
                </a:solidFill>
              </a:defRPr>
            </a:lvl1pPr>
          </a:lstStyle>
          <a:p>
            <a:pPr>
              <a:defRPr/>
            </a:pPr>
            <a:r>
              <a:rPr lang="de-DE"/>
              <a:t> Folie </a:t>
            </a:r>
            <a:fld id="{5DF9A9E0-CE18-4840-B318-87AE69F50438}" type="slidenum">
              <a:rPr lang="de-DE" smtClean="0"/>
              <a:pPr>
                <a:defRPr/>
              </a:pPr>
              <a:t>‹Nr.›</a:t>
            </a:fld>
            <a:endParaRPr lang="de-DE" dirty="0"/>
          </a:p>
        </p:txBody>
      </p:sp>
    </p:spTree>
    <p:extLst>
      <p:ext uri="{BB962C8B-B14F-4D97-AF65-F5344CB8AC3E}">
        <p14:creationId xmlns:p14="http://schemas.microsoft.com/office/powerpoint/2010/main" val="1606521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D3EB3054-B75A-4BD7-8B3E-8DC0F614FAF3}" type="datetimeFigureOut">
              <a:rPr lang="de-DE" smtClean="0"/>
              <a:t>04.02.2026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024084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3EB3054-B75A-4BD7-8B3E-8DC0F614FAF3}" type="datetimeFigureOut">
              <a:rPr lang="de-DE" smtClean="0"/>
              <a:t>04.02.2026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44020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3EB3054-B75A-4BD7-8B3E-8DC0F614FAF3}" type="datetimeFigureOut">
              <a:rPr lang="de-DE" smtClean="0"/>
              <a:t>04.02.2026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3087692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D3EB3054-B75A-4BD7-8B3E-8DC0F614FAF3}" type="datetimeFigureOut">
              <a:rPr lang="de-DE" smtClean="0"/>
              <a:t>04.02.2026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3453883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D3EB3054-B75A-4BD7-8B3E-8DC0F614FAF3}" type="datetimeFigureOut">
              <a:rPr lang="de-DE" smtClean="0"/>
              <a:t>04.02.2026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509888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microsoft.com/office/2007/relationships/hdphoto" Target="../media/hdphoto1.wdp"/><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3EB3054-B75A-4BD7-8B3E-8DC0F614FAF3}" type="datetimeFigureOut">
              <a:rPr lang="de-DE" smtClean="0"/>
              <a:t>04.02.2026</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2006FE-6571-4354-8775-F8708372C227}" type="slidenum">
              <a:rPr lang="de-DE" smtClean="0"/>
              <a:t>‹Nr.›</a:t>
            </a:fld>
            <a:endParaRPr lang="de-DE"/>
          </a:p>
        </p:txBody>
      </p:sp>
    </p:spTree>
    <p:extLst>
      <p:ext uri="{BB962C8B-B14F-4D97-AF65-F5344CB8AC3E}">
        <p14:creationId xmlns:p14="http://schemas.microsoft.com/office/powerpoint/2010/main" val="594725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rtl="0"/>
            <a:fld id="{15EB8983-AD76-407C-B78F-024D4B2071C6}" type="datetime1">
              <a:rPr lang="de-DE" smtClean="0"/>
              <a:t>04.02.2026</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rtl="0"/>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2233007368"/>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 id="2147484183" r:id="rId12"/>
    <p:sldLayoutId id="2147484184" r:id="rId13"/>
    <p:sldLayoutId id="2147484185" r:id="rId14"/>
    <p:sldLayoutId id="2147484186" r:id="rId15"/>
    <p:sldLayoutId id="2147484187" r:id="rId16"/>
    <p:sldLayoutId id="2147484188" r:id="rId17"/>
  </p:sldLayoutIdLst>
  <p:hf sldNum="0" hdr="0" ftr="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pPr rtl="0"/>
            <a:fld id="{3BCA5C43-1870-4A1A-9D36-0208688BE241}" type="datetime1">
              <a:rPr lang="de-DE" noProof="1" smtClean="0"/>
              <a:t>04.02.2026</a:t>
            </a:fld>
            <a:endParaRPr lang="de-DE" noProof="1"/>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pPr rtl="0"/>
            <a:r>
              <a:rPr lang="de-DE" noProof="1"/>
              <a:t>Claudia Tomaschewski-Fetzer/Kristin Kröger</a:t>
            </a:r>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pPr rtl="0"/>
            <a:fld id="{D57F1E4F-1CFF-5643-939E-217C01CDF565}" type="slidenum">
              <a:rPr lang="de-DE" noProof="1" smtClean="0"/>
              <a:pPr/>
              <a:t>‹Nr.›</a:t>
            </a:fld>
            <a:endParaRPr lang="de-DE" noProof="1"/>
          </a:p>
        </p:txBody>
      </p:sp>
    </p:spTree>
    <p:extLst>
      <p:ext uri="{BB962C8B-B14F-4D97-AF65-F5344CB8AC3E}">
        <p14:creationId xmlns:p14="http://schemas.microsoft.com/office/powerpoint/2010/main" val="339402151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4189" r:id="rId12"/>
  </p:sldLayoutIdLst>
  <p:hf sldNum="0" hdr="0" ftr="0" dt="0"/>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exels.com/de-de/foto/abgenutzt-alte-bucher-altes-buch-antik-159677/" TargetMode="External"/><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8.png"/><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2.wdp"/><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hyperlink" Target="https://www.schleswig-holstein.de/DE/fachinhalte/S/sprachbildung/sprachbildung" TargetMode="Externa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0.xml"/><Relationship Id="rId5" Type="http://schemas.openxmlformats.org/officeDocument/2006/relationships/image" Target="../media/image10.em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hyperlink" Target="mailto:inke.schuehler@iqsh.de" TargetMode="External"/><Relationship Id="rId5" Type="http://schemas.openxmlformats.org/officeDocument/2006/relationships/hyperlink" Target="mailto:leif.sueberkrueb@iqsh.de" TargetMode="External"/><Relationship Id="rId10" Type="http://schemas.openxmlformats.org/officeDocument/2006/relationships/image" Target="../media/image12.png"/><Relationship Id="rId4" Type="http://schemas.openxmlformats.org/officeDocument/2006/relationships/hyperlink" Target="mailto:frauke.wolff@iqsh.de" TargetMode="External"/><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hyperlink" Target="https://www.youtube.com/watch?v=NmiUWdzaxfM" TargetMode="External"/><Relationship Id="rId7" Type="http://schemas.openxmlformats.org/officeDocument/2006/relationships/diagramColors" Target="../diagrams/colors4.xml"/><Relationship Id="rId2" Type="http://schemas.openxmlformats.org/officeDocument/2006/relationships/image" Target="../media/image39.jpeg"/><Relationship Id="rId1" Type="http://schemas.openxmlformats.org/officeDocument/2006/relationships/slideLayout" Target="../slideLayouts/slideLayout3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7.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play.kahoot.it/v2/lobby?quizId=d7d3f0e4-7b4d-432f-a557-1c63632c452a"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microsoft.com/office/2018/10/relationships/comments" Target="../comments/modernComment_1C1_3015AFB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microsoft.com/office/2018/10/relationships/comments" Target="../comments/modernComment_1C6_5BB03CED.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jpe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0.xml"/><Relationship Id="rId5" Type="http://schemas.openxmlformats.org/officeDocument/2006/relationships/image" Target="../media/image71.emf"/><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72.emf"/><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0000" b="-10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1F047C-C727-42A7-85C5-68C5AA1B1A93}"/>
              </a:ext>
            </a:extLst>
          </p:cNvPr>
          <p:cNvSpPr>
            <a:spLocks noGrp="1"/>
          </p:cNvSpPr>
          <p:nvPr>
            <p:ph type="ctrTitle"/>
          </p:nvPr>
        </p:nvSpPr>
        <p:spPr>
          <a:xfrm>
            <a:off x="2403763" y="1087120"/>
            <a:ext cx="7426037" cy="2210450"/>
          </a:xfrm>
        </p:spPr>
        <p:txBody>
          <a:bodyPr rtlCol="0">
            <a:noAutofit/>
          </a:bodyPr>
          <a:lstStyle/>
          <a:p>
            <a:r>
              <a:rPr lang="de" sz="3200" b="1" dirty="0">
                <a:solidFill>
                  <a:schemeClr val="accent2">
                    <a:lumMod val="50000"/>
                  </a:schemeClr>
                </a:solidFill>
              </a:rPr>
              <a:t>Einführung in die Ausbildung Deutsch als Zweitsprache an Gemeinschaftsschulen und Gymnasien</a:t>
            </a:r>
          </a:p>
        </p:txBody>
      </p:sp>
      <p:sp>
        <p:nvSpPr>
          <p:cNvPr id="3" name="Untertitel 2">
            <a:extLst>
              <a:ext uri="{FF2B5EF4-FFF2-40B4-BE49-F238E27FC236}">
                <a16:creationId xmlns:a16="http://schemas.microsoft.com/office/drawing/2014/main" id="{DB93FB3F-A8D4-46D3-A1C6-C79C64563729}"/>
              </a:ext>
            </a:extLst>
          </p:cNvPr>
          <p:cNvSpPr>
            <a:spLocks noGrp="1"/>
          </p:cNvSpPr>
          <p:nvPr>
            <p:ph type="subTitle" idx="1"/>
          </p:nvPr>
        </p:nvSpPr>
        <p:spPr>
          <a:xfrm>
            <a:off x="1370693" y="3529649"/>
            <a:ext cx="9440034" cy="1860231"/>
          </a:xfrm>
        </p:spPr>
        <p:txBody>
          <a:bodyPr rtlCol="0">
            <a:normAutofit fontScale="47500" lnSpcReduction="20000"/>
          </a:bodyPr>
          <a:lstStyle/>
          <a:p>
            <a:pPr rtl="0"/>
            <a:endParaRPr lang="de" sz="1900" dirty="0">
              <a:solidFill>
                <a:srgbClr val="002060"/>
              </a:solidFill>
            </a:endParaRPr>
          </a:p>
          <a:p>
            <a:pPr rtl="0"/>
            <a:r>
              <a:rPr lang="de" sz="4100" b="1" dirty="0"/>
              <a:t>„Wenn du und ich einen Dollar austauschen, </a:t>
            </a:r>
          </a:p>
          <a:p>
            <a:pPr rtl="0"/>
            <a:r>
              <a:rPr lang="de" sz="4100" b="1" dirty="0"/>
              <a:t>dann hat jeder einen. </a:t>
            </a:r>
          </a:p>
          <a:p>
            <a:pPr rtl="0"/>
            <a:r>
              <a:rPr lang="de" sz="4100" b="1" dirty="0"/>
              <a:t>Wenn du und ich eine Idee austauschen, </a:t>
            </a:r>
          </a:p>
          <a:p>
            <a:pPr rtl="0"/>
            <a:r>
              <a:rPr lang="de" sz="4100" b="1" dirty="0"/>
              <a:t>	hast du zwei Ideen – und ich auch.“                                                                                     </a:t>
            </a:r>
            <a:r>
              <a:rPr lang="de" sz="1900" dirty="0"/>
              <a:t>(Don Zadra)</a:t>
            </a:r>
          </a:p>
        </p:txBody>
      </p:sp>
    </p:spTree>
    <p:extLst>
      <p:ext uri="{BB962C8B-B14F-4D97-AF65-F5344CB8AC3E}">
        <p14:creationId xmlns:p14="http://schemas.microsoft.com/office/powerpoint/2010/main" val="2471173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DBC60-E71D-C34D-409F-5435905B75A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E0F37F6-465E-03EE-AA26-C413B4CAE198}"/>
              </a:ext>
            </a:extLst>
          </p:cNvPr>
          <p:cNvSpPr>
            <a:spLocks noGrp="1"/>
          </p:cNvSpPr>
          <p:nvPr>
            <p:ph type="title"/>
          </p:nvPr>
        </p:nvSpPr>
        <p:spPr>
          <a:xfrm>
            <a:off x="354327" y="40762"/>
            <a:ext cx="10515600" cy="1325563"/>
          </a:xfrm>
        </p:spPr>
        <p:txBody>
          <a:bodyPr>
            <a:normAutofit fontScale="90000"/>
          </a:bodyPr>
          <a:lstStyle/>
          <a:p>
            <a:pPr algn="ctr"/>
            <a:br>
              <a:rPr lang="de-DE" sz="3600" b="1" dirty="0"/>
            </a:br>
            <a:r>
              <a:rPr lang="de-DE" sz="3600" b="1" dirty="0"/>
              <a:t>Hilfe! Niemand versteht mich! – </a:t>
            </a:r>
            <a:br>
              <a:rPr lang="de-DE" sz="3600" b="1" dirty="0"/>
            </a:br>
            <a:r>
              <a:rPr lang="de-DE" sz="3600" b="1" dirty="0"/>
              <a:t>Unterrichtsprinzipien DaZ</a:t>
            </a:r>
            <a:br>
              <a:rPr lang="de-DE" sz="3600" b="1" dirty="0"/>
            </a:br>
            <a:endParaRPr lang="de-DE" sz="3600" b="1" dirty="0"/>
          </a:p>
        </p:txBody>
      </p:sp>
      <p:pic>
        <p:nvPicPr>
          <p:cNvPr id="7170" name="Picture 2" descr="Erste Hilfe – WSGha">
            <a:extLst>
              <a:ext uri="{FF2B5EF4-FFF2-40B4-BE49-F238E27FC236}">
                <a16:creationId xmlns:a16="http://schemas.microsoft.com/office/drawing/2014/main" id="{41715F37-B1CC-30E1-3A10-D534E9E5B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5519" y="65325"/>
            <a:ext cx="1716481" cy="1716481"/>
          </a:xfrm>
          <a:prstGeom prst="rect">
            <a:avLst/>
          </a:prstGeom>
          <a:noFill/>
          <a:extLst>
            <a:ext uri="{909E8E84-426E-40DD-AFC4-6F175D3DCCD1}">
              <a14:hiddenFill xmlns:a14="http://schemas.microsoft.com/office/drawing/2010/main">
                <a:solidFill>
                  <a:srgbClr val="FFFFFF"/>
                </a:solidFill>
              </a14:hiddenFill>
            </a:ext>
          </a:extLst>
        </p:spPr>
      </p:pic>
      <p:sp>
        <p:nvSpPr>
          <p:cNvPr id="7" name="Sechseck 6">
            <a:extLst>
              <a:ext uri="{FF2B5EF4-FFF2-40B4-BE49-F238E27FC236}">
                <a16:creationId xmlns:a16="http://schemas.microsoft.com/office/drawing/2014/main" id="{D82AC3E1-625C-7856-51E5-5C20A34702CD}"/>
              </a:ext>
            </a:extLst>
          </p:cNvPr>
          <p:cNvSpPr/>
          <p:nvPr/>
        </p:nvSpPr>
        <p:spPr>
          <a:xfrm>
            <a:off x="6174123" y="4417764"/>
            <a:ext cx="1921976" cy="990557"/>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lgn="ctr"/>
            <a:r>
              <a:rPr lang="de-DE" sz="1600" dirty="0">
                <a:solidFill>
                  <a:schemeClr val="tx1"/>
                </a:solidFill>
              </a:rPr>
              <a:t>Vorbild Lehrer/innen-Sprache</a:t>
            </a:r>
          </a:p>
        </p:txBody>
      </p:sp>
      <p:sp>
        <p:nvSpPr>
          <p:cNvPr id="8" name="Sechseck 7">
            <a:extLst>
              <a:ext uri="{FF2B5EF4-FFF2-40B4-BE49-F238E27FC236}">
                <a16:creationId xmlns:a16="http://schemas.microsoft.com/office/drawing/2014/main" id="{2846B909-A9E0-A82D-419D-F5B28F57AE49}"/>
              </a:ext>
            </a:extLst>
          </p:cNvPr>
          <p:cNvSpPr/>
          <p:nvPr/>
        </p:nvSpPr>
        <p:spPr>
          <a:xfrm>
            <a:off x="9567239" y="1928433"/>
            <a:ext cx="2000664" cy="1508486"/>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lgn="ctr"/>
            <a:r>
              <a:rPr lang="de-DE" sz="1600" dirty="0">
                <a:solidFill>
                  <a:schemeClr val="tx1"/>
                </a:solidFill>
              </a:rPr>
              <a:t>Handlungen mit Sprache begleiten - Sprache mit Handlungen begleiten</a:t>
            </a:r>
          </a:p>
        </p:txBody>
      </p:sp>
      <p:sp>
        <p:nvSpPr>
          <p:cNvPr id="11" name="Sechseck 10">
            <a:extLst>
              <a:ext uri="{FF2B5EF4-FFF2-40B4-BE49-F238E27FC236}">
                <a16:creationId xmlns:a16="http://schemas.microsoft.com/office/drawing/2014/main" id="{972EBB55-8B18-CB99-79B5-87CF457A8D5F}"/>
              </a:ext>
            </a:extLst>
          </p:cNvPr>
          <p:cNvSpPr/>
          <p:nvPr/>
        </p:nvSpPr>
        <p:spPr>
          <a:xfrm>
            <a:off x="8287643" y="4417764"/>
            <a:ext cx="1561117" cy="972352"/>
          </a:xfrm>
          <a:prstGeom prst="hexagon">
            <a:avLst>
              <a:gd name="adj" fmla="val 35753"/>
              <a:gd name="vf" fmla="val 115470"/>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lgn="ctr"/>
            <a:r>
              <a:rPr lang="de-DE" sz="1600" dirty="0">
                <a:solidFill>
                  <a:schemeClr val="tx1"/>
                </a:solidFill>
              </a:rPr>
              <a:t>Häufiges Wieder-holen</a:t>
            </a:r>
          </a:p>
        </p:txBody>
      </p:sp>
      <p:sp>
        <p:nvSpPr>
          <p:cNvPr id="12" name="Sechseck 11">
            <a:extLst>
              <a:ext uri="{FF2B5EF4-FFF2-40B4-BE49-F238E27FC236}">
                <a16:creationId xmlns:a16="http://schemas.microsoft.com/office/drawing/2014/main" id="{99E3F030-5B20-5F15-F800-0F8392CE99D3}"/>
              </a:ext>
            </a:extLst>
          </p:cNvPr>
          <p:cNvSpPr/>
          <p:nvPr/>
        </p:nvSpPr>
        <p:spPr>
          <a:xfrm>
            <a:off x="354327" y="5967098"/>
            <a:ext cx="1408975" cy="677912"/>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lgn="ctr"/>
            <a:r>
              <a:rPr lang="de-DE" sz="1600" dirty="0">
                <a:solidFill>
                  <a:schemeClr val="tx2">
                    <a:lumMod val="50000"/>
                  </a:schemeClr>
                </a:solidFill>
              </a:rPr>
              <a:t>Fehler tolerieren</a:t>
            </a:r>
            <a:endParaRPr lang="de-DE" sz="1600" dirty="0"/>
          </a:p>
        </p:txBody>
      </p:sp>
      <p:sp>
        <p:nvSpPr>
          <p:cNvPr id="13" name="Sechseck 12">
            <a:extLst>
              <a:ext uri="{FF2B5EF4-FFF2-40B4-BE49-F238E27FC236}">
                <a16:creationId xmlns:a16="http://schemas.microsoft.com/office/drawing/2014/main" id="{09EDAD94-E1DF-E3A8-9DD2-6B32C3E5D550}"/>
              </a:ext>
            </a:extLst>
          </p:cNvPr>
          <p:cNvSpPr/>
          <p:nvPr/>
        </p:nvSpPr>
        <p:spPr>
          <a:xfrm>
            <a:off x="7843836" y="5617671"/>
            <a:ext cx="1723403" cy="990557"/>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lgn="ctr"/>
            <a:r>
              <a:rPr lang="de-DE" sz="1600" dirty="0">
                <a:solidFill>
                  <a:schemeClr val="tx1"/>
                </a:solidFill>
              </a:rPr>
              <a:t>Mehr-</a:t>
            </a:r>
            <a:r>
              <a:rPr lang="de-DE" sz="1600" dirty="0" err="1">
                <a:solidFill>
                  <a:schemeClr val="tx1"/>
                </a:solidFill>
              </a:rPr>
              <a:t>sprachigkeit</a:t>
            </a:r>
            <a:r>
              <a:rPr lang="de-DE" sz="1600" dirty="0">
                <a:solidFill>
                  <a:schemeClr val="tx1"/>
                </a:solidFill>
              </a:rPr>
              <a:t> einbeziehen</a:t>
            </a:r>
          </a:p>
        </p:txBody>
      </p:sp>
      <p:sp>
        <p:nvSpPr>
          <p:cNvPr id="14" name="Sechseck 13">
            <a:extLst>
              <a:ext uri="{FF2B5EF4-FFF2-40B4-BE49-F238E27FC236}">
                <a16:creationId xmlns:a16="http://schemas.microsoft.com/office/drawing/2014/main" id="{17CB37EE-6844-F019-84AE-5BD2535AB0E6}"/>
              </a:ext>
            </a:extLst>
          </p:cNvPr>
          <p:cNvSpPr/>
          <p:nvPr/>
        </p:nvSpPr>
        <p:spPr>
          <a:xfrm>
            <a:off x="6256892" y="5543188"/>
            <a:ext cx="1320096" cy="1065040"/>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lgn="ctr"/>
            <a:r>
              <a:rPr lang="de-DE" sz="1600" dirty="0">
                <a:solidFill>
                  <a:schemeClr val="tx1"/>
                </a:solidFill>
              </a:rPr>
              <a:t>Lernen mit allen Sinnen</a:t>
            </a:r>
          </a:p>
        </p:txBody>
      </p:sp>
      <p:sp>
        <p:nvSpPr>
          <p:cNvPr id="15" name="Sechseck 14">
            <a:extLst>
              <a:ext uri="{FF2B5EF4-FFF2-40B4-BE49-F238E27FC236}">
                <a16:creationId xmlns:a16="http://schemas.microsoft.com/office/drawing/2014/main" id="{4845F14F-5F83-1BBA-A23D-D69AD89FEE8E}"/>
              </a:ext>
            </a:extLst>
          </p:cNvPr>
          <p:cNvSpPr/>
          <p:nvPr/>
        </p:nvSpPr>
        <p:spPr>
          <a:xfrm>
            <a:off x="1896726" y="5005813"/>
            <a:ext cx="2072622" cy="1639197"/>
          </a:xfrm>
          <a:prstGeom prst="hexagon">
            <a:avLst>
              <a:gd name="adj" fmla="val 20624"/>
              <a:gd name="vf" fmla="val 115470"/>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lgn="ctr"/>
            <a:r>
              <a:rPr lang="de-DE" sz="1600" dirty="0">
                <a:solidFill>
                  <a:schemeClr val="tx2">
                    <a:lumMod val="50000"/>
                  </a:schemeClr>
                </a:solidFill>
              </a:rPr>
              <a:t>Expansion </a:t>
            </a:r>
          </a:p>
          <a:p>
            <a:pPr lvl="0" algn="ctr"/>
            <a:r>
              <a:rPr lang="de-DE" sz="1600" dirty="0">
                <a:solidFill>
                  <a:schemeClr val="tx2">
                    <a:lumMod val="50000"/>
                  </a:schemeClr>
                </a:solidFill>
              </a:rPr>
              <a:t>(= Erweiterung: </a:t>
            </a:r>
          </a:p>
          <a:p>
            <a:pPr lvl="0" algn="ctr"/>
            <a:r>
              <a:rPr lang="de-DE" sz="1600" dirty="0">
                <a:solidFill>
                  <a:schemeClr val="tx2">
                    <a:lumMod val="50000"/>
                  </a:schemeClr>
                </a:solidFill>
              </a:rPr>
              <a:t>S: Max spiel Haus</a:t>
            </a:r>
          </a:p>
          <a:p>
            <a:pPr lvl="0" algn="ctr"/>
            <a:r>
              <a:rPr lang="de-DE" sz="1600" dirty="0">
                <a:solidFill>
                  <a:schemeClr val="tx2">
                    <a:lumMod val="50000"/>
                  </a:schemeClr>
                </a:solidFill>
              </a:rPr>
              <a:t>L: Max spielt zu Hause.</a:t>
            </a:r>
            <a:endParaRPr lang="de-DE" sz="1600" dirty="0"/>
          </a:p>
        </p:txBody>
      </p:sp>
      <p:sp>
        <p:nvSpPr>
          <p:cNvPr id="16" name="Sechseck 15">
            <a:extLst>
              <a:ext uri="{FF2B5EF4-FFF2-40B4-BE49-F238E27FC236}">
                <a16:creationId xmlns:a16="http://schemas.microsoft.com/office/drawing/2014/main" id="{E7816DC7-9E3B-2F0B-174B-F917D6F3CC18}"/>
              </a:ext>
            </a:extLst>
          </p:cNvPr>
          <p:cNvSpPr/>
          <p:nvPr/>
        </p:nvSpPr>
        <p:spPr>
          <a:xfrm>
            <a:off x="9685163" y="5140672"/>
            <a:ext cx="2000664" cy="1369478"/>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lgn="ctr"/>
            <a:r>
              <a:rPr lang="de-DE" sz="1600" dirty="0">
                <a:solidFill>
                  <a:schemeClr val="tx1"/>
                </a:solidFill>
              </a:rPr>
              <a:t>Vom Hören </a:t>
            </a:r>
            <a:r>
              <a:rPr lang="de-DE" sz="1600" dirty="0">
                <a:solidFill>
                  <a:schemeClr val="tx2">
                    <a:lumMod val="50000"/>
                  </a:schemeClr>
                </a:solidFill>
              </a:rPr>
              <a:t>und Sprechen zum Lesen und Schreiben</a:t>
            </a:r>
            <a:endParaRPr lang="de-DE" sz="1600" dirty="0"/>
          </a:p>
        </p:txBody>
      </p:sp>
      <p:sp>
        <p:nvSpPr>
          <p:cNvPr id="17" name="Sechseck 16">
            <a:extLst>
              <a:ext uri="{FF2B5EF4-FFF2-40B4-BE49-F238E27FC236}">
                <a16:creationId xmlns:a16="http://schemas.microsoft.com/office/drawing/2014/main" id="{0C5AEB1D-3EB4-354D-4FCC-F9C25FA56C2A}"/>
              </a:ext>
            </a:extLst>
          </p:cNvPr>
          <p:cNvSpPr/>
          <p:nvPr/>
        </p:nvSpPr>
        <p:spPr>
          <a:xfrm>
            <a:off x="10205878" y="3629269"/>
            <a:ext cx="1711185" cy="1403712"/>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lgn="ctr"/>
            <a:r>
              <a:rPr lang="de-DE" sz="1600" dirty="0">
                <a:solidFill>
                  <a:schemeClr val="tx2">
                    <a:lumMod val="50000"/>
                  </a:schemeClr>
                </a:solidFill>
              </a:rPr>
              <a:t>Selbstlern-techniken fördern (Hilfe holen,…)</a:t>
            </a:r>
            <a:endParaRPr lang="de-DE" sz="1600" dirty="0"/>
          </a:p>
        </p:txBody>
      </p:sp>
      <p:sp>
        <p:nvSpPr>
          <p:cNvPr id="23" name="Sechseck 22">
            <a:extLst>
              <a:ext uri="{FF2B5EF4-FFF2-40B4-BE49-F238E27FC236}">
                <a16:creationId xmlns:a16="http://schemas.microsoft.com/office/drawing/2014/main" id="{6C2AA07B-C656-7D8B-6D7B-1A1B8F9CFB67}"/>
              </a:ext>
            </a:extLst>
          </p:cNvPr>
          <p:cNvSpPr/>
          <p:nvPr/>
        </p:nvSpPr>
        <p:spPr>
          <a:xfrm>
            <a:off x="377725" y="4646562"/>
            <a:ext cx="1362177" cy="1178849"/>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lgn="ctr"/>
            <a:r>
              <a:rPr lang="de-DE" sz="1600" dirty="0">
                <a:solidFill>
                  <a:schemeClr val="tx2">
                    <a:lumMod val="50000"/>
                  </a:schemeClr>
                </a:solidFill>
              </a:rPr>
              <a:t>Frage-haltung der </a:t>
            </a:r>
            <a:r>
              <a:rPr lang="de-DE" sz="1600" dirty="0" err="1">
                <a:solidFill>
                  <a:schemeClr val="tx2">
                    <a:lumMod val="50000"/>
                  </a:schemeClr>
                </a:solidFill>
              </a:rPr>
              <a:t>SuS</a:t>
            </a:r>
            <a:r>
              <a:rPr lang="de-DE" sz="1600" dirty="0">
                <a:solidFill>
                  <a:schemeClr val="tx2">
                    <a:lumMod val="50000"/>
                  </a:schemeClr>
                </a:solidFill>
              </a:rPr>
              <a:t> fördern</a:t>
            </a:r>
            <a:endParaRPr lang="de-DE" sz="1600" dirty="0"/>
          </a:p>
        </p:txBody>
      </p:sp>
      <p:sp>
        <p:nvSpPr>
          <p:cNvPr id="24" name="Sechseck 23">
            <a:extLst>
              <a:ext uri="{FF2B5EF4-FFF2-40B4-BE49-F238E27FC236}">
                <a16:creationId xmlns:a16="http://schemas.microsoft.com/office/drawing/2014/main" id="{02276244-E036-B715-2E9D-D8260E610E65}"/>
              </a:ext>
            </a:extLst>
          </p:cNvPr>
          <p:cNvSpPr/>
          <p:nvPr/>
        </p:nvSpPr>
        <p:spPr>
          <a:xfrm>
            <a:off x="4081204" y="4917175"/>
            <a:ext cx="2000664" cy="1639197"/>
          </a:xfrm>
          <a:prstGeom prst="hexagon">
            <a:avLst>
              <a:gd name="adj" fmla="val 21278"/>
              <a:gd name="vf" fmla="val 115470"/>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lgn="ctr"/>
            <a:r>
              <a:rPr lang="de-DE" sz="1600" dirty="0">
                <a:solidFill>
                  <a:schemeClr val="tx1"/>
                </a:solidFill>
              </a:rPr>
              <a:t>Versteckter strukturierter Input durch Betonung bestimmter Sprachmuster</a:t>
            </a:r>
          </a:p>
        </p:txBody>
      </p:sp>
      <p:sp>
        <p:nvSpPr>
          <p:cNvPr id="25" name="Textfeld 24">
            <a:extLst>
              <a:ext uri="{FF2B5EF4-FFF2-40B4-BE49-F238E27FC236}">
                <a16:creationId xmlns:a16="http://schemas.microsoft.com/office/drawing/2014/main" id="{BA0349FB-04CF-236B-15A8-A87292334B1B}"/>
              </a:ext>
            </a:extLst>
          </p:cNvPr>
          <p:cNvSpPr txBox="1"/>
          <p:nvPr/>
        </p:nvSpPr>
        <p:spPr>
          <a:xfrm>
            <a:off x="377725" y="881952"/>
            <a:ext cx="10575216" cy="3754874"/>
          </a:xfrm>
          <a:prstGeom prst="rect">
            <a:avLst/>
          </a:prstGeom>
          <a:noFill/>
        </p:spPr>
        <p:txBody>
          <a:bodyPr wrap="square" rtlCol="0">
            <a:spAutoFit/>
          </a:bodyPr>
          <a:lstStyle/>
          <a:p>
            <a:r>
              <a:rPr lang="de-DE" sz="2400" b="1" dirty="0"/>
              <a:t>Aufgabe:</a:t>
            </a:r>
            <a:r>
              <a:rPr lang="de-DE" sz="2400" dirty="0"/>
              <a:t> </a:t>
            </a:r>
          </a:p>
          <a:p>
            <a:pPr marL="342900" indent="-342900">
              <a:buFont typeface="Arial" panose="020B0604020202020204" pitchFamily="34" charset="0"/>
              <a:buChar char="•"/>
            </a:pPr>
            <a:r>
              <a:rPr lang="de-DE" sz="2000" dirty="0"/>
              <a:t>Arbeiten Sie in den Gruppen!</a:t>
            </a:r>
          </a:p>
          <a:p>
            <a:pPr marL="342900" indent="-342900">
              <a:buFont typeface="Arial" panose="020B0604020202020204" pitchFamily="34" charset="0"/>
              <a:buChar char="•"/>
            </a:pPr>
            <a:r>
              <a:rPr lang="de-DE" sz="2000" dirty="0"/>
              <a:t>Stellen Sie sich Ihrer Partnerin in Ihrer Muttersprache vor. Sagen Sie zum Beispiel,</a:t>
            </a:r>
          </a:p>
          <a:p>
            <a:pPr marL="914400" lvl="1" indent="-457200">
              <a:buFont typeface="Arial" panose="020B0604020202020204" pitchFamily="34" charset="0"/>
              <a:buChar char="•"/>
            </a:pPr>
            <a:r>
              <a:rPr lang="de-DE" dirty="0"/>
              <a:t>wie Sie heißen.</a:t>
            </a:r>
          </a:p>
          <a:p>
            <a:pPr marL="914400" lvl="1" indent="-457200">
              <a:buFont typeface="Arial" panose="020B0604020202020204" pitchFamily="34" charset="0"/>
              <a:buChar char="•"/>
            </a:pPr>
            <a:r>
              <a:rPr lang="de-DE" dirty="0"/>
              <a:t>woher Sie kommen und wo Sie jetzt wohnen.</a:t>
            </a:r>
          </a:p>
          <a:p>
            <a:pPr marL="914400" lvl="1" indent="-457200">
              <a:buFont typeface="Arial" panose="020B0604020202020204" pitchFamily="34" charset="0"/>
              <a:buChar char="•"/>
            </a:pPr>
            <a:r>
              <a:rPr lang="de-DE" dirty="0"/>
              <a:t>ob Sie verheiratet sind.</a:t>
            </a:r>
          </a:p>
          <a:p>
            <a:pPr marL="914400" lvl="1" indent="-457200">
              <a:buFont typeface="Arial" panose="020B0604020202020204" pitchFamily="34" charset="0"/>
              <a:buChar char="•"/>
            </a:pPr>
            <a:r>
              <a:rPr lang="de-DE" dirty="0"/>
              <a:t>ob Sie Kinder / Haustiere haben.</a:t>
            </a:r>
          </a:p>
          <a:p>
            <a:pPr marL="914400" lvl="1" indent="-457200">
              <a:buFont typeface="Arial" panose="020B0604020202020204" pitchFamily="34" charset="0"/>
              <a:buChar char="•"/>
            </a:pPr>
            <a:r>
              <a:rPr lang="de-DE" dirty="0"/>
              <a:t>welche Hobbies Sie haben.</a:t>
            </a:r>
          </a:p>
          <a:p>
            <a:pPr marL="914400" lvl="1" indent="-457200">
              <a:buFont typeface="Arial" panose="020B0604020202020204" pitchFamily="34" charset="0"/>
              <a:buChar char="•"/>
            </a:pPr>
            <a:r>
              <a:rPr lang="de-DE" dirty="0"/>
              <a:t>… </a:t>
            </a:r>
          </a:p>
          <a:p>
            <a:pPr marL="342900" indent="-342900">
              <a:buFont typeface="Arial" panose="020B0604020202020204" pitchFamily="34" charset="0"/>
              <a:buChar char="•"/>
            </a:pPr>
            <a:r>
              <a:rPr lang="de-DE" sz="2000" dirty="0"/>
              <a:t>Helfen Sie Ihrer Partnerin Sie zu verstehen, indem Sie die DaZ-Prinzipien anwenden</a:t>
            </a:r>
            <a:r>
              <a:rPr lang="de-DE" sz="2200" dirty="0"/>
              <a:t>.</a:t>
            </a:r>
          </a:p>
          <a:p>
            <a:pPr marL="342900" indent="-342900">
              <a:buFont typeface="Arial" panose="020B0604020202020204" pitchFamily="34" charset="0"/>
              <a:buChar char="•"/>
            </a:pPr>
            <a:r>
              <a:rPr lang="de-DE" sz="2000" dirty="0"/>
              <a:t>Fragen Sie danach, was Ihre Partnerin verstanden hat.</a:t>
            </a:r>
          </a:p>
          <a:p>
            <a:pPr marL="342900" indent="-342900">
              <a:buFont typeface="Arial" panose="020B0604020202020204" pitchFamily="34" charset="0"/>
              <a:buChar char="•"/>
            </a:pPr>
            <a:r>
              <a:rPr lang="de-DE" sz="2000" dirty="0"/>
              <a:t>Tauschen Sie die Rollen. </a:t>
            </a:r>
          </a:p>
        </p:txBody>
      </p:sp>
    </p:spTree>
    <p:extLst>
      <p:ext uri="{BB962C8B-B14F-4D97-AF65-F5344CB8AC3E}">
        <p14:creationId xmlns:p14="http://schemas.microsoft.com/office/powerpoint/2010/main" val="346028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E7C65-0BC4-263C-F311-4A08952959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4557E57-237B-27A0-D79F-C7EF8EB87319}"/>
              </a:ext>
            </a:extLst>
          </p:cNvPr>
          <p:cNvSpPr>
            <a:spLocks noGrp="1"/>
          </p:cNvSpPr>
          <p:nvPr>
            <p:ph type="title"/>
          </p:nvPr>
        </p:nvSpPr>
        <p:spPr>
          <a:xfrm>
            <a:off x="354327" y="40762"/>
            <a:ext cx="10515600" cy="1325563"/>
          </a:xfrm>
        </p:spPr>
        <p:txBody>
          <a:bodyPr>
            <a:normAutofit fontScale="90000"/>
          </a:bodyPr>
          <a:lstStyle/>
          <a:p>
            <a:pPr algn="ctr"/>
            <a:br>
              <a:rPr lang="de-DE" sz="3600" b="1" dirty="0"/>
            </a:br>
            <a:r>
              <a:rPr lang="de-DE" sz="3600" b="1" dirty="0"/>
              <a:t>Hilfe! Niemand versteht mich! – </a:t>
            </a:r>
            <a:br>
              <a:rPr lang="de-DE" sz="3600" b="1" dirty="0"/>
            </a:br>
            <a:r>
              <a:rPr lang="de-DE" sz="3600" b="1" dirty="0"/>
              <a:t>Unterrichtsprinzipien DaZ</a:t>
            </a:r>
            <a:br>
              <a:rPr lang="de-DE" sz="3600" b="1" dirty="0"/>
            </a:br>
            <a:endParaRPr lang="de-DE" sz="3600" b="1" dirty="0"/>
          </a:p>
        </p:txBody>
      </p:sp>
      <p:pic>
        <p:nvPicPr>
          <p:cNvPr id="7170" name="Picture 2" descr="Erste Hilfe – WSGha">
            <a:extLst>
              <a:ext uri="{FF2B5EF4-FFF2-40B4-BE49-F238E27FC236}">
                <a16:creationId xmlns:a16="http://schemas.microsoft.com/office/drawing/2014/main" id="{AAC30BE1-C57D-AB9C-9F27-E85BAE4AF5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5519" y="65325"/>
            <a:ext cx="1716481" cy="1716481"/>
          </a:xfrm>
          <a:prstGeom prst="rect">
            <a:avLst/>
          </a:prstGeom>
          <a:noFill/>
          <a:extLst>
            <a:ext uri="{909E8E84-426E-40DD-AFC4-6F175D3DCCD1}">
              <a14:hiddenFill xmlns:a14="http://schemas.microsoft.com/office/drawing/2010/main">
                <a:solidFill>
                  <a:srgbClr val="FFFFFF"/>
                </a:solidFill>
              </a14:hiddenFill>
            </a:ext>
          </a:extLst>
        </p:spPr>
      </p:pic>
      <p:sp>
        <p:nvSpPr>
          <p:cNvPr id="25" name="Textfeld 24">
            <a:extLst>
              <a:ext uri="{FF2B5EF4-FFF2-40B4-BE49-F238E27FC236}">
                <a16:creationId xmlns:a16="http://schemas.microsoft.com/office/drawing/2014/main" id="{50864C2E-021B-2E59-C909-613F6B69C183}"/>
              </a:ext>
            </a:extLst>
          </p:cNvPr>
          <p:cNvSpPr txBox="1"/>
          <p:nvPr/>
        </p:nvSpPr>
        <p:spPr>
          <a:xfrm>
            <a:off x="377725" y="881952"/>
            <a:ext cx="10575216" cy="3631763"/>
          </a:xfrm>
          <a:prstGeom prst="rect">
            <a:avLst/>
          </a:prstGeom>
          <a:noFill/>
        </p:spPr>
        <p:txBody>
          <a:bodyPr wrap="square" rtlCol="0">
            <a:spAutoFit/>
          </a:bodyPr>
          <a:lstStyle/>
          <a:p>
            <a:endParaRPr lang="de-DE" sz="2400" b="1" dirty="0"/>
          </a:p>
          <a:p>
            <a:r>
              <a:rPr lang="de-DE" sz="2400" b="1" dirty="0"/>
              <a:t>Zusammen reflektieren:</a:t>
            </a:r>
          </a:p>
          <a:p>
            <a:endParaRPr lang="de-DE" sz="2200" dirty="0"/>
          </a:p>
          <a:p>
            <a:pPr marL="342900" indent="-342900">
              <a:buFont typeface="Arial" panose="020B0604020202020204" pitchFamily="34" charset="0"/>
              <a:buChar char="•"/>
            </a:pPr>
            <a:r>
              <a:rPr lang="de-DE" sz="2000" dirty="0"/>
              <a:t>Nennen Sie zwei oder drei Punkte, die Sie aus der Vorstellung Ihrer Partnerin am Interessantesten fanden.</a:t>
            </a:r>
          </a:p>
          <a:p>
            <a:pPr marL="342900" indent="-342900">
              <a:buFont typeface="Arial" panose="020B0604020202020204" pitchFamily="34" charset="0"/>
              <a:buChar char="•"/>
            </a:pPr>
            <a:r>
              <a:rPr lang="de-DE" sz="2000" dirty="0"/>
              <a:t>Welche DaZ-Prinzipien hat Ihre Partnerin bei der Vorstellung angewendet?</a:t>
            </a:r>
          </a:p>
          <a:p>
            <a:pPr marL="342900" indent="-342900">
              <a:buFont typeface="Arial" panose="020B0604020202020204" pitchFamily="34" charset="0"/>
              <a:buChar char="•"/>
            </a:pPr>
            <a:r>
              <a:rPr lang="de-DE" sz="2000" dirty="0"/>
              <a:t>Beschreiben Sie:</a:t>
            </a:r>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endParaRPr lang="de-DE" sz="2000" dirty="0"/>
          </a:p>
        </p:txBody>
      </p:sp>
      <p:sp>
        <p:nvSpPr>
          <p:cNvPr id="3" name="Wolke 2">
            <a:extLst>
              <a:ext uri="{FF2B5EF4-FFF2-40B4-BE49-F238E27FC236}">
                <a16:creationId xmlns:a16="http://schemas.microsoft.com/office/drawing/2014/main" id="{EEFA21AF-4DD2-B48C-5CBA-77D60A055231}"/>
              </a:ext>
            </a:extLst>
          </p:cNvPr>
          <p:cNvSpPr/>
          <p:nvPr/>
        </p:nvSpPr>
        <p:spPr>
          <a:xfrm>
            <a:off x="350916" y="3447962"/>
            <a:ext cx="2960403" cy="2022861"/>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a:t>Das war </a:t>
            </a:r>
          </a:p>
          <a:p>
            <a:pPr algn="ctr"/>
            <a:r>
              <a:rPr lang="de-DE" dirty="0"/>
              <a:t>leicht </a:t>
            </a:r>
          </a:p>
          <a:p>
            <a:pPr algn="ctr"/>
            <a:r>
              <a:rPr lang="de-DE" dirty="0"/>
              <a:t>für mich…</a:t>
            </a:r>
          </a:p>
        </p:txBody>
      </p:sp>
      <p:pic>
        <p:nvPicPr>
          <p:cNvPr id="5" name="Grafik 4">
            <a:extLst>
              <a:ext uri="{FF2B5EF4-FFF2-40B4-BE49-F238E27FC236}">
                <a16:creationId xmlns:a16="http://schemas.microsoft.com/office/drawing/2014/main" id="{D8861B92-8E3E-FA21-EE24-AC2C69413354}"/>
              </a:ext>
            </a:extLst>
          </p:cNvPr>
          <p:cNvPicPr>
            <a:picLocks noChangeAspect="1"/>
          </p:cNvPicPr>
          <p:nvPr/>
        </p:nvPicPr>
        <p:blipFill>
          <a:blip r:embed="rId3"/>
          <a:stretch>
            <a:fillRect/>
          </a:stretch>
        </p:blipFill>
        <p:spPr>
          <a:xfrm>
            <a:off x="2338029" y="3588028"/>
            <a:ext cx="533400" cy="967740"/>
          </a:xfrm>
          <a:prstGeom prst="rect">
            <a:avLst/>
          </a:prstGeom>
        </p:spPr>
      </p:pic>
      <p:sp>
        <p:nvSpPr>
          <p:cNvPr id="6" name="Wolke 5">
            <a:extLst>
              <a:ext uri="{FF2B5EF4-FFF2-40B4-BE49-F238E27FC236}">
                <a16:creationId xmlns:a16="http://schemas.microsoft.com/office/drawing/2014/main" id="{7592C487-359F-BBDE-8390-773EB440106B}"/>
              </a:ext>
            </a:extLst>
          </p:cNvPr>
          <p:cNvSpPr/>
          <p:nvPr/>
        </p:nvSpPr>
        <p:spPr>
          <a:xfrm>
            <a:off x="3045024" y="4513715"/>
            <a:ext cx="2960402" cy="2086181"/>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a:t>Das war schwer für mich…</a:t>
            </a:r>
          </a:p>
        </p:txBody>
      </p:sp>
      <p:sp>
        <p:nvSpPr>
          <p:cNvPr id="9" name="Wolke 8">
            <a:extLst>
              <a:ext uri="{FF2B5EF4-FFF2-40B4-BE49-F238E27FC236}">
                <a16:creationId xmlns:a16="http://schemas.microsoft.com/office/drawing/2014/main" id="{8179901A-9777-E106-7DD7-D6C44AC3937A}"/>
              </a:ext>
            </a:extLst>
          </p:cNvPr>
          <p:cNvSpPr/>
          <p:nvPr/>
        </p:nvSpPr>
        <p:spPr>
          <a:xfrm>
            <a:off x="8699534" y="4311814"/>
            <a:ext cx="2960402" cy="2086181"/>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a:t>Das habe </a:t>
            </a:r>
          </a:p>
          <a:p>
            <a:pPr algn="ctr"/>
            <a:r>
              <a:rPr lang="de-DE" dirty="0"/>
              <a:t>ich gelernt…</a:t>
            </a:r>
          </a:p>
        </p:txBody>
      </p:sp>
      <p:sp>
        <p:nvSpPr>
          <p:cNvPr id="10" name="Wolke 9">
            <a:extLst>
              <a:ext uri="{FF2B5EF4-FFF2-40B4-BE49-F238E27FC236}">
                <a16:creationId xmlns:a16="http://schemas.microsoft.com/office/drawing/2014/main" id="{DED22EDE-4B3F-8CBF-27CC-6A3843017F9D}"/>
              </a:ext>
            </a:extLst>
          </p:cNvPr>
          <p:cNvSpPr/>
          <p:nvPr/>
        </p:nvSpPr>
        <p:spPr>
          <a:xfrm>
            <a:off x="5920281" y="3073112"/>
            <a:ext cx="2960402" cy="2022861"/>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a:t>Das </a:t>
            </a:r>
          </a:p>
          <a:p>
            <a:pPr algn="ctr"/>
            <a:r>
              <a:rPr lang="de-DE" dirty="0"/>
              <a:t>kann </a:t>
            </a:r>
          </a:p>
          <a:p>
            <a:pPr algn="ctr"/>
            <a:r>
              <a:rPr lang="de-DE" dirty="0"/>
              <a:t>ich gut…</a:t>
            </a:r>
          </a:p>
        </p:txBody>
      </p:sp>
      <p:pic>
        <p:nvPicPr>
          <p:cNvPr id="19" name="Grafik 18">
            <a:extLst>
              <a:ext uri="{FF2B5EF4-FFF2-40B4-BE49-F238E27FC236}">
                <a16:creationId xmlns:a16="http://schemas.microsoft.com/office/drawing/2014/main" id="{66AB2EC8-B3D6-0120-B6C4-156D49DFC164}"/>
              </a:ext>
            </a:extLst>
          </p:cNvPr>
          <p:cNvPicPr>
            <a:picLocks noChangeAspect="1"/>
          </p:cNvPicPr>
          <p:nvPr/>
        </p:nvPicPr>
        <p:blipFill>
          <a:blip r:embed="rId4"/>
          <a:stretch>
            <a:fillRect/>
          </a:stretch>
        </p:blipFill>
        <p:spPr>
          <a:xfrm>
            <a:off x="4233294" y="5858642"/>
            <a:ext cx="741727" cy="678869"/>
          </a:xfrm>
          <a:prstGeom prst="rect">
            <a:avLst/>
          </a:prstGeom>
        </p:spPr>
      </p:pic>
      <p:pic>
        <p:nvPicPr>
          <p:cNvPr id="21" name="Grafik 20">
            <a:extLst>
              <a:ext uri="{FF2B5EF4-FFF2-40B4-BE49-F238E27FC236}">
                <a16:creationId xmlns:a16="http://schemas.microsoft.com/office/drawing/2014/main" id="{140C8EAE-8899-65D5-C2F3-0B60DF1F3419}"/>
              </a:ext>
            </a:extLst>
          </p:cNvPr>
          <p:cNvPicPr>
            <a:picLocks noChangeAspect="1"/>
          </p:cNvPicPr>
          <p:nvPr/>
        </p:nvPicPr>
        <p:blipFill>
          <a:blip r:embed="rId5"/>
          <a:stretch>
            <a:fillRect/>
          </a:stretch>
        </p:blipFill>
        <p:spPr>
          <a:xfrm>
            <a:off x="7721339" y="3256558"/>
            <a:ext cx="815340" cy="815340"/>
          </a:xfrm>
          <a:prstGeom prst="rect">
            <a:avLst/>
          </a:prstGeom>
        </p:spPr>
      </p:pic>
      <p:pic>
        <p:nvPicPr>
          <p:cNvPr id="26" name="Grafik 25">
            <a:extLst>
              <a:ext uri="{FF2B5EF4-FFF2-40B4-BE49-F238E27FC236}">
                <a16:creationId xmlns:a16="http://schemas.microsoft.com/office/drawing/2014/main" id="{FA00B1DA-3472-C96F-60EB-C73CC91689FD}"/>
              </a:ext>
            </a:extLst>
          </p:cNvPr>
          <p:cNvPicPr>
            <a:picLocks noChangeAspect="1"/>
          </p:cNvPicPr>
          <p:nvPr/>
        </p:nvPicPr>
        <p:blipFill>
          <a:blip r:embed="rId6"/>
          <a:stretch>
            <a:fillRect/>
          </a:stretch>
        </p:blipFill>
        <p:spPr>
          <a:xfrm>
            <a:off x="10745707" y="4425295"/>
            <a:ext cx="532589" cy="929609"/>
          </a:xfrm>
          <a:prstGeom prst="rect">
            <a:avLst/>
          </a:prstGeom>
        </p:spPr>
      </p:pic>
    </p:spTree>
    <p:extLst>
      <p:ext uri="{BB962C8B-B14F-4D97-AF65-F5344CB8AC3E}">
        <p14:creationId xmlns:p14="http://schemas.microsoft.com/office/powerpoint/2010/main" val="3890987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11617C-AE92-47A8-AFCD-06A67BCBC1CA}"/>
              </a:ext>
            </a:extLst>
          </p:cNvPr>
          <p:cNvSpPr>
            <a:spLocks noGrp="1"/>
          </p:cNvSpPr>
          <p:nvPr>
            <p:ph type="title"/>
          </p:nvPr>
        </p:nvSpPr>
        <p:spPr>
          <a:xfrm>
            <a:off x="1295402" y="982132"/>
            <a:ext cx="9601196" cy="1303867"/>
          </a:xfrm>
        </p:spPr>
        <p:txBody>
          <a:bodyPr>
            <a:normAutofit/>
          </a:bodyPr>
          <a:lstStyle/>
          <a:p>
            <a:r>
              <a:rPr lang="de-DE" sz="4100"/>
              <a:t>Fragen rund um die Ausbildung im Fach DaZ</a:t>
            </a:r>
          </a:p>
        </p:txBody>
      </p:sp>
      <p:sp>
        <p:nvSpPr>
          <p:cNvPr id="3" name="Inhaltsplatzhalter 2">
            <a:extLst>
              <a:ext uri="{FF2B5EF4-FFF2-40B4-BE49-F238E27FC236}">
                <a16:creationId xmlns:a16="http://schemas.microsoft.com/office/drawing/2014/main" id="{B0315834-3EF0-4433-B469-AEF742ED4B94}"/>
              </a:ext>
            </a:extLst>
          </p:cNvPr>
          <p:cNvSpPr>
            <a:spLocks noGrp="1"/>
          </p:cNvSpPr>
          <p:nvPr>
            <p:ph idx="1"/>
          </p:nvPr>
        </p:nvSpPr>
        <p:spPr>
          <a:xfrm>
            <a:off x="1295402" y="2556932"/>
            <a:ext cx="6256866" cy="3318936"/>
          </a:xfrm>
        </p:spPr>
        <p:txBody>
          <a:bodyPr>
            <a:normAutofit/>
          </a:bodyPr>
          <a:lstStyle/>
          <a:p>
            <a:pPr marL="36830" indent="0">
              <a:lnSpc>
                <a:spcPct val="90000"/>
              </a:lnSpc>
              <a:buNone/>
            </a:pPr>
            <a:r>
              <a:rPr lang="de-DE" sz="1700" dirty="0">
                <a:cs typeface="Arial" panose="020B0604020202020204" pitchFamily="34" charset="0"/>
              </a:rPr>
              <a:t>Notieren Sie Ihre Fragen und Anmerkungen auf den Moderationskarten:</a:t>
            </a:r>
            <a:endParaRPr lang="de-DE" sz="1700" dirty="0"/>
          </a:p>
          <a:p>
            <a:pPr marL="36830" indent="0">
              <a:lnSpc>
                <a:spcPct val="90000"/>
              </a:lnSpc>
              <a:buNone/>
            </a:pPr>
            <a:endParaRPr lang="de-DE" sz="1700" dirty="0">
              <a:highlight>
                <a:srgbClr val="00FF00"/>
              </a:highlight>
              <a:cs typeface="Arial" panose="020B0604020202020204" pitchFamily="34" charset="0"/>
            </a:endParaRPr>
          </a:p>
          <a:p>
            <a:pPr marL="36830" indent="0">
              <a:lnSpc>
                <a:spcPct val="90000"/>
              </a:lnSpc>
              <a:buNone/>
            </a:pPr>
            <a:r>
              <a:rPr lang="de-DE" sz="1700" dirty="0">
                <a:highlight>
                  <a:srgbClr val="FFFF00"/>
                </a:highlight>
                <a:cs typeface="Arial"/>
              </a:rPr>
              <a:t>Diese Fragen habe ich zur Arbeit im Fach DaZ in der Schule</a:t>
            </a:r>
            <a:r>
              <a:rPr lang="de-DE" sz="1700" dirty="0">
                <a:cs typeface="Arial"/>
              </a:rPr>
              <a:t>.</a:t>
            </a:r>
            <a:endParaRPr lang="de-DE" sz="1700" dirty="0">
              <a:highlight>
                <a:srgbClr val="FFFF00"/>
              </a:highlight>
              <a:cs typeface="Arial" panose="020B0604020202020204" pitchFamily="34" charset="0"/>
            </a:endParaRPr>
          </a:p>
          <a:p>
            <a:pPr marL="36830" indent="0">
              <a:lnSpc>
                <a:spcPct val="90000"/>
              </a:lnSpc>
              <a:buNone/>
            </a:pPr>
            <a:r>
              <a:rPr lang="de-DE" sz="1700" dirty="0">
                <a:highlight>
                  <a:srgbClr val="00FF00"/>
                </a:highlight>
                <a:cs typeface="Arial"/>
              </a:rPr>
              <a:t>Das möchte ich über die Ausbildung im Fach Deutsch als Zweitsprache durch das IQSH wissen.</a:t>
            </a:r>
            <a:endParaRPr lang="de-DE" sz="1700" dirty="0">
              <a:highlight>
                <a:srgbClr val="00FF00"/>
              </a:highlight>
              <a:cs typeface="Arial" panose="020B0604020202020204" pitchFamily="34" charset="0"/>
            </a:endParaRPr>
          </a:p>
          <a:p>
            <a:pPr marL="36830" indent="0">
              <a:lnSpc>
                <a:spcPct val="90000"/>
              </a:lnSpc>
              <a:buNone/>
            </a:pPr>
            <a:r>
              <a:rPr lang="de-DE" sz="1700" dirty="0">
                <a:cs typeface="Arial" panose="020B0604020202020204" pitchFamily="34" charset="0"/>
              </a:rPr>
              <a:t>Diese Fragen, Unsicherheiten und möglichen Probleme möchte ich auch noch klären.</a:t>
            </a:r>
            <a:endParaRPr lang="de-DE" sz="1700" b="1" dirty="0">
              <a:highlight>
                <a:srgbClr val="FFFF00"/>
              </a:highlight>
              <a:latin typeface="Arial" panose="020B0604020202020204" pitchFamily="34" charset="0"/>
              <a:cs typeface="Arial" panose="020B0604020202020204" pitchFamily="34" charset="0"/>
            </a:endParaRPr>
          </a:p>
          <a:p>
            <a:pPr marL="36830" indent="0">
              <a:lnSpc>
                <a:spcPct val="90000"/>
              </a:lnSpc>
              <a:buNone/>
            </a:pPr>
            <a:endParaRPr lang="de-DE" sz="1700" dirty="0">
              <a:highlight>
                <a:srgbClr val="00FF00"/>
              </a:highlight>
            </a:endParaRPr>
          </a:p>
        </p:txBody>
      </p:sp>
      <p:sp>
        <p:nvSpPr>
          <p:cNvPr id="4" name="Datumsplatzhalter 3">
            <a:extLst>
              <a:ext uri="{FF2B5EF4-FFF2-40B4-BE49-F238E27FC236}">
                <a16:creationId xmlns:a16="http://schemas.microsoft.com/office/drawing/2014/main" id="{58701C4F-AB02-4A56-939B-27F877A1439E}"/>
              </a:ext>
            </a:extLst>
          </p:cNvPr>
          <p:cNvSpPr>
            <a:spLocks noGrp="1"/>
          </p:cNvSpPr>
          <p:nvPr>
            <p:ph type="dt" sz="half" idx="10"/>
          </p:nvPr>
        </p:nvSpPr>
        <p:spPr>
          <a:xfrm>
            <a:off x="8677501" y="5969000"/>
            <a:ext cx="1600200" cy="279400"/>
          </a:xfrm>
        </p:spPr>
        <p:txBody>
          <a:bodyPr>
            <a:normAutofit/>
          </a:bodyPr>
          <a:lstStyle/>
          <a:p>
            <a:pPr rtl="0">
              <a:spcAft>
                <a:spcPts val="600"/>
              </a:spcAft>
            </a:pPr>
            <a:fld id="{5164D40E-A848-4612-A7E3-99225614379C}" type="datetime1">
              <a:rPr lang="de-DE" smtClean="0"/>
              <a:pPr rtl="0">
                <a:spcAft>
                  <a:spcPts val="600"/>
                </a:spcAft>
              </a:pPr>
              <a:t>04.02.2026</a:t>
            </a:fld>
            <a:endParaRPr lang="en-US"/>
          </a:p>
        </p:txBody>
      </p:sp>
      <p:pic>
        <p:nvPicPr>
          <p:cNvPr id="11" name="Grafik 10" descr="Ein Bild, das Screenshot, Text, Quadrat, Rechteck enthält.&#10;&#10;KI-generierte Inhalte können fehlerhaft sein.">
            <a:extLst>
              <a:ext uri="{FF2B5EF4-FFF2-40B4-BE49-F238E27FC236}">
                <a16:creationId xmlns:a16="http://schemas.microsoft.com/office/drawing/2014/main" id="{4419308D-F4BA-2C0C-EB1B-A62834B5A2F4}"/>
              </a:ext>
            </a:extLst>
          </p:cNvPr>
          <p:cNvPicPr>
            <a:picLocks noChangeAspect="1"/>
          </p:cNvPicPr>
          <p:nvPr/>
        </p:nvPicPr>
        <p:blipFill>
          <a:blip r:embed="rId3"/>
          <a:stretch>
            <a:fillRect/>
          </a:stretch>
        </p:blipFill>
        <p:spPr>
          <a:xfrm>
            <a:off x="8342812" y="2619416"/>
            <a:ext cx="2466701" cy="3051938"/>
          </a:xfrm>
          <a:prstGeom prst="rect">
            <a:avLst/>
          </a:prstGeom>
        </p:spPr>
      </p:pic>
    </p:spTree>
    <p:extLst>
      <p:ext uri="{BB962C8B-B14F-4D97-AF65-F5344CB8AC3E}">
        <p14:creationId xmlns:p14="http://schemas.microsoft.com/office/powerpoint/2010/main" val="1133344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968B22-FB04-D519-23F5-24448ECED4B2}"/>
              </a:ext>
            </a:extLst>
          </p:cNvPr>
          <p:cNvSpPr>
            <a:spLocks noGrp="1"/>
          </p:cNvSpPr>
          <p:nvPr>
            <p:ph type="title"/>
          </p:nvPr>
        </p:nvSpPr>
        <p:spPr>
          <a:xfrm>
            <a:off x="1069848" y="484632"/>
            <a:ext cx="10058400" cy="1609344"/>
          </a:xfrm>
        </p:spPr>
        <p:txBody>
          <a:bodyPr>
            <a:normAutofit/>
          </a:bodyPr>
          <a:lstStyle/>
          <a:p>
            <a:r>
              <a:rPr lang="de-DE" dirty="0"/>
              <a:t>Beratungs- und Modulbesuche</a:t>
            </a:r>
          </a:p>
        </p:txBody>
      </p:sp>
      <p:sp>
        <p:nvSpPr>
          <p:cNvPr id="31" name="Rectangle 30">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6" name="Inhaltsplatzhalter 2">
            <a:extLst>
              <a:ext uri="{FF2B5EF4-FFF2-40B4-BE49-F238E27FC236}">
                <a16:creationId xmlns:a16="http://schemas.microsoft.com/office/drawing/2014/main" id="{A17F5CAA-DD6E-6B5B-B6D4-D9A932D93FCD}"/>
              </a:ext>
            </a:extLst>
          </p:cNvPr>
          <p:cNvGraphicFramePr>
            <a:graphicFrameLocks noGrp="1"/>
          </p:cNvGraphicFramePr>
          <p:nvPr>
            <p:ph idx="1"/>
            <p:extLst>
              <p:ext uri="{D42A27DB-BD31-4B8C-83A1-F6EECF244321}">
                <p14:modId xmlns:p14="http://schemas.microsoft.com/office/powerpoint/2010/main" val="3665887730"/>
              </p:ext>
            </p:extLst>
          </p:nvPr>
        </p:nvGraphicFramePr>
        <p:xfrm>
          <a:off x="648268" y="2400060"/>
          <a:ext cx="10895463" cy="36178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19318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D21B6D-791F-080B-3A1C-071592482572}"/>
              </a:ext>
            </a:extLst>
          </p:cNvPr>
          <p:cNvSpPr>
            <a:spLocks noGrp="1"/>
          </p:cNvSpPr>
          <p:nvPr>
            <p:ph type="title"/>
          </p:nvPr>
        </p:nvSpPr>
        <p:spPr/>
        <p:txBody>
          <a:bodyPr/>
          <a:lstStyle/>
          <a:p>
            <a:r>
              <a:rPr lang="de-DE" dirty="0" err="1"/>
              <a:t>BEratungsbesuche</a:t>
            </a:r>
            <a:endParaRPr lang="de-DE" dirty="0"/>
          </a:p>
        </p:txBody>
      </p:sp>
      <p:graphicFrame>
        <p:nvGraphicFramePr>
          <p:cNvPr id="7" name="Inhaltsplatzhalter 6">
            <a:extLst>
              <a:ext uri="{FF2B5EF4-FFF2-40B4-BE49-F238E27FC236}">
                <a16:creationId xmlns:a16="http://schemas.microsoft.com/office/drawing/2014/main" id="{1C191D2B-82DC-3192-FE6F-6C5C168CBA9A}"/>
              </a:ext>
            </a:extLst>
          </p:cNvPr>
          <p:cNvGraphicFramePr>
            <a:graphicFrameLocks noGrp="1"/>
          </p:cNvGraphicFramePr>
          <p:nvPr>
            <p:ph idx="1"/>
            <p:extLst>
              <p:ext uri="{D42A27DB-BD31-4B8C-83A1-F6EECF244321}">
                <p14:modId xmlns:p14="http://schemas.microsoft.com/office/powerpoint/2010/main" val="2747675864"/>
              </p:ext>
            </p:extLst>
          </p:nvPr>
        </p:nvGraphicFramePr>
        <p:xfrm>
          <a:off x="1069975" y="2120900"/>
          <a:ext cx="10058400" cy="4051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3875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3B0FC8-7CA8-B2FF-96DD-7D1A95FBE696}"/>
              </a:ext>
            </a:extLst>
          </p:cNvPr>
          <p:cNvPicPr>
            <a:picLocks noChangeAspect="1"/>
          </p:cNvPicPr>
          <p:nvPr/>
        </p:nvPicPr>
        <p:blipFill rotWithShape="1">
          <a:blip r:embed="rId2">
            <a:extLst>
              <a:ext uri="{28A0092B-C50C-407E-A947-70E740481C1C}">
                <a14:useLocalDpi xmlns:a14="http://schemas.microsoft.com/office/drawing/2010/main" val="0"/>
              </a:ext>
            </a:extLst>
          </a:blip>
          <a:srcRect t="21875" b="21875"/>
          <a:stretch/>
        </p:blipFill>
        <p:spPr>
          <a:xfrm>
            <a:off x="-53340" y="0"/>
            <a:ext cx="13224913" cy="7439003"/>
          </a:xfrm>
          <a:prstGeom prst="rect">
            <a:avLst/>
          </a:prstGeom>
        </p:spPr>
      </p:pic>
      <p:sp>
        <p:nvSpPr>
          <p:cNvPr id="2" name="Titel 1">
            <a:extLst>
              <a:ext uri="{FF2B5EF4-FFF2-40B4-BE49-F238E27FC236}">
                <a16:creationId xmlns:a16="http://schemas.microsoft.com/office/drawing/2014/main" id="{DFBF2D27-424E-34A2-771F-28B55D59B1D1}"/>
              </a:ext>
            </a:extLst>
          </p:cNvPr>
          <p:cNvSpPr>
            <a:spLocks noGrp="1"/>
          </p:cNvSpPr>
          <p:nvPr>
            <p:ph type="title"/>
          </p:nvPr>
        </p:nvSpPr>
        <p:spPr>
          <a:xfrm>
            <a:off x="6256020" y="1577340"/>
            <a:ext cx="5372100" cy="662940"/>
          </a:xfrm>
          <a:solidFill>
            <a:schemeClr val="bg2">
              <a:lumMod val="90000"/>
            </a:schemeClr>
          </a:solidFill>
        </p:spPr>
        <p:txBody>
          <a:bodyPr>
            <a:normAutofit/>
          </a:bodyPr>
          <a:lstStyle/>
          <a:p>
            <a:r>
              <a:rPr lang="de-DE" sz="3400" dirty="0"/>
              <a:t>Unterrichtsvorbereitung </a:t>
            </a:r>
          </a:p>
        </p:txBody>
      </p:sp>
      <p:sp>
        <p:nvSpPr>
          <p:cNvPr id="3" name="Inhaltsplatzhalter 2">
            <a:extLst>
              <a:ext uri="{FF2B5EF4-FFF2-40B4-BE49-F238E27FC236}">
                <a16:creationId xmlns:a16="http://schemas.microsoft.com/office/drawing/2014/main" id="{CFBB0A8B-5E8E-5112-8215-AE7B6E1D62BE}"/>
              </a:ext>
            </a:extLst>
          </p:cNvPr>
          <p:cNvSpPr>
            <a:spLocks noGrp="1"/>
          </p:cNvSpPr>
          <p:nvPr>
            <p:ph idx="1"/>
          </p:nvPr>
        </p:nvSpPr>
        <p:spPr>
          <a:xfrm>
            <a:off x="6844284" y="2430780"/>
            <a:ext cx="4783836" cy="1882140"/>
          </a:xfrm>
          <a:solidFill>
            <a:schemeClr val="bg2">
              <a:lumMod val="90000"/>
            </a:schemeClr>
          </a:solidFill>
        </p:spPr>
        <p:txBody>
          <a:bodyPr anchor="ctr">
            <a:normAutofit/>
          </a:bodyPr>
          <a:lstStyle/>
          <a:p>
            <a:r>
              <a:rPr lang="de-DE" sz="1700" dirty="0"/>
              <a:t>Einheitliche Form</a:t>
            </a:r>
          </a:p>
          <a:p>
            <a:r>
              <a:rPr lang="de-DE" sz="1700" dirty="0"/>
              <a:t>Orientierung finden Sie bei </a:t>
            </a:r>
            <a:r>
              <a:rPr lang="de-DE" sz="1700" dirty="0" err="1"/>
              <a:t>Moodle</a:t>
            </a:r>
            <a:endParaRPr lang="de-DE" sz="1700" dirty="0"/>
          </a:p>
          <a:p>
            <a:r>
              <a:rPr lang="de-DE" sz="1700" dirty="0"/>
              <a:t>Frühzeitige Auseinandersetzung </a:t>
            </a:r>
          </a:p>
          <a:p>
            <a:r>
              <a:rPr lang="de-DE" sz="1700" dirty="0"/>
              <a:t>Dient der Entlastung und besseren Planung</a:t>
            </a:r>
          </a:p>
        </p:txBody>
      </p:sp>
    </p:spTree>
    <p:extLst>
      <p:ext uri="{BB962C8B-B14F-4D97-AF65-F5344CB8AC3E}">
        <p14:creationId xmlns:p14="http://schemas.microsoft.com/office/powerpoint/2010/main" val="3947250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B7722B-FEDC-A6E6-8A15-69ACF765DAC2}"/>
              </a:ext>
            </a:extLst>
          </p:cNvPr>
          <p:cNvSpPr>
            <a:spLocks noGrp="1"/>
          </p:cNvSpPr>
          <p:nvPr>
            <p:ph type="title"/>
          </p:nvPr>
        </p:nvSpPr>
        <p:spPr>
          <a:xfrm>
            <a:off x="474385" y="369437"/>
            <a:ext cx="10772361" cy="1325563"/>
          </a:xfrm>
        </p:spPr>
        <p:txBody>
          <a:bodyPr/>
          <a:lstStyle/>
          <a:p>
            <a:r>
              <a:rPr lang="de-DE" b="1" dirty="0"/>
              <a:t>Ein Tipp für den Anpassungslehrgang</a:t>
            </a:r>
          </a:p>
        </p:txBody>
      </p:sp>
      <p:sp>
        <p:nvSpPr>
          <p:cNvPr id="3" name="Inhaltsplatzhalter 2">
            <a:extLst>
              <a:ext uri="{FF2B5EF4-FFF2-40B4-BE49-F238E27FC236}">
                <a16:creationId xmlns:a16="http://schemas.microsoft.com/office/drawing/2014/main" id="{EBABBC53-9F88-1252-FA49-8FDB096B5F1C}"/>
              </a:ext>
            </a:extLst>
          </p:cNvPr>
          <p:cNvSpPr>
            <a:spLocks noGrp="1"/>
          </p:cNvSpPr>
          <p:nvPr>
            <p:ph idx="1"/>
          </p:nvPr>
        </p:nvSpPr>
        <p:spPr>
          <a:xfrm>
            <a:off x="838200" y="1626842"/>
            <a:ext cx="10515600" cy="4351338"/>
          </a:xfrm>
        </p:spPr>
        <p:txBody>
          <a:bodyPr/>
          <a:lstStyle/>
          <a:p>
            <a:r>
              <a:rPr lang="de-DE" dirty="0"/>
              <a:t>Lernen Sie Vokabeln!</a:t>
            </a:r>
          </a:p>
        </p:txBody>
      </p:sp>
      <p:pic>
        <p:nvPicPr>
          <p:cNvPr id="15" name="Grafik 14">
            <a:extLst>
              <a:ext uri="{FF2B5EF4-FFF2-40B4-BE49-F238E27FC236}">
                <a16:creationId xmlns:a16="http://schemas.microsoft.com/office/drawing/2014/main" id="{5BDE6721-B42A-5AD2-CB72-90A372A20A51}"/>
              </a:ext>
            </a:extLst>
          </p:cNvPr>
          <p:cNvPicPr>
            <a:picLocks noChangeAspect="1"/>
          </p:cNvPicPr>
          <p:nvPr/>
        </p:nvPicPr>
        <p:blipFill>
          <a:blip r:embed="rId2"/>
          <a:stretch>
            <a:fillRect/>
          </a:stretch>
        </p:blipFill>
        <p:spPr>
          <a:xfrm>
            <a:off x="6198496" y="2560705"/>
            <a:ext cx="2722635" cy="3518660"/>
          </a:xfrm>
          <a:prstGeom prst="rect">
            <a:avLst/>
          </a:prstGeom>
        </p:spPr>
      </p:pic>
      <p:pic>
        <p:nvPicPr>
          <p:cNvPr id="17" name="Grafik 16">
            <a:extLst>
              <a:ext uri="{FF2B5EF4-FFF2-40B4-BE49-F238E27FC236}">
                <a16:creationId xmlns:a16="http://schemas.microsoft.com/office/drawing/2014/main" id="{D37EF3A2-F23A-B6EF-7BC5-5DB2CCF5FA55}"/>
              </a:ext>
            </a:extLst>
          </p:cNvPr>
          <p:cNvPicPr>
            <a:picLocks noChangeAspect="1"/>
          </p:cNvPicPr>
          <p:nvPr/>
        </p:nvPicPr>
        <p:blipFill>
          <a:blip r:embed="rId3"/>
          <a:stretch>
            <a:fillRect/>
          </a:stretch>
        </p:blipFill>
        <p:spPr>
          <a:xfrm>
            <a:off x="3429000" y="2560705"/>
            <a:ext cx="2431566" cy="3518660"/>
          </a:xfrm>
          <a:prstGeom prst="rect">
            <a:avLst/>
          </a:prstGeom>
        </p:spPr>
      </p:pic>
      <p:pic>
        <p:nvPicPr>
          <p:cNvPr id="21" name="Grafik 20">
            <a:extLst>
              <a:ext uri="{FF2B5EF4-FFF2-40B4-BE49-F238E27FC236}">
                <a16:creationId xmlns:a16="http://schemas.microsoft.com/office/drawing/2014/main" id="{4CDAE82C-672B-AA8C-9BB3-417ADBBF4D3F}"/>
              </a:ext>
            </a:extLst>
          </p:cNvPr>
          <p:cNvPicPr>
            <a:picLocks noChangeAspect="1"/>
          </p:cNvPicPr>
          <p:nvPr/>
        </p:nvPicPr>
        <p:blipFill>
          <a:blip r:embed="rId4"/>
          <a:stretch>
            <a:fillRect/>
          </a:stretch>
        </p:blipFill>
        <p:spPr>
          <a:xfrm>
            <a:off x="500270" y="2560705"/>
            <a:ext cx="2630375" cy="3518660"/>
          </a:xfrm>
          <a:prstGeom prst="rect">
            <a:avLst/>
          </a:prstGeom>
        </p:spPr>
      </p:pic>
      <p:pic>
        <p:nvPicPr>
          <p:cNvPr id="23" name="Grafik 22">
            <a:extLst>
              <a:ext uri="{FF2B5EF4-FFF2-40B4-BE49-F238E27FC236}">
                <a16:creationId xmlns:a16="http://schemas.microsoft.com/office/drawing/2014/main" id="{888E9472-6A65-7018-1D27-CE09BBECDC69}"/>
              </a:ext>
            </a:extLst>
          </p:cNvPr>
          <p:cNvPicPr>
            <a:picLocks noChangeAspect="1"/>
          </p:cNvPicPr>
          <p:nvPr/>
        </p:nvPicPr>
        <p:blipFill>
          <a:blip r:embed="rId5"/>
          <a:stretch>
            <a:fillRect/>
          </a:stretch>
        </p:blipFill>
        <p:spPr>
          <a:xfrm>
            <a:off x="9434548" y="1220995"/>
            <a:ext cx="2432635" cy="4858370"/>
          </a:xfrm>
          <a:prstGeom prst="rect">
            <a:avLst/>
          </a:prstGeom>
        </p:spPr>
      </p:pic>
    </p:spTree>
    <p:extLst>
      <p:ext uri="{BB962C8B-B14F-4D97-AF65-F5344CB8AC3E}">
        <p14:creationId xmlns:p14="http://schemas.microsoft.com/office/powerpoint/2010/main" val="723349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D1BD8-1583-0468-BC8D-EF10C3D37A2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0CF3C11-0D6F-E82A-07FF-7616ECDDF7C7}"/>
              </a:ext>
            </a:extLst>
          </p:cNvPr>
          <p:cNvSpPr>
            <a:spLocks noGrp="1"/>
          </p:cNvSpPr>
          <p:nvPr>
            <p:ph type="title"/>
          </p:nvPr>
        </p:nvSpPr>
        <p:spPr>
          <a:xfrm>
            <a:off x="581439" y="365125"/>
            <a:ext cx="10772361" cy="1325563"/>
          </a:xfrm>
        </p:spPr>
        <p:txBody>
          <a:bodyPr/>
          <a:lstStyle/>
          <a:p>
            <a:r>
              <a:rPr lang="de-DE" b="1" dirty="0"/>
              <a:t>Ein Tipp für den Anpassungslehrgang</a:t>
            </a:r>
          </a:p>
        </p:txBody>
      </p:sp>
      <p:sp>
        <p:nvSpPr>
          <p:cNvPr id="3" name="Inhaltsplatzhalter 2">
            <a:extLst>
              <a:ext uri="{FF2B5EF4-FFF2-40B4-BE49-F238E27FC236}">
                <a16:creationId xmlns:a16="http://schemas.microsoft.com/office/drawing/2014/main" id="{CDF053A5-E2C6-435F-D4B7-C08DC8369417}"/>
              </a:ext>
            </a:extLst>
          </p:cNvPr>
          <p:cNvSpPr>
            <a:spLocks noGrp="1"/>
          </p:cNvSpPr>
          <p:nvPr>
            <p:ph idx="1"/>
          </p:nvPr>
        </p:nvSpPr>
        <p:spPr>
          <a:xfrm>
            <a:off x="838200" y="1626842"/>
            <a:ext cx="10515600" cy="4351338"/>
          </a:xfrm>
        </p:spPr>
        <p:txBody>
          <a:bodyPr/>
          <a:lstStyle/>
          <a:p>
            <a:r>
              <a:rPr lang="de-DE" dirty="0"/>
              <a:t>Lernen Sie Vokabeln!</a:t>
            </a:r>
          </a:p>
        </p:txBody>
      </p:sp>
      <p:pic>
        <p:nvPicPr>
          <p:cNvPr id="5" name="Grafik 4">
            <a:extLst>
              <a:ext uri="{FF2B5EF4-FFF2-40B4-BE49-F238E27FC236}">
                <a16:creationId xmlns:a16="http://schemas.microsoft.com/office/drawing/2014/main" id="{72726C88-1249-8AD9-41AA-C19DDB6CD2DA}"/>
              </a:ext>
            </a:extLst>
          </p:cNvPr>
          <p:cNvPicPr>
            <a:picLocks noChangeAspect="1"/>
          </p:cNvPicPr>
          <p:nvPr/>
        </p:nvPicPr>
        <p:blipFill>
          <a:blip r:embed="rId2"/>
          <a:stretch>
            <a:fillRect/>
          </a:stretch>
        </p:blipFill>
        <p:spPr>
          <a:xfrm>
            <a:off x="4594566" y="2550676"/>
            <a:ext cx="3243064" cy="3760672"/>
          </a:xfrm>
          <a:prstGeom prst="rect">
            <a:avLst/>
          </a:prstGeom>
        </p:spPr>
      </p:pic>
      <p:pic>
        <p:nvPicPr>
          <p:cNvPr id="8" name="Grafik 7">
            <a:extLst>
              <a:ext uri="{FF2B5EF4-FFF2-40B4-BE49-F238E27FC236}">
                <a16:creationId xmlns:a16="http://schemas.microsoft.com/office/drawing/2014/main" id="{3255CD8D-A403-BF46-E3AC-6D9E2B0390AD}"/>
              </a:ext>
            </a:extLst>
          </p:cNvPr>
          <p:cNvPicPr>
            <a:picLocks noChangeAspect="1"/>
          </p:cNvPicPr>
          <p:nvPr/>
        </p:nvPicPr>
        <p:blipFill>
          <a:blip r:embed="rId3"/>
          <a:stretch>
            <a:fillRect/>
          </a:stretch>
        </p:blipFill>
        <p:spPr>
          <a:xfrm>
            <a:off x="626414" y="2550676"/>
            <a:ext cx="3386931" cy="3512195"/>
          </a:xfrm>
          <a:prstGeom prst="rect">
            <a:avLst/>
          </a:prstGeom>
        </p:spPr>
      </p:pic>
      <p:pic>
        <p:nvPicPr>
          <p:cNvPr id="10" name="Grafik 9">
            <a:extLst>
              <a:ext uri="{FF2B5EF4-FFF2-40B4-BE49-F238E27FC236}">
                <a16:creationId xmlns:a16="http://schemas.microsoft.com/office/drawing/2014/main" id="{1DE51CF8-C8E4-626F-ADC1-8F3497D55DEA}"/>
              </a:ext>
            </a:extLst>
          </p:cNvPr>
          <p:cNvPicPr>
            <a:picLocks noChangeAspect="1"/>
          </p:cNvPicPr>
          <p:nvPr/>
        </p:nvPicPr>
        <p:blipFill>
          <a:blip r:embed="rId4"/>
          <a:stretch>
            <a:fillRect/>
          </a:stretch>
        </p:blipFill>
        <p:spPr>
          <a:xfrm>
            <a:off x="8319051" y="2550676"/>
            <a:ext cx="3185835" cy="3719067"/>
          </a:xfrm>
          <a:prstGeom prst="rect">
            <a:avLst/>
          </a:prstGeom>
        </p:spPr>
      </p:pic>
    </p:spTree>
    <p:extLst>
      <p:ext uri="{BB962C8B-B14F-4D97-AF65-F5344CB8AC3E}">
        <p14:creationId xmlns:p14="http://schemas.microsoft.com/office/powerpoint/2010/main" val="2010983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270352-CEC1-BE68-78A3-BE7BD541C315}"/>
              </a:ext>
            </a:extLst>
          </p:cNvPr>
          <p:cNvSpPr>
            <a:spLocks noGrp="1"/>
          </p:cNvSpPr>
          <p:nvPr>
            <p:ph type="title"/>
          </p:nvPr>
        </p:nvSpPr>
        <p:spPr/>
        <p:txBody>
          <a:bodyPr/>
          <a:lstStyle/>
          <a:p>
            <a:pPr algn="ctr"/>
            <a:r>
              <a:rPr lang="de-DE" b="1" dirty="0"/>
              <a:t>Wichtige Wörter und Abkürzungen</a:t>
            </a:r>
            <a:endParaRPr lang="de-DE" dirty="0"/>
          </a:p>
        </p:txBody>
      </p:sp>
      <p:sp>
        <p:nvSpPr>
          <p:cNvPr id="3" name="Inhaltsplatzhalter 2">
            <a:extLst>
              <a:ext uri="{FF2B5EF4-FFF2-40B4-BE49-F238E27FC236}">
                <a16:creationId xmlns:a16="http://schemas.microsoft.com/office/drawing/2014/main" id="{C27E2B2B-2057-D9B6-DB08-FD2329DB70BB}"/>
              </a:ext>
            </a:extLst>
          </p:cNvPr>
          <p:cNvSpPr>
            <a:spLocks noGrp="1"/>
          </p:cNvSpPr>
          <p:nvPr>
            <p:ph sz="half" idx="1"/>
          </p:nvPr>
        </p:nvSpPr>
        <p:spPr/>
        <p:txBody>
          <a:bodyPr>
            <a:normAutofit fontScale="70000" lnSpcReduction="20000"/>
          </a:bodyPr>
          <a:lstStyle/>
          <a:p>
            <a:r>
              <a:rPr lang="de-DE" sz="3400" dirty="0" err="1"/>
              <a:t>SuS</a:t>
            </a:r>
            <a:endParaRPr lang="de-DE" sz="3400" dirty="0"/>
          </a:p>
          <a:p>
            <a:r>
              <a:rPr lang="de-DE" sz="3400" dirty="0"/>
              <a:t>LWS</a:t>
            </a:r>
          </a:p>
          <a:p>
            <a:r>
              <a:rPr lang="de-DE" sz="3400" dirty="0"/>
              <a:t>ESA</a:t>
            </a:r>
          </a:p>
          <a:p>
            <a:r>
              <a:rPr lang="de-DE" sz="3400" dirty="0"/>
              <a:t>MSA</a:t>
            </a:r>
          </a:p>
          <a:p>
            <a:r>
              <a:rPr lang="de-DE" sz="3400" dirty="0"/>
              <a:t>FS</a:t>
            </a:r>
          </a:p>
          <a:p>
            <a:r>
              <a:rPr lang="de-DE" sz="3400" dirty="0"/>
              <a:t>sprachsensibel</a:t>
            </a:r>
          </a:p>
          <a:p>
            <a:r>
              <a:rPr lang="de-DE" sz="3400" dirty="0"/>
              <a:t>die Teilintegration</a:t>
            </a:r>
          </a:p>
          <a:p>
            <a:r>
              <a:rPr lang="de-DE" sz="3400" dirty="0"/>
              <a:t>die Anbahnung</a:t>
            </a:r>
          </a:p>
          <a:p>
            <a:r>
              <a:rPr lang="de-DE" sz="3400" dirty="0"/>
              <a:t>der Nachteilsausgleich/-e</a:t>
            </a:r>
          </a:p>
          <a:p>
            <a:r>
              <a:rPr lang="de-DE" sz="3400" dirty="0"/>
              <a:t>jahrgangsübergreifend</a:t>
            </a:r>
          </a:p>
          <a:p>
            <a:r>
              <a:rPr lang="de-DE" sz="3400" dirty="0"/>
              <a:t>die Ausgleichsmaßnahme/-n</a:t>
            </a:r>
          </a:p>
          <a:p>
            <a:endParaRPr lang="de-DE" dirty="0"/>
          </a:p>
          <a:p>
            <a:endParaRPr lang="de-DE" dirty="0"/>
          </a:p>
        </p:txBody>
      </p:sp>
      <p:sp>
        <p:nvSpPr>
          <p:cNvPr id="4" name="Inhaltsplatzhalter 3">
            <a:extLst>
              <a:ext uri="{FF2B5EF4-FFF2-40B4-BE49-F238E27FC236}">
                <a16:creationId xmlns:a16="http://schemas.microsoft.com/office/drawing/2014/main" id="{B66FB7A7-75D8-CA79-9E94-4483178EC546}"/>
              </a:ext>
            </a:extLst>
          </p:cNvPr>
          <p:cNvSpPr>
            <a:spLocks noGrp="1"/>
          </p:cNvSpPr>
          <p:nvPr>
            <p:ph sz="half" idx="2"/>
          </p:nvPr>
        </p:nvSpPr>
        <p:spPr>
          <a:xfrm>
            <a:off x="5247861" y="1601994"/>
            <a:ext cx="6380922" cy="4351338"/>
          </a:xfrm>
        </p:spPr>
        <p:txBody>
          <a:bodyPr>
            <a:normAutofit fontScale="70000" lnSpcReduction="20000"/>
          </a:bodyPr>
          <a:lstStyle/>
          <a:p>
            <a:r>
              <a:rPr lang="de-DE" dirty="0"/>
              <a:t>Maßnahme, durch die sprachliche Defizite ausgeglichen werden</a:t>
            </a:r>
          </a:p>
          <a:p>
            <a:r>
              <a:rPr lang="de-DE" dirty="0"/>
              <a:t>das erste Bekanntwerden</a:t>
            </a:r>
          </a:p>
          <a:p>
            <a:r>
              <a:rPr lang="de-DE" dirty="0"/>
              <a:t>der erste allgemeinbildende Schulabschluss</a:t>
            </a:r>
          </a:p>
          <a:p>
            <a:r>
              <a:rPr lang="de-DE" dirty="0"/>
              <a:t>die Lehrerwochenstunde/-n</a:t>
            </a:r>
          </a:p>
          <a:p>
            <a:r>
              <a:rPr lang="de-DE" dirty="0"/>
              <a:t>Maßnahme, durch die sprachliche Defizite ausgeglichen werden</a:t>
            </a:r>
          </a:p>
          <a:p>
            <a:r>
              <a:rPr lang="de-DE" dirty="0"/>
              <a:t>die Fremdsprache/-n</a:t>
            </a:r>
          </a:p>
          <a:p>
            <a:r>
              <a:rPr lang="de-DE" dirty="0"/>
              <a:t>die Teilnahme am Regelunterricht in einzelnen Fächern</a:t>
            </a:r>
          </a:p>
          <a:p>
            <a:r>
              <a:rPr lang="de-DE" dirty="0"/>
              <a:t>Schülerinnen und Schüler</a:t>
            </a:r>
          </a:p>
          <a:p>
            <a:r>
              <a:rPr lang="de-DE" dirty="0"/>
              <a:t>mehrere Klassenstufen zusammen</a:t>
            </a:r>
          </a:p>
          <a:p>
            <a:r>
              <a:rPr lang="de-DE" dirty="0"/>
              <a:t>der mittlere Schulabschluss</a:t>
            </a:r>
          </a:p>
          <a:p>
            <a:r>
              <a:rPr lang="de-DE" dirty="0"/>
              <a:t>bewusste Vermittlung von Bildungs- und Fachsprache</a:t>
            </a:r>
          </a:p>
          <a:p>
            <a:endParaRPr lang="de-DE" dirty="0"/>
          </a:p>
          <a:p>
            <a:endParaRPr lang="de-DE" dirty="0"/>
          </a:p>
        </p:txBody>
      </p:sp>
    </p:spTree>
    <p:extLst>
      <p:ext uri="{BB962C8B-B14F-4D97-AF65-F5344CB8AC3E}">
        <p14:creationId xmlns:p14="http://schemas.microsoft.com/office/powerpoint/2010/main" val="3030749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86E67-E795-3867-BB5A-F5D348AA72B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6C2A1F6-0C84-4151-6F19-7B71783BAA53}"/>
              </a:ext>
            </a:extLst>
          </p:cNvPr>
          <p:cNvSpPr>
            <a:spLocks noGrp="1"/>
          </p:cNvSpPr>
          <p:nvPr>
            <p:ph type="title"/>
          </p:nvPr>
        </p:nvSpPr>
        <p:spPr/>
        <p:txBody>
          <a:bodyPr/>
          <a:lstStyle/>
          <a:p>
            <a:pPr algn="ctr"/>
            <a:r>
              <a:rPr lang="de-DE" b="1" dirty="0"/>
              <a:t>Wichtige Wörter und Abkürzungen</a:t>
            </a:r>
            <a:endParaRPr lang="de-DE" dirty="0"/>
          </a:p>
        </p:txBody>
      </p:sp>
      <p:sp>
        <p:nvSpPr>
          <p:cNvPr id="3" name="Inhaltsplatzhalter 2">
            <a:extLst>
              <a:ext uri="{FF2B5EF4-FFF2-40B4-BE49-F238E27FC236}">
                <a16:creationId xmlns:a16="http://schemas.microsoft.com/office/drawing/2014/main" id="{6E4999AD-8554-5E90-79C4-AA5C05AD3130}"/>
              </a:ext>
            </a:extLst>
          </p:cNvPr>
          <p:cNvSpPr>
            <a:spLocks noGrp="1"/>
          </p:cNvSpPr>
          <p:nvPr>
            <p:ph sz="half" idx="1"/>
          </p:nvPr>
        </p:nvSpPr>
        <p:spPr/>
        <p:txBody>
          <a:bodyPr>
            <a:normAutofit fontScale="70000" lnSpcReduction="20000"/>
          </a:bodyPr>
          <a:lstStyle/>
          <a:p>
            <a:r>
              <a:rPr lang="de-DE" sz="3400" dirty="0" err="1"/>
              <a:t>SuS</a:t>
            </a:r>
            <a:endParaRPr lang="de-DE" sz="3400" dirty="0"/>
          </a:p>
          <a:p>
            <a:r>
              <a:rPr lang="de-DE" sz="3400" dirty="0">
                <a:solidFill>
                  <a:srgbClr val="FF0000"/>
                </a:solidFill>
              </a:rPr>
              <a:t>LWS</a:t>
            </a:r>
          </a:p>
          <a:p>
            <a:r>
              <a:rPr lang="de-DE" sz="3400" dirty="0">
                <a:solidFill>
                  <a:srgbClr val="0070C0"/>
                </a:solidFill>
              </a:rPr>
              <a:t>ESA</a:t>
            </a:r>
          </a:p>
          <a:p>
            <a:r>
              <a:rPr lang="de-DE" sz="3400" dirty="0">
                <a:solidFill>
                  <a:srgbClr val="00B050"/>
                </a:solidFill>
              </a:rPr>
              <a:t>MSA</a:t>
            </a:r>
          </a:p>
          <a:p>
            <a:r>
              <a:rPr lang="de-DE" sz="3400" dirty="0">
                <a:solidFill>
                  <a:srgbClr val="7030A0"/>
                </a:solidFill>
              </a:rPr>
              <a:t>FS</a:t>
            </a:r>
          </a:p>
          <a:p>
            <a:r>
              <a:rPr lang="de-DE" sz="3400" dirty="0">
                <a:solidFill>
                  <a:schemeClr val="bg2">
                    <a:lumMod val="50000"/>
                  </a:schemeClr>
                </a:solidFill>
              </a:rPr>
              <a:t>sprachsensibel</a:t>
            </a:r>
          </a:p>
          <a:p>
            <a:r>
              <a:rPr lang="de-DE" sz="3400" dirty="0">
                <a:solidFill>
                  <a:schemeClr val="accent2">
                    <a:lumMod val="75000"/>
                  </a:schemeClr>
                </a:solidFill>
              </a:rPr>
              <a:t>die Teilintegration</a:t>
            </a:r>
          </a:p>
          <a:p>
            <a:r>
              <a:rPr lang="de-DE" sz="3400" dirty="0">
                <a:solidFill>
                  <a:srgbClr val="000099"/>
                </a:solidFill>
              </a:rPr>
              <a:t>die Anbahnung</a:t>
            </a:r>
          </a:p>
          <a:p>
            <a:r>
              <a:rPr lang="de-DE" sz="3400" dirty="0">
                <a:solidFill>
                  <a:srgbClr val="FF00FF"/>
                </a:solidFill>
              </a:rPr>
              <a:t>der Nachteilsausgleich/-e</a:t>
            </a:r>
          </a:p>
          <a:p>
            <a:r>
              <a:rPr lang="de-DE" sz="3400" dirty="0">
                <a:solidFill>
                  <a:srgbClr val="FFC000"/>
                </a:solidFill>
              </a:rPr>
              <a:t>jahrgangsübergreifend</a:t>
            </a:r>
          </a:p>
          <a:p>
            <a:r>
              <a:rPr lang="de-DE" sz="3400" dirty="0">
                <a:solidFill>
                  <a:srgbClr val="FF00FF"/>
                </a:solidFill>
              </a:rPr>
              <a:t>die Ausgleichsmaßnahme/-n</a:t>
            </a:r>
          </a:p>
          <a:p>
            <a:endParaRPr lang="de-DE" dirty="0"/>
          </a:p>
          <a:p>
            <a:endParaRPr lang="de-DE" dirty="0"/>
          </a:p>
        </p:txBody>
      </p:sp>
      <p:sp>
        <p:nvSpPr>
          <p:cNvPr id="4" name="Inhaltsplatzhalter 3">
            <a:extLst>
              <a:ext uri="{FF2B5EF4-FFF2-40B4-BE49-F238E27FC236}">
                <a16:creationId xmlns:a16="http://schemas.microsoft.com/office/drawing/2014/main" id="{A700657C-C1D4-A6AA-2E83-6CFE89914D3A}"/>
              </a:ext>
            </a:extLst>
          </p:cNvPr>
          <p:cNvSpPr>
            <a:spLocks noGrp="1"/>
          </p:cNvSpPr>
          <p:nvPr>
            <p:ph sz="half" idx="2"/>
          </p:nvPr>
        </p:nvSpPr>
        <p:spPr>
          <a:xfrm>
            <a:off x="5247861" y="1601994"/>
            <a:ext cx="6559826" cy="4351338"/>
          </a:xfrm>
        </p:spPr>
        <p:txBody>
          <a:bodyPr>
            <a:normAutofit fontScale="70000" lnSpcReduction="20000"/>
          </a:bodyPr>
          <a:lstStyle/>
          <a:p>
            <a:r>
              <a:rPr lang="de-DE" dirty="0">
                <a:solidFill>
                  <a:srgbClr val="000099"/>
                </a:solidFill>
              </a:rPr>
              <a:t>das erste Bekanntwerden</a:t>
            </a:r>
          </a:p>
          <a:p>
            <a:r>
              <a:rPr lang="de-DE" dirty="0">
                <a:solidFill>
                  <a:srgbClr val="FF00FF"/>
                </a:solidFill>
              </a:rPr>
              <a:t>Maßnahme, durch die sprachliche Defizite ausgeglichen werden</a:t>
            </a:r>
          </a:p>
          <a:p>
            <a:r>
              <a:rPr lang="de-DE" dirty="0">
                <a:solidFill>
                  <a:srgbClr val="0070C0"/>
                </a:solidFill>
              </a:rPr>
              <a:t>der erste allgemeinbildende Schulabschluss</a:t>
            </a:r>
          </a:p>
          <a:p>
            <a:r>
              <a:rPr lang="de-DE" dirty="0">
                <a:solidFill>
                  <a:srgbClr val="FF0000"/>
                </a:solidFill>
              </a:rPr>
              <a:t>die Lehrerwochenstunde/-n</a:t>
            </a:r>
          </a:p>
          <a:p>
            <a:r>
              <a:rPr lang="de-DE" dirty="0">
                <a:solidFill>
                  <a:srgbClr val="FF00FF"/>
                </a:solidFill>
              </a:rPr>
              <a:t>Maßnahme, durch die sprachliche Defizite ausgeglichen werden</a:t>
            </a:r>
          </a:p>
          <a:p>
            <a:r>
              <a:rPr lang="de-DE" dirty="0">
                <a:solidFill>
                  <a:srgbClr val="7030A0"/>
                </a:solidFill>
              </a:rPr>
              <a:t>die Fremdsprache/-n</a:t>
            </a:r>
          </a:p>
          <a:p>
            <a:r>
              <a:rPr lang="de-DE" dirty="0">
                <a:solidFill>
                  <a:schemeClr val="accent2">
                    <a:lumMod val="75000"/>
                  </a:schemeClr>
                </a:solidFill>
              </a:rPr>
              <a:t>die Teilnahme am Regelunterricht in einzelnen Fächern</a:t>
            </a:r>
          </a:p>
          <a:p>
            <a:r>
              <a:rPr lang="de-DE" dirty="0"/>
              <a:t>Schülerinnen und Schüler</a:t>
            </a:r>
          </a:p>
          <a:p>
            <a:r>
              <a:rPr lang="de-DE" dirty="0">
                <a:solidFill>
                  <a:srgbClr val="FFC000"/>
                </a:solidFill>
              </a:rPr>
              <a:t>mehrere Klassenstufen zusammen</a:t>
            </a:r>
          </a:p>
          <a:p>
            <a:r>
              <a:rPr lang="de-DE" dirty="0">
                <a:solidFill>
                  <a:srgbClr val="00B050"/>
                </a:solidFill>
              </a:rPr>
              <a:t>der mittlere Schulabschluss</a:t>
            </a:r>
          </a:p>
          <a:p>
            <a:r>
              <a:rPr lang="de-DE" dirty="0">
                <a:solidFill>
                  <a:schemeClr val="bg2">
                    <a:lumMod val="50000"/>
                  </a:schemeClr>
                </a:solidFill>
              </a:rPr>
              <a:t>unter bewusster Vermittlung von Bildungs- und Fachsprache</a:t>
            </a:r>
          </a:p>
          <a:p>
            <a:endParaRPr lang="de-DE" dirty="0"/>
          </a:p>
          <a:p>
            <a:endParaRPr lang="de-DE" dirty="0"/>
          </a:p>
        </p:txBody>
      </p:sp>
    </p:spTree>
    <p:extLst>
      <p:ext uri="{BB962C8B-B14F-4D97-AF65-F5344CB8AC3E}">
        <p14:creationId xmlns:p14="http://schemas.microsoft.com/office/powerpoint/2010/main" val="1338441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6A748D-BEEC-43A4-BFF3-B31C0275A5D9}"/>
              </a:ext>
            </a:extLst>
          </p:cNvPr>
          <p:cNvSpPr>
            <a:spLocks noGrp="1"/>
          </p:cNvSpPr>
          <p:nvPr>
            <p:ph type="title"/>
          </p:nvPr>
        </p:nvSpPr>
        <p:spPr/>
        <p:txBody>
          <a:bodyPr rtlCol="0">
            <a:normAutofit/>
          </a:bodyPr>
          <a:lstStyle/>
          <a:p>
            <a:pPr rtl="0"/>
            <a:r>
              <a:rPr lang="de-DE" b="1" dirty="0"/>
              <a:t>G</a:t>
            </a:r>
            <a:r>
              <a:rPr lang="de" b="1" dirty="0"/>
              <a:t>eplanter Ablauf</a:t>
            </a:r>
          </a:p>
        </p:txBody>
      </p:sp>
      <p:graphicFrame>
        <p:nvGraphicFramePr>
          <p:cNvPr id="4" name="Inhaltsplatzhalter 2">
            <a:extLst>
              <a:ext uri="{FF2B5EF4-FFF2-40B4-BE49-F238E27FC236}">
                <a16:creationId xmlns:a16="http://schemas.microsoft.com/office/drawing/2014/main" id="{AED04DAF-1E3F-4397-8834-E64118E9B2CD}"/>
              </a:ext>
            </a:extLst>
          </p:cNvPr>
          <p:cNvGraphicFramePr>
            <a:graphicFrameLocks noGrp="1"/>
          </p:cNvGraphicFramePr>
          <p:nvPr>
            <p:ph idx="1"/>
            <p:extLst>
              <p:ext uri="{D42A27DB-BD31-4B8C-83A1-F6EECF244321}">
                <p14:modId xmlns:p14="http://schemas.microsoft.com/office/powerpoint/2010/main" val="1271380464"/>
              </p:ext>
            </p:extLst>
          </p:nvPr>
        </p:nvGraphicFramePr>
        <p:xfrm>
          <a:off x="1295400" y="2557463"/>
          <a:ext cx="9601200" cy="3317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9089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EFC6811-2F85-AD13-E315-6024407A55EB}"/>
              </a:ext>
            </a:extLst>
          </p:cNvPr>
          <p:cNvPicPr>
            <a:picLocks noChangeAspect="1"/>
          </p:cNvPicPr>
          <p:nvPr/>
        </p:nvPicPr>
        <p:blipFill>
          <a:blip r:embed="rId2"/>
          <a:stretch>
            <a:fillRect/>
          </a:stretch>
        </p:blipFill>
        <p:spPr>
          <a:xfrm>
            <a:off x="3505200" y="1357665"/>
            <a:ext cx="5181600" cy="3435315"/>
          </a:xfrm>
          <a:prstGeom prst="rect">
            <a:avLst/>
          </a:prstGeom>
        </p:spPr>
      </p:pic>
    </p:spTree>
    <p:extLst>
      <p:ext uri="{BB962C8B-B14F-4D97-AF65-F5344CB8AC3E}">
        <p14:creationId xmlns:p14="http://schemas.microsoft.com/office/powerpoint/2010/main" val="2007490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7F123500-47AC-C7AE-3FA3-D5AD85A1F65F}"/>
              </a:ext>
            </a:extLst>
          </p:cNvPr>
          <p:cNvSpPr>
            <a:spLocks noGrp="1"/>
          </p:cNvSpPr>
          <p:nvPr>
            <p:ph type="ctrTitle"/>
          </p:nvPr>
        </p:nvSpPr>
        <p:spPr/>
        <p:txBody>
          <a:bodyPr/>
          <a:lstStyle/>
          <a:p>
            <a:pPr algn="ctr"/>
            <a:r>
              <a:rPr lang="de-DE" sz="8000" dirty="0"/>
              <a:t>Dae/Dam – </a:t>
            </a:r>
            <a:r>
              <a:rPr lang="de-DE" sz="8000" dirty="0" err="1"/>
              <a:t>Daf</a:t>
            </a:r>
            <a:r>
              <a:rPr lang="de-DE" sz="8000" dirty="0"/>
              <a:t> - </a:t>
            </a:r>
            <a:r>
              <a:rPr lang="de-DE" sz="8000" dirty="0" err="1"/>
              <a:t>Daz</a:t>
            </a:r>
            <a:endParaRPr lang="de-DE" sz="8000" dirty="0"/>
          </a:p>
        </p:txBody>
      </p:sp>
      <p:sp>
        <p:nvSpPr>
          <p:cNvPr id="13" name="Untertitel 12">
            <a:extLst>
              <a:ext uri="{FF2B5EF4-FFF2-40B4-BE49-F238E27FC236}">
                <a16:creationId xmlns:a16="http://schemas.microsoft.com/office/drawing/2014/main" id="{AF513393-22EE-62E9-B4CA-97E49AFB90A5}"/>
              </a:ext>
            </a:extLst>
          </p:cNvPr>
          <p:cNvSpPr>
            <a:spLocks noGrp="1"/>
          </p:cNvSpPr>
          <p:nvPr>
            <p:ph type="subTitle" idx="1"/>
          </p:nvPr>
        </p:nvSpPr>
        <p:spPr/>
        <p:txBody>
          <a:bodyPr>
            <a:normAutofit lnSpcReduction="10000"/>
          </a:bodyPr>
          <a:lstStyle/>
          <a:p>
            <a:endParaRPr lang="de-DE" sz="3200" dirty="0"/>
          </a:p>
          <a:p>
            <a:r>
              <a:rPr lang="de-DE" sz="3200" dirty="0"/>
              <a:t>Definitionen und Abgrenzungen</a:t>
            </a:r>
          </a:p>
        </p:txBody>
      </p:sp>
    </p:spTree>
    <p:extLst>
      <p:ext uri="{BB962C8B-B14F-4D97-AF65-F5344CB8AC3E}">
        <p14:creationId xmlns:p14="http://schemas.microsoft.com/office/powerpoint/2010/main" val="3561628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BBBFE0-687C-B63D-D7D5-25F960F26AB8}"/>
              </a:ext>
            </a:extLst>
          </p:cNvPr>
          <p:cNvSpPr>
            <a:spLocks noGrp="1"/>
          </p:cNvSpPr>
          <p:nvPr>
            <p:ph type="title"/>
          </p:nvPr>
        </p:nvSpPr>
        <p:spPr/>
        <p:txBody>
          <a:bodyPr>
            <a:normAutofit/>
          </a:bodyPr>
          <a:lstStyle/>
          <a:p>
            <a:r>
              <a:rPr lang="de-DE" sz="4400" dirty="0"/>
              <a:t>Deutsch als Erst-, Fremd- und Zweitsprache</a:t>
            </a:r>
          </a:p>
        </p:txBody>
      </p:sp>
      <p:sp>
        <p:nvSpPr>
          <p:cNvPr id="3" name="Inhaltsplatzhalter 1">
            <a:extLst>
              <a:ext uri="{FF2B5EF4-FFF2-40B4-BE49-F238E27FC236}">
                <a16:creationId xmlns:a16="http://schemas.microsoft.com/office/drawing/2014/main" id="{62A8517E-1736-C8B9-5428-5D236B54E2BE}"/>
              </a:ext>
            </a:extLst>
          </p:cNvPr>
          <p:cNvSpPr txBox="1">
            <a:spLocks/>
          </p:cNvSpPr>
          <p:nvPr/>
        </p:nvSpPr>
        <p:spPr>
          <a:xfrm>
            <a:off x="748937" y="2108200"/>
            <a:ext cx="10615750" cy="3999302"/>
          </a:xfrm>
          <a:prstGeom prst="rect">
            <a:avLst/>
          </a:prstGeom>
        </p:spPr>
        <p:txBody>
          <a:bodyPr rtlCol="0">
            <a:normAutofit fontScale="925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Font typeface="Arial" panose="020B0604020202020204" pitchFamily="34" charset="0"/>
              <a:buNone/>
              <a:defRPr/>
            </a:pPr>
            <a:r>
              <a:rPr lang="de-DE" sz="2400" dirty="0">
                <a:solidFill>
                  <a:schemeClr val="tx2">
                    <a:lumMod val="50000"/>
                  </a:schemeClr>
                </a:solidFill>
              </a:rPr>
              <a:t>Auf den folgenden Folien erhalten Sie einen Überblick über den Erst- , Fremd- und Zweitspracherwerb. </a:t>
            </a:r>
          </a:p>
          <a:p>
            <a:pPr>
              <a:spcBef>
                <a:spcPts val="600"/>
              </a:spcBef>
              <a:defRPr/>
            </a:pPr>
            <a:r>
              <a:rPr lang="de-DE" sz="2100" dirty="0" err="1">
                <a:solidFill>
                  <a:schemeClr val="tx2">
                    <a:lumMod val="50000"/>
                  </a:schemeClr>
                </a:solidFill>
              </a:rPr>
              <a:t>DaM</a:t>
            </a:r>
            <a:r>
              <a:rPr lang="de-DE" sz="2100" dirty="0">
                <a:solidFill>
                  <a:schemeClr val="tx2">
                    <a:lumMod val="50000"/>
                  </a:schemeClr>
                </a:solidFill>
              </a:rPr>
              <a:t> (= Deutsch als Muttersprache) / DAE (= Deutsch als Erstsprache): Da die Erstsprache nicht immer die Muttersprache ist, wird in der Zweitspracherwerbsforschung der Begriff Muttersprache wenig verwendet. </a:t>
            </a:r>
          </a:p>
          <a:p>
            <a:pPr>
              <a:spcBef>
                <a:spcPts val="600"/>
              </a:spcBef>
              <a:defRPr/>
            </a:pPr>
            <a:r>
              <a:rPr lang="de-DE" sz="2100" dirty="0">
                <a:solidFill>
                  <a:schemeClr val="tx2">
                    <a:lumMod val="50000"/>
                  </a:schemeClr>
                </a:solidFill>
              </a:rPr>
              <a:t>DAF (= Deutsch als Fremdsprache)</a:t>
            </a:r>
          </a:p>
          <a:p>
            <a:pPr>
              <a:spcBef>
                <a:spcPts val="600"/>
              </a:spcBef>
              <a:defRPr/>
            </a:pPr>
            <a:r>
              <a:rPr lang="de-DE" sz="2100" dirty="0">
                <a:solidFill>
                  <a:schemeClr val="tx2">
                    <a:lumMod val="50000"/>
                  </a:schemeClr>
                </a:solidFill>
              </a:rPr>
              <a:t>DaZ (= Deutsch als Zweitsprache)</a:t>
            </a:r>
          </a:p>
          <a:p>
            <a:pPr marL="0" indent="0">
              <a:spcBef>
                <a:spcPts val="2400"/>
              </a:spcBef>
              <a:buFont typeface="Arial" panose="020B0604020202020204" pitchFamily="34" charset="0"/>
              <a:buNone/>
              <a:defRPr/>
            </a:pPr>
            <a:r>
              <a:rPr lang="de-DE" sz="2400" dirty="0">
                <a:solidFill>
                  <a:schemeClr val="tx2">
                    <a:lumMod val="50000"/>
                  </a:schemeClr>
                </a:solidFill>
              </a:rPr>
              <a:t>Erwerb oder Lernen?</a:t>
            </a:r>
          </a:p>
          <a:p>
            <a:pPr>
              <a:spcBef>
                <a:spcPts val="600"/>
              </a:spcBef>
              <a:defRPr/>
            </a:pPr>
            <a:r>
              <a:rPr lang="de-DE" sz="2400" dirty="0">
                <a:solidFill>
                  <a:schemeClr val="tx2">
                    <a:lumMod val="50000"/>
                  </a:schemeClr>
                </a:solidFill>
              </a:rPr>
              <a:t>Erwerb: ungesteuerte, natürliche Lernprozesse (unbewusstes Lernen)</a:t>
            </a:r>
          </a:p>
          <a:p>
            <a:pPr>
              <a:spcBef>
                <a:spcPts val="600"/>
              </a:spcBef>
              <a:defRPr/>
            </a:pPr>
            <a:r>
              <a:rPr lang="de-DE" sz="2400" dirty="0">
                <a:solidFill>
                  <a:schemeClr val="tx2">
                    <a:lumMod val="50000"/>
                  </a:schemeClr>
                </a:solidFill>
              </a:rPr>
              <a:t>Lernen: gesteuerte Lernprozesse (Unterricht).</a:t>
            </a:r>
          </a:p>
          <a:p>
            <a:pPr marL="0" indent="0">
              <a:buFont typeface="Arial" panose="020B0604020202020204" pitchFamily="34" charset="0"/>
              <a:buNone/>
              <a:defRPr/>
            </a:pPr>
            <a:r>
              <a:rPr lang="de-DE" sz="2400" dirty="0">
                <a:solidFill>
                  <a:schemeClr val="tx2">
                    <a:lumMod val="50000"/>
                  </a:schemeClr>
                </a:solidFill>
              </a:rPr>
              <a:t>Hinweis: Einige Fremdsprachendidaktiker </a:t>
            </a:r>
            <a:r>
              <a:rPr lang="de-DE" sz="1600" dirty="0">
                <a:solidFill>
                  <a:schemeClr val="tx2">
                    <a:lumMod val="50000"/>
                  </a:schemeClr>
                </a:solidFill>
              </a:rPr>
              <a:t>(</a:t>
            </a:r>
            <a:r>
              <a:rPr lang="de-DE" sz="1600" dirty="0" err="1">
                <a:solidFill>
                  <a:schemeClr val="tx2">
                    <a:lumMod val="50000"/>
                  </a:schemeClr>
                </a:solidFill>
              </a:rPr>
              <a:t>Edmondson</a:t>
            </a:r>
            <a:r>
              <a:rPr lang="de-DE" sz="1600" dirty="0">
                <a:solidFill>
                  <a:schemeClr val="tx2">
                    <a:lumMod val="50000"/>
                  </a:schemeClr>
                </a:solidFill>
              </a:rPr>
              <a:t> /House) </a:t>
            </a:r>
            <a:r>
              <a:rPr lang="de-DE" sz="2400" dirty="0">
                <a:solidFill>
                  <a:schemeClr val="tx2">
                    <a:lumMod val="50000"/>
                  </a:schemeClr>
                </a:solidFill>
              </a:rPr>
              <a:t>unterscheiden nicht zwischen Erwerb und Lernen, denn auch im Unterricht laufen Erwerbsprozesse ab, die nicht gesteuert werden.</a:t>
            </a:r>
          </a:p>
          <a:p>
            <a:pPr marL="0" indent="0">
              <a:buFont typeface="Arial" panose="020B0604020202020204" pitchFamily="34" charset="0"/>
              <a:buNone/>
              <a:defRPr/>
            </a:pPr>
            <a:endParaRPr lang="de-DE" sz="1300" dirty="0"/>
          </a:p>
          <a:p>
            <a:pPr marL="0" indent="0">
              <a:buFont typeface="Arial" panose="020B0604020202020204" pitchFamily="34" charset="0"/>
              <a:buNone/>
              <a:defRPr/>
            </a:pPr>
            <a:endParaRPr lang="de-DE" dirty="0"/>
          </a:p>
          <a:p>
            <a:pPr>
              <a:defRPr/>
            </a:pPr>
            <a:endParaRPr lang="de-DE" dirty="0"/>
          </a:p>
        </p:txBody>
      </p:sp>
      <p:sp>
        <p:nvSpPr>
          <p:cNvPr id="4" name="Textfeld 3">
            <a:extLst>
              <a:ext uri="{FF2B5EF4-FFF2-40B4-BE49-F238E27FC236}">
                <a16:creationId xmlns:a16="http://schemas.microsoft.com/office/drawing/2014/main" id="{B0AEE928-FB55-246B-ADC7-59A5972EC361}"/>
              </a:ext>
            </a:extLst>
          </p:cNvPr>
          <p:cNvSpPr txBox="1"/>
          <p:nvPr/>
        </p:nvSpPr>
        <p:spPr>
          <a:xfrm>
            <a:off x="748937" y="6157924"/>
            <a:ext cx="7858664" cy="430887"/>
          </a:xfrm>
          <a:prstGeom prst="rect">
            <a:avLst/>
          </a:prstGeom>
          <a:noFill/>
        </p:spPr>
        <p:txBody>
          <a:bodyPr wrap="square" rtlCol="0">
            <a:spAutoFit/>
          </a:bodyPr>
          <a:lstStyle/>
          <a:p>
            <a:pPr>
              <a:defRPr/>
            </a:pPr>
            <a:r>
              <a:rPr lang="de-DE" sz="1100" dirty="0">
                <a:solidFill>
                  <a:schemeClr val="tx2">
                    <a:lumMod val="50000"/>
                  </a:schemeClr>
                </a:solidFill>
              </a:rPr>
              <a:t>Edith </a:t>
            </a:r>
            <a:r>
              <a:rPr lang="de-DE" sz="1100" dirty="0" err="1">
                <a:solidFill>
                  <a:schemeClr val="tx2">
                    <a:lumMod val="50000"/>
                  </a:schemeClr>
                </a:solidFill>
              </a:rPr>
              <a:t>Glumpler</a:t>
            </a:r>
            <a:r>
              <a:rPr lang="de-DE" sz="1100" dirty="0">
                <a:solidFill>
                  <a:schemeClr val="tx2">
                    <a:lumMod val="50000"/>
                  </a:schemeClr>
                </a:solidFill>
              </a:rPr>
              <a:t>, Ernst </a:t>
            </a:r>
            <a:r>
              <a:rPr lang="de-DE" sz="1100" dirty="0" err="1">
                <a:solidFill>
                  <a:schemeClr val="tx2">
                    <a:lumMod val="50000"/>
                  </a:schemeClr>
                </a:solidFill>
              </a:rPr>
              <a:t>Apeltauer</a:t>
            </a:r>
            <a:r>
              <a:rPr lang="de-DE" sz="1100" dirty="0">
                <a:solidFill>
                  <a:schemeClr val="tx2">
                    <a:lumMod val="50000"/>
                  </a:schemeClr>
                </a:solidFill>
              </a:rPr>
              <a:t> (2000): Ausländische Kinder lernen Deutsch. Cornelsen Scriptor, S. 10</a:t>
            </a:r>
          </a:p>
          <a:p>
            <a:pPr>
              <a:defRPr/>
            </a:pPr>
            <a:r>
              <a:rPr lang="de-DE" sz="1100" dirty="0"/>
              <a:t>Heidi Rösch (2011): Deutsch als  Zweit- und Fremdsprache. Akademie Verlag, S. 13</a:t>
            </a:r>
          </a:p>
        </p:txBody>
      </p:sp>
    </p:spTree>
    <p:extLst>
      <p:ext uri="{BB962C8B-B14F-4D97-AF65-F5344CB8AC3E}">
        <p14:creationId xmlns:p14="http://schemas.microsoft.com/office/powerpoint/2010/main" val="2652320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8DB33E-49DF-8421-42AD-15A8F876A0C6}"/>
              </a:ext>
            </a:extLst>
          </p:cNvPr>
          <p:cNvSpPr>
            <a:spLocks noGrp="1"/>
          </p:cNvSpPr>
          <p:nvPr>
            <p:ph type="title"/>
          </p:nvPr>
        </p:nvSpPr>
        <p:spPr>
          <a:xfrm>
            <a:off x="655608" y="484632"/>
            <a:ext cx="10972800" cy="1609344"/>
          </a:xfrm>
        </p:spPr>
        <p:txBody>
          <a:bodyPr>
            <a:normAutofit/>
          </a:bodyPr>
          <a:lstStyle/>
          <a:p>
            <a:r>
              <a:rPr lang="de-DE" sz="4400" dirty="0">
                <a:solidFill>
                  <a:schemeClr val="tx2">
                    <a:lumMod val="50000"/>
                  </a:schemeClr>
                </a:solidFill>
              </a:rPr>
              <a:t>Deutsch als Erstsprache (DAE) / </a:t>
            </a:r>
            <a:br>
              <a:rPr lang="de-DE" sz="4400" dirty="0">
                <a:solidFill>
                  <a:schemeClr val="tx2">
                    <a:lumMod val="50000"/>
                  </a:schemeClr>
                </a:solidFill>
              </a:rPr>
            </a:br>
            <a:r>
              <a:rPr lang="de-DE" sz="4400" dirty="0">
                <a:solidFill>
                  <a:schemeClr val="tx2">
                    <a:lumMod val="50000"/>
                  </a:schemeClr>
                </a:solidFill>
              </a:rPr>
              <a:t>Deutsch als Muttersprache </a:t>
            </a:r>
            <a:r>
              <a:rPr lang="de-DE" dirty="0">
                <a:solidFill>
                  <a:schemeClr val="tx2">
                    <a:lumMod val="50000"/>
                  </a:schemeClr>
                </a:solidFill>
              </a:rPr>
              <a:t>(</a:t>
            </a:r>
            <a:r>
              <a:rPr lang="de-DE" sz="4900" dirty="0">
                <a:solidFill>
                  <a:schemeClr val="tx2">
                    <a:lumMod val="50000"/>
                  </a:schemeClr>
                </a:solidFill>
              </a:rPr>
              <a:t>Dam)</a:t>
            </a:r>
            <a:endParaRPr lang="de-DE" sz="4900" dirty="0"/>
          </a:p>
        </p:txBody>
      </p:sp>
      <p:sp>
        <p:nvSpPr>
          <p:cNvPr id="3" name="Inhaltsplatzhalter 1">
            <a:extLst>
              <a:ext uri="{FF2B5EF4-FFF2-40B4-BE49-F238E27FC236}">
                <a16:creationId xmlns:a16="http://schemas.microsoft.com/office/drawing/2014/main" id="{C31294D1-7A8A-347B-FD9D-71502A749E38}"/>
              </a:ext>
            </a:extLst>
          </p:cNvPr>
          <p:cNvSpPr txBox="1">
            <a:spLocks/>
          </p:cNvSpPr>
          <p:nvPr/>
        </p:nvSpPr>
        <p:spPr>
          <a:xfrm>
            <a:off x="1063752" y="2093976"/>
            <a:ext cx="9415127" cy="4013200"/>
          </a:xfrm>
          <a:prstGeom prst="rect">
            <a:avLst/>
          </a:prstGeom>
        </p:spPr>
        <p:txBody>
          <a:bodyPr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defRPr/>
            </a:pPr>
            <a:endParaRPr lang="de-DE" sz="2200" dirty="0">
              <a:solidFill>
                <a:schemeClr val="tx2">
                  <a:lumMod val="50000"/>
                </a:schemeClr>
              </a:solidFill>
            </a:endParaRPr>
          </a:p>
          <a:p>
            <a:pPr>
              <a:defRPr/>
            </a:pPr>
            <a:r>
              <a:rPr lang="de-DE" sz="2200" dirty="0">
                <a:solidFill>
                  <a:schemeClr val="tx2">
                    <a:lumMod val="50000"/>
                  </a:schemeClr>
                </a:solidFill>
              </a:rPr>
              <a:t>Die Erstsprache Deutsch ist altersgemäß (und sozialisationsbedingt) ausgebildet.</a:t>
            </a:r>
          </a:p>
          <a:p>
            <a:pPr>
              <a:defRPr/>
            </a:pPr>
            <a:r>
              <a:rPr lang="de-DE" sz="2200" dirty="0">
                <a:solidFill>
                  <a:schemeClr val="tx2">
                    <a:lumMod val="50000"/>
                  </a:schemeClr>
                </a:solidFill>
              </a:rPr>
              <a:t>Die Erstsprache Deutsch ist Unterrichtssprache.</a:t>
            </a:r>
          </a:p>
          <a:p>
            <a:pPr>
              <a:defRPr/>
            </a:pPr>
            <a:r>
              <a:rPr lang="de-DE" sz="2200" dirty="0">
                <a:solidFill>
                  <a:schemeClr val="tx2">
                    <a:lumMod val="50000"/>
                  </a:schemeClr>
                </a:solidFill>
              </a:rPr>
              <a:t>Der Unterricht unterstützt die Synchronisation von gesteuertem Lernen und ungesteuertem Erwerb. D. h. im erstsprachlichen Deutschunterricht finden gesteuertes Lernen und ungesteuerter Erwerb gleichzeitig statt.</a:t>
            </a:r>
          </a:p>
          <a:p>
            <a:pPr>
              <a:defRPr/>
            </a:pPr>
            <a:endParaRPr lang="de-DE" sz="2200" dirty="0">
              <a:solidFill>
                <a:schemeClr val="tx2">
                  <a:lumMod val="50000"/>
                </a:schemeClr>
              </a:solidFill>
            </a:endParaRPr>
          </a:p>
          <a:p>
            <a:pPr marL="0" indent="0">
              <a:buFont typeface="Arial" panose="020B0604020202020204" pitchFamily="34" charset="0"/>
              <a:buNone/>
              <a:defRPr/>
            </a:pPr>
            <a:r>
              <a:rPr lang="de-DE" sz="1300" dirty="0">
                <a:solidFill>
                  <a:schemeClr val="tx2">
                    <a:lumMod val="50000"/>
                  </a:schemeClr>
                </a:solidFill>
              </a:rPr>
              <a:t>Heidi Rösch  (2011): Deutsch als  Zweit- und Fremdsprache. Akademie Verlag, S. 16</a:t>
            </a:r>
          </a:p>
        </p:txBody>
      </p:sp>
    </p:spTree>
    <p:extLst>
      <p:ext uri="{BB962C8B-B14F-4D97-AF65-F5344CB8AC3E}">
        <p14:creationId xmlns:p14="http://schemas.microsoft.com/office/powerpoint/2010/main" val="392593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B2B562-BA18-C0ED-9B03-F52913C6CF3F}"/>
              </a:ext>
            </a:extLst>
          </p:cNvPr>
          <p:cNvSpPr>
            <a:spLocks noGrp="1"/>
          </p:cNvSpPr>
          <p:nvPr>
            <p:ph type="title"/>
          </p:nvPr>
        </p:nvSpPr>
        <p:spPr/>
        <p:txBody>
          <a:bodyPr>
            <a:normAutofit/>
          </a:bodyPr>
          <a:lstStyle/>
          <a:p>
            <a:r>
              <a:rPr lang="de-DE" sz="4400" dirty="0">
                <a:solidFill>
                  <a:schemeClr val="tx2">
                    <a:lumMod val="50000"/>
                  </a:schemeClr>
                </a:solidFill>
              </a:rPr>
              <a:t>Deutsch als Fremdsprache (DaF)</a:t>
            </a:r>
            <a:br>
              <a:rPr lang="de-DE" sz="4400" dirty="0">
                <a:solidFill>
                  <a:schemeClr val="tx2">
                    <a:lumMod val="50000"/>
                  </a:schemeClr>
                </a:solidFill>
              </a:rPr>
            </a:br>
            <a:endParaRPr lang="de-DE" sz="4400" dirty="0"/>
          </a:p>
        </p:txBody>
      </p:sp>
      <p:sp>
        <p:nvSpPr>
          <p:cNvPr id="6" name="Textfeld 5">
            <a:extLst>
              <a:ext uri="{FF2B5EF4-FFF2-40B4-BE49-F238E27FC236}">
                <a16:creationId xmlns:a16="http://schemas.microsoft.com/office/drawing/2014/main" id="{C815F19A-600C-39E5-984B-5B564975171E}"/>
              </a:ext>
            </a:extLst>
          </p:cNvPr>
          <p:cNvSpPr txBox="1"/>
          <p:nvPr/>
        </p:nvSpPr>
        <p:spPr>
          <a:xfrm>
            <a:off x="1063752" y="1712894"/>
            <a:ext cx="9168063" cy="4139595"/>
          </a:xfrm>
          <a:prstGeom prst="rect">
            <a:avLst/>
          </a:prstGeom>
          <a:noFill/>
        </p:spPr>
        <p:txBody>
          <a:bodyPr wrap="square">
            <a:spAutoFit/>
          </a:bodyPr>
          <a:lstStyle/>
          <a:p>
            <a:pPr marL="342900" indent="-342900" eaLnBrk="1" fontAlgn="auto" hangingPunct="1">
              <a:spcBef>
                <a:spcPts val="1200"/>
              </a:spcBef>
              <a:buClr>
                <a:srgbClr val="C00000"/>
              </a:buClr>
              <a:buFont typeface="Wingdings" panose="05000000000000000000" pitchFamily="2" charset="2"/>
              <a:buChar char="§"/>
              <a:defRPr/>
            </a:pPr>
            <a:r>
              <a:rPr lang="de-DE" sz="2200" dirty="0">
                <a:solidFill>
                  <a:schemeClr val="tx2">
                    <a:lumMod val="50000"/>
                  </a:schemeClr>
                </a:solidFill>
              </a:rPr>
              <a:t>Die Erstsprache ist altersgemäß (und sozialisationsbedingt) ausgebildet.</a:t>
            </a:r>
          </a:p>
          <a:p>
            <a:pPr marL="342900" indent="-342900" eaLnBrk="1" fontAlgn="auto" hangingPunct="1">
              <a:spcBef>
                <a:spcPts val="1200"/>
              </a:spcBef>
              <a:buClr>
                <a:srgbClr val="C00000"/>
              </a:buClr>
              <a:buFont typeface="Wingdings" panose="05000000000000000000" pitchFamily="2" charset="2"/>
              <a:buChar char="§"/>
              <a:defRPr/>
            </a:pPr>
            <a:r>
              <a:rPr lang="de-DE" sz="2200" dirty="0">
                <a:solidFill>
                  <a:schemeClr val="tx2">
                    <a:lumMod val="50000"/>
                  </a:schemeClr>
                </a:solidFill>
              </a:rPr>
              <a:t>Die Erstsprache steht im Unterricht unterstützend zur Verfügung.</a:t>
            </a:r>
          </a:p>
          <a:p>
            <a:pPr marL="342900" indent="-342900" eaLnBrk="1" fontAlgn="auto" hangingPunct="1">
              <a:spcBef>
                <a:spcPts val="1200"/>
              </a:spcBef>
              <a:buClr>
                <a:srgbClr val="C00000"/>
              </a:buClr>
              <a:buFont typeface="Wingdings" panose="05000000000000000000" pitchFamily="2" charset="2"/>
              <a:buChar char="§"/>
              <a:defRPr/>
            </a:pPr>
            <a:r>
              <a:rPr lang="de-DE" sz="2200" dirty="0">
                <a:solidFill>
                  <a:schemeClr val="tx2">
                    <a:lumMod val="50000"/>
                  </a:schemeClr>
                </a:solidFill>
              </a:rPr>
              <a:t>DaF wird altersgemäß strukturiert und weitgehend gesteuert über mehrere Jahre gelernt.</a:t>
            </a:r>
          </a:p>
          <a:p>
            <a:pPr marL="342900" indent="-342900">
              <a:spcBef>
                <a:spcPts val="1200"/>
              </a:spcBef>
              <a:buClr>
                <a:srgbClr val="C00000"/>
              </a:buClr>
              <a:buFont typeface="Wingdings" panose="05000000000000000000" pitchFamily="2" charset="2"/>
              <a:buChar char="§"/>
              <a:defRPr/>
            </a:pPr>
            <a:r>
              <a:rPr lang="de-DE" sz="2200" dirty="0"/>
              <a:t>Im DaF-Unterricht wird die deutsche Sprache als Fremdsprache im nicht deutschsprachigen Ausland gelernt, wobei die Lernenden kaum oder gar keinen Kontakt zur deutschen Sprache außerhalb des Unterrichts haben.</a:t>
            </a:r>
          </a:p>
          <a:p>
            <a:pPr marL="342900" indent="-342900" eaLnBrk="1" fontAlgn="auto" hangingPunct="1">
              <a:spcAft>
                <a:spcPts val="0"/>
              </a:spcAft>
              <a:buClr>
                <a:srgbClr val="C00000"/>
              </a:buClr>
              <a:buFont typeface="Wingdings" panose="05000000000000000000" pitchFamily="2" charset="2"/>
              <a:buChar char="§"/>
              <a:defRPr/>
            </a:pPr>
            <a:endParaRPr lang="de-DE" sz="2200" dirty="0">
              <a:solidFill>
                <a:schemeClr val="tx2">
                  <a:lumMod val="50000"/>
                </a:schemeClr>
              </a:solidFill>
            </a:endParaRPr>
          </a:p>
          <a:p>
            <a:pPr marL="0" indent="0" eaLnBrk="1" fontAlgn="auto" hangingPunct="1">
              <a:spcAft>
                <a:spcPts val="0"/>
              </a:spcAft>
              <a:buFont typeface="Arial" panose="020B0604020202020204" pitchFamily="34" charset="0"/>
              <a:buNone/>
              <a:defRPr/>
            </a:pPr>
            <a:r>
              <a:rPr lang="de-DE" sz="1300" dirty="0">
                <a:solidFill>
                  <a:schemeClr val="tx2">
                    <a:lumMod val="50000"/>
                  </a:schemeClr>
                </a:solidFill>
              </a:rPr>
              <a:t>         ebd., S. 16</a:t>
            </a:r>
          </a:p>
        </p:txBody>
      </p:sp>
    </p:spTree>
    <p:extLst>
      <p:ext uri="{BB962C8B-B14F-4D97-AF65-F5344CB8AC3E}">
        <p14:creationId xmlns:p14="http://schemas.microsoft.com/office/powerpoint/2010/main" val="1164038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87121-CBBB-F237-62E9-8A805485C284}"/>
              </a:ext>
            </a:extLst>
          </p:cNvPr>
          <p:cNvSpPr>
            <a:spLocks noGrp="1"/>
          </p:cNvSpPr>
          <p:nvPr>
            <p:ph type="title"/>
          </p:nvPr>
        </p:nvSpPr>
        <p:spPr/>
        <p:txBody>
          <a:bodyPr>
            <a:normAutofit/>
          </a:bodyPr>
          <a:lstStyle/>
          <a:p>
            <a:r>
              <a:rPr lang="de-DE" sz="4400" dirty="0">
                <a:solidFill>
                  <a:schemeClr val="tx2">
                    <a:lumMod val="50000"/>
                  </a:schemeClr>
                </a:solidFill>
              </a:rPr>
              <a:t>Deutsch als Zweitsprache (DaZ)</a:t>
            </a:r>
            <a:br>
              <a:rPr lang="de-DE" sz="4400" dirty="0">
                <a:solidFill>
                  <a:schemeClr val="tx2">
                    <a:lumMod val="50000"/>
                  </a:schemeClr>
                </a:solidFill>
              </a:rPr>
            </a:br>
            <a:endParaRPr lang="de-DE" sz="4400" dirty="0"/>
          </a:p>
        </p:txBody>
      </p:sp>
      <p:sp>
        <p:nvSpPr>
          <p:cNvPr id="4" name="Textfeld 3">
            <a:extLst>
              <a:ext uri="{FF2B5EF4-FFF2-40B4-BE49-F238E27FC236}">
                <a16:creationId xmlns:a16="http://schemas.microsoft.com/office/drawing/2014/main" id="{A1C6A697-898A-6DC5-1523-4C054D87B8BC}"/>
              </a:ext>
            </a:extLst>
          </p:cNvPr>
          <p:cNvSpPr txBox="1"/>
          <p:nvPr/>
        </p:nvSpPr>
        <p:spPr>
          <a:xfrm>
            <a:off x="1275347" y="1732548"/>
            <a:ext cx="9602562" cy="4093428"/>
          </a:xfrm>
          <a:prstGeom prst="rect">
            <a:avLst/>
          </a:prstGeom>
          <a:noFill/>
        </p:spPr>
        <p:txBody>
          <a:bodyPr wrap="square">
            <a:spAutoFit/>
          </a:bodyPr>
          <a:lstStyle/>
          <a:p>
            <a:pPr marL="342900" indent="-342900">
              <a:spcBef>
                <a:spcPts val="1200"/>
              </a:spcBef>
              <a:buClr>
                <a:srgbClr val="C00000"/>
              </a:buClr>
              <a:buFont typeface="Wingdings" panose="05000000000000000000" pitchFamily="2" charset="2"/>
              <a:buChar char="§"/>
              <a:defRPr/>
            </a:pPr>
            <a:r>
              <a:rPr lang="de-DE" sz="2200" dirty="0"/>
              <a:t>DaZ wird in einem deutschsprachigen Umfeld erworben, beispielsweise in Deutschland, da die Sprache für den Alltag und die Integration im Zielland benötigt wird. </a:t>
            </a:r>
          </a:p>
          <a:p>
            <a:pPr marL="342900" indent="-342900">
              <a:spcBef>
                <a:spcPts val="1200"/>
              </a:spcBef>
              <a:buClr>
                <a:srgbClr val="C00000"/>
              </a:buClr>
              <a:buFont typeface="Wingdings" panose="05000000000000000000" pitchFamily="2" charset="2"/>
              <a:buChar char="§"/>
              <a:defRPr/>
            </a:pPr>
            <a:r>
              <a:rPr lang="de-DE" sz="2200" dirty="0">
                <a:solidFill>
                  <a:schemeClr val="tx2">
                    <a:lumMod val="50000"/>
                  </a:schemeClr>
                </a:solidFill>
              </a:rPr>
              <a:t>Die Erstsprache ist oft sozialisationsbedingt nicht altersgemäß ausgebildet.</a:t>
            </a:r>
          </a:p>
          <a:p>
            <a:pPr marL="342900" indent="-342900" eaLnBrk="1" fontAlgn="auto" hangingPunct="1">
              <a:spcBef>
                <a:spcPts val="1200"/>
              </a:spcBef>
              <a:buClr>
                <a:srgbClr val="C00000"/>
              </a:buClr>
              <a:buFont typeface="Wingdings" panose="05000000000000000000" pitchFamily="2" charset="2"/>
              <a:buChar char="§"/>
              <a:defRPr/>
            </a:pPr>
            <a:r>
              <a:rPr lang="de-DE" sz="2200" dirty="0">
                <a:solidFill>
                  <a:schemeClr val="tx2">
                    <a:lumMod val="50000"/>
                  </a:schemeClr>
                </a:solidFill>
              </a:rPr>
              <a:t>Der Spracherwerb erfolgt weitgehend ungesteuert. Der DaZ-Unterricht unterstützt den ungesteuerten Erwerb.</a:t>
            </a:r>
          </a:p>
          <a:p>
            <a:pPr marL="342900" indent="-342900" eaLnBrk="1" fontAlgn="auto" hangingPunct="1">
              <a:spcBef>
                <a:spcPts val="1200"/>
              </a:spcBef>
              <a:buClr>
                <a:srgbClr val="C00000"/>
              </a:buClr>
              <a:buFont typeface="Wingdings" panose="05000000000000000000" pitchFamily="2" charset="2"/>
              <a:buChar char="§"/>
              <a:defRPr/>
            </a:pPr>
            <a:r>
              <a:rPr lang="de-DE" sz="2200" dirty="0">
                <a:solidFill>
                  <a:schemeClr val="tx2">
                    <a:lumMod val="50000"/>
                  </a:schemeClr>
                </a:solidFill>
              </a:rPr>
              <a:t>Die Erstsprache kann in der Regel nicht als Unterrichtssprache genutzt werden.</a:t>
            </a:r>
          </a:p>
          <a:p>
            <a:pPr marL="0" indent="0" eaLnBrk="1" fontAlgn="auto" hangingPunct="1">
              <a:spcAft>
                <a:spcPts val="0"/>
              </a:spcAft>
              <a:buFont typeface="Arial" panose="020B0604020202020204" pitchFamily="34" charset="0"/>
              <a:buNone/>
              <a:defRPr/>
            </a:pPr>
            <a:endParaRPr lang="de-DE" sz="1000" dirty="0">
              <a:solidFill>
                <a:schemeClr val="tx2">
                  <a:lumMod val="50000"/>
                </a:schemeClr>
              </a:solidFill>
            </a:endParaRPr>
          </a:p>
          <a:p>
            <a:pPr marL="0" indent="0" eaLnBrk="1" fontAlgn="auto" hangingPunct="1">
              <a:spcAft>
                <a:spcPts val="0"/>
              </a:spcAft>
              <a:buFont typeface="Arial" panose="020B0604020202020204" pitchFamily="34" charset="0"/>
              <a:buNone/>
              <a:defRPr/>
            </a:pPr>
            <a:endParaRPr lang="de-DE" sz="1000" dirty="0">
              <a:solidFill>
                <a:schemeClr val="tx2">
                  <a:lumMod val="50000"/>
                </a:schemeClr>
              </a:solidFill>
            </a:endParaRPr>
          </a:p>
          <a:p>
            <a:pPr marL="0" indent="0" eaLnBrk="1" fontAlgn="auto" hangingPunct="1">
              <a:spcAft>
                <a:spcPts val="0"/>
              </a:spcAft>
              <a:buFont typeface="Arial" panose="020B0604020202020204" pitchFamily="34" charset="0"/>
              <a:buNone/>
              <a:defRPr/>
            </a:pPr>
            <a:r>
              <a:rPr lang="de-DE" sz="1200" dirty="0">
                <a:solidFill>
                  <a:schemeClr val="tx2">
                    <a:lumMod val="50000"/>
                  </a:schemeClr>
                </a:solidFill>
              </a:rPr>
              <a:t>           ebd., S. 16</a:t>
            </a:r>
            <a:endParaRPr lang="de-DE" sz="1200" dirty="0"/>
          </a:p>
        </p:txBody>
      </p:sp>
    </p:spTree>
    <p:extLst>
      <p:ext uri="{BB962C8B-B14F-4D97-AF65-F5344CB8AC3E}">
        <p14:creationId xmlns:p14="http://schemas.microsoft.com/office/powerpoint/2010/main" val="3145643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D075155-16C0-EF20-8E56-F344E9E0BEC4}"/>
              </a:ext>
            </a:extLst>
          </p:cNvPr>
          <p:cNvSpPr>
            <a:spLocks noGrp="1"/>
          </p:cNvSpPr>
          <p:nvPr>
            <p:ph sz="half" idx="1"/>
          </p:nvPr>
        </p:nvSpPr>
        <p:spPr>
          <a:xfrm>
            <a:off x="621103" y="2194560"/>
            <a:ext cx="5289890" cy="4292504"/>
          </a:xfrm>
        </p:spPr>
        <p:txBody>
          <a:bodyPr>
            <a:normAutofit fontScale="85000" lnSpcReduction="10000"/>
          </a:bodyPr>
          <a:lstStyle/>
          <a:p>
            <a:pPr marL="0" indent="0">
              <a:buNone/>
            </a:pPr>
            <a:r>
              <a:rPr lang="de-DE" b="1" dirty="0"/>
              <a:t>DURCHGÄNGIGE SPRACHBILDUNG</a:t>
            </a:r>
          </a:p>
          <a:p>
            <a:r>
              <a:rPr lang="de-DE" dirty="0"/>
              <a:t>„Durchgängige Sprachbildung“ bezeichnet ein Konzept, wie Bildungssprache </a:t>
            </a:r>
            <a:r>
              <a:rPr lang="de-DE" dirty="0">
                <a:highlight>
                  <a:srgbClr val="00FF00"/>
                </a:highlight>
              </a:rPr>
              <a:t>allen Schülerinnen und Schülern</a:t>
            </a:r>
            <a:r>
              <a:rPr lang="de-DE" dirty="0"/>
              <a:t> mit ihren unterschiedlichen sprachlichen Voraussetzungen </a:t>
            </a:r>
            <a:r>
              <a:rPr lang="de-DE" dirty="0">
                <a:highlight>
                  <a:srgbClr val="00FF00"/>
                </a:highlight>
              </a:rPr>
              <a:t>im Unterricht aller Fächer</a:t>
            </a:r>
            <a:r>
              <a:rPr lang="de-DE" dirty="0"/>
              <a:t> vermittelt werden kann.</a:t>
            </a:r>
          </a:p>
          <a:p>
            <a:r>
              <a:rPr lang="de-DE" dirty="0"/>
              <a:t>Durchgängige Sprachbildung richtet sich besonders an</a:t>
            </a:r>
          </a:p>
          <a:p>
            <a:pPr lvl="1"/>
            <a:r>
              <a:rPr lang="de-DE" dirty="0" err="1"/>
              <a:t>SuS</a:t>
            </a:r>
            <a:r>
              <a:rPr lang="de-DE" dirty="0"/>
              <a:t> mit Deutsch als Muttersprache aus spracharmen Elternhäusern</a:t>
            </a:r>
          </a:p>
          <a:p>
            <a:pPr lvl="1"/>
            <a:r>
              <a:rPr lang="de-DE" dirty="0" err="1"/>
              <a:t>SuS</a:t>
            </a:r>
            <a:r>
              <a:rPr lang="de-DE" dirty="0"/>
              <a:t> mit Migrationshintergrund, die in Deutschland aufgewachsen sind, in ihren Elternhäusern aber nicht Deutsch sprechen.</a:t>
            </a:r>
          </a:p>
          <a:p>
            <a:pPr lvl="1"/>
            <a:r>
              <a:rPr lang="de-DE" dirty="0" err="1"/>
              <a:t>SuS</a:t>
            </a:r>
            <a:r>
              <a:rPr lang="de-DE" dirty="0"/>
              <a:t> mit Migrationshintergrund, die die DaZ-Basisstufe besuchen oder besucht haben</a:t>
            </a:r>
          </a:p>
          <a:p>
            <a:pPr marL="0" indent="0">
              <a:buNone/>
            </a:pPr>
            <a:r>
              <a:rPr lang="de-DE" sz="1500" dirty="0">
                <a:solidFill>
                  <a:srgbClr val="002060"/>
                </a:solidFill>
                <a:hlinkClick r:id="rId2">
                  <a:extLst>
                    <a:ext uri="{A12FA001-AC4F-418D-AE19-62706E023703}">
                      <ahyp:hlinkClr xmlns:ahyp="http://schemas.microsoft.com/office/drawing/2018/hyperlinkcolor" val="tx"/>
                    </a:ext>
                  </a:extLst>
                </a:hlinkClick>
              </a:rPr>
              <a:t>https://www.schleswig-holstein.de/DE/fachinhalte/S/sprachbildung/sprachbildung</a:t>
            </a:r>
            <a:r>
              <a:rPr lang="de-DE" sz="1500" dirty="0">
                <a:solidFill>
                  <a:srgbClr val="002060"/>
                </a:solidFill>
              </a:rPr>
              <a:t> (entnommen am 28.01.2026)</a:t>
            </a:r>
            <a:endParaRPr lang="de-DE" dirty="0"/>
          </a:p>
        </p:txBody>
      </p:sp>
      <p:sp>
        <p:nvSpPr>
          <p:cNvPr id="4" name="Inhaltsplatzhalter 3">
            <a:extLst>
              <a:ext uri="{FF2B5EF4-FFF2-40B4-BE49-F238E27FC236}">
                <a16:creationId xmlns:a16="http://schemas.microsoft.com/office/drawing/2014/main" id="{F85C7214-EF7B-188C-BAE7-95A876AD334E}"/>
              </a:ext>
            </a:extLst>
          </p:cNvPr>
          <p:cNvSpPr>
            <a:spLocks noGrp="1"/>
          </p:cNvSpPr>
          <p:nvPr>
            <p:ph sz="half" idx="2"/>
          </p:nvPr>
        </p:nvSpPr>
        <p:spPr/>
        <p:txBody>
          <a:bodyPr>
            <a:normAutofit fontScale="85000" lnSpcReduction="10000"/>
          </a:bodyPr>
          <a:lstStyle/>
          <a:p>
            <a:pPr marL="0" indent="0">
              <a:buNone/>
            </a:pPr>
            <a:r>
              <a:rPr lang="de-DE" b="1" dirty="0"/>
              <a:t>DEUTSCH ALS ZWEITSPRACHE (DAZ)</a:t>
            </a:r>
          </a:p>
          <a:p>
            <a:r>
              <a:rPr lang="de-DE" dirty="0"/>
              <a:t>DaZ-Unterricht richtet sich </a:t>
            </a:r>
            <a:r>
              <a:rPr lang="de-DE" dirty="0">
                <a:highlight>
                  <a:srgbClr val="FFFF00"/>
                </a:highlight>
              </a:rPr>
              <a:t>nur an </a:t>
            </a:r>
            <a:r>
              <a:rPr lang="de-DE" dirty="0" err="1">
                <a:highlight>
                  <a:srgbClr val="FFFF00"/>
                </a:highlight>
              </a:rPr>
              <a:t>SuS</a:t>
            </a:r>
            <a:r>
              <a:rPr lang="de-DE" dirty="0">
                <a:highlight>
                  <a:srgbClr val="FFFF00"/>
                </a:highlight>
              </a:rPr>
              <a:t>, die ohne Deutschkenntnisse oder mit sehr geringen Deutschkenntnissen in der Basis- und Aufbaustufe die deutsche Sprache lernen</a:t>
            </a:r>
            <a:r>
              <a:rPr lang="de-DE" dirty="0"/>
              <a:t>. </a:t>
            </a:r>
          </a:p>
          <a:p>
            <a:r>
              <a:rPr lang="de-DE" dirty="0"/>
              <a:t>DaZ-Unterricht richtet sich nicht an </a:t>
            </a:r>
            <a:r>
              <a:rPr lang="de-DE" dirty="0" err="1"/>
              <a:t>SuS</a:t>
            </a:r>
            <a:r>
              <a:rPr lang="de-DE" dirty="0"/>
              <a:t> mit Migrationshintergrund, die in Deutschland aufgewachsen sind.</a:t>
            </a:r>
          </a:p>
        </p:txBody>
      </p:sp>
      <p:sp>
        <p:nvSpPr>
          <p:cNvPr id="5" name="Titel 1">
            <a:extLst>
              <a:ext uri="{FF2B5EF4-FFF2-40B4-BE49-F238E27FC236}">
                <a16:creationId xmlns:a16="http://schemas.microsoft.com/office/drawing/2014/main" id="{B7D43348-6C58-48E4-6FEE-1F93338EC177}"/>
              </a:ext>
            </a:extLst>
          </p:cNvPr>
          <p:cNvSpPr>
            <a:spLocks noGrp="1"/>
          </p:cNvSpPr>
          <p:nvPr>
            <p:ph type="title"/>
          </p:nvPr>
        </p:nvSpPr>
        <p:spPr>
          <a:xfrm>
            <a:off x="1069848" y="484632"/>
            <a:ext cx="10058400" cy="1609344"/>
          </a:xfrm>
        </p:spPr>
        <p:txBody>
          <a:bodyPr>
            <a:normAutofit/>
          </a:bodyPr>
          <a:lstStyle/>
          <a:p>
            <a:pPr algn="ctr"/>
            <a:r>
              <a:rPr lang="de-DE" sz="4400" dirty="0">
                <a:solidFill>
                  <a:schemeClr val="tx2">
                    <a:lumMod val="50000"/>
                  </a:schemeClr>
                </a:solidFill>
              </a:rPr>
              <a:t>Exkurs Deutsch als Zweitsprache (DaZ) vs. durchgängige </a:t>
            </a:r>
            <a:r>
              <a:rPr lang="de-DE" sz="4400" dirty="0" err="1">
                <a:solidFill>
                  <a:schemeClr val="tx2">
                    <a:lumMod val="50000"/>
                  </a:schemeClr>
                </a:solidFill>
              </a:rPr>
              <a:t>sprachbildung</a:t>
            </a:r>
            <a:endParaRPr lang="de-DE" sz="4400" dirty="0"/>
          </a:p>
        </p:txBody>
      </p:sp>
    </p:spTree>
    <p:extLst>
      <p:ext uri="{BB962C8B-B14F-4D97-AF65-F5344CB8AC3E}">
        <p14:creationId xmlns:p14="http://schemas.microsoft.com/office/powerpoint/2010/main" val="1881069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feil: nach rechts 2">
            <a:extLst>
              <a:ext uri="{FF2B5EF4-FFF2-40B4-BE49-F238E27FC236}">
                <a16:creationId xmlns:a16="http://schemas.microsoft.com/office/drawing/2014/main" id="{AECE3157-5DEE-E7E4-E15E-F4A4E854E698}"/>
              </a:ext>
            </a:extLst>
          </p:cNvPr>
          <p:cNvSpPr/>
          <p:nvPr/>
        </p:nvSpPr>
        <p:spPr>
          <a:xfrm>
            <a:off x="1160646" y="2509331"/>
            <a:ext cx="1491114" cy="769620"/>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10CE0AF3-AFA7-3CE7-BEB2-E365958D7900}"/>
              </a:ext>
            </a:extLst>
          </p:cNvPr>
          <p:cNvSpPr txBox="1"/>
          <p:nvPr/>
        </p:nvSpPr>
        <p:spPr>
          <a:xfrm>
            <a:off x="3017520" y="1863090"/>
            <a:ext cx="6621780" cy="2062103"/>
          </a:xfrm>
          <a:prstGeom prst="rect">
            <a:avLst/>
          </a:prstGeom>
          <a:noFill/>
        </p:spPr>
        <p:txBody>
          <a:bodyPr wrap="square" rtlCol="0">
            <a:spAutoFit/>
          </a:bodyPr>
          <a:lstStyle/>
          <a:p>
            <a:r>
              <a:rPr lang="de-DE" sz="2000" dirty="0"/>
              <a:t>Zur Vertiefung bei </a:t>
            </a:r>
            <a:r>
              <a:rPr lang="de-DE" sz="2000" dirty="0" err="1"/>
              <a:t>Moodle</a:t>
            </a:r>
            <a:r>
              <a:rPr lang="de-DE" dirty="0"/>
              <a:t>:</a:t>
            </a:r>
          </a:p>
          <a:p>
            <a:endParaRPr lang="de-DE" dirty="0"/>
          </a:p>
          <a:p>
            <a:pPr marL="285750" indent="-285750">
              <a:buClr>
                <a:srgbClr val="C00000"/>
              </a:buClr>
              <a:buFont typeface="Wingdings" panose="05000000000000000000" pitchFamily="2" charset="2"/>
              <a:buChar char="§"/>
            </a:pPr>
            <a:r>
              <a:rPr lang="de-DE" dirty="0"/>
              <a:t>Artikel „Deutsch als Fremd- und/oder Zweitsprache? (K)eine Grenzziehung“ von Birgit </a:t>
            </a:r>
            <a:r>
              <a:rPr lang="de-DE" dirty="0" err="1"/>
              <a:t>Springsits</a:t>
            </a:r>
            <a:r>
              <a:rPr lang="de-DE" dirty="0"/>
              <a:t> (2012)</a:t>
            </a:r>
          </a:p>
          <a:p>
            <a:pPr marL="285750" indent="-285750">
              <a:buClr>
                <a:srgbClr val="C00000"/>
              </a:buClr>
              <a:buFont typeface="Wingdings" panose="05000000000000000000" pitchFamily="2" charset="2"/>
              <a:buChar char="§"/>
            </a:pPr>
            <a:r>
              <a:rPr lang="de-DE" dirty="0"/>
              <a:t>Aufgabe: Was unterscheidet </a:t>
            </a:r>
            <a:r>
              <a:rPr lang="de-DE" dirty="0" err="1"/>
              <a:t>DaM</a:t>
            </a:r>
            <a:r>
              <a:rPr lang="de-DE" dirty="0"/>
              <a:t>-DaZ-DaF? von Lukas Mayrhofer (2020)</a:t>
            </a:r>
          </a:p>
          <a:p>
            <a:endParaRPr lang="de-DE" dirty="0"/>
          </a:p>
        </p:txBody>
      </p:sp>
    </p:spTree>
    <p:extLst>
      <p:ext uri="{BB962C8B-B14F-4D97-AF65-F5344CB8AC3E}">
        <p14:creationId xmlns:p14="http://schemas.microsoft.com/office/powerpoint/2010/main" val="785926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2365498-5F07-8401-0A8E-AC56ED5E2EAB}"/>
              </a:ext>
            </a:extLst>
          </p:cNvPr>
          <p:cNvSpPr>
            <a:spLocks noGrp="1"/>
          </p:cNvSpPr>
          <p:nvPr>
            <p:ph type="ctrTitle"/>
          </p:nvPr>
        </p:nvSpPr>
        <p:spPr/>
        <p:txBody>
          <a:bodyPr/>
          <a:lstStyle/>
          <a:p>
            <a:r>
              <a:rPr lang="de-DE" sz="7200" dirty="0"/>
              <a:t>Curriculare Anforderungen</a:t>
            </a:r>
          </a:p>
        </p:txBody>
      </p:sp>
    </p:spTree>
    <p:extLst>
      <p:ext uri="{BB962C8B-B14F-4D97-AF65-F5344CB8AC3E}">
        <p14:creationId xmlns:p14="http://schemas.microsoft.com/office/powerpoint/2010/main" val="3310477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C82659-B68A-C384-DE8E-C92470EA5089}"/>
              </a:ext>
            </a:extLst>
          </p:cNvPr>
          <p:cNvSpPr>
            <a:spLocks noGrp="1"/>
          </p:cNvSpPr>
          <p:nvPr>
            <p:ph type="title"/>
          </p:nvPr>
        </p:nvSpPr>
        <p:spPr/>
        <p:txBody>
          <a:bodyPr>
            <a:normAutofit/>
          </a:bodyPr>
          <a:lstStyle/>
          <a:p>
            <a:r>
              <a:rPr lang="de-DE" sz="4400" u="sng" dirty="0">
                <a:solidFill>
                  <a:schemeClr val="tx2">
                    <a:lumMod val="50000"/>
                  </a:schemeClr>
                </a:solidFill>
              </a:rPr>
              <a:t>Ziele und Intentionen:</a:t>
            </a:r>
            <a:endParaRPr lang="de-DE" sz="4400" dirty="0"/>
          </a:p>
        </p:txBody>
      </p:sp>
      <p:sp>
        <p:nvSpPr>
          <p:cNvPr id="3" name="Inhaltsplatzhalter 2">
            <a:extLst>
              <a:ext uri="{FF2B5EF4-FFF2-40B4-BE49-F238E27FC236}">
                <a16:creationId xmlns:a16="http://schemas.microsoft.com/office/drawing/2014/main" id="{EA3FAEA4-8195-CA08-0203-745A3654D451}"/>
              </a:ext>
            </a:extLst>
          </p:cNvPr>
          <p:cNvSpPr>
            <a:spLocks noGrp="1"/>
          </p:cNvSpPr>
          <p:nvPr>
            <p:ph idx="1"/>
          </p:nvPr>
        </p:nvSpPr>
        <p:spPr/>
        <p:txBody>
          <a:bodyPr/>
          <a:lstStyle/>
          <a:p>
            <a:pPr>
              <a:defRPr/>
            </a:pPr>
            <a:r>
              <a:rPr lang="de-DE" sz="2200" dirty="0">
                <a:solidFill>
                  <a:schemeClr val="tx2">
                    <a:lumMod val="50000"/>
                  </a:schemeClr>
                </a:solidFill>
              </a:rPr>
              <a:t>Einführung in die Grundlagen DaZ</a:t>
            </a:r>
          </a:p>
          <a:p>
            <a:pPr>
              <a:defRPr/>
            </a:pPr>
            <a:r>
              <a:rPr lang="de-DE" sz="2200" dirty="0">
                <a:solidFill>
                  <a:schemeClr val="tx2">
                    <a:lumMod val="50000"/>
                  </a:schemeClr>
                </a:solidFill>
              </a:rPr>
              <a:t>Konkrete Planung und Unterstützung</a:t>
            </a:r>
          </a:p>
          <a:p>
            <a:pPr>
              <a:defRPr/>
            </a:pPr>
            <a:r>
              <a:rPr lang="de-DE" sz="2200" dirty="0">
                <a:solidFill>
                  <a:schemeClr val="tx2">
                    <a:lumMod val="50000"/>
                  </a:schemeClr>
                </a:solidFill>
              </a:rPr>
              <a:t>Erleichterung der Koordination mit Fachkollegen</a:t>
            </a:r>
          </a:p>
          <a:p>
            <a:pPr>
              <a:defRPr/>
            </a:pPr>
            <a:r>
              <a:rPr lang="de-DE" sz="2200" dirty="0">
                <a:solidFill>
                  <a:schemeClr val="tx2">
                    <a:lumMod val="50000"/>
                  </a:schemeClr>
                </a:solidFill>
              </a:rPr>
              <a:t>Durchgängige Sprachbildung (= systematische Sprachförderung über einen längeren Zeitraum in allen Fächern)</a:t>
            </a:r>
          </a:p>
          <a:p>
            <a:pPr>
              <a:defRPr/>
            </a:pPr>
            <a:r>
              <a:rPr lang="de-DE" sz="2200" dirty="0">
                <a:solidFill>
                  <a:schemeClr val="tx2">
                    <a:lumMod val="50000"/>
                  </a:schemeClr>
                </a:solidFill>
              </a:rPr>
              <a:t>Wertebildung und Demokratieverständnis</a:t>
            </a:r>
          </a:p>
          <a:p>
            <a:pPr marL="0" indent="0">
              <a:buNone/>
              <a:defRPr/>
            </a:pPr>
            <a:endParaRPr lang="de-DE" sz="1100" dirty="0">
              <a:solidFill>
                <a:schemeClr val="tx2">
                  <a:lumMod val="50000"/>
                </a:schemeClr>
              </a:solidFill>
            </a:endParaRPr>
          </a:p>
          <a:p>
            <a:pPr marL="0" indent="0">
              <a:buNone/>
              <a:defRPr/>
            </a:pPr>
            <a:endParaRPr lang="de-DE" sz="1100" dirty="0">
              <a:solidFill>
                <a:schemeClr val="tx2">
                  <a:lumMod val="50000"/>
                </a:schemeClr>
              </a:solidFill>
            </a:endParaRPr>
          </a:p>
          <a:p>
            <a:pPr marL="0" indent="0">
              <a:buNone/>
              <a:defRPr/>
            </a:pPr>
            <a:endParaRPr lang="de-DE" sz="1100" dirty="0">
              <a:solidFill>
                <a:schemeClr val="tx2">
                  <a:lumMod val="50000"/>
                </a:schemeClr>
              </a:solidFill>
            </a:endParaRPr>
          </a:p>
          <a:p>
            <a:pPr marL="0" indent="0" algn="r">
              <a:buNone/>
              <a:defRPr/>
            </a:pPr>
            <a:r>
              <a:rPr lang="de-DE" sz="1000" dirty="0">
                <a:solidFill>
                  <a:schemeClr val="tx2">
                    <a:lumMod val="50000"/>
                  </a:schemeClr>
                </a:solidFill>
              </a:rPr>
              <a:t>Ministerium für Bildung und Frauen des Landes Schleswig- Holstein (Hrsg.)(2018): Curriculare Anforderungen Deutsch als Zweitsprache. Kiel</a:t>
            </a:r>
          </a:p>
          <a:p>
            <a:endParaRPr lang="de-DE" dirty="0"/>
          </a:p>
        </p:txBody>
      </p:sp>
    </p:spTree>
    <p:extLst>
      <p:ext uri="{BB962C8B-B14F-4D97-AF65-F5344CB8AC3E}">
        <p14:creationId xmlns:p14="http://schemas.microsoft.com/office/powerpoint/2010/main" val="3213035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F4CF65-1BB3-9907-0B70-D51F6C422B62}"/>
            </a:ext>
          </a:extLst>
        </p:cNvPr>
        <p:cNvGrpSpPr/>
        <p:nvPr/>
      </p:nvGrpSpPr>
      <p:grpSpPr>
        <a:xfrm>
          <a:off x="0" y="0"/>
          <a:ext cx="0" cy="0"/>
          <a:chOff x="0" y="0"/>
          <a:chExt cx="0" cy="0"/>
        </a:xfrm>
      </p:grpSpPr>
      <p:sp>
        <p:nvSpPr>
          <p:cNvPr id="19" name="Rectangle 10">
            <a:extLst>
              <a:ext uri="{FF2B5EF4-FFF2-40B4-BE49-F238E27FC236}">
                <a16:creationId xmlns:a16="http://schemas.microsoft.com/office/drawing/2014/main" id="{6E92ED10-4CE4-627D-B188-C1E83616F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3">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el 2">
            <a:extLst>
              <a:ext uri="{FF2B5EF4-FFF2-40B4-BE49-F238E27FC236}">
                <a16:creationId xmlns:a16="http://schemas.microsoft.com/office/drawing/2014/main" id="{32985E2E-1365-087D-B657-ABD64C1F88CE}"/>
              </a:ext>
            </a:extLst>
          </p:cNvPr>
          <p:cNvSpPr>
            <a:spLocks noGrp="1"/>
          </p:cNvSpPr>
          <p:nvPr>
            <p:ph type="title"/>
          </p:nvPr>
        </p:nvSpPr>
        <p:spPr>
          <a:xfrm>
            <a:off x="6400800" y="484632"/>
            <a:ext cx="5299586" cy="1609344"/>
          </a:xfrm>
          <a:ln>
            <a:noFill/>
          </a:ln>
        </p:spPr>
        <p:txBody>
          <a:bodyPr>
            <a:normAutofit/>
          </a:bodyPr>
          <a:lstStyle/>
          <a:p>
            <a:r>
              <a:rPr lang="de-DE" sz="4000" dirty="0"/>
              <a:t>Kennenlernen </a:t>
            </a:r>
          </a:p>
        </p:txBody>
      </p:sp>
      <p:sp>
        <p:nvSpPr>
          <p:cNvPr id="4" name="Inhaltsplatzhalter 3">
            <a:extLst>
              <a:ext uri="{FF2B5EF4-FFF2-40B4-BE49-F238E27FC236}">
                <a16:creationId xmlns:a16="http://schemas.microsoft.com/office/drawing/2014/main" id="{D0C103D8-5A74-85AB-C89D-0C4898C19B3A}"/>
              </a:ext>
            </a:extLst>
          </p:cNvPr>
          <p:cNvSpPr>
            <a:spLocks noGrp="1"/>
          </p:cNvSpPr>
          <p:nvPr>
            <p:ph idx="1"/>
          </p:nvPr>
        </p:nvSpPr>
        <p:spPr>
          <a:xfrm>
            <a:off x="6400799" y="2121408"/>
            <a:ext cx="5299585" cy="4050792"/>
          </a:xfrm>
        </p:spPr>
        <p:txBody>
          <a:bodyPr>
            <a:normAutofit/>
          </a:bodyPr>
          <a:lstStyle/>
          <a:p>
            <a:r>
              <a:rPr lang="de-DE" sz="2200" dirty="0"/>
              <a:t>Ihrer Schüler und Schülerinnen an der Schule</a:t>
            </a:r>
          </a:p>
          <a:p>
            <a:r>
              <a:rPr lang="de-DE" sz="2200" dirty="0"/>
              <a:t>Ihrer Kollegen und Kolleginnen an der Schule</a:t>
            </a:r>
          </a:p>
          <a:p>
            <a:r>
              <a:rPr lang="de-DE" sz="2200" dirty="0"/>
              <a:t>Ihrer Studienleiter und Studienleiterinnen</a:t>
            </a:r>
          </a:p>
          <a:p>
            <a:r>
              <a:rPr lang="de-DE" sz="2200" dirty="0"/>
              <a:t>der anderen Lehrkräfte im APL und </a:t>
            </a:r>
            <a:r>
              <a:rPr lang="de-DE" sz="2200" dirty="0" err="1"/>
              <a:t>LiV</a:t>
            </a:r>
            <a:endParaRPr lang="de-DE" sz="2200" dirty="0"/>
          </a:p>
          <a:p>
            <a:r>
              <a:rPr lang="de-DE" sz="2200" dirty="0"/>
              <a:t>…</a:t>
            </a:r>
          </a:p>
        </p:txBody>
      </p:sp>
      <p:sp>
        <p:nvSpPr>
          <p:cNvPr id="2" name="Fußzeilenplatzhalter 1">
            <a:extLst>
              <a:ext uri="{FF2B5EF4-FFF2-40B4-BE49-F238E27FC236}">
                <a16:creationId xmlns:a16="http://schemas.microsoft.com/office/drawing/2014/main" id="{CE2209CF-66D1-EC80-F0BF-EF7680386E09}"/>
              </a:ext>
            </a:extLst>
          </p:cNvPr>
          <p:cNvSpPr>
            <a:spLocks noGrp="1"/>
          </p:cNvSpPr>
          <p:nvPr>
            <p:ph type="ftr" sz="quarter" idx="11"/>
          </p:nvPr>
        </p:nvSpPr>
        <p:spPr>
          <a:xfrm>
            <a:off x="612560" y="6272784"/>
            <a:ext cx="5213152" cy="365125"/>
          </a:xfrm>
        </p:spPr>
        <p:txBody>
          <a:bodyPr>
            <a:normAutofit/>
          </a:bodyPr>
          <a:lstStyle/>
          <a:p>
            <a:pPr>
              <a:spcAft>
                <a:spcPts val="600"/>
              </a:spcAft>
            </a:pPr>
            <a:endParaRPr lang="de-DE" dirty="0">
              <a:solidFill>
                <a:srgbClr val="FFFFFF"/>
              </a:solidFill>
            </a:endParaRPr>
          </a:p>
        </p:txBody>
      </p:sp>
      <p:grpSp>
        <p:nvGrpSpPr>
          <p:cNvPr id="20" name="Group 12">
            <a:extLst>
              <a:ext uri="{FF2B5EF4-FFF2-40B4-BE49-F238E27FC236}">
                <a16:creationId xmlns:a16="http://schemas.microsoft.com/office/drawing/2014/main" id="{AE1277AE-576C-0513-20EA-2A1370D20B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E4A88806-99D3-2E89-F691-92A246BD3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14">
              <a:extLst>
                <a:ext uri="{FF2B5EF4-FFF2-40B4-BE49-F238E27FC236}">
                  <a16:creationId xmlns:a16="http://schemas.microsoft.com/office/drawing/2014/main" id="{860EA0E8-D384-D1CE-37CE-14E0E4704F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8" name="Grafik 7">
            <a:extLst>
              <a:ext uri="{FF2B5EF4-FFF2-40B4-BE49-F238E27FC236}">
                <a16:creationId xmlns:a16="http://schemas.microsoft.com/office/drawing/2014/main" id="{3F2CE38D-132B-BA7D-4696-7395341319FF}"/>
              </a:ext>
            </a:extLst>
          </p:cNvPr>
          <p:cNvPicPr>
            <a:picLocks noChangeAspect="1"/>
          </p:cNvPicPr>
          <p:nvPr/>
        </p:nvPicPr>
        <p:blipFill>
          <a:blip r:embed="rId5"/>
          <a:stretch>
            <a:fillRect/>
          </a:stretch>
        </p:blipFill>
        <p:spPr>
          <a:xfrm>
            <a:off x="252624" y="901750"/>
            <a:ext cx="5933024" cy="4469284"/>
          </a:xfrm>
          <a:prstGeom prst="rect">
            <a:avLst/>
          </a:prstGeom>
        </p:spPr>
      </p:pic>
    </p:spTree>
    <p:extLst>
      <p:ext uri="{BB962C8B-B14F-4D97-AF65-F5344CB8AC3E}">
        <p14:creationId xmlns:p14="http://schemas.microsoft.com/office/powerpoint/2010/main" val="1803109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DE411-362D-6274-3429-B0C71E58198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04B0644-D640-097E-3B5A-C73B422FC417}"/>
              </a:ext>
            </a:extLst>
          </p:cNvPr>
          <p:cNvSpPr>
            <a:spLocks noGrp="1"/>
          </p:cNvSpPr>
          <p:nvPr>
            <p:ph type="title"/>
          </p:nvPr>
        </p:nvSpPr>
        <p:spPr/>
        <p:txBody>
          <a:bodyPr>
            <a:normAutofit/>
          </a:bodyPr>
          <a:lstStyle/>
          <a:p>
            <a:r>
              <a:rPr lang="de-DE" sz="4400" u="sng" dirty="0">
                <a:solidFill>
                  <a:schemeClr val="tx2">
                    <a:lumMod val="50000"/>
                  </a:schemeClr>
                </a:solidFill>
              </a:rPr>
              <a:t>Aufbau und Struktur:</a:t>
            </a:r>
            <a:endParaRPr lang="de-DE" sz="4400" dirty="0"/>
          </a:p>
        </p:txBody>
      </p:sp>
      <p:sp>
        <p:nvSpPr>
          <p:cNvPr id="3" name="Inhaltsplatzhalter 2">
            <a:extLst>
              <a:ext uri="{FF2B5EF4-FFF2-40B4-BE49-F238E27FC236}">
                <a16:creationId xmlns:a16="http://schemas.microsoft.com/office/drawing/2014/main" id="{020DB750-9655-B374-5CD4-35C195459110}"/>
              </a:ext>
            </a:extLst>
          </p:cNvPr>
          <p:cNvSpPr>
            <a:spLocks noGrp="1"/>
          </p:cNvSpPr>
          <p:nvPr>
            <p:ph idx="1"/>
          </p:nvPr>
        </p:nvSpPr>
        <p:spPr>
          <a:xfrm>
            <a:off x="1063752" y="1774556"/>
            <a:ext cx="10058400" cy="4598811"/>
          </a:xfrm>
        </p:spPr>
        <p:txBody>
          <a:bodyPr>
            <a:normAutofit fontScale="77500" lnSpcReduction="20000"/>
          </a:bodyPr>
          <a:lstStyle/>
          <a:p>
            <a:pPr marL="0" indent="0">
              <a:buNone/>
              <a:defRPr/>
            </a:pPr>
            <a:endParaRPr lang="de-DE" sz="1100" dirty="0">
              <a:solidFill>
                <a:schemeClr val="tx2">
                  <a:lumMod val="50000"/>
                </a:schemeClr>
              </a:solidFill>
            </a:endParaRPr>
          </a:p>
          <a:p>
            <a:pPr marL="0" indent="0">
              <a:buNone/>
              <a:defRPr/>
            </a:pPr>
            <a:r>
              <a:rPr lang="de-DE" sz="3100" dirty="0">
                <a:solidFill>
                  <a:srgbClr val="C00000"/>
                </a:solidFill>
                <a:sym typeface="Wingdings" panose="05000000000000000000" pitchFamily="2" charset="2"/>
              </a:rPr>
              <a:t></a:t>
            </a:r>
            <a:r>
              <a:rPr lang="de-DE" sz="3100" dirty="0">
                <a:solidFill>
                  <a:schemeClr val="tx2">
                    <a:lumMod val="50000"/>
                  </a:schemeClr>
                </a:solidFill>
                <a:sym typeface="Wingdings" panose="05000000000000000000" pitchFamily="2" charset="2"/>
              </a:rPr>
              <a:t> </a:t>
            </a:r>
            <a:r>
              <a:rPr lang="de-DE" sz="2900" dirty="0">
                <a:solidFill>
                  <a:schemeClr val="tx2">
                    <a:lumMod val="50000"/>
                  </a:schemeClr>
                </a:solidFill>
              </a:rPr>
              <a:t>Insgesamt 7 Kapitel:</a:t>
            </a:r>
          </a:p>
          <a:p>
            <a:pPr marL="0" indent="0">
              <a:buNone/>
              <a:defRPr/>
            </a:pPr>
            <a:r>
              <a:rPr lang="de-DE" sz="2900" dirty="0">
                <a:solidFill>
                  <a:schemeClr val="tx2">
                    <a:lumMod val="50000"/>
                  </a:schemeClr>
                </a:solidFill>
              </a:rPr>
              <a:t>Kapitel 1-6: Grundlegende Hinweise und Erläuterungen</a:t>
            </a:r>
          </a:p>
          <a:p>
            <a:pPr marL="514350" indent="-514350">
              <a:buFont typeface="Arial" panose="020B0604020202020204" pitchFamily="34" charset="0"/>
              <a:buAutoNum type="arabicPeriod"/>
              <a:defRPr/>
            </a:pPr>
            <a:r>
              <a:rPr lang="de-DE" sz="2900" dirty="0">
                <a:solidFill>
                  <a:schemeClr val="tx2">
                    <a:lumMod val="50000"/>
                  </a:schemeClr>
                </a:solidFill>
              </a:rPr>
              <a:t>Geltungsbereich und Kontexte</a:t>
            </a:r>
          </a:p>
          <a:p>
            <a:pPr marL="514350" indent="-514350">
              <a:buFont typeface="Arial" panose="020B0604020202020204" pitchFamily="34" charset="0"/>
              <a:buAutoNum type="arabicPeriod"/>
              <a:defRPr/>
            </a:pPr>
            <a:r>
              <a:rPr lang="de-DE" sz="2900" dirty="0">
                <a:solidFill>
                  <a:schemeClr val="tx2">
                    <a:lumMod val="50000"/>
                  </a:schemeClr>
                </a:solidFill>
              </a:rPr>
              <a:t>Wertebildung und Demokratieverständnis</a:t>
            </a:r>
          </a:p>
          <a:p>
            <a:pPr marL="514350" indent="-514350">
              <a:buFont typeface="Arial" panose="020B0604020202020204" pitchFamily="34" charset="0"/>
              <a:buAutoNum type="arabicPeriod"/>
              <a:defRPr/>
            </a:pPr>
            <a:r>
              <a:rPr lang="de-DE" sz="2900" dirty="0">
                <a:solidFill>
                  <a:schemeClr val="tx2">
                    <a:lumMod val="50000"/>
                  </a:schemeClr>
                </a:solidFill>
              </a:rPr>
              <a:t>Definition der Kompetenzbegriffe</a:t>
            </a:r>
          </a:p>
          <a:p>
            <a:pPr marL="514350" indent="-514350">
              <a:buFont typeface="Arial" panose="020B0604020202020204" pitchFamily="34" charset="0"/>
              <a:buAutoNum type="arabicPeriod"/>
              <a:defRPr/>
            </a:pPr>
            <a:r>
              <a:rPr lang="de-DE" sz="2900" dirty="0">
                <a:solidFill>
                  <a:schemeClr val="tx2">
                    <a:lumMod val="50000"/>
                  </a:schemeClr>
                </a:solidFill>
              </a:rPr>
              <a:t>Fachlichkeit im Übergang von der DaZ-Klasse zum Regelunterricht</a:t>
            </a:r>
          </a:p>
          <a:p>
            <a:pPr marL="514350" indent="-514350">
              <a:buFont typeface="Arial" panose="020B0604020202020204" pitchFamily="34" charset="0"/>
              <a:buAutoNum type="arabicPeriod"/>
              <a:defRPr/>
            </a:pPr>
            <a:r>
              <a:rPr lang="de-DE" sz="2900" dirty="0">
                <a:solidFill>
                  <a:schemeClr val="tx2">
                    <a:lumMod val="50000"/>
                  </a:schemeClr>
                </a:solidFill>
              </a:rPr>
              <a:t>Didaktische und Methodische Leitlinien</a:t>
            </a:r>
          </a:p>
          <a:p>
            <a:pPr marL="514350" indent="-514350">
              <a:buFont typeface="Arial" panose="020B0604020202020204" pitchFamily="34" charset="0"/>
              <a:buAutoNum type="arabicPeriod"/>
              <a:defRPr/>
            </a:pPr>
            <a:r>
              <a:rPr lang="de-DE" sz="2900" dirty="0">
                <a:solidFill>
                  <a:schemeClr val="tx2">
                    <a:lumMod val="50000"/>
                  </a:schemeClr>
                </a:solidFill>
              </a:rPr>
              <a:t>Kompetenzbereiche Deutsch als Zweitsprache</a:t>
            </a:r>
          </a:p>
          <a:p>
            <a:pPr marL="0" indent="0">
              <a:buNone/>
              <a:defRPr/>
            </a:pPr>
            <a:r>
              <a:rPr lang="de-DE" sz="2900" dirty="0">
                <a:solidFill>
                  <a:schemeClr val="tx2">
                    <a:lumMod val="50000"/>
                  </a:schemeClr>
                </a:solidFill>
              </a:rPr>
              <a:t>Kapitel 7: Tabellarische Übersicht (zu erwerbende Kompetenzen, Themen und Inhalte, Sprachliche Mittel auf Wort-,Satz- und Textebene, Grammatische Progression und Syntax)</a:t>
            </a:r>
          </a:p>
          <a:p>
            <a:pPr marL="0" indent="0" algn="r">
              <a:buNone/>
              <a:defRPr/>
            </a:pPr>
            <a:r>
              <a:rPr lang="de-DE" sz="1300" dirty="0">
                <a:solidFill>
                  <a:schemeClr val="tx2">
                    <a:lumMod val="50000"/>
                  </a:schemeClr>
                </a:solidFill>
              </a:rPr>
              <a:t>Ministerium für Bildung und Frauen des Landes Schleswig- Holstein (Hrsg.)(2018): Curriculare Anforderungen Deutsch als Zweitsprache. Kiel</a:t>
            </a:r>
          </a:p>
          <a:p>
            <a:endParaRPr lang="de-DE" dirty="0"/>
          </a:p>
        </p:txBody>
      </p:sp>
    </p:spTree>
    <p:extLst>
      <p:ext uri="{BB962C8B-B14F-4D97-AF65-F5344CB8AC3E}">
        <p14:creationId xmlns:p14="http://schemas.microsoft.com/office/powerpoint/2010/main" val="3484500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E63CB3-E0D5-B68E-A2FE-9586759D81CF}"/>
              </a:ext>
            </a:extLst>
          </p:cNvPr>
          <p:cNvSpPr>
            <a:spLocks noGrp="1"/>
          </p:cNvSpPr>
          <p:nvPr>
            <p:ph type="title"/>
          </p:nvPr>
        </p:nvSpPr>
        <p:spPr>
          <a:xfrm>
            <a:off x="925730" y="305195"/>
            <a:ext cx="10058400" cy="1609344"/>
          </a:xfrm>
        </p:spPr>
        <p:txBody>
          <a:bodyPr>
            <a:normAutofit/>
          </a:bodyPr>
          <a:lstStyle/>
          <a:p>
            <a:r>
              <a:rPr lang="de-DE" sz="4400" dirty="0" err="1"/>
              <a:t>Ralley</a:t>
            </a:r>
            <a:r>
              <a:rPr lang="de-DE" sz="4400" dirty="0"/>
              <a:t> durch die Curricularen Anforderungen</a:t>
            </a:r>
          </a:p>
        </p:txBody>
      </p:sp>
      <p:sp>
        <p:nvSpPr>
          <p:cNvPr id="3" name="Inhaltsplatzhalter 2">
            <a:extLst>
              <a:ext uri="{FF2B5EF4-FFF2-40B4-BE49-F238E27FC236}">
                <a16:creationId xmlns:a16="http://schemas.microsoft.com/office/drawing/2014/main" id="{10B42CD5-A185-E44E-7137-6D7F5BAA2C99}"/>
              </a:ext>
            </a:extLst>
          </p:cNvPr>
          <p:cNvSpPr>
            <a:spLocks noGrp="1"/>
          </p:cNvSpPr>
          <p:nvPr>
            <p:ph idx="1"/>
          </p:nvPr>
        </p:nvSpPr>
        <p:spPr>
          <a:xfrm>
            <a:off x="570781" y="2017776"/>
            <a:ext cx="11050438" cy="4396740"/>
          </a:xfrm>
        </p:spPr>
        <p:txBody>
          <a:bodyPr>
            <a:normAutofit fontScale="85000" lnSpcReduction="20000"/>
          </a:bodyPr>
          <a:lstStyle/>
          <a:p>
            <a:r>
              <a:rPr lang="de-DE" dirty="0"/>
              <a:t>Kapitel 1.1: Welche Ziele stehen neben der Durchgängigen Sprachbildung noch im Vordergrund? Nennen Sie drei Ziele.</a:t>
            </a:r>
          </a:p>
          <a:p>
            <a:r>
              <a:rPr lang="de-DE" dirty="0"/>
              <a:t>Kapitel  2: Welche Werte sollen im DaZ-Unterricht vermittelt werden? Warum ist es wichtig, dass die </a:t>
            </a:r>
            <a:r>
              <a:rPr lang="de-DE" dirty="0" err="1"/>
              <a:t>SuS</a:t>
            </a:r>
            <a:r>
              <a:rPr lang="de-DE" dirty="0"/>
              <a:t> diese Werte kennenlernen?</a:t>
            </a:r>
          </a:p>
          <a:p>
            <a:r>
              <a:rPr lang="de-DE" dirty="0"/>
              <a:t>Kapitel 3.1: Welche Funktion haben die Niveaubeschreibungen?</a:t>
            </a:r>
          </a:p>
          <a:p>
            <a:r>
              <a:rPr lang="de-DE" dirty="0"/>
              <a:t>Kapitel 3.2: Welche Aspekte gehören zur Interkulturellen Kompetenz? Nennen Sie zwei Aspekte, die für Sie besonders wichtig sind.</a:t>
            </a:r>
          </a:p>
          <a:p>
            <a:r>
              <a:rPr lang="de-DE" dirty="0"/>
              <a:t>Kapitel 5: Welche Fragen stellt sich die Lehrkraft immer bei der Unterrichtsplanung in der DaZ-Basisstufe?</a:t>
            </a:r>
          </a:p>
          <a:p>
            <a:r>
              <a:rPr lang="de-DE" dirty="0"/>
              <a:t>Kapitel 6: Welche drei Kompetenzbereiche unterscheiden wir im Fach DaZ?</a:t>
            </a:r>
          </a:p>
          <a:p>
            <a:r>
              <a:rPr lang="de-DE" dirty="0"/>
              <a:t>Kapitel 7: Wofür stehen die Abkürzungen: </a:t>
            </a:r>
            <a:r>
              <a:rPr lang="de-DE" dirty="0" err="1"/>
              <a:t>HSp</a:t>
            </a:r>
            <a:r>
              <a:rPr lang="de-DE" dirty="0"/>
              <a:t>, HT, L, SCH in der tabellarischen Übersicht?</a:t>
            </a:r>
          </a:p>
          <a:p>
            <a:pPr marL="0" indent="0">
              <a:buNone/>
            </a:pPr>
            <a:endParaRPr lang="de-DE" dirty="0"/>
          </a:p>
          <a:p>
            <a:pPr marL="0" indent="0">
              <a:buNone/>
            </a:pPr>
            <a:r>
              <a:rPr lang="de-DE" b="1" dirty="0"/>
              <a:t>Zusatz:</a:t>
            </a:r>
          </a:p>
          <a:p>
            <a:r>
              <a:rPr lang="de-DE" dirty="0"/>
              <a:t>Kapitel 5: Kapitel 5: Warum ist Differenzierung im DaZ-Unterricht von besonderer Bedeutung?</a:t>
            </a:r>
          </a:p>
          <a:p>
            <a:r>
              <a:rPr lang="de-DE" dirty="0"/>
              <a:t>Kapitel 6: Was ist </a:t>
            </a:r>
            <a:r>
              <a:rPr lang="de-DE" dirty="0" err="1"/>
              <a:t>Scaffolding</a:t>
            </a:r>
            <a:r>
              <a:rPr lang="de-DE" dirty="0"/>
              <a:t>?</a:t>
            </a:r>
          </a:p>
        </p:txBody>
      </p:sp>
      <p:pic>
        <p:nvPicPr>
          <p:cNvPr id="4" name="Grafik 3">
            <a:extLst>
              <a:ext uri="{FF2B5EF4-FFF2-40B4-BE49-F238E27FC236}">
                <a16:creationId xmlns:a16="http://schemas.microsoft.com/office/drawing/2014/main" id="{F34F706C-F860-D388-4CB6-516B44AAFE9B}"/>
              </a:ext>
            </a:extLst>
          </p:cNvPr>
          <p:cNvPicPr>
            <a:picLocks noChangeAspect="1"/>
          </p:cNvPicPr>
          <p:nvPr/>
        </p:nvPicPr>
        <p:blipFill>
          <a:blip r:embed="rId2"/>
          <a:stretch>
            <a:fillRect/>
          </a:stretch>
        </p:blipFill>
        <p:spPr>
          <a:xfrm>
            <a:off x="9844983" y="767305"/>
            <a:ext cx="1043997" cy="1043997"/>
          </a:xfrm>
          <a:prstGeom prst="rect">
            <a:avLst/>
          </a:prstGeom>
        </p:spPr>
      </p:pic>
    </p:spTree>
    <p:extLst>
      <p:ext uri="{BB962C8B-B14F-4D97-AF65-F5344CB8AC3E}">
        <p14:creationId xmlns:p14="http://schemas.microsoft.com/office/powerpoint/2010/main" val="914529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F35E6C-98EF-4AD1-23EF-C2297D604122}"/>
              </a:ext>
            </a:extLst>
          </p:cNvPr>
          <p:cNvSpPr>
            <a:spLocks noGrp="1"/>
          </p:cNvSpPr>
          <p:nvPr>
            <p:ph type="title"/>
          </p:nvPr>
        </p:nvSpPr>
        <p:spPr/>
        <p:txBody>
          <a:bodyPr>
            <a:normAutofit fontScale="90000"/>
          </a:bodyPr>
          <a:lstStyle/>
          <a:p>
            <a:br>
              <a:rPr lang="de-DE" sz="3300" dirty="0"/>
            </a:br>
            <a:r>
              <a:rPr lang="de-DE" sz="3300" dirty="0"/>
              <a:t>Kapitel 1.1: Welche Ziele stehen neben der Durchgängigen Sprachbildung noch im Vordergrund? Nennen Sie drei ziele</a:t>
            </a:r>
            <a:r>
              <a:rPr lang="de-DE" dirty="0"/>
              <a:t>.</a:t>
            </a:r>
          </a:p>
        </p:txBody>
      </p:sp>
      <p:sp>
        <p:nvSpPr>
          <p:cNvPr id="3" name="Inhaltsplatzhalter 2">
            <a:extLst>
              <a:ext uri="{FF2B5EF4-FFF2-40B4-BE49-F238E27FC236}">
                <a16:creationId xmlns:a16="http://schemas.microsoft.com/office/drawing/2014/main" id="{DC809D24-2730-C0DA-D4E8-AC1F8CD3E02F}"/>
              </a:ext>
            </a:extLst>
          </p:cNvPr>
          <p:cNvSpPr>
            <a:spLocks noGrp="1"/>
          </p:cNvSpPr>
          <p:nvPr>
            <p:ph idx="1"/>
          </p:nvPr>
        </p:nvSpPr>
        <p:spPr>
          <a:xfrm>
            <a:off x="1066800" y="2093976"/>
            <a:ext cx="10058400" cy="2942844"/>
          </a:xfrm>
        </p:spPr>
        <p:txBody>
          <a:bodyPr/>
          <a:lstStyle/>
          <a:p>
            <a:pPr>
              <a:defRPr/>
            </a:pPr>
            <a:endParaRPr lang="de-DE" sz="2200" dirty="0">
              <a:solidFill>
                <a:schemeClr val="tx2">
                  <a:lumMod val="50000"/>
                </a:schemeClr>
              </a:solidFill>
            </a:endParaRPr>
          </a:p>
          <a:p>
            <a:pPr>
              <a:defRPr/>
            </a:pPr>
            <a:r>
              <a:rPr lang="de-DE" sz="2200" dirty="0">
                <a:solidFill>
                  <a:schemeClr val="tx2">
                    <a:lumMod val="50000"/>
                  </a:schemeClr>
                </a:solidFill>
              </a:rPr>
              <a:t>Vermittlung demokratischer Grundwerte</a:t>
            </a:r>
          </a:p>
          <a:p>
            <a:pPr>
              <a:defRPr/>
            </a:pPr>
            <a:r>
              <a:rPr lang="de-DE" sz="2200" dirty="0">
                <a:solidFill>
                  <a:schemeClr val="tx2">
                    <a:lumMod val="50000"/>
                  </a:schemeClr>
                </a:solidFill>
              </a:rPr>
              <a:t>Vermittlung interkultureller Kompetenzen</a:t>
            </a:r>
          </a:p>
          <a:p>
            <a:pPr>
              <a:defRPr/>
            </a:pPr>
            <a:r>
              <a:rPr lang="de-DE" sz="2200" dirty="0">
                <a:solidFill>
                  <a:schemeClr val="tx2">
                    <a:lumMod val="50000"/>
                  </a:schemeClr>
                </a:solidFill>
              </a:rPr>
              <a:t>Gleichberechtige Teilhabe aller Schülerinnen und Schüler an Bildung und Gesellschaft</a:t>
            </a:r>
          </a:p>
          <a:p>
            <a:pPr marL="0" indent="0">
              <a:buNone/>
            </a:pPr>
            <a:endParaRPr lang="de-DE" sz="1000" dirty="0"/>
          </a:p>
          <a:p>
            <a:pPr marL="0" indent="0" algn="r">
              <a:buNone/>
            </a:pPr>
            <a:r>
              <a:rPr lang="de-DE" sz="1000" dirty="0"/>
              <a:t>Ministerium für Bildung, Wissenschaft und Kultur (Hrsg.)(2018): Curriculare Anforderungen Deutsch als Zweitsprache</a:t>
            </a:r>
          </a:p>
          <a:p>
            <a:pPr marL="0" indent="0">
              <a:buNone/>
            </a:pPr>
            <a:endParaRPr lang="de-DE" sz="1000" dirty="0"/>
          </a:p>
        </p:txBody>
      </p:sp>
    </p:spTree>
    <p:extLst>
      <p:ext uri="{BB962C8B-B14F-4D97-AF65-F5344CB8AC3E}">
        <p14:creationId xmlns:p14="http://schemas.microsoft.com/office/powerpoint/2010/main" val="1873074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FC602-1A74-6A38-4A51-AA2B94627F2F}"/>
              </a:ext>
            </a:extLst>
          </p:cNvPr>
          <p:cNvSpPr>
            <a:spLocks noGrp="1"/>
          </p:cNvSpPr>
          <p:nvPr>
            <p:ph type="title"/>
          </p:nvPr>
        </p:nvSpPr>
        <p:spPr/>
        <p:txBody>
          <a:bodyPr>
            <a:normAutofit/>
          </a:bodyPr>
          <a:lstStyle/>
          <a:p>
            <a:r>
              <a:rPr lang="de-DE" sz="3000" dirty="0"/>
              <a:t>Kapitel 3.1: Welche Funktion haben die Niveaubeschreibungen?</a:t>
            </a:r>
          </a:p>
        </p:txBody>
      </p:sp>
      <p:sp>
        <p:nvSpPr>
          <p:cNvPr id="3" name="Inhaltsplatzhalter 2">
            <a:extLst>
              <a:ext uri="{FF2B5EF4-FFF2-40B4-BE49-F238E27FC236}">
                <a16:creationId xmlns:a16="http://schemas.microsoft.com/office/drawing/2014/main" id="{616443EF-4C89-6304-2748-FD08EFBFD958}"/>
              </a:ext>
            </a:extLst>
          </p:cNvPr>
          <p:cNvSpPr>
            <a:spLocks noGrp="1"/>
          </p:cNvSpPr>
          <p:nvPr>
            <p:ph idx="1"/>
          </p:nvPr>
        </p:nvSpPr>
        <p:spPr>
          <a:xfrm>
            <a:off x="1069848" y="2430780"/>
            <a:ext cx="10058400" cy="2903220"/>
          </a:xfrm>
        </p:spPr>
        <p:txBody>
          <a:bodyPr>
            <a:normAutofit fontScale="92500" lnSpcReduction="20000"/>
          </a:bodyPr>
          <a:lstStyle/>
          <a:p>
            <a:r>
              <a:rPr lang="de-DE" sz="2200" dirty="0"/>
              <a:t>Die Niveaubeschreibungen sind ein diagnostisches Instrument.</a:t>
            </a:r>
          </a:p>
          <a:p>
            <a:r>
              <a:rPr lang="de-DE" sz="2200" dirty="0"/>
              <a:t>Die Niveaubeschreibungen können zur Beobachtung des Lernfortschritts einzelner </a:t>
            </a:r>
            <a:r>
              <a:rPr lang="de-DE" sz="2200" dirty="0" err="1"/>
              <a:t>SuS</a:t>
            </a:r>
            <a:r>
              <a:rPr lang="de-DE" sz="2200" dirty="0"/>
              <a:t> während des Lernprozesses eingesetzt werden. </a:t>
            </a:r>
          </a:p>
          <a:p>
            <a:r>
              <a:rPr lang="de-DE" sz="2200" dirty="0"/>
              <a:t>Die Niveaubeschreibungen ermöglichen eine Diagnostik in verschiedenen sprachlichen Teilbereichen (z. B.: Schreiben, Artikulation). (≠ Gemeinsamer Europäischer Referenzrahmen)</a:t>
            </a:r>
          </a:p>
          <a:p>
            <a:endParaRPr lang="de-DE" sz="2200" dirty="0"/>
          </a:p>
          <a:p>
            <a:pPr marL="0" indent="0">
              <a:buNone/>
            </a:pPr>
            <a:endParaRPr lang="de-DE" sz="2200" dirty="0"/>
          </a:p>
          <a:p>
            <a:pPr marL="0" indent="0" algn="r">
              <a:buNone/>
            </a:pPr>
            <a:r>
              <a:rPr lang="de-DE" sz="1000" dirty="0"/>
              <a:t>Ministerium für Bildung, Wissenschaft und Kultur (Hrsg.)(2018): Curriculare Anforderungen Deutsch als Zweitsprache</a:t>
            </a:r>
          </a:p>
          <a:p>
            <a:pPr marL="0" indent="0" algn="r">
              <a:buNone/>
            </a:pPr>
            <a:endParaRPr lang="de-DE" sz="1000" dirty="0"/>
          </a:p>
        </p:txBody>
      </p:sp>
    </p:spTree>
    <p:extLst>
      <p:ext uri="{BB962C8B-B14F-4D97-AF65-F5344CB8AC3E}">
        <p14:creationId xmlns:p14="http://schemas.microsoft.com/office/powerpoint/2010/main" val="718485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96AF5A-5BE6-3B8A-FCC3-F437B34E5459}"/>
              </a:ext>
            </a:extLst>
          </p:cNvPr>
          <p:cNvSpPr>
            <a:spLocks noGrp="1"/>
          </p:cNvSpPr>
          <p:nvPr>
            <p:ph type="title"/>
          </p:nvPr>
        </p:nvSpPr>
        <p:spPr>
          <a:xfrm>
            <a:off x="937404" y="277597"/>
            <a:ext cx="10604740" cy="1609344"/>
          </a:xfrm>
        </p:spPr>
        <p:txBody>
          <a:bodyPr>
            <a:normAutofit/>
          </a:bodyPr>
          <a:lstStyle/>
          <a:p>
            <a:r>
              <a:rPr lang="de-DE" sz="3000" dirty="0"/>
              <a:t>Kapitel 3.2: welche Aspekte gehören ZUR Interkulturellen Kompetenz? Nennen Sie zwei Aspekte, die für Sie besonders wichtig sind.</a:t>
            </a:r>
          </a:p>
        </p:txBody>
      </p:sp>
      <p:sp>
        <p:nvSpPr>
          <p:cNvPr id="3" name="Inhaltsplatzhalter 2">
            <a:extLst>
              <a:ext uri="{FF2B5EF4-FFF2-40B4-BE49-F238E27FC236}">
                <a16:creationId xmlns:a16="http://schemas.microsoft.com/office/drawing/2014/main" id="{1B6D3AD3-537D-E5C2-7EEE-F1483FC360B1}"/>
              </a:ext>
            </a:extLst>
          </p:cNvPr>
          <p:cNvSpPr>
            <a:spLocks noGrp="1"/>
          </p:cNvSpPr>
          <p:nvPr>
            <p:ph idx="1"/>
          </p:nvPr>
        </p:nvSpPr>
        <p:spPr>
          <a:xfrm>
            <a:off x="1035170" y="1773332"/>
            <a:ext cx="10219426" cy="4592962"/>
          </a:xfrm>
        </p:spPr>
        <p:txBody>
          <a:bodyPr>
            <a:normAutofit fontScale="85000" lnSpcReduction="20000"/>
          </a:bodyPr>
          <a:lstStyle/>
          <a:p>
            <a:r>
              <a:rPr lang="de-DE" sz="2200" dirty="0"/>
              <a:t>Interkulturelle Kompetenz der Lehrerinnen und Lehrer sowie der Schülerinnen und Schüler umfasst eine Vielzahl von Aspekten der Sozial- und Selbstkompetenz.</a:t>
            </a:r>
          </a:p>
          <a:p>
            <a:r>
              <a:rPr lang="de-DE" sz="2200" dirty="0"/>
              <a:t>Beispiele für Aspekte der interkulturellen Kompetenz:</a:t>
            </a:r>
          </a:p>
          <a:p>
            <a:pPr lvl="1"/>
            <a:r>
              <a:rPr lang="de-DE" sz="2000" dirty="0"/>
              <a:t>Bedürfnisse und Interessen der anderen </a:t>
            </a:r>
            <a:r>
              <a:rPr lang="de-DE" sz="2000" dirty="0" err="1"/>
              <a:t>SuS</a:t>
            </a:r>
            <a:r>
              <a:rPr lang="de-DE" sz="2000" dirty="0"/>
              <a:t> wahrnehmen können</a:t>
            </a:r>
          </a:p>
          <a:p>
            <a:pPr lvl="1"/>
            <a:r>
              <a:rPr lang="de-DE" sz="2000" dirty="0"/>
              <a:t>das eigene Weltbild mit dem Weltbild anderer Personen abgleichen können</a:t>
            </a:r>
          </a:p>
          <a:p>
            <a:pPr lvl="1"/>
            <a:r>
              <a:rPr lang="de-DE" sz="2000" dirty="0"/>
              <a:t>Unterschiede (zwischen den Weltbildern) positiv nutzen und aushalten können</a:t>
            </a:r>
          </a:p>
          <a:p>
            <a:pPr lvl="1"/>
            <a:r>
              <a:rPr lang="de-DE" sz="2000" dirty="0"/>
              <a:t>mit (interkulturell bedingten) Konflikten, Diskriminierung und Gewalt umgehen können</a:t>
            </a:r>
          </a:p>
          <a:p>
            <a:pPr lvl="1"/>
            <a:r>
              <a:rPr lang="de-DE" sz="2000" dirty="0"/>
              <a:t>eigenaktiv und selbstgesteuert lernen können</a:t>
            </a:r>
          </a:p>
          <a:p>
            <a:pPr lvl="1"/>
            <a:r>
              <a:rPr lang="de-DE" sz="2000" dirty="0"/>
              <a:t>mit verschiedenen Konventionen umgehen können (unterschiedliche Begrüßungen, unterschiedliche Konventionen bei verschiedenen Textsorten wie Inhaltsangabe und Bewerbung)</a:t>
            </a:r>
          </a:p>
          <a:p>
            <a:pPr lvl="1"/>
            <a:r>
              <a:rPr lang="de-DE" sz="2000" dirty="0"/>
              <a:t>das eigene Zeitverständnis mit dem Zeitverständnis anderer abgleichen und sich gegebenenfalls anpassen können</a:t>
            </a:r>
          </a:p>
          <a:p>
            <a:pPr lvl="1"/>
            <a:r>
              <a:rPr lang="de-DE" sz="2000" dirty="0"/>
              <a:t>Mehrsprachigkeit als wertvolle Ressource wahrnehmen</a:t>
            </a:r>
          </a:p>
          <a:p>
            <a:pPr lvl="1"/>
            <a:r>
              <a:rPr lang="de-DE" sz="2000" dirty="0"/>
              <a:t>Leben können im Spannungsfeld zwischen individualistischen und kollektivistischen Kulturen </a:t>
            </a:r>
          </a:p>
          <a:p>
            <a:pPr marL="0" indent="0">
              <a:buNone/>
            </a:pPr>
            <a:endParaRPr lang="de-DE" sz="2200" dirty="0"/>
          </a:p>
          <a:p>
            <a:pPr marL="0" indent="0" algn="r">
              <a:buNone/>
            </a:pPr>
            <a:endParaRPr lang="de-DE" sz="1000" dirty="0"/>
          </a:p>
          <a:p>
            <a:pPr marL="0" indent="0" algn="r">
              <a:buNone/>
            </a:pPr>
            <a:r>
              <a:rPr lang="de-DE" sz="1000" dirty="0"/>
              <a:t>Ministerium für Bildung, Wissenschaft und Kultur (Hrsg.)(2018): Curriculare Anforderungen Deutsch als Zweitsprache</a:t>
            </a:r>
          </a:p>
          <a:p>
            <a:pPr marL="0" indent="0">
              <a:buNone/>
            </a:pPr>
            <a:endParaRPr lang="de-DE" sz="2200" dirty="0"/>
          </a:p>
        </p:txBody>
      </p:sp>
    </p:spTree>
    <p:extLst>
      <p:ext uri="{BB962C8B-B14F-4D97-AF65-F5344CB8AC3E}">
        <p14:creationId xmlns:p14="http://schemas.microsoft.com/office/powerpoint/2010/main" val="2980822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C288C-96C3-2FFF-EEE7-008C618FE8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4ED27FC-BF93-4D42-E887-17069BB6EFFF}"/>
              </a:ext>
            </a:extLst>
          </p:cNvPr>
          <p:cNvSpPr>
            <a:spLocks noGrp="1"/>
          </p:cNvSpPr>
          <p:nvPr>
            <p:ph type="title"/>
          </p:nvPr>
        </p:nvSpPr>
        <p:spPr>
          <a:xfrm>
            <a:off x="937404" y="277597"/>
            <a:ext cx="10604740" cy="1609344"/>
          </a:xfrm>
        </p:spPr>
        <p:txBody>
          <a:bodyPr>
            <a:normAutofit/>
          </a:bodyPr>
          <a:lstStyle/>
          <a:p>
            <a:r>
              <a:rPr lang="de-DE" sz="3200" dirty="0"/>
              <a:t>Kapitel 5: Welche Fragen stellt sich die Lehrkraft immer bei der Unterrichtsplanung in der DaZ-</a:t>
            </a:r>
            <a:r>
              <a:rPr lang="de-DE" sz="3200" dirty="0" err="1"/>
              <a:t>BAsisstufe</a:t>
            </a:r>
            <a:r>
              <a:rPr lang="de-DE" sz="3200" dirty="0"/>
              <a:t>?</a:t>
            </a:r>
          </a:p>
        </p:txBody>
      </p:sp>
      <p:sp>
        <p:nvSpPr>
          <p:cNvPr id="3" name="Inhaltsplatzhalter 2">
            <a:extLst>
              <a:ext uri="{FF2B5EF4-FFF2-40B4-BE49-F238E27FC236}">
                <a16:creationId xmlns:a16="http://schemas.microsoft.com/office/drawing/2014/main" id="{121C4D44-9648-27C2-7F33-EA7F14F26E2C}"/>
              </a:ext>
            </a:extLst>
          </p:cNvPr>
          <p:cNvSpPr>
            <a:spLocks noGrp="1"/>
          </p:cNvSpPr>
          <p:nvPr>
            <p:ph idx="1"/>
          </p:nvPr>
        </p:nvSpPr>
        <p:spPr>
          <a:xfrm>
            <a:off x="1035170" y="1773332"/>
            <a:ext cx="10219426" cy="4592962"/>
          </a:xfrm>
        </p:spPr>
        <p:txBody>
          <a:bodyPr>
            <a:normAutofit/>
          </a:bodyPr>
          <a:lstStyle/>
          <a:p>
            <a:r>
              <a:rPr lang="de-DE" sz="2200" dirty="0"/>
              <a:t>Was ist für die Lernenden relevant? (Themen und Inhalte, z.B.: Lebensmittel, Konflikte lösen…)</a:t>
            </a:r>
          </a:p>
          <a:p>
            <a:r>
              <a:rPr lang="de-DE" sz="2200" dirty="0"/>
              <a:t>Welche Situation erfordert welche Formulierung? (Formulierungen in Gesprächen mit Lehrern vs. Formulierungen in Gesprächen mit Gleichaltrigen) </a:t>
            </a:r>
          </a:p>
          <a:p>
            <a:r>
              <a:rPr lang="de-DE" sz="2200" dirty="0"/>
              <a:t>Welches Register der Sprache ist für den Adressaten oder die Adressatin angemessen? (Sprachliche Register: Umgangssprache, Bildungssprache…)</a:t>
            </a:r>
          </a:p>
          <a:p>
            <a:r>
              <a:rPr lang="de-DE" sz="2200" dirty="0"/>
              <a:t>Welche sprachlichen Mittel sind erforderlich? (z.B.: Verbformen im Perfekt und Temporaladverbien für eine Erzählung über die Sommerferien)</a:t>
            </a:r>
          </a:p>
          <a:p>
            <a:pPr marL="0" indent="0">
              <a:buNone/>
            </a:pPr>
            <a:endParaRPr lang="de-DE" sz="2200" dirty="0"/>
          </a:p>
          <a:p>
            <a:pPr marL="0" indent="0" algn="r">
              <a:buNone/>
            </a:pPr>
            <a:endParaRPr lang="de-DE" sz="1000" dirty="0"/>
          </a:p>
          <a:p>
            <a:pPr marL="0" indent="0" algn="r">
              <a:buNone/>
            </a:pPr>
            <a:r>
              <a:rPr lang="de-DE" sz="1000" dirty="0"/>
              <a:t>Ministerium für Bildung, Wissenschaft und Kultur (Hrsg.)(2018): Curriculare Anforderungen Deutsch als Zweitsprache</a:t>
            </a:r>
          </a:p>
          <a:p>
            <a:pPr marL="0" indent="0">
              <a:buNone/>
            </a:pPr>
            <a:endParaRPr lang="de-DE" sz="2200" dirty="0"/>
          </a:p>
        </p:txBody>
      </p:sp>
    </p:spTree>
    <p:extLst>
      <p:ext uri="{BB962C8B-B14F-4D97-AF65-F5344CB8AC3E}">
        <p14:creationId xmlns:p14="http://schemas.microsoft.com/office/powerpoint/2010/main" val="1019515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CCAAFD-3ABA-2541-AD35-C26819FBBEEC}"/>
              </a:ext>
            </a:extLst>
          </p:cNvPr>
          <p:cNvSpPr>
            <a:spLocks noGrp="1"/>
          </p:cNvSpPr>
          <p:nvPr>
            <p:ph type="title"/>
          </p:nvPr>
        </p:nvSpPr>
        <p:spPr/>
        <p:txBody>
          <a:bodyPr>
            <a:normAutofit/>
          </a:bodyPr>
          <a:lstStyle/>
          <a:p>
            <a:r>
              <a:rPr lang="de-DE" sz="3000" dirty="0"/>
              <a:t>Kapitel 6: Welche drei Kompetenzbereiche unterscheiden wir im Fach DaZ?</a:t>
            </a:r>
          </a:p>
        </p:txBody>
      </p:sp>
      <p:sp>
        <p:nvSpPr>
          <p:cNvPr id="3" name="Inhaltsplatzhalter 2">
            <a:extLst>
              <a:ext uri="{FF2B5EF4-FFF2-40B4-BE49-F238E27FC236}">
                <a16:creationId xmlns:a16="http://schemas.microsoft.com/office/drawing/2014/main" id="{FB46DF6A-7231-0E77-88C5-8E864A252143}"/>
              </a:ext>
            </a:extLst>
          </p:cNvPr>
          <p:cNvSpPr>
            <a:spLocks noGrp="1"/>
          </p:cNvSpPr>
          <p:nvPr>
            <p:ph idx="1"/>
          </p:nvPr>
        </p:nvSpPr>
        <p:spPr/>
        <p:txBody>
          <a:bodyPr>
            <a:normAutofit lnSpcReduction="10000"/>
          </a:bodyPr>
          <a:lstStyle/>
          <a:p>
            <a:pPr>
              <a:defRPr/>
            </a:pPr>
            <a:r>
              <a:rPr lang="de-DE" sz="2200" dirty="0">
                <a:solidFill>
                  <a:schemeClr val="tx2">
                    <a:lumMod val="50000"/>
                  </a:schemeClr>
                </a:solidFill>
              </a:rPr>
              <a:t>Kompetenzbereich 1: Sprache und Sprachgebrauch untersuchen (Wortschatz/Operatoren/Grammatik und Syntax/ Sprachreflexion/ Orthografie/ Phonetik)</a:t>
            </a:r>
          </a:p>
          <a:p>
            <a:pPr marL="0" indent="0">
              <a:buNone/>
              <a:defRPr/>
            </a:pPr>
            <a:endParaRPr lang="de-DE" sz="2200" dirty="0">
              <a:solidFill>
                <a:schemeClr val="tx2">
                  <a:lumMod val="50000"/>
                </a:schemeClr>
              </a:solidFill>
            </a:endParaRPr>
          </a:p>
          <a:p>
            <a:pPr>
              <a:defRPr/>
            </a:pPr>
            <a:r>
              <a:rPr lang="de-DE" sz="2200" dirty="0">
                <a:solidFill>
                  <a:schemeClr val="tx2">
                    <a:lumMod val="50000"/>
                  </a:schemeClr>
                </a:solidFill>
              </a:rPr>
              <a:t>Kompetenzbereich 2: Hörverstehen und Sprechen  (freies Erzählen, dialogisches Sprechen, monologisches Hörverstehen, präsentieren)</a:t>
            </a:r>
          </a:p>
          <a:p>
            <a:pPr marL="0" indent="0">
              <a:buNone/>
              <a:defRPr/>
            </a:pPr>
            <a:endParaRPr lang="de-DE" sz="2200" dirty="0">
              <a:solidFill>
                <a:schemeClr val="tx2">
                  <a:lumMod val="50000"/>
                </a:schemeClr>
              </a:solidFill>
            </a:endParaRPr>
          </a:p>
          <a:p>
            <a:pPr>
              <a:defRPr/>
            </a:pPr>
            <a:r>
              <a:rPr lang="de-DE" sz="2200" dirty="0">
                <a:solidFill>
                  <a:schemeClr val="tx2">
                    <a:lumMod val="50000"/>
                  </a:schemeClr>
                </a:solidFill>
              </a:rPr>
              <a:t>Kompetenzbereich 3: Lesen und Schreiben (Alphabetisierung – Schriftspracherwerb in DaZ/ Lesekompetenz/ Schreibkompetenz)</a:t>
            </a:r>
          </a:p>
          <a:p>
            <a:pPr marL="0" indent="0">
              <a:buNone/>
              <a:defRPr/>
            </a:pPr>
            <a:r>
              <a:rPr lang="de-DE" dirty="0">
                <a:solidFill>
                  <a:schemeClr val="tx2">
                    <a:lumMod val="50000"/>
                  </a:schemeClr>
                </a:solidFill>
              </a:rPr>
              <a:t> </a:t>
            </a:r>
          </a:p>
          <a:p>
            <a:pPr marL="0" indent="0" algn="r">
              <a:buNone/>
              <a:defRPr/>
            </a:pPr>
            <a:r>
              <a:rPr lang="de-DE" sz="1050" dirty="0"/>
              <a:t>Ministerium für Bildung, Wissenschaft und Kultur (Hrsg.)(2018): Curriculare Anforderungen Deutsch als Zweitsprache</a:t>
            </a:r>
          </a:p>
          <a:p>
            <a:endParaRPr lang="de-DE" dirty="0"/>
          </a:p>
        </p:txBody>
      </p:sp>
    </p:spTree>
    <p:extLst>
      <p:ext uri="{BB962C8B-B14F-4D97-AF65-F5344CB8AC3E}">
        <p14:creationId xmlns:p14="http://schemas.microsoft.com/office/powerpoint/2010/main" val="266338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01325E-EDF0-97F5-9D51-C381B7857346}"/>
              </a:ext>
            </a:extLst>
          </p:cNvPr>
          <p:cNvSpPr>
            <a:spLocks noGrp="1"/>
          </p:cNvSpPr>
          <p:nvPr>
            <p:ph type="title"/>
          </p:nvPr>
        </p:nvSpPr>
        <p:spPr/>
        <p:txBody>
          <a:bodyPr>
            <a:normAutofit/>
          </a:bodyPr>
          <a:lstStyle/>
          <a:p>
            <a:r>
              <a:rPr lang="de-DE" sz="3200" dirty="0"/>
              <a:t>Kapitel 7: Wofür stehen die Abkürzungen: </a:t>
            </a:r>
            <a:r>
              <a:rPr lang="de-DE" sz="3200" dirty="0" err="1"/>
              <a:t>HSp</a:t>
            </a:r>
            <a:r>
              <a:rPr lang="de-DE" sz="3200" dirty="0"/>
              <a:t>, HT, L, SCH in der tabellarischen Übersicht?</a:t>
            </a:r>
            <a:endParaRPr lang="de-DE" sz="3000" dirty="0"/>
          </a:p>
        </p:txBody>
      </p:sp>
      <p:sp>
        <p:nvSpPr>
          <p:cNvPr id="3" name="Inhaltsplatzhalter 2">
            <a:extLst>
              <a:ext uri="{FF2B5EF4-FFF2-40B4-BE49-F238E27FC236}">
                <a16:creationId xmlns:a16="http://schemas.microsoft.com/office/drawing/2014/main" id="{59D4CE4B-0874-FD90-51C2-25FE7DEF91D4}"/>
              </a:ext>
            </a:extLst>
          </p:cNvPr>
          <p:cNvSpPr>
            <a:spLocks noGrp="1"/>
          </p:cNvSpPr>
          <p:nvPr>
            <p:ph idx="1"/>
          </p:nvPr>
        </p:nvSpPr>
        <p:spPr>
          <a:xfrm>
            <a:off x="1729806" y="2329732"/>
            <a:ext cx="8606889" cy="3069204"/>
          </a:xfrm>
        </p:spPr>
        <p:txBody>
          <a:bodyPr>
            <a:normAutofit/>
          </a:bodyPr>
          <a:lstStyle/>
          <a:p>
            <a:endParaRPr lang="de-DE" sz="2200" dirty="0"/>
          </a:p>
          <a:p>
            <a:r>
              <a:rPr lang="de-DE" sz="2200" dirty="0" err="1"/>
              <a:t>HSp</a:t>
            </a:r>
            <a:r>
              <a:rPr lang="de-DE" sz="2200" dirty="0"/>
              <a:t> = Hörverstehen und Sprechen</a:t>
            </a:r>
          </a:p>
          <a:p>
            <a:r>
              <a:rPr lang="de-DE" sz="2200" dirty="0"/>
              <a:t>HT = Hörtexte – monologisches Hörverstehen</a:t>
            </a:r>
          </a:p>
          <a:p>
            <a:r>
              <a:rPr lang="de-DE" sz="2200" dirty="0"/>
              <a:t>L = Lesen </a:t>
            </a:r>
          </a:p>
          <a:p>
            <a:r>
              <a:rPr lang="de-DE" sz="2200" dirty="0"/>
              <a:t>SCH = Schreiben</a:t>
            </a:r>
          </a:p>
          <a:p>
            <a:pPr marL="0" indent="0">
              <a:buNone/>
            </a:pPr>
            <a:endParaRPr lang="de-DE" sz="2200" dirty="0"/>
          </a:p>
          <a:p>
            <a:pPr marL="0" indent="0" algn="r">
              <a:buNone/>
            </a:pPr>
            <a:r>
              <a:rPr lang="de-DE" sz="1100" dirty="0"/>
              <a:t>Ministerium für Bildung, Wissenschaft und Kultur (Hrsg.)(2018): Curriculare Anforderungen Deutsch als Zweitsprache</a:t>
            </a:r>
          </a:p>
          <a:p>
            <a:endParaRPr lang="de-DE" sz="2200" dirty="0"/>
          </a:p>
        </p:txBody>
      </p:sp>
    </p:spTree>
    <p:extLst>
      <p:ext uri="{BB962C8B-B14F-4D97-AF65-F5344CB8AC3E}">
        <p14:creationId xmlns:p14="http://schemas.microsoft.com/office/powerpoint/2010/main" val="644020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77194-5F34-3878-9A05-371F3199BA88}"/>
              </a:ext>
            </a:extLst>
          </p:cNvPr>
          <p:cNvSpPr>
            <a:spLocks noGrp="1"/>
          </p:cNvSpPr>
          <p:nvPr>
            <p:ph type="title"/>
          </p:nvPr>
        </p:nvSpPr>
        <p:spPr>
          <a:xfrm>
            <a:off x="799380" y="484632"/>
            <a:ext cx="10328868" cy="1257904"/>
          </a:xfrm>
        </p:spPr>
        <p:txBody>
          <a:bodyPr>
            <a:normAutofit/>
          </a:bodyPr>
          <a:lstStyle/>
          <a:p>
            <a:r>
              <a:rPr lang="de-DE" sz="3200" dirty="0"/>
              <a:t>Kapitel 5: Warum ist </a:t>
            </a:r>
            <a:r>
              <a:rPr lang="de-DE" sz="3200" dirty="0" err="1"/>
              <a:t>differenzierung</a:t>
            </a:r>
            <a:r>
              <a:rPr lang="de-DE" sz="3200" dirty="0"/>
              <a:t> im DaZ-Unterricht von besonderer Bedeutung?</a:t>
            </a:r>
            <a:endParaRPr lang="de-DE" sz="3000" dirty="0"/>
          </a:p>
        </p:txBody>
      </p:sp>
      <p:sp>
        <p:nvSpPr>
          <p:cNvPr id="3" name="Inhaltsplatzhalter 2">
            <a:extLst>
              <a:ext uri="{FF2B5EF4-FFF2-40B4-BE49-F238E27FC236}">
                <a16:creationId xmlns:a16="http://schemas.microsoft.com/office/drawing/2014/main" id="{BE6FFADE-5E6B-F2BB-B0B3-6E9D4F798C62}"/>
              </a:ext>
            </a:extLst>
          </p:cNvPr>
          <p:cNvSpPr>
            <a:spLocks noGrp="1"/>
          </p:cNvSpPr>
          <p:nvPr>
            <p:ph idx="1"/>
          </p:nvPr>
        </p:nvSpPr>
        <p:spPr>
          <a:xfrm>
            <a:off x="799380" y="1742535"/>
            <a:ext cx="10889411" cy="4270075"/>
          </a:xfrm>
        </p:spPr>
        <p:txBody>
          <a:bodyPr>
            <a:normAutofit fontScale="77500" lnSpcReduction="20000"/>
          </a:bodyPr>
          <a:lstStyle/>
          <a:p>
            <a:r>
              <a:rPr lang="de-DE" sz="2200" dirty="0"/>
              <a:t>Die </a:t>
            </a:r>
            <a:r>
              <a:rPr lang="de-DE" sz="2200" dirty="0" err="1"/>
              <a:t>SuS</a:t>
            </a:r>
            <a:r>
              <a:rPr lang="de-DE" sz="2200" dirty="0"/>
              <a:t> steigen zu unterschiedlichen Zeitpunkten im Schuljahr mit unterschiedlichen Vorkenntnissen in den DaZ-Unterricht ein.</a:t>
            </a:r>
          </a:p>
          <a:p>
            <a:r>
              <a:rPr lang="de-DE" sz="2200" dirty="0"/>
              <a:t>Die Lernvoraussetzungen der </a:t>
            </a:r>
            <a:r>
              <a:rPr lang="de-DE" sz="2200" dirty="0" err="1"/>
              <a:t>SuS</a:t>
            </a:r>
            <a:r>
              <a:rPr lang="de-DE" sz="2200" dirty="0"/>
              <a:t> unterscheiden sich sehr:</a:t>
            </a:r>
          </a:p>
          <a:p>
            <a:pPr lvl="1"/>
            <a:r>
              <a:rPr lang="de-DE" sz="2000" dirty="0"/>
              <a:t>unterschiedliches Alter </a:t>
            </a:r>
          </a:p>
          <a:p>
            <a:pPr lvl="1"/>
            <a:r>
              <a:rPr lang="de-DE" sz="2000" dirty="0"/>
              <a:t>unterschiedliche Erstsprachen</a:t>
            </a:r>
          </a:p>
          <a:p>
            <a:pPr lvl="1"/>
            <a:r>
              <a:rPr lang="de-DE" sz="2000" dirty="0"/>
              <a:t>Unterschiede in Hinblick auf Alphabetisierung</a:t>
            </a:r>
          </a:p>
          <a:p>
            <a:pPr lvl="1"/>
            <a:r>
              <a:rPr lang="de-DE" sz="2000" dirty="0"/>
              <a:t>unterschiedliche Fremdsprachenkenntnisse und Sprachlernerfahrungen</a:t>
            </a:r>
          </a:p>
          <a:p>
            <a:pPr lvl="1"/>
            <a:r>
              <a:rPr lang="de-DE" sz="2000" dirty="0"/>
              <a:t>unterschiedliches familiäres Bildungsniveau</a:t>
            </a:r>
          </a:p>
          <a:p>
            <a:pPr lvl="1"/>
            <a:r>
              <a:rPr lang="de-DE" sz="2000" dirty="0"/>
              <a:t>unterschiedliche Begabungen</a:t>
            </a:r>
          </a:p>
          <a:p>
            <a:pPr lvl="1"/>
            <a:r>
              <a:rPr lang="de-DE" sz="2000" dirty="0"/>
              <a:t>unterschiedliche Erfahrungen in Bezug auf den Schulbesuch</a:t>
            </a:r>
          </a:p>
          <a:p>
            <a:pPr lvl="1"/>
            <a:r>
              <a:rPr lang="de-DE" sz="2000" dirty="0"/>
              <a:t>unterschiedliche Erziehungsstile</a:t>
            </a:r>
          </a:p>
          <a:p>
            <a:pPr lvl="1"/>
            <a:r>
              <a:rPr lang="de-DE" sz="2000" dirty="0"/>
              <a:t>unterschiedliche Perspektiven in Deutschland</a:t>
            </a:r>
          </a:p>
          <a:p>
            <a:pPr lvl="1"/>
            <a:r>
              <a:rPr lang="de-DE" sz="2000" dirty="0"/>
              <a:t>unterschiedliche Biographien (Fluchterfahrungen, Traumata, psychische Verfasstheit</a:t>
            </a:r>
          </a:p>
          <a:p>
            <a:pPr lvl="1"/>
            <a:endParaRPr lang="de-DE" sz="2000" dirty="0"/>
          </a:p>
          <a:p>
            <a:pPr marL="0" indent="0">
              <a:buNone/>
            </a:pPr>
            <a:endParaRPr lang="de-DE" sz="2200" dirty="0"/>
          </a:p>
          <a:p>
            <a:pPr marL="0" indent="0" algn="r">
              <a:buNone/>
            </a:pPr>
            <a:r>
              <a:rPr lang="de-DE" sz="1000" dirty="0"/>
              <a:t>Ministerium für Bildung, Wissenschaft und Kultur (Hrsg.)(2018): Curriculare Anforderungen Deutsch als Zweitsprache</a:t>
            </a:r>
          </a:p>
          <a:p>
            <a:pPr marL="0" indent="0" algn="r">
              <a:buNone/>
            </a:pPr>
            <a:endParaRPr lang="de-DE" sz="1000" dirty="0"/>
          </a:p>
        </p:txBody>
      </p:sp>
    </p:spTree>
    <p:extLst>
      <p:ext uri="{BB962C8B-B14F-4D97-AF65-F5344CB8AC3E}">
        <p14:creationId xmlns:p14="http://schemas.microsoft.com/office/powerpoint/2010/main" val="15168707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A44D3-6995-7C0A-454A-21A9AC0BD4F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5121D81-DD10-FA59-4480-CAEFDECF0561}"/>
              </a:ext>
            </a:extLst>
          </p:cNvPr>
          <p:cNvSpPr>
            <a:spLocks noGrp="1"/>
          </p:cNvSpPr>
          <p:nvPr>
            <p:ph type="title"/>
          </p:nvPr>
        </p:nvSpPr>
        <p:spPr>
          <a:xfrm>
            <a:off x="687448" y="0"/>
            <a:ext cx="10328868" cy="1257904"/>
          </a:xfrm>
        </p:spPr>
        <p:txBody>
          <a:bodyPr>
            <a:normAutofit/>
          </a:bodyPr>
          <a:lstStyle/>
          <a:p>
            <a:r>
              <a:rPr lang="de-DE" sz="3200" dirty="0"/>
              <a:t>Kapitel 5: Was ist </a:t>
            </a:r>
            <a:r>
              <a:rPr lang="de-DE" sz="3200" dirty="0" err="1"/>
              <a:t>scaffolding</a:t>
            </a:r>
            <a:r>
              <a:rPr lang="de-DE" sz="3200" dirty="0"/>
              <a:t>?</a:t>
            </a:r>
            <a:endParaRPr lang="de-DE" sz="3000" dirty="0"/>
          </a:p>
        </p:txBody>
      </p:sp>
      <p:sp>
        <p:nvSpPr>
          <p:cNvPr id="3" name="Inhaltsplatzhalter 2">
            <a:extLst>
              <a:ext uri="{FF2B5EF4-FFF2-40B4-BE49-F238E27FC236}">
                <a16:creationId xmlns:a16="http://schemas.microsoft.com/office/drawing/2014/main" id="{B648D595-1C52-E649-17DF-29F55BA18B7D}"/>
              </a:ext>
            </a:extLst>
          </p:cNvPr>
          <p:cNvSpPr>
            <a:spLocks noGrp="1"/>
          </p:cNvSpPr>
          <p:nvPr>
            <p:ph idx="1"/>
          </p:nvPr>
        </p:nvSpPr>
        <p:spPr>
          <a:xfrm>
            <a:off x="687448" y="948906"/>
            <a:ext cx="10889411" cy="1690777"/>
          </a:xfrm>
        </p:spPr>
        <p:txBody>
          <a:bodyPr>
            <a:normAutofit/>
          </a:bodyPr>
          <a:lstStyle/>
          <a:p>
            <a:r>
              <a:rPr lang="de-DE" sz="1800" dirty="0" err="1"/>
              <a:t>Scaffolding</a:t>
            </a:r>
            <a:r>
              <a:rPr lang="de-DE" sz="1800" dirty="0"/>
              <a:t> ist eine Methode zur Verbindung von sprachlichem und fachlichem Lernen</a:t>
            </a:r>
          </a:p>
          <a:p>
            <a:r>
              <a:rPr lang="de-DE" sz="1800" dirty="0"/>
              <a:t>Die Lehrkraft baut ein sprachliches Gerüst und leitet so eine systematische Sprachentwicklung an.</a:t>
            </a:r>
          </a:p>
          <a:p>
            <a:r>
              <a:rPr lang="de-DE" sz="1800" dirty="0"/>
              <a:t>Durch </a:t>
            </a:r>
            <a:r>
              <a:rPr lang="de-DE" sz="1800" dirty="0" err="1"/>
              <a:t>Scaffolding</a:t>
            </a:r>
            <a:r>
              <a:rPr lang="de-DE" sz="1800" dirty="0"/>
              <a:t> kann Fachsprache systematisch aufgebaut und ausgebaut werden.</a:t>
            </a:r>
          </a:p>
          <a:p>
            <a:r>
              <a:rPr lang="de-DE" sz="1800" dirty="0"/>
              <a:t>Die </a:t>
            </a:r>
            <a:r>
              <a:rPr lang="de-DE" sz="1800" dirty="0" err="1"/>
              <a:t>SuS</a:t>
            </a:r>
            <a:r>
              <a:rPr lang="de-DE" sz="1800" dirty="0"/>
              <a:t> erhalten sprachliche Mittel zu Verwendung beim Sprechen oder Schreiben.</a:t>
            </a:r>
          </a:p>
          <a:p>
            <a:pPr lvl="1"/>
            <a:endParaRPr lang="de-DE" sz="2000" dirty="0"/>
          </a:p>
          <a:p>
            <a:pPr marL="0" indent="0">
              <a:buNone/>
            </a:pPr>
            <a:endParaRPr lang="de-DE" sz="2200" dirty="0"/>
          </a:p>
          <a:p>
            <a:pPr marL="0" indent="0" algn="r">
              <a:buNone/>
            </a:pPr>
            <a:endParaRPr lang="de-DE" sz="1000" dirty="0"/>
          </a:p>
          <a:p>
            <a:pPr marL="0" indent="0" algn="r">
              <a:buNone/>
            </a:pPr>
            <a:endParaRPr lang="de-DE" sz="1000" dirty="0"/>
          </a:p>
        </p:txBody>
      </p:sp>
      <p:sp>
        <p:nvSpPr>
          <p:cNvPr id="4" name="Textfeld 3">
            <a:extLst>
              <a:ext uri="{FF2B5EF4-FFF2-40B4-BE49-F238E27FC236}">
                <a16:creationId xmlns:a16="http://schemas.microsoft.com/office/drawing/2014/main" id="{02D3313E-D5FB-00CF-630B-4342404EB8EE}"/>
              </a:ext>
            </a:extLst>
          </p:cNvPr>
          <p:cNvSpPr txBox="1"/>
          <p:nvPr/>
        </p:nvSpPr>
        <p:spPr>
          <a:xfrm>
            <a:off x="862641" y="2613429"/>
            <a:ext cx="9514936" cy="292388"/>
          </a:xfrm>
          <a:prstGeom prst="rect">
            <a:avLst/>
          </a:prstGeom>
          <a:noFill/>
        </p:spPr>
        <p:txBody>
          <a:bodyPr wrap="square" rtlCol="0">
            <a:spAutoFit/>
          </a:bodyPr>
          <a:lstStyle/>
          <a:p>
            <a:r>
              <a:rPr lang="de-DE" sz="1300" dirty="0"/>
              <a:t>Ministerium für Bildung, Wissenschaft und Kultur (Hrsg.)(2018): Curriculare Anforderungen Deutsch als Zweitsprache</a:t>
            </a:r>
          </a:p>
        </p:txBody>
      </p:sp>
      <p:pic>
        <p:nvPicPr>
          <p:cNvPr id="6" name="Grafik 5" descr="Ein Bild, das Text, Screenshot, Schrift, Dokument enthält.&#10;&#10;KI-generierte Inhalte können fehlerhaft sein.">
            <a:extLst>
              <a:ext uri="{FF2B5EF4-FFF2-40B4-BE49-F238E27FC236}">
                <a16:creationId xmlns:a16="http://schemas.microsoft.com/office/drawing/2014/main" id="{04D653DD-2569-1302-1B49-8E40E88280D2}"/>
              </a:ext>
            </a:extLst>
          </p:cNvPr>
          <p:cNvPicPr>
            <a:picLocks noChangeAspect="1"/>
          </p:cNvPicPr>
          <p:nvPr/>
        </p:nvPicPr>
        <p:blipFill>
          <a:blip r:embed="rId2"/>
          <a:stretch>
            <a:fillRect/>
          </a:stretch>
        </p:blipFill>
        <p:spPr>
          <a:xfrm>
            <a:off x="862641" y="3344399"/>
            <a:ext cx="7839130" cy="3007151"/>
          </a:xfrm>
          <a:prstGeom prst="rect">
            <a:avLst/>
          </a:prstGeom>
        </p:spPr>
      </p:pic>
      <p:sp>
        <p:nvSpPr>
          <p:cNvPr id="7" name="Textfeld 6">
            <a:extLst>
              <a:ext uri="{FF2B5EF4-FFF2-40B4-BE49-F238E27FC236}">
                <a16:creationId xmlns:a16="http://schemas.microsoft.com/office/drawing/2014/main" id="{1C3CB1CD-1441-8457-2710-F7ABFDBCEF9A}"/>
              </a:ext>
            </a:extLst>
          </p:cNvPr>
          <p:cNvSpPr txBox="1"/>
          <p:nvPr/>
        </p:nvSpPr>
        <p:spPr>
          <a:xfrm>
            <a:off x="931652" y="6351550"/>
            <a:ext cx="9514936" cy="292388"/>
          </a:xfrm>
          <a:prstGeom prst="rect">
            <a:avLst/>
          </a:prstGeom>
          <a:noFill/>
        </p:spPr>
        <p:txBody>
          <a:bodyPr wrap="square" rtlCol="0">
            <a:spAutoFit/>
          </a:bodyPr>
          <a:lstStyle/>
          <a:p>
            <a:r>
              <a:rPr lang="de-DE" sz="1300" dirty="0"/>
              <a:t>Jin, F. u.a.: Prima plus B1, Berlin, 2016, S. 36.</a:t>
            </a:r>
          </a:p>
        </p:txBody>
      </p:sp>
    </p:spTree>
    <p:extLst>
      <p:ext uri="{BB962C8B-B14F-4D97-AF65-F5344CB8AC3E}">
        <p14:creationId xmlns:p14="http://schemas.microsoft.com/office/powerpoint/2010/main" val="4056452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427EFF-01D8-AE23-7C34-F6CE5D00DCCA}"/>
            </a:ext>
          </a:extLst>
        </p:cNvPr>
        <p:cNvGrpSpPr/>
        <p:nvPr/>
      </p:nvGrpSpPr>
      <p:grpSpPr>
        <a:xfrm>
          <a:off x="0" y="0"/>
          <a:ext cx="0" cy="0"/>
          <a:chOff x="0" y="0"/>
          <a:chExt cx="0" cy="0"/>
        </a:xfrm>
      </p:grpSpPr>
      <p:sp>
        <p:nvSpPr>
          <p:cNvPr id="19" name="Rectangle 10">
            <a:extLst>
              <a:ext uri="{FF2B5EF4-FFF2-40B4-BE49-F238E27FC236}">
                <a16:creationId xmlns:a16="http://schemas.microsoft.com/office/drawing/2014/main" id="{D7E37137-8D81-C717-668E-3D1532044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3">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 name="Titel 2">
            <a:extLst>
              <a:ext uri="{FF2B5EF4-FFF2-40B4-BE49-F238E27FC236}">
                <a16:creationId xmlns:a16="http://schemas.microsoft.com/office/drawing/2014/main" id="{3FE53992-29F1-32B6-1E6F-4C0089082B67}"/>
              </a:ext>
            </a:extLst>
          </p:cNvPr>
          <p:cNvSpPr>
            <a:spLocks noGrp="1"/>
          </p:cNvSpPr>
          <p:nvPr>
            <p:ph type="title"/>
          </p:nvPr>
        </p:nvSpPr>
        <p:spPr>
          <a:xfrm>
            <a:off x="6400800" y="484632"/>
            <a:ext cx="5299586" cy="1609344"/>
          </a:xfrm>
          <a:ln>
            <a:noFill/>
          </a:ln>
        </p:spPr>
        <p:txBody>
          <a:bodyPr>
            <a:normAutofit/>
          </a:bodyPr>
          <a:lstStyle/>
          <a:p>
            <a:r>
              <a:rPr lang="de-DE" sz="4000" dirty="0"/>
              <a:t>Studienleitungen DaZ</a:t>
            </a:r>
          </a:p>
        </p:txBody>
      </p:sp>
      <p:sp>
        <p:nvSpPr>
          <p:cNvPr id="4" name="Inhaltsplatzhalter 3">
            <a:extLst>
              <a:ext uri="{FF2B5EF4-FFF2-40B4-BE49-F238E27FC236}">
                <a16:creationId xmlns:a16="http://schemas.microsoft.com/office/drawing/2014/main" id="{C5277F06-0875-4CBF-1F7E-85C24108EBAA}"/>
              </a:ext>
            </a:extLst>
          </p:cNvPr>
          <p:cNvSpPr>
            <a:spLocks noGrp="1"/>
          </p:cNvSpPr>
          <p:nvPr>
            <p:ph idx="1"/>
          </p:nvPr>
        </p:nvSpPr>
        <p:spPr>
          <a:xfrm>
            <a:off x="6400799" y="2121408"/>
            <a:ext cx="5641076" cy="4050792"/>
          </a:xfrm>
        </p:spPr>
        <p:txBody>
          <a:bodyPr>
            <a:normAutofit fontScale="92500" lnSpcReduction="10000"/>
          </a:bodyPr>
          <a:lstStyle/>
          <a:p>
            <a:pPr marL="0" indent="0">
              <a:buNone/>
            </a:pPr>
            <a:endParaRPr lang="de-DE" sz="2200" b="1" dirty="0"/>
          </a:p>
          <a:p>
            <a:pPr marL="0" indent="0">
              <a:buNone/>
            </a:pPr>
            <a:endParaRPr lang="de-DE" sz="2200" b="1" dirty="0"/>
          </a:p>
          <a:p>
            <a:pPr marL="0" indent="0">
              <a:buNone/>
            </a:pPr>
            <a:endParaRPr lang="de-DE" sz="2200" b="1" dirty="0"/>
          </a:p>
          <a:p>
            <a:pPr marL="0" indent="0">
              <a:buNone/>
            </a:pPr>
            <a:endParaRPr lang="de-DE" sz="2200" b="1" dirty="0"/>
          </a:p>
          <a:p>
            <a:pPr marL="0" indent="0">
              <a:buNone/>
            </a:pPr>
            <a:endParaRPr lang="de-DE" sz="2200" b="1" dirty="0"/>
          </a:p>
          <a:p>
            <a:pPr marL="0" indent="0">
              <a:spcBef>
                <a:spcPts val="0"/>
              </a:spcBef>
              <a:buNone/>
            </a:pPr>
            <a:r>
              <a:rPr lang="de-DE" sz="2200" b="1" dirty="0"/>
              <a:t>Frauke Wolff                       Leif </a:t>
            </a:r>
            <a:r>
              <a:rPr lang="de-DE" sz="2200" b="1" dirty="0" err="1"/>
              <a:t>Süberkrüb</a:t>
            </a:r>
            <a:endParaRPr lang="de-DE" sz="2200" b="1" dirty="0"/>
          </a:p>
          <a:p>
            <a:pPr marL="0" indent="0">
              <a:spcBef>
                <a:spcPts val="0"/>
              </a:spcBef>
              <a:buNone/>
            </a:pPr>
            <a:r>
              <a:rPr lang="de-DE" sz="1700" dirty="0">
                <a:solidFill>
                  <a:srgbClr val="0070C0"/>
                </a:solidFill>
                <a:hlinkClick r:id="rId4">
                  <a:extLst>
                    <a:ext uri="{A12FA001-AC4F-418D-AE19-62706E023703}">
                      <ahyp:hlinkClr xmlns:ahyp="http://schemas.microsoft.com/office/drawing/2018/hyperlinkcolor" val="tx"/>
                    </a:ext>
                  </a:extLst>
                </a:hlinkClick>
              </a:rPr>
              <a:t>frauke.wolff@iqsh.de</a:t>
            </a:r>
            <a:r>
              <a:rPr lang="de-DE" sz="1700" dirty="0">
                <a:solidFill>
                  <a:srgbClr val="0070C0"/>
                </a:solidFill>
              </a:rPr>
              <a:t>                </a:t>
            </a:r>
            <a:r>
              <a:rPr lang="de-DE" sz="1700" dirty="0">
                <a:solidFill>
                  <a:srgbClr val="0070C0"/>
                </a:solidFill>
                <a:hlinkClick r:id="rId5">
                  <a:extLst>
                    <a:ext uri="{A12FA001-AC4F-418D-AE19-62706E023703}">
                      <ahyp:hlinkClr xmlns:ahyp="http://schemas.microsoft.com/office/drawing/2018/hyperlinkcolor" val="tx"/>
                    </a:ext>
                  </a:extLst>
                </a:hlinkClick>
              </a:rPr>
              <a:t>leif.sueberkrueb@iqsh.de</a:t>
            </a:r>
            <a:r>
              <a:rPr lang="de-DE" sz="1700" dirty="0">
                <a:solidFill>
                  <a:srgbClr val="0070C0"/>
                </a:solidFill>
              </a:rPr>
              <a:t> </a:t>
            </a:r>
          </a:p>
          <a:p>
            <a:pPr marL="0" indent="0">
              <a:spcBef>
                <a:spcPts val="0"/>
              </a:spcBef>
              <a:buNone/>
            </a:pPr>
            <a:r>
              <a:rPr lang="de-DE" sz="2200" b="1" dirty="0"/>
              <a:t>               </a:t>
            </a:r>
          </a:p>
          <a:p>
            <a:pPr marL="0" indent="0" algn="ctr">
              <a:spcBef>
                <a:spcPts val="0"/>
              </a:spcBef>
              <a:buNone/>
            </a:pPr>
            <a:r>
              <a:rPr lang="de-DE" sz="2200" b="1" dirty="0"/>
              <a:t>Inke Schühler </a:t>
            </a:r>
          </a:p>
          <a:p>
            <a:pPr marL="0" indent="0" algn="ctr">
              <a:spcBef>
                <a:spcPts val="0"/>
              </a:spcBef>
              <a:buNone/>
            </a:pPr>
            <a:r>
              <a:rPr lang="de-DE" sz="1700" dirty="0">
                <a:solidFill>
                  <a:srgbClr val="0070C0"/>
                </a:solidFill>
                <a:hlinkClick r:id="rId6">
                  <a:extLst>
                    <a:ext uri="{A12FA001-AC4F-418D-AE19-62706E023703}">
                      <ahyp:hlinkClr xmlns:ahyp="http://schemas.microsoft.com/office/drawing/2018/hyperlinkcolor" val="tx"/>
                    </a:ext>
                  </a:extLst>
                </a:hlinkClick>
              </a:rPr>
              <a:t>inke.schuehler@iqsh.de</a:t>
            </a:r>
            <a:r>
              <a:rPr lang="de-DE" sz="2200" dirty="0">
                <a:solidFill>
                  <a:srgbClr val="0070C0"/>
                </a:solidFill>
              </a:rPr>
              <a:t>  </a:t>
            </a:r>
          </a:p>
          <a:p>
            <a:pPr>
              <a:spcBef>
                <a:spcPts val="0"/>
              </a:spcBef>
            </a:pPr>
            <a:endParaRPr lang="de-DE" sz="2200" dirty="0"/>
          </a:p>
          <a:p>
            <a:pPr>
              <a:spcBef>
                <a:spcPts val="0"/>
              </a:spcBef>
            </a:pPr>
            <a:r>
              <a:rPr lang="de-DE" sz="2200" dirty="0"/>
              <a:t>Das war einfach – jetzt sind Sie dran! Aber zuerst noch ein kleiner Input!</a:t>
            </a:r>
          </a:p>
        </p:txBody>
      </p:sp>
      <p:sp>
        <p:nvSpPr>
          <p:cNvPr id="2" name="Fußzeilenplatzhalter 1">
            <a:extLst>
              <a:ext uri="{FF2B5EF4-FFF2-40B4-BE49-F238E27FC236}">
                <a16:creationId xmlns:a16="http://schemas.microsoft.com/office/drawing/2014/main" id="{5AD715B8-E798-AFF7-5896-1818468C4A64}"/>
              </a:ext>
            </a:extLst>
          </p:cNvPr>
          <p:cNvSpPr>
            <a:spLocks noGrp="1"/>
          </p:cNvSpPr>
          <p:nvPr>
            <p:ph type="ftr" sz="quarter" idx="11"/>
          </p:nvPr>
        </p:nvSpPr>
        <p:spPr>
          <a:xfrm>
            <a:off x="612560" y="6272784"/>
            <a:ext cx="5213152"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de-DE" sz="1100" b="0" i="0" u="none" strike="noStrike" kern="1200" cap="none" spc="0" normalizeH="0" baseline="0" noProof="0" dirty="0">
              <a:ln>
                <a:noFill/>
              </a:ln>
              <a:solidFill>
                <a:srgbClr val="FFFFFF"/>
              </a:solidFill>
              <a:effectLst/>
              <a:uLnTx/>
              <a:uFillTx/>
              <a:latin typeface="Rockwell" panose="02060603020205020403"/>
              <a:ea typeface="+mn-ea"/>
              <a:cs typeface="+mn-cs"/>
            </a:endParaRPr>
          </a:p>
        </p:txBody>
      </p:sp>
      <p:grpSp>
        <p:nvGrpSpPr>
          <p:cNvPr id="20" name="Group 12">
            <a:extLst>
              <a:ext uri="{FF2B5EF4-FFF2-40B4-BE49-F238E27FC236}">
                <a16:creationId xmlns:a16="http://schemas.microsoft.com/office/drawing/2014/main" id="{B149EDA9-764F-4C27-3619-08CF1AB6AB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B2AE4B64-AFEB-4544-2B70-40BFFB9CF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14">
              <a:extLst>
                <a:ext uri="{FF2B5EF4-FFF2-40B4-BE49-F238E27FC236}">
                  <a16:creationId xmlns:a16="http://schemas.microsoft.com/office/drawing/2014/main" id="{78914115-63B8-6467-4493-0122098D61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8" name="Grafik 7">
            <a:extLst>
              <a:ext uri="{FF2B5EF4-FFF2-40B4-BE49-F238E27FC236}">
                <a16:creationId xmlns:a16="http://schemas.microsoft.com/office/drawing/2014/main" id="{335DE044-6817-986A-84C6-C5AAA74DDB50}"/>
              </a:ext>
            </a:extLst>
          </p:cNvPr>
          <p:cNvPicPr>
            <a:picLocks noChangeAspect="1"/>
          </p:cNvPicPr>
          <p:nvPr/>
        </p:nvPicPr>
        <p:blipFill>
          <a:blip r:embed="rId8"/>
          <a:stretch>
            <a:fillRect/>
          </a:stretch>
        </p:blipFill>
        <p:spPr>
          <a:xfrm>
            <a:off x="252624" y="901750"/>
            <a:ext cx="5933024" cy="4469284"/>
          </a:xfrm>
          <a:prstGeom prst="rect">
            <a:avLst/>
          </a:prstGeom>
        </p:spPr>
      </p:pic>
      <p:pic>
        <p:nvPicPr>
          <p:cNvPr id="6" name="Grafik 5">
            <a:extLst>
              <a:ext uri="{FF2B5EF4-FFF2-40B4-BE49-F238E27FC236}">
                <a16:creationId xmlns:a16="http://schemas.microsoft.com/office/drawing/2014/main" id="{36BA1DF5-D35B-FFF6-2D29-96CD388359DA}"/>
              </a:ext>
            </a:extLst>
          </p:cNvPr>
          <p:cNvPicPr>
            <a:picLocks noChangeAspect="1"/>
          </p:cNvPicPr>
          <p:nvPr/>
        </p:nvPicPr>
        <p:blipFill>
          <a:blip r:embed="rId9"/>
          <a:stretch>
            <a:fillRect/>
          </a:stretch>
        </p:blipFill>
        <p:spPr>
          <a:xfrm>
            <a:off x="9489929" y="1682535"/>
            <a:ext cx="1873097" cy="2113087"/>
          </a:xfrm>
          <a:prstGeom prst="rect">
            <a:avLst/>
          </a:prstGeom>
        </p:spPr>
      </p:pic>
      <p:pic>
        <p:nvPicPr>
          <p:cNvPr id="9" name="Grafik 8" descr="Ein Bild, das Person, draußen, Menschliches Gesicht, Lächeln enthält.&#10;&#10;KI-generierte Inhalte können fehlerhaft sein.">
            <a:extLst>
              <a:ext uri="{FF2B5EF4-FFF2-40B4-BE49-F238E27FC236}">
                <a16:creationId xmlns:a16="http://schemas.microsoft.com/office/drawing/2014/main" id="{99EF6294-4323-10C7-201C-77BDFED90768}"/>
              </a:ext>
            </a:extLst>
          </p:cNvPr>
          <p:cNvPicPr>
            <a:picLocks noChangeAspect="1"/>
          </p:cNvPicPr>
          <p:nvPr/>
        </p:nvPicPr>
        <p:blipFill>
          <a:blip r:embed="rId10"/>
          <a:stretch>
            <a:fillRect/>
          </a:stretch>
        </p:blipFill>
        <p:spPr>
          <a:xfrm>
            <a:off x="6552590" y="1682534"/>
            <a:ext cx="1771843" cy="2113087"/>
          </a:xfrm>
          <a:prstGeom prst="rect">
            <a:avLst/>
          </a:prstGeom>
        </p:spPr>
      </p:pic>
    </p:spTree>
    <p:extLst>
      <p:ext uri="{BB962C8B-B14F-4D97-AF65-F5344CB8AC3E}">
        <p14:creationId xmlns:p14="http://schemas.microsoft.com/office/powerpoint/2010/main" val="148742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FC3C44-6718-4E0C-E5EF-8CD0F72DD905}"/>
              </a:ext>
            </a:extLst>
          </p:cNvPr>
          <p:cNvSpPr>
            <a:spLocks noGrp="1"/>
          </p:cNvSpPr>
          <p:nvPr>
            <p:ph type="title"/>
          </p:nvPr>
        </p:nvSpPr>
        <p:spPr>
          <a:xfrm>
            <a:off x="413982" y="271133"/>
            <a:ext cx="11509612" cy="1117932"/>
          </a:xfrm>
        </p:spPr>
        <p:txBody>
          <a:bodyPr>
            <a:normAutofit fontScale="90000"/>
          </a:bodyPr>
          <a:lstStyle/>
          <a:p>
            <a:r>
              <a:rPr lang="de-DE" sz="4000" b="1" dirty="0"/>
              <a:t>Das ist meine Geschichte: Geflüchtete in Lübeck erzählen.</a:t>
            </a:r>
            <a:br>
              <a:rPr lang="de-DE" b="1" dirty="0"/>
            </a:br>
            <a:endParaRPr lang="de-DE" sz="2900" b="1" dirty="0"/>
          </a:p>
        </p:txBody>
      </p:sp>
      <p:pic>
        <p:nvPicPr>
          <p:cNvPr id="1026" name="Picture 2" descr="Das ist meine Geschichte: Flüchtlinge in Lübeck erzählen - YouTube">
            <a:extLst>
              <a:ext uri="{FF2B5EF4-FFF2-40B4-BE49-F238E27FC236}">
                <a16:creationId xmlns:a16="http://schemas.microsoft.com/office/drawing/2014/main" id="{A8B5734D-D931-9954-2CF8-3F9077D9054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87551" y="3059480"/>
            <a:ext cx="5492256" cy="3089394"/>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A86D7AD1-6AE4-E3CD-AC33-7048B81FB5C8}"/>
              </a:ext>
            </a:extLst>
          </p:cNvPr>
          <p:cNvSpPr txBox="1"/>
          <p:nvPr/>
        </p:nvSpPr>
        <p:spPr>
          <a:xfrm>
            <a:off x="2687571" y="6194029"/>
            <a:ext cx="6810233" cy="430887"/>
          </a:xfrm>
          <a:prstGeom prst="rect">
            <a:avLst/>
          </a:prstGeom>
          <a:noFill/>
        </p:spPr>
        <p:txBody>
          <a:bodyPr wrap="square">
            <a:spAutoFit/>
          </a:bodyPr>
          <a:lstStyle/>
          <a:p>
            <a:r>
              <a:rPr lang="de-DE" altLang="de-DE" sz="2200" b="1" dirty="0">
                <a:hlinkClick r:id="rId3" tooltip="Meine Geschichte"/>
              </a:rPr>
              <a:t>https://www.youtube.com/watch?v=NmiUWdzaxfM</a:t>
            </a:r>
            <a:endParaRPr lang="de-DE" sz="2200" b="1" dirty="0"/>
          </a:p>
        </p:txBody>
      </p:sp>
      <p:graphicFrame>
        <p:nvGraphicFramePr>
          <p:cNvPr id="13" name="Diagramm 12">
            <a:extLst>
              <a:ext uri="{FF2B5EF4-FFF2-40B4-BE49-F238E27FC236}">
                <a16:creationId xmlns:a16="http://schemas.microsoft.com/office/drawing/2014/main" id="{3FB99C91-8777-D15E-FC6B-7A7678CDBE6A}"/>
              </a:ext>
            </a:extLst>
          </p:cNvPr>
          <p:cNvGraphicFramePr/>
          <p:nvPr/>
        </p:nvGraphicFramePr>
        <p:xfrm>
          <a:off x="556592" y="1181904"/>
          <a:ext cx="11072190" cy="16712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extfeld 14">
            <a:extLst>
              <a:ext uri="{FF2B5EF4-FFF2-40B4-BE49-F238E27FC236}">
                <a16:creationId xmlns:a16="http://schemas.microsoft.com/office/drawing/2014/main" id="{F808DCEA-4C96-A068-E577-0E4FA832F8A5}"/>
              </a:ext>
            </a:extLst>
          </p:cNvPr>
          <p:cNvSpPr txBox="1"/>
          <p:nvPr/>
        </p:nvSpPr>
        <p:spPr>
          <a:xfrm>
            <a:off x="1401415" y="2391534"/>
            <a:ext cx="7859829" cy="461665"/>
          </a:xfrm>
          <a:prstGeom prst="rect">
            <a:avLst/>
          </a:prstGeom>
          <a:noFill/>
        </p:spPr>
        <p:txBody>
          <a:bodyPr wrap="square" rtlCol="0">
            <a:spAutoFit/>
          </a:bodyPr>
          <a:lstStyle/>
          <a:p>
            <a:pPr lvl="0"/>
            <a:r>
              <a:rPr lang="de-DE" sz="2400" dirty="0"/>
              <a:t>2. Warum ist das wichtig für unseren Unterricht?</a:t>
            </a:r>
          </a:p>
        </p:txBody>
      </p:sp>
      <p:sp>
        <p:nvSpPr>
          <p:cNvPr id="16" name="Textfeld 15">
            <a:extLst>
              <a:ext uri="{FF2B5EF4-FFF2-40B4-BE49-F238E27FC236}">
                <a16:creationId xmlns:a16="http://schemas.microsoft.com/office/drawing/2014/main" id="{6A1CC23B-4B04-6094-C0D2-B5EC6FC443AF}"/>
              </a:ext>
            </a:extLst>
          </p:cNvPr>
          <p:cNvSpPr txBox="1"/>
          <p:nvPr/>
        </p:nvSpPr>
        <p:spPr>
          <a:xfrm>
            <a:off x="1356741" y="1264537"/>
            <a:ext cx="7859829" cy="492443"/>
          </a:xfrm>
          <a:prstGeom prst="rect">
            <a:avLst/>
          </a:prstGeom>
          <a:noFill/>
        </p:spPr>
        <p:txBody>
          <a:bodyPr wrap="square" rtlCol="0">
            <a:spAutoFit/>
          </a:bodyPr>
          <a:lstStyle/>
          <a:p>
            <a:r>
              <a:rPr lang="de-DE" sz="2600" b="1" dirty="0"/>
              <a:t>Aufgabe:</a:t>
            </a:r>
          </a:p>
        </p:txBody>
      </p:sp>
      <p:sp>
        <p:nvSpPr>
          <p:cNvPr id="17" name="Textfeld 16">
            <a:extLst>
              <a:ext uri="{FF2B5EF4-FFF2-40B4-BE49-F238E27FC236}">
                <a16:creationId xmlns:a16="http://schemas.microsoft.com/office/drawing/2014/main" id="{5FE34D5E-3709-CCA4-7D18-F29D08ACF6A7}"/>
              </a:ext>
            </a:extLst>
          </p:cNvPr>
          <p:cNvSpPr txBox="1"/>
          <p:nvPr/>
        </p:nvSpPr>
        <p:spPr>
          <a:xfrm>
            <a:off x="1356741" y="1857636"/>
            <a:ext cx="10494065" cy="461665"/>
          </a:xfrm>
          <a:prstGeom prst="rect">
            <a:avLst/>
          </a:prstGeom>
          <a:noFill/>
        </p:spPr>
        <p:txBody>
          <a:bodyPr wrap="square" rtlCol="0">
            <a:spAutoFit/>
          </a:bodyPr>
          <a:lstStyle/>
          <a:p>
            <a:pPr lvl="0"/>
            <a:r>
              <a:rPr lang="de-DE" sz="2400" dirty="0"/>
              <a:t>1. Was erfahren wir in dem Film über unsere DaZ-Schülerinnen und -Schüler?</a:t>
            </a:r>
          </a:p>
        </p:txBody>
      </p:sp>
    </p:spTree>
    <p:extLst>
      <p:ext uri="{BB962C8B-B14F-4D97-AF65-F5344CB8AC3E}">
        <p14:creationId xmlns:p14="http://schemas.microsoft.com/office/powerpoint/2010/main" val="1729587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57C640-5759-6997-C8D4-E66719AB7E71}"/>
              </a:ext>
            </a:extLst>
          </p:cNvPr>
          <p:cNvSpPr>
            <a:spLocks noGrp="1"/>
          </p:cNvSpPr>
          <p:nvPr>
            <p:ph type="title"/>
          </p:nvPr>
        </p:nvSpPr>
        <p:spPr/>
        <p:txBody>
          <a:bodyPr/>
          <a:lstStyle/>
          <a:p>
            <a:r>
              <a:rPr lang="de-DE" b="1" dirty="0"/>
              <a:t>Das DaZ-Mehrstufenmodell SH</a:t>
            </a:r>
          </a:p>
        </p:txBody>
      </p:sp>
      <p:sp>
        <p:nvSpPr>
          <p:cNvPr id="3" name="Inhaltsplatzhalter 2">
            <a:extLst>
              <a:ext uri="{FF2B5EF4-FFF2-40B4-BE49-F238E27FC236}">
                <a16:creationId xmlns:a16="http://schemas.microsoft.com/office/drawing/2014/main" id="{7CB74772-04DF-9285-447D-F53CC944F7AF}"/>
              </a:ext>
            </a:extLst>
          </p:cNvPr>
          <p:cNvSpPr>
            <a:spLocks noGrp="1"/>
          </p:cNvSpPr>
          <p:nvPr>
            <p:ph idx="1"/>
          </p:nvPr>
        </p:nvSpPr>
        <p:spPr>
          <a:xfrm>
            <a:off x="838200" y="1825624"/>
            <a:ext cx="10515600" cy="4714323"/>
          </a:xfrm>
        </p:spPr>
        <p:txBody>
          <a:bodyPr/>
          <a:lstStyle/>
          <a:p>
            <a:pPr>
              <a:defRPr/>
            </a:pPr>
            <a:r>
              <a:rPr lang="de-DE" dirty="0">
                <a:solidFill>
                  <a:schemeClr val="tx2">
                    <a:lumMod val="50000"/>
                  </a:schemeClr>
                </a:solidFill>
              </a:rPr>
              <a:t>der DaZ-Unterricht ist in Schleswig-Holstein nach dem Mehrstufenmodell organisiert.</a:t>
            </a:r>
          </a:p>
          <a:p>
            <a:r>
              <a:rPr lang="de-DE" dirty="0"/>
              <a:t>Das Mehrstufenmodell ist im </a:t>
            </a:r>
            <a:r>
              <a:rPr lang="de-DE" i="1" dirty="0"/>
              <a:t>„Erlass zur Beschulung von Kindern und Jugendlichen nichtdeutscher Herkunftssprache“ </a:t>
            </a:r>
            <a:r>
              <a:rPr lang="de-DE" dirty="0"/>
              <a:t>genau erklärt. (Vgl. </a:t>
            </a:r>
            <a:r>
              <a:rPr lang="de-DE" dirty="0" err="1"/>
              <a:t>NBI.MSB.Schl</a:t>
            </a:r>
            <a:r>
              <a:rPr lang="de-DE" dirty="0"/>
              <a:t>.-H. 2017)</a:t>
            </a:r>
          </a:p>
          <a:p>
            <a:endParaRPr lang="de-DE" dirty="0"/>
          </a:p>
        </p:txBody>
      </p:sp>
      <p:graphicFrame>
        <p:nvGraphicFramePr>
          <p:cNvPr id="4" name="Diagramm 3">
            <a:extLst>
              <a:ext uri="{FF2B5EF4-FFF2-40B4-BE49-F238E27FC236}">
                <a16:creationId xmlns:a16="http://schemas.microsoft.com/office/drawing/2014/main" id="{E8B3C8F4-54F3-F245-40A5-477C8F223574}"/>
              </a:ext>
            </a:extLst>
          </p:cNvPr>
          <p:cNvGraphicFramePr/>
          <p:nvPr/>
        </p:nvGraphicFramePr>
        <p:xfrm>
          <a:off x="606288" y="4196198"/>
          <a:ext cx="11072190" cy="2159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feld 4">
            <a:extLst>
              <a:ext uri="{FF2B5EF4-FFF2-40B4-BE49-F238E27FC236}">
                <a16:creationId xmlns:a16="http://schemas.microsoft.com/office/drawing/2014/main" id="{D715CE7F-1495-2089-B1A7-4BD2BD15DF15}"/>
              </a:ext>
            </a:extLst>
          </p:cNvPr>
          <p:cNvSpPr txBox="1"/>
          <p:nvPr/>
        </p:nvSpPr>
        <p:spPr>
          <a:xfrm>
            <a:off x="1351771" y="4288545"/>
            <a:ext cx="7859829" cy="492443"/>
          </a:xfrm>
          <a:prstGeom prst="rect">
            <a:avLst/>
          </a:prstGeom>
          <a:noFill/>
        </p:spPr>
        <p:txBody>
          <a:bodyPr wrap="square" rtlCol="0">
            <a:spAutoFit/>
          </a:bodyPr>
          <a:lstStyle/>
          <a:p>
            <a:r>
              <a:rPr lang="de-DE" sz="2600" b="1" dirty="0"/>
              <a:t>Aufgabe:</a:t>
            </a:r>
          </a:p>
        </p:txBody>
      </p:sp>
      <p:sp>
        <p:nvSpPr>
          <p:cNvPr id="6" name="Textfeld 5">
            <a:extLst>
              <a:ext uri="{FF2B5EF4-FFF2-40B4-BE49-F238E27FC236}">
                <a16:creationId xmlns:a16="http://schemas.microsoft.com/office/drawing/2014/main" id="{50C0BE47-5323-492E-F4F6-BA8B1CD446CC}"/>
              </a:ext>
            </a:extLst>
          </p:cNvPr>
          <p:cNvSpPr txBox="1"/>
          <p:nvPr/>
        </p:nvSpPr>
        <p:spPr>
          <a:xfrm>
            <a:off x="1351771" y="4915925"/>
            <a:ext cx="10494065" cy="461665"/>
          </a:xfrm>
          <a:prstGeom prst="rect">
            <a:avLst/>
          </a:prstGeom>
          <a:noFill/>
        </p:spPr>
        <p:txBody>
          <a:bodyPr wrap="square" rtlCol="0">
            <a:spAutoFit/>
          </a:bodyPr>
          <a:lstStyle/>
          <a:p>
            <a:pPr lvl="0"/>
            <a:r>
              <a:rPr lang="de-DE" sz="2400" dirty="0"/>
              <a:t>1. Hören Sie den Vortrag über das Mehrstufenmodell.</a:t>
            </a:r>
          </a:p>
        </p:txBody>
      </p:sp>
      <p:sp>
        <p:nvSpPr>
          <p:cNvPr id="7" name="Textfeld 6">
            <a:extLst>
              <a:ext uri="{FF2B5EF4-FFF2-40B4-BE49-F238E27FC236}">
                <a16:creationId xmlns:a16="http://schemas.microsoft.com/office/drawing/2014/main" id="{EE53429C-030A-C4CA-CE71-BE178F93E861}"/>
              </a:ext>
            </a:extLst>
          </p:cNvPr>
          <p:cNvSpPr txBox="1"/>
          <p:nvPr/>
        </p:nvSpPr>
        <p:spPr>
          <a:xfrm>
            <a:off x="1351771" y="5419947"/>
            <a:ext cx="10494065" cy="461665"/>
          </a:xfrm>
          <a:prstGeom prst="rect">
            <a:avLst/>
          </a:prstGeom>
          <a:noFill/>
        </p:spPr>
        <p:txBody>
          <a:bodyPr wrap="square" rtlCol="0">
            <a:spAutoFit/>
          </a:bodyPr>
          <a:lstStyle/>
          <a:p>
            <a:pPr lvl="0"/>
            <a:r>
              <a:rPr lang="de-DE" sz="2400" dirty="0"/>
              <a:t>2. Spielen Sie das </a:t>
            </a:r>
            <a:r>
              <a:rPr lang="de-DE" sz="2400" dirty="0" err="1"/>
              <a:t>Kahoot</a:t>
            </a:r>
            <a:r>
              <a:rPr lang="de-DE" sz="2400" dirty="0"/>
              <a:t>.</a:t>
            </a:r>
          </a:p>
        </p:txBody>
      </p:sp>
      <p:sp>
        <p:nvSpPr>
          <p:cNvPr id="11" name="Textfeld 10">
            <a:extLst>
              <a:ext uri="{FF2B5EF4-FFF2-40B4-BE49-F238E27FC236}">
                <a16:creationId xmlns:a16="http://schemas.microsoft.com/office/drawing/2014/main" id="{14153615-347D-8371-2E4A-145D052005C6}"/>
              </a:ext>
            </a:extLst>
          </p:cNvPr>
          <p:cNvSpPr txBox="1"/>
          <p:nvPr/>
        </p:nvSpPr>
        <p:spPr>
          <a:xfrm>
            <a:off x="1351771" y="5894409"/>
            <a:ext cx="10494065" cy="461665"/>
          </a:xfrm>
          <a:prstGeom prst="rect">
            <a:avLst/>
          </a:prstGeom>
          <a:noFill/>
        </p:spPr>
        <p:txBody>
          <a:bodyPr wrap="square" rtlCol="0">
            <a:spAutoFit/>
          </a:bodyPr>
          <a:lstStyle/>
          <a:p>
            <a:pPr lvl="0"/>
            <a:r>
              <a:rPr lang="de-DE" sz="2400" dirty="0"/>
              <a:t>3. Welche Vorteile und welche Nachteile sehen Sie im Mehrstufenmodell?</a:t>
            </a:r>
          </a:p>
        </p:txBody>
      </p:sp>
    </p:spTree>
    <p:extLst>
      <p:ext uri="{BB962C8B-B14F-4D97-AF65-F5344CB8AC3E}">
        <p14:creationId xmlns:p14="http://schemas.microsoft.com/office/powerpoint/2010/main" val="1023564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Inhaltsplatzhalter 1">
            <a:extLst>
              <a:ext uri="{FF2B5EF4-FFF2-40B4-BE49-F238E27FC236}">
                <a16:creationId xmlns:a16="http://schemas.microsoft.com/office/drawing/2014/main" id="{87F8F5CF-44A9-1A8A-F2ED-008643A8E4B5}"/>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9669" t="12888" r="9230" b="-2832"/>
          <a:stretch>
            <a:fillRect/>
          </a:stretch>
        </p:blipFill>
        <p:spPr>
          <a:xfrm>
            <a:off x="1361661" y="191855"/>
            <a:ext cx="10262464" cy="6407728"/>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5A347A-A1D1-3C52-48F5-EB6CD02B2B0F}"/>
              </a:ext>
            </a:extLst>
          </p:cNvPr>
          <p:cNvSpPr>
            <a:spLocks noGrp="1"/>
          </p:cNvSpPr>
          <p:nvPr>
            <p:ph type="title"/>
          </p:nvPr>
        </p:nvSpPr>
        <p:spPr/>
        <p:txBody>
          <a:bodyPr>
            <a:normAutofit fontScale="90000"/>
          </a:bodyPr>
          <a:lstStyle/>
          <a:p>
            <a:pPr algn="ctr"/>
            <a:r>
              <a:rPr lang="de-DE" b="1" dirty="0"/>
              <a:t>Das DaZ-Mehrstufenmodell  </a:t>
            </a:r>
            <a:br>
              <a:rPr lang="de-DE" b="1" dirty="0"/>
            </a:br>
            <a:r>
              <a:rPr lang="de-DE" sz="3600" b="1" dirty="0"/>
              <a:t>Der Unterricht in der Erstaufnahmeeinrichtung (EAE)</a:t>
            </a:r>
          </a:p>
        </p:txBody>
      </p:sp>
      <p:graphicFrame>
        <p:nvGraphicFramePr>
          <p:cNvPr id="4" name="Diagramm 3">
            <a:extLst>
              <a:ext uri="{FF2B5EF4-FFF2-40B4-BE49-F238E27FC236}">
                <a16:creationId xmlns:a16="http://schemas.microsoft.com/office/drawing/2014/main" id="{19B28E9A-417A-A229-56A0-2ADBACFFA65D}"/>
              </a:ext>
            </a:extLst>
          </p:cNvPr>
          <p:cNvGraphicFramePr/>
          <p:nvPr>
            <p:extLst>
              <p:ext uri="{D42A27DB-BD31-4B8C-83A1-F6EECF244321}">
                <p14:modId xmlns:p14="http://schemas.microsoft.com/office/powerpoint/2010/main" val="1803917073"/>
              </p:ext>
            </p:extLst>
          </p:nvPr>
        </p:nvGraphicFramePr>
        <p:xfrm>
          <a:off x="884031" y="2562045"/>
          <a:ext cx="10357126" cy="3123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64576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057D4B-8ED2-CF1F-2761-A2E91BE41FA4}"/>
              </a:ext>
            </a:extLst>
          </p:cNvPr>
          <p:cNvSpPr>
            <a:spLocks noGrp="1"/>
          </p:cNvSpPr>
          <p:nvPr>
            <p:ph type="title"/>
          </p:nvPr>
        </p:nvSpPr>
        <p:spPr/>
        <p:txBody>
          <a:bodyPr>
            <a:normAutofit fontScale="90000"/>
          </a:bodyPr>
          <a:lstStyle/>
          <a:p>
            <a:pPr algn="ctr"/>
            <a:r>
              <a:rPr kumimoji="0" lang="de-DE" sz="5400" b="1" i="0" u="none" strike="noStrike" kern="1200" cap="all"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Das DaZ-Mehrstufenmodell  </a:t>
            </a:r>
            <a:br>
              <a:rPr kumimoji="0" lang="de-DE" sz="5400" b="1" i="0" u="none" strike="noStrike" kern="1200" cap="all"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br>
            <a:r>
              <a:rPr kumimoji="0" lang="de-DE" sz="3600" b="1" i="0" u="none" strike="noStrike" kern="1200" cap="all"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Die Basisstufe</a:t>
            </a:r>
            <a:endParaRPr lang="de-DE" sz="3600" dirty="0">
              <a:latin typeface="Rockwell Condensed (Überschriften)"/>
            </a:endParaRPr>
          </a:p>
        </p:txBody>
      </p:sp>
      <p:sp>
        <p:nvSpPr>
          <p:cNvPr id="3" name="Inhaltsplatzhalter 2">
            <a:extLst>
              <a:ext uri="{FF2B5EF4-FFF2-40B4-BE49-F238E27FC236}">
                <a16:creationId xmlns:a16="http://schemas.microsoft.com/office/drawing/2014/main" id="{9ED0E39B-CE5C-C73D-06B0-590F782240D6}"/>
              </a:ext>
            </a:extLst>
          </p:cNvPr>
          <p:cNvSpPr>
            <a:spLocks noGrp="1"/>
          </p:cNvSpPr>
          <p:nvPr>
            <p:ph idx="1"/>
          </p:nvPr>
        </p:nvSpPr>
        <p:spPr/>
        <p:txBody>
          <a:bodyPr/>
          <a:lstStyle/>
          <a:p>
            <a:pPr marL="0" indent="0">
              <a:buNone/>
            </a:pPr>
            <a:endParaRPr lang="de-DE" dirty="0"/>
          </a:p>
          <a:p>
            <a:endParaRPr lang="de-DE" dirty="0"/>
          </a:p>
        </p:txBody>
      </p:sp>
      <p:graphicFrame>
        <p:nvGraphicFramePr>
          <p:cNvPr id="4" name="Diagramm 3">
            <a:extLst>
              <a:ext uri="{FF2B5EF4-FFF2-40B4-BE49-F238E27FC236}">
                <a16:creationId xmlns:a16="http://schemas.microsoft.com/office/drawing/2014/main" id="{942ABC1F-9415-1DA1-60CE-5625430088DF}"/>
              </a:ext>
            </a:extLst>
          </p:cNvPr>
          <p:cNvGraphicFramePr/>
          <p:nvPr>
            <p:extLst>
              <p:ext uri="{D42A27DB-BD31-4B8C-83A1-F6EECF244321}">
                <p14:modId xmlns:p14="http://schemas.microsoft.com/office/powerpoint/2010/main" val="795153300"/>
              </p:ext>
            </p:extLst>
          </p:nvPr>
        </p:nvGraphicFramePr>
        <p:xfrm>
          <a:off x="464930" y="1903343"/>
          <a:ext cx="10948505" cy="4796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58863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4C6FB-9044-255D-07FC-B67B0675384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CC6B208-5FCE-E444-B460-F9A5A4E39387}"/>
              </a:ext>
            </a:extLst>
          </p:cNvPr>
          <p:cNvSpPr>
            <a:spLocks noGrp="1"/>
          </p:cNvSpPr>
          <p:nvPr>
            <p:ph type="title"/>
          </p:nvPr>
        </p:nvSpPr>
        <p:spPr/>
        <p:txBody>
          <a:bodyPr>
            <a:normAutofit/>
          </a:bodyPr>
          <a:lstStyle/>
          <a:p>
            <a:pPr algn="ctr"/>
            <a:r>
              <a:rPr kumimoji="0" lang="de-DE" sz="4800" b="1" i="0" u="none" strike="noStrike" kern="1200" cap="all"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Das DaZ-Mehrstufenmodell  </a:t>
            </a:r>
            <a:br>
              <a:rPr kumimoji="0" lang="de-DE" sz="5400" b="1" i="0" u="none" strike="noStrike" kern="1200" cap="all"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br>
            <a:r>
              <a:rPr kumimoji="0" lang="de-DE" sz="3200" b="1" i="0" u="none" strike="noStrike" kern="1200" cap="all"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Die Aufbaustufe</a:t>
            </a:r>
            <a:endParaRPr lang="de-DE" sz="3600" dirty="0">
              <a:latin typeface="Rockwell Condensed (Überschriften)"/>
            </a:endParaRPr>
          </a:p>
        </p:txBody>
      </p:sp>
      <p:sp>
        <p:nvSpPr>
          <p:cNvPr id="3" name="Inhaltsplatzhalter 2">
            <a:extLst>
              <a:ext uri="{FF2B5EF4-FFF2-40B4-BE49-F238E27FC236}">
                <a16:creationId xmlns:a16="http://schemas.microsoft.com/office/drawing/2014/main" id="{C6E79CC0-9427-BCA1-3FEE-192876F6E022}"/>
              </a:ext>
            </a:extLst>
          </p:cNvPr>
          <p:cNvSpPr>
            <a:spLocks noGrp="1"/>
          </p:cNvSpPr>
          <p:nvPr>
            <p:ph idx="1"/>
          </p:nvPr>
        </p:nvSpPr>
        <p:spPr/>
        <p:txBody>
          <a:bodyPr/>
          <a:lstStyle/>
          <a:p>
            <a:pPr marL="0" indent="0">
              <a:buNone/>
            </a:pPr>
            <a:endParaRPr lang="de-DE" dirty="0"/>
          </a:p>
          <a:p>
            <a:endParaRPr lang="de-DE" dirty="0"/>
          </a:p>
        </p:txBody>
      </p:sp>
      <p:graphicFrame>
        <p:nvGraphicFramePr>
          <p:cNvPr id="4" name="Diagramm 3">
            <a:extLst>
              <a:ext uri="{FF2B5EF4-FFF2-40B4-BE49-F238E27FC236}">
                <a16:creationId xmlns:a16="http://schemas.microsoft.com/office/drawing/2014/main" id="{446CA84E-6ED6-D98A-AD12-A1F41245F3F9}"/>
              </a:ext>
            </a:extLst>
          </p:cNvPr>
          <p:cNvGraphicFramePr/>
          <p:nvPr>
            <p:extLst>
              <p:ext uri="{D42A27DB-BD31-4B8C-83A1-F6EECF244321}">
                <p14:modId xmlns:p14="http://schemas.microsoft.com/office/powerpoint/2010/main" val="2950001015"/>
              </p:ext>
            </p:extLst>
          </p:nvPr>
        </p:nvGraphicFramePr>
        <p:xfrm>
          <a:off x="186635" y="1649896"/>
          <a:ext cx="11258274" cy="51236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9488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6EFE0-5224-9CE0-3587-D38FB892920A}"/>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2C03A269-C9C4-9F86-D39B-80D18678439E}"/>
              </a:ext>
            </a:extLst>
          </p:cNvPr>
          <p:cNvSpPr>
            <a:spLocks noGrp="1"/>
          </p:cNvSpPr>
          <p:nvPr>
            <p:ph idx="1"/>
          </p:nvPr>
        </p:nvSpPr>
        <p:spPr/>
        <p:txBody>
          <a:bodyPr/>
          <a:lstStyle/>
          <a:p>
            <a:pPr marL="0" indent="0">
              <a:buNone/>
            </a:pPr>
            <a:endParaRPr lang="de-DE" dirty="0"/>
          </a:p>
          <a:p>
            <a:endParaRPr lang="de-DE" dirty="0"/>
          </a:p>
        </p:txBody>
      </p:sp>
      <p:graphicFrame>
        <p:nvGraphicFramePr>
          <p:cNvPr id="4" name="Diagramm 3">
            <a:extLst>
              <a:ext uri="{FF2B5EF4-FFF2-40B4-BE49-F238E27FC236}">
                <a16:creationId xmlns:a16="http://schemas.microsoft.com/office/drawing/2014/main" id="{CF136AF1-1F91-050F-B2FC-7181DCE0551F}"/>
              </a:ext>
            </a:extLst>
          </p:cNvPr>
          <p:cNvGraphicFramePr/>
          <p:nvPr>
            <p:extLst>
              <p:ext uri="{D42A27DB-BD31-4B8C-83A1-F6EECF244321}">
                <p14:modId xmlns:p14="http://schemas.microsoft.com/office/powerpoint/2010/main" val="202438538"/>
              </p:ext>
            </p:extLst>
          </p:nvPr>
        </p:nvGraphicFramePr>
        <p:xfrm>
          <a:off x="464930" y="1764196"/>
          <a:ext cx="11258274" cy="4935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el 1">
            <a:extLst>
              <a:ext uri="{FF2B5EF4-FFF2-40B4-BE49-F238E27FC236}">
                <a16:creationId xmlns:a16="http://schemas.microsoft.com/office/drawing/2014/main" id="{C90A2CD0-385B-0BE2-958E-A970E4E9A3A3}"/>
              </a:ext>
            </a:extLst>
          </p:cNvPr>
          <p:cNvSpPr>
            <a:spLocks noGrp="1"/>
          </p:cNvSpPr>
          <p:nvPr>
            <p:ph type="title"/>
          </p:nvPr>
        </p:nvSpPr>
        <p:spPr>
          <a:xfrm>
            <a:off x="838200" y="365125"/>
            <a:ext cx="10515600" cy="1325563"/>
          </a:xfrm>
        </p:spPr>
        <p:txBody>
          <a:bodyPr>
            <a:normAutofit/>
          </a:bodyPr>
          <a:lstStyle/>
          <a:p>
            <a:pPr algn="ctr"/>
            <a:r>
              <a:rPr kumimoji="0" lang="de-DE" sz="4800" b="1" i="0" u="none" strike="noStrike" kern="1200" cap="all" spc="0" normalizeH="0" baseline="0" noProof="0" dirty="0">
                <a:ln>
                  <a:noFill/>
                </a:ln>
                <a:blipFill>
                  <a:blip r:embed="rId7">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Das DaZ-Mehrstufenmodell  </a:t>
            </a:r>
            <a:br>
              <a:rPr kumimoji="0" lang="de-DE" sz="5400" b="1" i="0" u="none" strike="noStrike" kern="1200" cap="all" spc="0" normalizeH="0" baseline="0" noProof="0" dirty="0">
                <a:ln>
                  <a:noFill/>
                </a:ln>
                <a:blipFill>
                  <a:blip r:embed="rId7">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br>
            <a:r>
              <a:rPr kumimoji="0" lang="de-DE" sz="3200" b="1" i="0" u="none" strike="noStrike" kern="1200" cap="all" spc="0" normalizeH="0" baseline="0" noProof="0" dirty="0">
                <a:ln>
                  <a:noFill/>
                </a:ln>
                <a:blipFill>
                  <a:blip r:embed="rId7">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Die integrationsstufe</a:t>
            </a:r>
            <a:endParaRPr lang="de-DE" sz="3600" dirty="0">
              <a:latin typeface="Rockwell Condensed (Überschriften)"/>
            </a:endParaRPr>
          </a:p>
        </p:txBody>
      </p:sp>
    </p:spTree>
    <p:extLst>
      <p:ext uri="{BB962C8B-B14F-4D97-AF65-F5344CB8AC3E}">
        <p14:creationId xmlns:p14="http://schemas.microsoft.com/office/powerpoint/2010/main" val="195931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97DF39-924C-58E2-6CBD-416AB4F30B1E}"/>
              </a:ext>
            </a:extLst>
          </p:cNvPr>
          <p:cNvSpPr>
            <a:spLocks noGrp="1"/>
          </p:cNvSpPr>
          <p:nvPr>
            <p:ph type="title"/>
          </p:nvPr>
        </p:nvSpPr>
        <p:spPr>
          <a:xfrm>
            <a:off x="1185862" y="5065712"/>
            <a:ext cx="10348913" cy="1325563"/>
          </a:xfrm>
        </p:spPr>
        <p:txBody>
          <a:bodyPr>
            <a:normAutofit/>
          </a:bodyPr>
          <a:lstStyle/>
          <a:p>
            <a:r>
              <a:rPr lang="de-DE" sz="3600" dirty="0">
                <a:hlinkClick r:id="rId2"/>
              </a:rPr>
              <a:t>Spiel-PIN: 857093 - Auf Spieler warten - </a:t>
            </a:r>
            <a:r>
              <a:rPr lang="de-DE" sz="3600" dirty="0" err="1">
                <a:hlinkClick r:id="rId2"/>
              </a:rPr>
              <a:t>Kahoot</a:t>
            </a:r>
            <a:r>
              <a:rPr lang="de-DE" sz="3600" dirty="0">
                <a:hlinkClick r:id="rId2"/>
              </a:rPr>
              <a:t>!</a:t>
            </a:r>
            <a:endParaRPr lang="de-DE" sz="3600" dirty="0"/>
          </a:p>
        </p:txBody>
      </p:sp>
      <p:sp>
        <p:nvSpPr>
          <p:cNvPr id="5" name="Inhaltsplatzhalter 4">
            <a:extLst>
              <a:ext uri="{FF2B5EF4-FFF2-40B4-BE49-F238E27FC236}">
                <a16:creationId xmlns:a16="http://schemas.microsoft.com/office/drawing/2014/main" id="{2AAD2F14-9EA6-5F14-C522-5BE75181B769}"/>
              </a:ext>
            </a:extLst>
          </p:cNvPr>
          <p:cNvSpPr>
            <a:spLocks noGrp="1"/>
          </p:cNvSpPr>
          <p:nvPr>
            <p:ph idx="1"/>
          </p:nvPr>
        </p:nvSpPr>
        <p:spPr/>
        <p:txBody>
          <a:bodyPr/>
          <a:lstStyle/>
          <a:p>
            <a:endParaRPr lang="de-DE" dirty="0"/>
          </a:p>
        </p:txBody>
      </p:sp>
      <p:pic>
        <p:nvPicPr>
          <p:cNvPr id="1032" name="Picture 8" descr="Kahoot! - O jogo vai começar - Edgar Costa">
            <a:extLst>
              <a:ext uri="{FF2B5EF4-FFF2-40B4-BE49-F238E27FC236}">
                <a16:creationId xmlns:a16="http://schemas.microsoft.com/office/drawing/2014/main" id="{1B461A42-F8A7-F0F1-078B-A4CFDD82B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936247"/>
            <a:ext cx="7204004" cy="4007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6948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EE170-0A25-F45D-89A4-D816F584F9A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155C278-8E3C-D13F-B0A3-65DA2947EA87}"/>
              </a:ext>
            </a:extLst>
          </p:cNvPr>
          <p:cNvSpPr>
            <a:spLocks noGrp="1"/>
          </p:cNvSpPr>
          <p:nvPr>
            <p:ph type="title"/>
          </p:nvPr>
        </p:nvSpPr>
        <p:spPr>
          <a:xfrm>
            <a:off x="762000" y="1138265"/>
            <a:ext cx="5791199" cy="1401183"/>
          </a:xfrm>
        </p:spPr>
        <p:txBody>
          <a:bodyPr anchor="t">
            <a:normAutofit/>
          </a:bodyPr>
          <a:lstStyle/>
          <a:p>
            <a:r>
              <a:rPr lang="de-DE" sz="3200" u="sng" dirty="0"/>
              <a:t>Hausaufgabe</a:t>
            </a:r>
          </a:p>
        </p:txBody>
      </p:sp>
      <p:sp>
        <p:nvSpPr>
          <p:cNvPr id="3" name="Inhaltsplatzhalter 2">
            <a:extLst>
              <a:ext uri="{FF2B5EF4-FFF2-40B4-BE49-F238E27FC236}">
                <a16:creationId xmlns:a16="http://schemas.microsoft.com/office/drawing/2014/main" id="{0B71C7B3-1C39-E5BB-FC9D-D643CB8BE4BA}"/>
              </a:ext>
            </a:extLst>
          </p:cNvPr>
          <p:cNvSpPr>
            <a:spLocks noGrp="1"/>
          </p:cNvSpPr>
          <p:nvPr>
            <p:ph idx="1"/>
          </p:nvPr>
        </p:nvSpPr>
        <p:spPr>
          <a:xfrm>
            <a:off x="762000" y="2551176"/>
            <a:ext cx="5791199" cy="3602935"/>
          </a:xfrm>
        </p:spPr>
        <p:txBody>
          <a:bodyPr vert="horz" lIns="91440" tIns="45720" rIns="91440" bIns="45720" rtlCol="0">
            <a:normAutofit/>
          </a:bodyPr>
          <a:lstStyle/>
          <a:p>
            <a:r>
              <a:rPr lang="de-DE" sz="1900" dirty="0"/>
              <a:t>Erstellen Sie ein Sprachenportrait über sich selbst. Sie finden die Vorlage des Sprachenportraits bei </a:t>
            </a:r>
            <a:r>
              <a:rPr lang="de-DE" sz="1900" dirty="0" err="1"/>
              <a:t>Moodle</a:t>
            </a:r>
            <a:r>
              <a:rPr lang="de-DE" sz="1900" dirty="0"/>
              <a:t> im Ordner Einführungsveranstaltung.</a:t>
            </a:r>
          </a:p>
          <a:p>
            <a:endParaRPr lang="de-DE" sz="1900" dirty="0"/>
          </a:p>
          <a:p>
            <a:r>
              <a:rPr lang="de-DE" sz="1900" dirty="0"/>
              <a:t>Füllen Sie den Fragebogen zu Ihrer DaZ-Klasse aus. </a:t>
            </a:r>
          </a:p>
          <a:p>
            <a:endParaRPr lang="de-DE" sz="1900" dirty="0"/>
          </a:p>
          <a:p>
            <a:pPr marL="0" indent="0">
              <a:buNone/>
            </a:pPr>
            <a:r>
              <a:rPr lang="de-DE" sz="1900" dirty="0"/>
              <a:t>Bringen Sie beide Materialien zum nächsten Termin mit.</a:t>
            </a:r>
          </a:p>
        </p:txBody>
      </p:sp>
      <p:pic>
        <p:nvPicPr>
          <p:cNvPr id="4" name="Grafik 3" descr="Ein Bild, das Zeichnung, Schuhwerk, Kinderkunst, Entwurf enthält.&#10;&#10;KI-generierte Inhalte können fehlerhaft sein.">
            <a:extLst>
              <a:ext uri="{FF2B5EF4-FFF2-40B4-BE49-F238E27FC236}">
                <a16:creationId xmlns:a16="http://schemas.microsoft.com/office/drawing/2014/main" id="{5F564876-3932-2589-650F-DE947C383C3B}"/>
              </a:ext>
            </a:extLst>
          </p:cNvPr>
          <p:cNvPicPr>
            <a:picLocks noChangeAspect="1"/>
          </p:cNvPicPr>
          <p:nvPr/>
        </p:nvPicPr>
        <p:blipFill>
          <a:blip r:embed="rId3"/>
          <a:srcRect t="6048" r="2492" b="-806"/>
          <a:stretch>
            <a:fillRect/>
          </a:stretch>
        </p:blipFill>
        <p:spPr>
          <a:xfrm>
            <a:off x="8024191" y="903672"/>
            <a:ext cx="3452192" cy="5045340"/>
          </a:xfrm>
          <a:prstGeom prst="rect">
            <a:avLst/>
          </a:prstGeom>
        </p:spPr>
      </p:pic>
    </p:spTree>
    <p:extLst>
      <p:ext uri="{BB962C8B-B14F-4D97-AF65-F5344CB8AC3E}">
        <p14:creationId xmlns:p14="http://schemas.microsoft.com/office/powerpoint/2010/main" val="806727600"/>
      </p:ext>
    </p:extLst>
  </p:cSld>
  <p:clrMapOvr>
    <a:masterClrMapping/>
  </p:clrMapOvr>
  <p:extLst>
    <p:ext uri="{6950BFC3-D8DA-4A85-94F7-54DA5524770B}">
      <p188:commentRel xmlns:p188="http://schemas.microsoft.com/office/powerpoint/2018/8/main" r:id="rId2"/>
    </p:ext>
  </p:extLst>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A2F76F58-60C2-1BF2-9F7A-F5C4FC40C0B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5340F31-93E4-D579-6654-7D5DE416FCD3}"/>
              </a:ext>
            </a:extLst>
          </p:cNvPr>
          <p:cNvSpPr>
            <a:spLocks noGrp="1"/>
          </p:cNvSpPr>
          <p:nvPr>
            <p:ph type="title"/>
          </p:nvPr>
        </p:nvSpPr>
        <p:spPr>
          <a:xfrm>
            <a:off x="1295402" y="982132"/>
            <a:ext cx="9601196" cy="1303867"/>
          </a:xfrm>
        </p:spPr>
        <p:txBody>
          <a:bodyPr>
            <a:normAutofit/>
          </a:bodyPr>
          <a:lstStyle/>
          <a:p>
            <a:r>
              <a:rPr lang="de-DE" sz="4100"/>
              <a:t>Fragen rund um die Ausbildung im Fach DaZ</a:t>
            </a:r>
          </a:p>
        </p:txBody>
      </p:sp>
      <p:sp>
        <p:nvSpPr>
          <p:cNvPr id="3" name="Inhaltsplatzhalter 2">
            <a:extLst>
              <a:ext uri="{FF2B5EF4-FFF2-40B4-BE49-F238E27FC236}">
                <a16:creationId xmlns:a16="http://schemas.microsoft.com/office/drawing/2014/main" id="{A5C5BDCE-00AF-B0E3-1C66-486D14D4EA41}"/>
              </a:ext>
            </a:extLst>
          </p:cNvPr>
          <p:cNvSpPr>
            <a:spLocks noGrp="1"/>
          </p:cNvSpPr>
          <p:nvPr>
            <p:ph idx="1"/>
          </p:nvPr>
        </p:nvSpPr>
        <p:spPr>
          <a:xfrm>
            <a:off x="1295402" y="2556932"/>
            <a:ext cx="6256866" cy="3318936"/>
          </a:xfrm>
        </p:spPr>
        <p:txBody>
          <a:bodyPr>
            <a:normAutofit/>
          </a:bodyPr>
          <a:lstStyle/>
          <a:p>
            <a:pPr marL="36830" indent="0">
              <a:lnSpc>
                <a:spcPct val="90000"/>
              </a:lnSpc>
              <a:buNone/>
            </a:pPr>
            <a:r>
              <a:rPr lang="de-DE" sz="1700" dirty="0">
                <a:cs typeface="Arial" panose="020B0604020202020204" pitchFamily="34" charset="0"/>
              </a:rPr>
              <a:t>Notiert eure Fragen und Anmerkungen auf den Moderationskarten:</a:t>
            </a:r>
            <a:endParaRPr lang="de-DE" sz="1700" dirty="0"/>
          </a:p>
          <a:p>
            <a:pPr marL="36830" indent="0">
              <a:lnSpc>
                <a:spcPct val="90000"/>
              </a:lnSpc>
              <a:buNone/>
            </a:pPr>
            <a:endParaRPr lang="de-DE" sz="1700" dirty="0">
              <a:highlight>
                <a:srgbClr val="00FF00"/>
              </a:highlight>
              <a:cs typeface="Arial" panose="020B0604020202020204" pitchFamily="34" charset="0"/>
            </a:endParaRPr>
          </a:p>
          <a:p>
            <a:pPr marL="36830" indent="0">
              <a:lnSpc>
                <a:spcPct val="90000"/>
              </a:lnSpc>
              <a:buNone/>
            </a:pPr>
            <a:r>
              <a:rPr lang="de-DE" sz="1700" dirty="0">
                <a:highlight>
                  <a:srgbClr val="00FF00"/>
                </a:highlight>
                <a:cs typeface="Arial"/>
              </a:rPr>
              <a:t>Das möchte ich im Hinblick auf die </a:t>
            </a:r>
            <a:r>
              <a:rPr lang="de-DE" sz="1700" u="sng" dirty="0">
                <a:highlight>
                  <a:srgbClr val="00FF00"/>
                </a:highlight>
                <a:cs typeface="Arial"/>
              </a:rPr>
              <a:t>Ausbildung im Fach Deutsch als Zweitsprache durch das IQSH</a:t>
            </a:r>
            <a:r>
              <a:rPr lang="de-DE" sz="1700" i="1" u="sng" dirty="0">
                <a:highlight>
                  <a:srgbClr val="00FF00"/>
                </a:highlight>
                <a:cs typeface="Arial"/>
              </a:rPr>
              <a:t> </a:t>
            </a:r>
            <a:r>
              <a:rPr lang="de-DE" sz="1700" dirty="0">
                <a:highlight>
                  <a:srgbClr val="00FF00"/>
                </a:highlight>
                <a:cs typeface="Arial"/>
              </a:rPr>
              <a:t>wissen.</a:t>
            </a:r>
          </a:p>
          <a:p>
            <a:pPr marL="36830" indent="0">
              <a:lnSpc>
                <a:spcPct val="90000"/>
              </a:lnSpc>
              <a:buNone/>
            </a:pPr>
            <a:endParaRPr lang="de-DE" sz="1700" dirty="0">
              <a:highlight>
                <a:srgbClr val="FFFF00"/>
              </a:highlight>
              <a:cs typeface="Arial" panose="020B0604020202020204" pitchFamily="34" charset="0"/>
            </a:endParaRPr>
          </a:p>
          <a:p>
            <a:pPr marL="36830" indent="0">
              <a:lnSpc>
                <a:spcPct val="90000"/>
              </a:lnSpc>
              <a:buNone/>
            </a:pPr>
            <a:r>
              <a:rPr lang="de-DE" sz="1700" dirty="0">
                <a:highlight>
                  <a:srgbClr val="FFFF00"/>
                </a:highlight>
                <a:cs typeface="Arial"/>
              </a:rPr>
              <a:t>Diese Frage/n habe ich in Verbindung mit der </a:t>
            </a:r>
            <a:r>
              <a:rPr lang="de-DE" sz="1700" u="sng" dirty="0">
                <a:highlight>
                  <a:srgbClr val="FFFF00"/>
                </a:highlight>
                <a:cs typeface="Arial"/>
              </a:rPr>
              <a:t>schulischen Arbeit im Fach Deutsch als Zweitsprache.</a:t>
            </a:r>
            <a:endParaRPr lang="de-DE" sz="1700" u="sng" dirty="0">
              <a:highlight>
                <a:srgbClr val="FFFF00"/>
              </a:highlight>
              <a:cs typeface="Arial" panose="020B0604020202020204" pitchFamily="34" charset="0"/>
            </a:endParaRPr>
          </a:p>
          <a:p>
            <a:pPr marL="36830" indent="0">
              <a:lnSpc>
                <a:spcPct val="90000"/>
              </a:lnSpc>
              <a:buNone/>
            </a:pPr>
            <a:endParaRPr lang="de-DE" sz="1700" dirty="0">
              <a:cs typeface="Arial" panose="020B0604020202020204" pitchFamily="34" charset="0"/>
            </a:endParaRPr>
          </a:p>
          <a:p>
            <a:pPr marL="36830" indent="0">
              <a:lnSpc>
                <a:spcPct val="90000"/>
              </a:lnSpc>
              <a:buNone/>
            </a:pPr>
            <a:r>
              <a:rPr lang="de-DE" sz="1700" dirty="0">
                <a:cs typeface="Arial" panose="020B0604020202020204" pitchFamily="34" charset="0"/>
              </a:rPr>
              <a:t>Diese Fragen, Unsicherheiten oder möglichen Probleme möchte ich auch noch klären…</a:t>
            </a:r>
          </a:p>
          <a:p>
            <a:pPr marL="36830" indent="0">
              <a:lnSpc>
                <a:spcPct val="90000"/>
              </a:lnSpc>
              <a:buNone/>
            </a:pPr>
            <a:endParaRPr lang="de-DE" sz="1700" b="1" dirty="0">
              <a:highlight>
                <a:srgbClr val="FFFF00"/>
              </a:highlight>
              <a:latin typeface="Arial" panose="020B0604020202020204" pitchFamily="34" charset="0"/>
              <a:cs typeface="Arial" panose="020B0604020202020204" pitchFamily="34" charset="0"/>
            </a:endParaRPr>
          </a:p>
          <a:p>
            <a:pPr marL="36830" indent="0">
              <a:lnSpc>
                <a:spcPct val="90000"/>
              </a:lnSpc>
              <a:buNone/>
            </a:pPr>
            <a:endParaRPr lang="de-DE" sz="1700" dirty="0">
              <a:highlight>
                <a:srgbClr val="00FF00"/>
              </a:highlight>
            </a:endParaRPr>
          </a:p>
        </p:txBody>
      </p:sp>
      <p:sp>
        <p:nvSpPr>
          <p:cNvPr id="4" name="Datumsplatzhalter 3">
            <a:extLst>
              <a:ext uri="{FF2B5EF4-FFF2-40B4-BE49-F238E27FC236}">
                <a16:creationId xmlns:a16="http://schemas.microsoft.com/office/drawing/2014/main" id="{7ABCF7AB-0E97-86B8-0024-02F186C0E253}"/>
              </a:ext>
            </a:extLst>
          </p:cNvPr>
          <p:cNvSpPr>
            <a:spLocks noGrp="1"/>
          </p:cNvSpPr>
          <p:nvPr>
            <p:ph type="dt" sz="half" idx="10"/>
          </p:nvPr>
        </p:nvSpPr>
        <p:spPr>
          <a:xfrm>
            <a:off x="8677501" y="5969000"/>
            <a:ext cx="1600200" cy="279400"/>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164D40E-A848-4612-A7E3-99225614379C}" type="datetime1">
              <a:rPr kumimoji="0" lang="de-DE"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04.02.2026</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pic>
        <p:nvPicPr>
          <p:cNvPr id="6" name="Grafik 5" descr="Ein Bild, das Screenshot, Text, Quadrat, Rechteck enthält.&#10;&#10;KI-generierte Inhalte können fehlerhaft sein.">
            <a:extLst>
              <a:ext uri="{FF2B5EF4-FFF2-40B4-BE49-F238E27FC236}">
                <a16:creationId xmlns:a16="http://schemas.microsoft.com/office/drawing/2014/main" id="{3A29CF06-670C-F4B3-AEE8-A6B956EE82BB}"/>
              </a:ext>
            </a:extLst>
          </p:cNvPr>
          <p:cNvPicPr>
            <a:picLocks noChangeAspect="1"/>
          </p:cNvPicPr>
          <p:nvPr/>
        </p:nvPicPr>
        <p:blipFill>
          <a:blip r:embed="rId4"/>
          <a:stretch>
            <a:fillRect/>
          </a:stretch>
        </p:blipFill>
        <p:spPr>
          <a:xfrm>
            <a:off x="8342812" y="2619416"/>
            <a:ext cx="2466701" cy="3051938"/>
          </a:xfrm>
          <a:prstGeom prst="rect">
            <a:avLst/>
          </a:prstGeom>
        </p:spPr>
      </p:pic>
    </p:spTree>
    <p:extLst>
      <p:ext uri="{BB962C8B-B14F-4D97-AF65-F5344CB8AC3E}">
        <p14:creationId xmlns:p14="http://schemas.microsoft.com/office/powerpoint/2010/main" val="1538276589"/>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1AD4D0-9515-ADA7-FE21-82D7A033E662}"/>
              </a:ext>
            </a:extLst>
          </p:cNvPr>
          <p:cNvSpPr>
            <a:spLocks noGrp="1"/>
          </p:cNvSpPr>
          <p:nvPr>
            <p:ph type="title"/>
          </p:nvPr>
        </p:nvSpPr>
        <p:spPr>
          <a:xfrm>
            <a:off x="358016" y="213933"/>
            <a:ext cx="10515600" cy="1325563"/>
          </a:xfrm>
        </p:spPr>
        <p:txBody>
          <a:bodyPr>
            <a:normAutofit/>
          </a:bodyPr>
          <a:lstStyle/>
          <a:p>
            <a:pPr algn="ctr"/>
            <a:r>
              <a:rPr lang="de-DE" sz="3600" b="1" dirty="0"/>
              <a:t>Hilfe! Niemand versteht mich! – </a:t>
            </a:r>
            <a:br>
              <a:rPr lang="de-DE" sz="3600" b="1" dirty="0"/>
            </a:br>
            <a:r>
              <a:rPr lang="de-DE" sz="3600" b="1" dirty="0"/>
              <a:t>Unterrichtsprinzipien DaZ</a:t>
            </a:r>
          </a:p>
        </p:txBody>
      </p:sp>
      <p:pic>
        <p:nvPicPr>
          <p:cNvPr id="4" name="Vietnamesisch_fuer_Anfaenger_1">
            <a:hlinkClick r:id="" action="ppaction://media"/>
            <a:extLst>
              <a:ext uri="{FF2B5EF4-FFF2-40B4-BE49-F238E27FC236}">
                <a16:creationId xmlns:a16="http://schemas.microsoft.com/office/drawing/2014/main" id="{BB655CD6-0F8F-24AC-A023-CA3689F9BE6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84562" y="2338803"/>
            <a:ext cx="5067868" cy="3798476"/>
          </a:xfrm>
        </p:spPr>
      </p:pic>
      <p:pic>
        <p:nvPicPr>
          <p:cNvPr id="7170" name="Picture 2" descr="Erste Hilfe – WSGha">
            <a:extLst>
              <a:ext uri="{FF2B5EF4-FFF2-40B4-BE49-F238E27FC236}">
                <a16:creationId xmlns:a16="http://schemas.microsoft.com/office/drawing/2014/main" id="{03C931EF-5127-363A-FAD3-D0B011CF00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73284" y="166342"/>
            <a:ext cx="2000664" cy="2000664"/>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F244E4B1-0834-F69D-8AD0-B3B66256C3E0}"/>
              </a:ext>
            </a:extLst>
          </p:cNvPr>
          <p:cNvSpPr txBox="1"/>
          <p:nvPr/>
        </p:nvSpPr>
        <p:spPr>
          <a:xfrm>
            <a:off x="991382" y="1506711"/>
            <a:ext cx="9019760" cy="707886"/>
          </a:xfrm>
          <a:prstGeom prst="rect">
            <a:avLst/>
          </a:prstGeom>
          <a:noFill/>
        </p:spPr>
        <p:txBody>
          <a:bodyPr wrap="square" rtlCol="0">
            <a:spAutoFit/>
          </a:bodyPr>
          <a:lstStyle/>
          <a:p>
            <a:r>
              <a:rPr lang="de-DE" sz="2000" dirty="0">
                <a:solidFill>
                  <a:schemeClr val="tx2">
                    <a:lumMod val="50000"/>
                  </a:schemeClr>
                </a:solidFill>
              </a:rPr>
              <a:t>Schauen Sie den </a:t>
            </a:r>
            <a:r>
              <a:rPr lang="de-DE" sz="2000" dirty="0" err="1">
                <a:solidFill>
                  <a:schemeClr val="tx2">
                    <a:lumMod val="50000"/>
                  </a:schemeClr>
                </a:solidFill>
              </a:rPr>
              <a:t>Filmclip</a:t>
            </a:r>
            <a:r>
              <a:rPr lang="de-DE" sz="2000" dirty="0">
                <a:solidFill>
                  <a:schemeClr val="tx2">
                    <a:lumMod val="50000"/>
                  </a:schemeClr>
                </a:solidFill>
              </a:rPr>
              <a:t> V</a:t>
            </a:r>
            <a:r>
              <a:rPr lang="de-DE" sz="2000" i="1" dirty="0">
                <a:solidFill>
                  <a:schemeClr val="tx2">
                    <a:lumMod val="50000"/>
                  </a:schemeClr>
                </a:solidFill>
              </a:rPr>
              <a:t>ietnamesisch für Anfänger</a:t>
            </a:r>
            <a:r>
              <a:rPr lang="de-DE" sz="2000" dirty="0">
                <a:solidFill>
                  <a:schemeClr val="tx2">
                    <a:lumMod val="50000"/>
                  </a:schemeClr>
                </a:solidFill>
              </a:rPr>
              <a:t>. Notieren Sie sich nach jeder Sequenz, wodurch Ihnen das Verständnis des Inhalts erleichtert worden ist.</a:t>
            </a:r>
            <a:endParaRPr lang="de-DE" sz="2000" dirty="0"/>
          </a:p>
        </p:txBody>
      </p:sp>
    </p:spTree>
    <p:extLst>
      <p:ext uri="{BB962C8B-B14F-4D97-AF65-F5344CB8AC3E}">
        <p14:creationId xmlns:p14="http://schemas.microsoft.com/office/powerpoint/2010/main" val="120137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382833-4E80-2F22-29E1-C30BA6A080F6}"/>
            </a:ext>
          </a:extLst>
        </p:cNvPr>
        <p:cNvGrpSpPr/>
        <p:nvPr/>
      </p:nvGrpSpPr>
      <p:grpSpPr>
        <a:xfrm>
          <a:off x="0" y="0"/>
          <a:ext cx="0" cy="0"/>
          <a:chOff x="0" y="0"/>
          <a:chExt cx="0" cy="0"/>
        </a:xfrm>
      </p:grpSpPr>
      <p:sp>
        <p:nvSpPr>
          <p:cNvPr id="19" name="Rectangle 10">
            <a:extLst>
              <a:ext uri="{FF2B5EF4-FFF2-40B4-BE49-F238E27FC236}">
                <a16:creationId xmlns:a16="http://schemas.microsoft.com/office/drawing/2014/main" id="{F6E4944F-B6D4-1763-F938-E8571FF36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3">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 name="Titel 2">
            <a:extLst>
              <a:ext uri="{FF2B5EF4-FFF2-40B4-BE49-F238E27FC236}">
                <a16:creationId xmlns:a16="http://schemas.microsoft.com/office/drawing/2014/main" id="{6D0978A7-BC23-0864-2369-F7C568694E90}"/>
              </a:ext>
            </a:extLst>
          </p:cNvPr>
          <p:cNvSpPr>
            <a:spLocks noGrp="1"/>
          </p:cNvSpPr>
          <p:nvPr>
            <p:ph type="title"/>
          </p:nvPr>
        </p:nvSpPr>
        <p:spPr>
          <a:xfrm>
            <a:off x="6400800" y="484632"/>
            <a:ext cx="5299586" cy="1609344"/>
          </a:xfrm>
          <a:ln>
            <a:noFill/>
          </a:ln>
        </p:spPr>
        <p:txBody>
          <a:bodyPr>
            <a:normAutofit/>
          </a:bodyPr>
          <a:lstStyle/>
          <a:p>
            <a:r>
              <a:rPr lang="de-DE" sz="4000" b="1" dirty="0"/>
              <a:t>Feedback</a:t>
            </a:r>
          </a:p>
        </p:txBody>
      </p:sp>
      <p:sp>
        <p:nvSpPr>
          <p:cNvPr id="4" name="Inhaltsplatzhalter 3">
            <a:extLst>
              <a:ext uri="{FF2B5EF4-FFF2-40B4-BE49-F238E27FC236}">
                <a16:creationId xmlns:a16="http://schemas.microsoft.com/office/drawing/2014/main" id="{7832F2A6-848A-7849-C5D3-2A60C849ACAD}"/>
              </a:ext>
            </a:extLst>
          </p:cNvPr>
          <p:cNvSpPr>
            <a:spLocks noGrp="1"/>
          </p:cNvSpPr>
          <p:nvPr>
            <p:ph idx="1"/>
          </p:nvPr>
        </p:nvSpPr>
        <p:spPr>
          <a:xfrm>
            <a:off x="6400799" y="2121408"/>
            <a:ext cx="5299585" cy="4050792"/>
          </a:xfrm>
        </p:spPr>
        <p:txBody>
          <a:bodyPr>
            <a:normAutofit/>
          </a:bodyPr>
          <a:lstStyle/>
          <a:p>
            <a:pPr>
              <a:defRPr/>
            </a:pPr>
            <a:r>
              <a:rPr lang="en-US" sz="1800" dirty="0" err="1">
                <a:solidFill>
                  <a:schemeClr val="tx2">
                    <a:lumMod val="50000"/>
                  </a:schemeClr>
                </a:solidFill>
              </a:rPr>
              <a:t>Überrascht</a:t>
            </a:r>
            <a:r>
              <a:rPr lang="en-US" sz="1800" dirty="0">
                <a:solidFill>
                  <a:schemeClr val="tx2">
                    <a:lumMod val="50000"/>
                  </a:schemeClr>
                </a:solidFill>
              </a:rPr>
              <a:t> hat </a:t>
            </a:r>
            <a:r>
              <a:rPr lang="en-US" sz="1800" dirty="0" err="1">
                <a:solidFill>
                  <a:schemeClr val="tx2">
                    <a:lumMod val="50000"/>
                  </a:schemeClr>
                </a:solidFill>
              </a:rPr>
              <a:t>mich</a:t>
            </a:r>
            <a:r>
              <a:rPr lang="en-US" sz="1800" dirty="0">
                <a:solidFill>
                  <a:schemeClr val="tx2">
                    <a:lumMod val="50000"/>
                  </a:schemeClr>
                </a:solidFill>
              </a:rPr>
              <a:t>…</a:t>
            </a:r>
          </a:p>
          <a:p>
            <a:pPr marL="0" indent="0">
              <a:buNone/>
              <a:defRPr/>
            </a:pPr>
            <a:endParaRPr lang="en-US" sz="1800" dirty="0">
              <a:solidFill>
                <a:schemeClr val="tx2">
                  <a:lumMod val="50000"/>
                </a:schemeClr>
              </a:solidFill>
            </a:endParaRPr>
          </a:p>
          <a:p>
            <a:pPr>
              <a:defRPr/>
            </a:pPr>
            <a:r>
              <a:rPr lang="en-US" sz="1800" dirty="0">
                <a:solidFill>
                  <a:schemeClr val="tx2">
                    <a:lumMod val="50000"/>
                  </a:schemeClr>
                </a:solidFill>
              </a:rPr>
              <a:t>Neu war für </a:t>
            </a:r>
            <a:r>
              <a:rPr lang="en-US" sz="1800" dirty="0" err="1">
                <a:solidFill>
                  <a:schemeClr val="tx2">
                    <a:lumMod val="50000"/>
                  </a:schemeClr>
                </a:solidFill>
              </a:rPr>
              <a:t>mich</a:t>
            </a:r>
            <a:r>
              <a:rPr lang="en-US" sz="1800" dirty="0">
                <a:solidFill>
                  <a:schemeClr val="tx2">
                    <a:lumMod val="50000"/>
                  </a:schemeClr>
                </a:solidFill>
              </a:rPr>
              <a:t>…</a:t>
            </a:r>
          </a:p>
          <a:p>
            <a:pPr marL="0" indent="0">
              <a:buNone/>
              <a:defRPr/>
            </a:pPr>
            <a:endParaRPr lang="en-US" sz="1800" dirty="0">
              <a:solidFill>
                <a:schemeClr val="tx2">
                  <a:lumMod val="50000"/>
                </a:schemeClr>
              </a:solidFill>
            </a:endParaRPr>
          </a:p>
          <a:p>
            <a:pPr>
              <a:defRPr/>
            </a:pPr>
            <a:r>
              <a:rPr lang="en-US" sz="1800" dirty="0" err="1">
                <a:solidFill>
                  <a:schemeClr val="tx2">
                    <a:lumMod val="50000"/>
                  </a:schemeClr>
                </a:solidFill>
              </a:rPr>
              <a:t>Gespannt</a:t>
            </a:r>
            <a:r>
              <a:rPr lang="en-US" sz="1800" dirty="0">
                <a:solidFill>
                  <a:schemeClr val="tx2">
                    <a:lumMod val="50000"/>
                  </a:schemeClr>
                </a:solidFill>
              </a:rPr>
              <a:t> bin ich </a:t>
            </a:r>
            <a:r>
              <a:rPr lang="en-US" sz="1800" dirty="0" err="1">
                <a:solidFill>
                  <a:schemeClr val="tx2">
                    <a:lumMod val="50000"/>
                  </a:schemeClr>
                </a:solidFill>
              </a:rPr>
              <a:t>darauf</a:t>
            </a:r>
            <a:r>
              <a:rPr lang="en-US" sz="1800" dirty="0">
                <a:solidFill>
                  <a:schemeClr val="tx2">
                    <a:lumMod val="50000"/>
                  </a:schemeClr>
                </a:solidFill>
              </a:rPr>
              <a:t>, </a:t>
            </a:r>
            <a:r>
              <a:rPr lang="en-US" sz="1800" dirty="0" err="1">
                <a:solidFill>
                  <a:schemeClr val="tx2">
                    <a:lumMod val="50000"/>
                  </a:schemeClr>
                </a:solidFill>
              </a:rPr>
              <a:t>wie</a:t>
            </a:r>
            <a:r>
              <a:rPr lang="en-US" sz="1800" dirty="0">
                <a:solidFill>
                  <a:schemeClr val="tx2">
                    <a:lumMod val="50000"/>
                  </a:schemeClr>
                </a:solidFill>
              </a:rPr>
              <a:t> </a:t>
            </a:r>
            <a:r>
              <a:rPr lang="en-US" sz="1800" dirty="0" err="1">
                <a:solidFill>
                  <a:schemeClr val="tx2">
                    <a:lumMod val="50000"/>
                  </a:schemeClr>
                </a:solidFill>
              </a:rPr>
              <a:t>sich</a:t>
            </a:r>
            <a:r>
              <a:rPr lang="en-US" sz="1800" dirty="0">
                <a:solidFill>
                  <a:schemeClr val="tx2">
                    <a:lumMod val="50000"/>
                  </a:schemeClr>
                </a:solidFill>
              </a:rPr>
              <a:t>….</a:t>
            </a:r>
            <a:r>
              <a:rPr lang="en-US" sz="1800" dirty="0" err="1">
                <a:solidFill>
                  <a:schemeClr val="tx2">
                    <a:lumMod val="50000"/>
                  </a:schemeClr>
                </a:solidFill>
              </a:rPr>
              <a:t>auswirkt</a:t>
            </a:r>
            <a:r>
              <a:rPr lang="en-US" sz="1800" dirty="0">
                <a:solidFill>
                  <a:schemeClr val="tx2">
                    <a:lumMod val="50000"/>
                  </a:schemeClr>
                </a:solidFill>
              </a:rPr>
              <a:t>.</a:t>
            </a:r>
          </a:p>
          <a:p>
            <a:pPr marL="0" indent="0">
              <a:buNone/>
              <a:defRPr/>
            </a:pPr>
            <a:endParaRPr lang="en-US" sz="1800" dirty="0">
              <a:solidFill>
                <a:schemeClr val="tx2">
                  <a:lumMod val="50000"/>
                </a:schemeClr>
              </a:solidFill>
            </a:endParaRPr>
          </a:p>
          <a:p>
            <a:pPr>
              <a:defRPr/>
            </a:pPr>
            <a:r>
              <a:rPr lang="en-US" sz="1800" dirty="0">
                <a:solidFill>
                  <a:schemeClr val="tx2">
                    <a:lumMod val="50000"/>
                  </a:schemeClr>
                </a:solidFill>
              </a:rPr>
              <a:t>Dazu </a:t>
            </a:r>
            <a:r>
              <a:rPr lang="en-US" sz="1800" dirty="0" err="1">
                <a:solidFill>
                  <a:schemeClr val="tx2">
                    <a:lumMod val="50000"/>
                  </a:schemeClr>
                </a:solidFill>
              </a:rPr>
              <a:t>habe</a:t>
            </a:r>
            <a:r>
              <a:rPr lang="en-US" sz="1800" dirty="0">
                <a:solidFill>
                  <a:schemeClr val="tx2">
                    <a:lumMod val="50000"/>
                  </a:schemeClr>
                </a:solidFill>
              </a:rPr>
              <a:t> ich </a:t>
            </a:r>
            <a:r>
              <a:rPr lang="en-US" sz="1800" dirty="0" err="1">
                <a:solidFill>
                  <a:schemeClr val="tx2">
                    <a:lumMod val="50000"/>
                  </a:schemeClr>
                </a:solidFill>
              </a:rPr>
              <a:t>noch</a:t>
            </a:r>
            <a:r>
              <a:rPr lang="en-US" sz="1800" dirty="0">
                <a:solidFill>
                  <a:schemeClr val="tx2">
                    <a:lumMod val="50000"/>
                  </a:schemeClr>
                </a:solidFill>
              </a:rPr>
              <a:t> </a:t>
            </a:r>
            <a:r>
              <a:rPr lang="en-US" sz="1800" dirty="0" err="1">
                <a:solidFill>
                  <a:schemeClr val="tx2">
                    <a:lumMod val="50000"/>
                  </a:schemeClr>
                </a:solidFill>
              </a:rPr>
              <a:t>Fragen</a:t>
            </a:r>
            <a:r>
              <a:rPr lang="en-US" sz="1800" dirty="0">
                <a:solidFill>
                  <a:schemeClr val="tx2">
                    <a:lumMod val="50000"/>
                  </a:schemeClr>
                </a:solidFill>
              </a:rPr>
              <a:t>…</a:t>
            </a:r>
          </a:p>
          <a:p>
            <a:pPr marL="0" indent="0">
              <a:buNone/>
              <a:defRPr/>
            </a:pPr>
            <a:endParaRPr lang="en-US" sz="1800" dirty="0">
              <a:solidFill>
                <a:schemeClr val="tx2">
                  <a:lumMod val="50000"/>
                </a:schemeClr>
              </a:solidFill>
            </a:endParaRPr>
          </a:p>
          <a:p>
            <a:pPr>
              <a:defRPr/>
            </a:pPr>
            <a:r>
              <a:rPr lang="en-US" sz="1800" dirty="0">
                <a:solidFill>
                  <a:schemeClr val="tx2">
                    <a:lumMod val="50000"/>
                  </a:schemeClr>
                </a:solidFill>
              </a:rPr>
              <a:t>Für das </a:t>
            </a:r>
            <a:r>
              <a:rPr lang="en-US" sz="1800" dirty="0" err="1">
                <a:solidFill>
                  <a:schemeClr val="tx2">
                    <a:lumMod val="50000"/>
                  </a:schemeClr>
                </a:solidFill>
              </a:rPr>
              <a:t>nächste</a:t>
            </a:r>
            <a:r>
              <a:rPr lang="en-US" sz="1800" dirty="0">
                <a:solidFill>
                  <a:schemeClr val="tx2">
                    <a:lumMod val="50000"/>
                  </a:schemeClr>
                </a:solidFill>
              </a:rPr>
              <a:t> Mal </a:t>
            </a:r>
            <a:r>
              <a:rPr lang="en-US" sz="1800" dirty="0" err="1">
                <a:solidFill>
                  <a:schemeClr val="tx2">
                    <a:lumMod val="50000"/>
                  </a:schemeClr>
                </a:solidFill>
              </a:rPr>
              <a:t>wünsche</a:t>
            </a:r>
            <a:r>
              <a:rPr lang="en-US" sz="1800" dirty="0">
                <a:solidFill>
                  <a:schemeClr val="tx2">
                    <a:lumMod val="50000"/>
                  </a:schemeClr>
                </a:solidFill>
              </a:rPr>
              <a:t> ich mir …</a:t>
            </a:r>
            <a:endParaRPr lang="de-DE" sz="1800" dirty="0"/>
          </a:p>
        </p:txBody>
      </p:sp>
      <p:sp>
        <p:nvSpPr>
          <p:cNvPr id="2" name="Fußzeilenplatzhalter 1">
            <a:extLst>
              <a:ext uri="{FF2B5EF4-FFF2-40B4-BE49-F238E27FC236}">
                <a16:creationId xmlns:a16="http://schemas.microsoft.com/office/drawing/2014/main" id="{96A73201-4434-7E89-6FBF-653F76131794}"/>
              </a:ext>
            </a:extLst>
          </p:cNvPr>
          <p:cNvSpPr>
            <a:spLocks noGrp="1"/>
          </p:cNvSpPr>
          <p:nvPr>
            <p:ph type="ftr" sz="quarter" idx="11"/>
          </p:nvPr>
        </p:nvSpPr>
        <p:spPr>
          <a:xfrm>
            <a:off x="612560" y="6272784"/>
            <a:ext cx="5213152"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de-DE" sz="1100" b="0" i="0" u="none" strike="noStrike" kern="1200" cap="none" spc="0" normalizeH="0" baseline="0" noProof="0" dirty="0">
              <a:ln>
                <a:noFill/>
              </a:ln>
              <a:solidFill>
                <a:srgbClr val="FFFFFF"/>
              </a:solidFill>
              <a:effectLst/>
              <a:uLnTx/>
              <a:uFillTx/>
              <a:latin typeface="Rockwell" panose="02060603020205020403"/>
              <a:ea typeface="+mn-ea"/>
              <a:cs typeface="+mn-cs"/>
            </a:endParaRPr>
          </a:p>
        </p:txBody>
      </p:sp>
      <p:grpSp>
        <p:nvGrpSpPr>
          <p:cNvPr id="20" name="Group 12">
            <a:extLst>
              <a:ext uri="{FF2B5EF4-FFF2-40B4-BE49-F238E27FC236}">
                <a16:creationId xmlns:a16="http://schemas.microsoft.com/office/drawing/2014/main" id="{16A9F61E-68D0-699D-602F-9DBEC85A1D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2A54F101-8063-5358-6789-88D5A127F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14">
              <a:extLst>
                <a:ext uri="{FF2B5EF4-FFF2-40B4-BE49-F238E27FC236}">
                  <a16:creationId xmlns:a16="http://schemas.microsoft.com/office/drawing/2014/main" id="{6B689142-40DF-B7E7-A320-CD2C24A009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9" name="Grafik 8">
            <a:extLst>
              <a:ext uri="{FF2B5EF4-FFF2-40B4-BE49-F238E27FC236}">
                <a16:creationId xmlns:a16="http://schemas.microsoft.com/office/drawing/2014/main" id="{C75B04C1-B407-A5D4-6F91-D93371D42B58}"/>
              </a:ext>
            </a:extLst>
          </p:cNvPr>
          <p:cNvPicPr>
            <a:picLocks noChangeAspect="1"/>
          </p:cNvPicPr>
          <p:nvPr/>
        </p:nvPicPr>
        <p:blipFill>
          <a:blip r:embed="rId5"/>
          <a:stretch>
            <a:fillRect/>
          </a:stretch>
        </p:blipFill>
        <p:spPr>
          <a:xfrm>
            <a:off x="332774" y="2010476"/>
            <a:ext cx="5576410" cy="3732597"/>
          </a:xfrm>
          <a:prstGeom prst="rect">
            <a:avLst/>
          </a:prstGeom>
        </p:spPr>
      </p:pic>
    </p:spTree>
    <p:extLst>
      <p:ext uri="{BB962C8B-B14F-4D97-AF65-F5344CB8AC3E}">
        <p14:creationId xmlns:p14="http://schemas.microsoft.com/office/powerpoint/2010/main" val="12701456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F227F1-D44C-05F1-BF5C-848F1AC34651}"/>
            </a:ext>
          </a:extLst>
        </p:cNvPr>
        <p:cNvGrpSpPr/>
        <p:nvPr/>
      </p:nvGrpSpPr>
      <p:grpSpPr>
        <a:xfrm>
          <a:off x="0" y="0"/>
          <a:ext cx="0" cy="0"/>
          <a:chOff x="0" y="0"/>
          <a:chExt cx="0" cy="0"/>
        </a:xfrm>
      </p:grpSpPr>
      <p:sp>
        <p:nvSpPr>
          <p:cNvPr id="19" name="Rectangle 10">
            <a:extLst>
              <a:ext uri="{FF2B5EF4-FFF2-40B4-BE49-F238E27FC236}">
                <a16:creationId xmlns:a16="http://schemas.microsoft.com/office/drawing/2014/main" id="{608D7FCB-72F7-A0F7-A82F-9C3AB60DE5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3">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 name="Titel 2">
            <a:extLst>
              <a:ext uri="{FF2B5EF4-FFF2-40B4-BE49-F238E27FC236}">
                <a16:creationId xmlns:a16="http://schemas.microsoft.com/office/drawing/2014/main" id="{70415FB1-A982-5F53-4343-09E3D5779675}"/>
              </a:ext>
            </a:extLst>
          </p:cNvPr>
          <p:cNvSpPr>
            <a:spLocks noGrp="1"/>
          </p:cNvSpPr>
          <p:nvPr>
            <p:ph type="title"/>
          </p:nvPr>
        </p:nvSpPr>
        <p:spPr>
          <a:xfrm>
            <a:off x="6400800" y="484632"/>
            <a:ext cx="5299586" cy="1609344"/>
          </a:xfrm>
          <a:ln>
            <a:noFill/>
          </a:ln>
        </p:spPr>
        <p:txBody>
          <a:bodyPr>
            <a:normAutofit/>
          </a:bodyPr>
          <a:lstStyle/>
          <a:p>
            <a:r>
              <a:rPr lang="de-DE" sz="4000" b="1" dirty="0"/>
              <a:t>Vielen Dank</a:t>
            </a:r>
          </a:p>
        </p:txBody>
      </p:sp>
      <p:sp>
        <p:nvSpPr>
          <p:cNvPr id="4" name="Inhaltsplatzhalter 3">
            <a:extLst>
              <a:ext uri="{FF2B5EF4-FFF2-40B4-BE49-F238E27FC236}">
                <a16:creationId xmlns:a16="http://schemas.microsoft.com/office/drawing/2014/main" id="{C89EC404-C1BB-8C1B-085B-819B5E7BCB78}"/>
              </a:ext>
            </a:extLst>
          </p:cNvPr>
          <p:cNvSpPr>
            <a:spLocks noGrp="1"/>
          </p:cNvSpPr>
          <p:nvPr>
            <p:ph idx="1"/>
          </p:nvPr>
        </p:nvSpPr>
        <p:spPr>
          <a:xfrm>
            <a:off x="6400799" y="2121408"/>
            <a:ext cx="5299585" cy="4050792"/>
          </a:xfrm>
        </p:spPr>
        <p:txBody>
          <a:bodyPr>
            <a:normAutofit/>
          </a:bodyPr>
          <a:lstStyle/>
          <a:p>
            <a:pPr marL="0" indent="0">
              <a:buNone/>
              <a:defRPr/>
            </a:pPr>
            <a:r>
              <a:rPr lang="de-DE" sz="3200" dirty="0"/>
              <a:t>für Ihre Aufmerksamkeit!</a:t>
            </a:r>
          </a:p>
        </p:txBody>
      </p:sp>
      <p:sp>
        <p:nvSpPr>
          <p:cNvPr id="2" name="Fußzeilenplatzhalter 1">
            <a:extLst>
              <a:ext uri="{FF2B5EF4-FFF2-40B4-BE49-F238E27FC236}">
                <a16:creationId xmlns:a16="http://schemas.microsoft.com/office/drawing/2014/main" id="{E69CAAB4-FC24-51C9-F112-7D27F8F9292D}"/>
              </a:ext>
            </a:extLst>
          </p:cNvPr>
          <p:cNvSpPr>
            <a:spLocks noGrp="1"/>
          </p:cNvSpPr>
          <p:nvPr>
            <p:ph type="ftr" sz="quarter" idx="11"/>
          </p:nvPr>
        </p:nvSpPr>
        <p:spPr>
          <a:xfrm>
            <a:off x="612560" y="6272784"/>
            <a:ext cx="5213152"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de-DE" sz="1100" b="0" i="0" u="none" strike="noStrike" kern="1200" cap="none" spc="0" normalizeH="0" baseline="0" noProof="0" dirty="0">
              <a:ln>
                <a:noFill/>
              </a:ln>
              <a:solidFill>
                <a:srgbClr val="FFFFFF"/>
              </a:solidFill>
              <a:effectLst/>
              <a:uLnTx/>
              <a:uFillTx/>
              <a:latin typeface="Rockwell" panose="02060603020205020403"/>
              <a:ea typeface="+mn-ea"/>
              <a:cs typeface="+mn-cs"/>
            </a:endParaRPr>
          </a:p>
        </p:txBody>
      </p:sp>
      <p:grpSp>
        <p:nvGrpSpPr>
          <p:cNvPr id="20" name="Group 12">
            <a:extLst>
              <a:ext uri="{FF2B5EF4-FFF2-40B4-BE49-F238E27FC236}">
                <a16:creationId xmlns:a16="http://schemas.microsoft.com/office/drawing/2014/main" id="{7271EE6E-596D-0F4E-E2ED-7C211CB665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25C58821-F21A-6A4B-CF64-11DC5C8C5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14">
              <a:extLst>
                <a:ext uri="{FF2B5EF4-FFF2-40B4-BE49-F238E27FC236}">
                  <a16:creationId xmlns:a16="http://schemas.microsoft.com/office/drawing/2014/main" id="{A7412C04-B289-76EE-2230-5D920EA1A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6" name="Grafik 5">
            <a:extLst>
              <a:ext uri="{FF2B5EF4-FFF2-40B4-BE49-F238E27FC236}">
                <a16:creationId xmlns:a16="http://schemas.microsoft.com/office/drawing/2014/main" id="{A6ACC82A-B552-D7C9-DEEA-9AF46CA49CDE}"/>
              </a:ext>
            </a:extLst>
          </p:cNvPr>
          <p:cNvPicPr>
            <a:picLocks noChangeAspect="1"/>
          </p:cNvPicPr>
          <p:nvPr/>
        </p:nvPicPr>
        <p:blipFill>
          <a:blip r:embed="rId5"/>
          <a:stretch>
            <a:fillRect/>
          </a:stretch>
        </p:blipFill>
        <p:spPr>
          <a:xfrm>
            <a:off x="2820222" y="3561169"/>
            <a:ext cx="6551555" cy="2200271"/>
          </a:xfrm>
          <a:prstGeom prst="rect">
            <a:avLst/>
          </a:prstGeom>
        </p:spPr>
      </p:pic>
    </p:spTree>
    <p:extLst>
      <p:ext uri="{BB962C8B-B14F-4D97-AF65-F5344CB8AC3E}">
        <p14:creationId xmlns:p14="http://schemas.microsoft.com/office/powerpoint/2010/main" val="3335211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1AD4D0-9515-ADA7-FE21-82D7A033E662}"/>
              </a:ext>
            </a:extLst>
          </p:cNvPr>
          <p:cNvSpPr>
            <a:spLocks noGrp="1"/>
          </p:cNvSpPr>
          <p:nvPr>
            <p:ph type="title"/>
          </p:nvPr>
        </p:nvSpPr>
        <p:spPr>
          <a:xfrm>
            <a:off x="358016" y="249772"/>
            <a:ext cx="10515600" cy="1325563"/>
          </a:xfrm>
        </p:spPr>
        <p:txBody>
          <a:bodyPr>
            <a:normAutofit/>
          </a:bodyPr>
          <a:lstStyle/>
          <a:p>
            <a:pPr algn="ctr"/>
            <a:r>
              <a:rPr lang="de-DE" sz="3600" b="1" dirty="0"/>
              <a:t>Hilfe! Niemand versteht mich! – </a:t>
            </a:r>
            <a:br>
              <a:rPr lang="de-DE" sz="3600" b="1" dirty="0"/>
            </a:br>
            <a:r>
              <a:rPr lang="de-DE" sz="3600" b="1" dirty="0"/>
              <a:t>Unterrichtsprinzipien DaZ</a:t>
            </a:r>
          </a:p>
        </p:txBody>
      </p:sp>
      <p:pic>
        <p:nvPicPr>
          <p:cNvPr id="7170" name="Picture 2" descr="Erste Hilfe – WSGha">
            <a:extLst>
              <a:ext uri="{FF2B5EF4-FFF2-40B4-BE49-F238E27FC236}">
                <a16:creationId xmlns:a16="http://schemas.microsoft.com/office/drawing/2014/main" id="{03C931EF-5127-363A-FAD3-D0B011CF00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3284" y="166342"/>
            <a:ext cx="2000664" cy="2000664"/>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F244E4B1-0834-F69D-8AD0-B3B66256C3E0}"/>
              </a:ext>
            </a:extLst>
          </p:cNvPr>
          <p:cNvSpPr txBox="1"/>
          <p:nvPr/>
        </p:nvSpPr>
        <p:spPr>
          <a:xfrm>
            <a:off x="1028700" y="1517228"/>
            <a:ext cx="9019760" cy="707886"/>
          </a:xfrm>
          <a:prstGeom prst="rect">
            <a:avLst/>
          </a:prstGeom>
          <a:noFill/>
        </p:spPr>
        <p:txBody>
          <a:bodyPr wrap="square" rtlCol="0">
            <a:spAutoFit/>
          </a:bodyPr>
          <a:lstStyle/>
          <a:p>
            <a:r>
              <a:rPr lang="de-DE" sz="2000" dirty="0">
                <a:solidFill>
                  <a:schemeClr val="tx2">
                    <a:lumMod val="50000"/>
                  </a:schemeClr>
                </a:solidFill>
              </a:rPr>
              <a:t>Schauen Sie den </a:t>
            </a:r>
            <a:r>
              <a:rPr lang="de-DE" sz="2000" dirty="0" err="1">
                <a:solidFill>
                  <a:schemeClr val="tx2">
                    <a:lumMod val="50000"/>
                  </a:schemeClr>
                </a:solidFill>
              </a:rPr>
              <a:t>Filmclip</a:t>
            </a:r>
            <a:r>
              <a:rPr lang="de-DE" sz="2000" dirty="0">
                <a:solidFill>
                  <a:schemeClr val="tx2">
                    <a:lumMod val="50000"/>
                  </a:schemeClr>
                </a:solidFill>
              </a:rPr>
              <a:t> V</a:t>
            </a:r>
            <a:r>
              <a:rPr lang="de-DE" sz="2000" i="1" dirty="0">
                <a:solidFill>
                  <a:schemeClr val="tx2">
                    <a:lumMod val="50000"/>
                  </a:schemeClr>
                </a:solidFill>
              </a:rPr>
              <a:t>ietnamesisch für Anfänger</a:t>
            </a:r>
            <a:r>
              <a:rPr lang="de-DE" sz="2000" dirty="0">
                <a:solidFill>
                  <a:schemeClr val="tx2">
                    <a:lumMod val="50000"/>
                  </a:schemeClr>
                </a:solidFill>
              </a:rPr>
              <a:t>. Notieren Sie sich nach jeder Sequenz, wodurch Ihnen das Verständnis des Inhalts erleichtert worden ist.</a:t>
            </a:r>
            <a:endParaRPr lang="de-DE" sz="2000" dirty="0"/>
          </a:p>
        </p:txBody>
      </p:sp>
      <p:pic>
        <p:nvPicPr>
          <p:cNvPr id="7" name="Vietnamesisch_fuer_Anfaenger_2">
            <a:hlinkClick r:id="" action="ppaction://media"/>
            <a:extLst>
              <a:ext uri="{FF2B5EF4-FFF2-40B4-BE49-F238E27FC236}">
                <a16:creationId xmlns:a16="http://schemas.microsoft.com/office/drawing/2014/main" id="{E42B3AF7-E479-D382-DEFE-8FE722E2DC2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434970" y="2282387"/>
            <a:ext cx="5322060" cy="3988998"/>
          </a:xfrm>
        </p:spPr>
      </p:pic>
    </p:spTree>
    <p:extLst>
      <p:ext uri="{BB962C8B-B14F-4D97-AF65-F5344CB8AC3E}">
        <p14:creationId xmlns:p14="http://schemas.microsoft.com/office/powerpoint/2010/main" val="222999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1AD4D0-9515-ADA7-FE21-82D7A033E662}"/>
              </a:ext>
            </a:extLst>
          </p:cNvPr>
          <p:cNvSpPr>
            <a:spLocks noGrp="1"/>
          </p:cNvSpPr>
          <p:nvPr>
            <p:ph type="title"/>
          </p:nvPr>
        </p:nvSpPr>
        <p:spPr>
          <a:xfrm>
            <a:off x="358016" y="249772"/>
            <a:ext cx="10515600" cy="1325563"/>
          </a:xfrm>
        </p:spPr>
        <p:txBody>
          <a:bodyPr>
            <a:normAutofit/>
          </a:bodyPr>
          <a:lstStyle/>
          <a:p>
            <a:pPr algn="ctr"/>
            <a:r>
              <a:rPr lang="de-DE" sz="3600" b="1" dirty="0"/>
              <a:t>Hilfe! Niemand versteht mich! – </a:t>
            </a:r>
            <a:br>
              <a:rPr lang="de-DE" sz="3600" b="1" dirty="0"/>
            </a:br>
            <a:r>
              <a:rPr lang="de-DE" sz="3600" b="1" dirty="0"/>
              <a:t>Unterrichtsprinzipien DaZ</a:t>
            </a:r>
          </a:p>
        </p:txBody>
      </p:sp>
      <p:pic>
        <p:nvPicPr>
          <p:cNvPr id="7170" name="Picture 2" descr="Erste Hilfe – WSGha">
            <a:extLst>
              <a:ext uri="{FF2B5EF4-FFF2-40B4-BE49-F238E27FC236}">
                <a16:creationId xmlns:a16="http://schemas.microsoft.com/office/drawing/2014/main" id="{03C931EF-5127-363A-FAD3-D0B011CF00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3284" y="166342"/>
            <a:ext cx="2000664" cy="2000664"/>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F244E4B1-0834-F69D-8AD0-B3B66256C3E0}"/>
              </a:ext>
            </a:extLst>
          </p:cNvPr>
          <p:cNvSpPr txBox="1"/>
          <p:nvPr/>
        </p:nvSpPr>
        <p:spPr>
          <a:xfrm>
            <a:off x="1028700" y="1517228"/>
            <a:ext cx="9019760" cy="707886"/>
          </a:xfrm>
          <a:prstGeom prst="rect">
            <a:avLst/>
          </a:prstGeom>
          <a:noFill/>
        </p:spPr>
        <p:txBody>
          <a:bodyPr wrap="square" rtlCol="0">
            <a:spAutoFit/>
          </a:bodyPr>
          <a:lstStyle/>
          <a:p>
            <a:r>
              <a:rPr lang="de-DE" sz="2000" dirty="0">
                <a:solidFill>
                  <a:schemeClr val="tx2">
                    <a:lumMod val="50000"/>
                  </a:schemeClr>
                </a:solidFill>
              </a:rPr>
              <a:t>Schauen Sie den </a:t>
            </a:r>
            <a:r>
              <a:rPr lang="de-DE" sz="2000" dirty="0" err="1">
                <a:solidFill>
                  <a:schemeClr val="tx2">
                    <a:lumMod val="50000"/>
                  </a:schemeClr>
                </a:solidFill>
              </a:rPr>
              <a:t>Filmclip</a:t>
            </a:r>
            <a:r>
              <a:rPr lang="de-DE" sz="2000" dirty="0">
                <a:solidFill>
                  <a:schemeClr val="tx2">
                    <a:lumMod val="50000"/>
                  </a:schemeClr>
                </a:solidFill>
              </a:rPr>
              <a:t> V</a:t>
            </a:r>
            <a:r>
              <a:rPr lang="de-DE" sz="2000" i="1" dirty="0">
                <a:solidFill>
                  <a:schemeClr val="tx2">
                    <a:lumMod val="50000"/>
                  </a:schemeClr>
                </a:solidFill>
              </a:rPr>
              <a:t>ietnamesisch für Anfänger</a:t>
            </a:r>
            <a:r>
              <a:rPr lang="de-DE" sz="2000" dirty="0">
                <a:solidFill>
                  <a:schemeClr val="tx2">
                    <a:lumMod val="50000"/>
                  </a:schemeClr>
                </a:solidFill>
              </a:rPr>
              <a:t>. Notieren Sie sich nach jeder Sequenz, wodurch Ihnen das Verständnis des Inhalts erleichtert worden ist.</a:t>
            </a:r>
            <a:endParaRPr lang="de-DE" sz="2000" dirty="0"/>
          </a:p>
        </p:txBody>
      </p:sp>
      <p:pic>
        <p:nvPicPr>
          <p:cNvPr id="10" name="Vietnamesisch_fuer_Anfaenger_3">
            <a:hlinkClick r:id="" action="ppaction://media"/>
            <a:extLst>
              <a:ext uri="{FF2B5EF4-FFF2-40B4-BE49-F238E27FC236}">
                <a16:creationId xmlns:a16="http://schemas.microsoft.com/office/drawing/2014/main" id="{177FEBD7-20F8-F700-5C39-933B2E54D3F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255064" y="2225114"/>
            <a:ext cx="5445505" cy="4081523"/>
          </a:xfrm>
        </p:spPr>
      </p:pic>
    </p:spTree>
    <p:extLst>
      <p:ext uri="{BB962C8B-B14F-4D97-AF65-F5344CB8AC3E}">
        <p14:creationId xmlns:p14="http://schemas.microsoft.com/office/powerpoint/2010/main" val="346361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3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58A11-CE67-181B-4E7F-528CF2AEA3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E6498C6-B065-30CD-2657-DC0FFC8799A0}"/>
              </a:ext>
            </a:extLst>
          </p:cNvPr>
          <p:cNvSpPr>
            <a:spLocks noGrp="1"/>
          </p:cNvSpPr>
          <p:nvPr>
            <p:ph type="title"/>
          </p:nvPr>
        </p:nvSpPr>
        <p:spPr>
          <a:xfrm>
            <a:off x="358016" y="249772"/>
            <a:ext cx="10515600" cy="1325563"/>
          </a:xfrm>
        </p:spPr>
        <p:txBody>
          <a:bodyPr>
            <a:normAutofit fontScale="90000"/>
          </a:bodyPr>
          <a:lstStyle/>
          <a:p>
            <a:pPr algn="ctr"/>
            <a:br>
              <a:rPr lang="de-DE" sz="3600" b="1" dirty="0"/>
            </a:br>
            <a:r>
              <a:rPr lang="de-DE" sz="3600" b="1" dirty="0"/>
              <a:t>Hilfe! Niemand versteht mich! – </a:t>
            </a:r>
            <a:br>
              <a:rPr lang="de-DE" sz="3600" b="1" dirty="0"/>
            </a:br>
            <a:r>
              <a:rPr lang="de-DE" sz="3600" b="1" dirty="0"/>
              <a:t>Unterrichtsprinzipien DaZ</a:t>
            </a:r>
            <a:br>
              <a:rPr lang="de-DE" sz="3600" b="1" dirty="0"/>
            </a:br>
            <a:endParaRPr lang="de-DE" sz="3600" b="1" dirty="0"/>
          </a:p>
        </p:txBody>
      </p:sp>
      <p:pic>
        <p:nvPicPr>
          <p:cNvPr id="7170" name="Picture 2" descr="Erste Hilfe – WSGha">
            <a:extLst>
              <a:ext uri="{FF2B5EF4-FFF2-40B4-BE49-F238E27FC236}">
                <a16:creationId xmlns:a16="http://schemas.microsoft.com/office/drawing/2014/main" id="{5933DB71-1E5E-2F19-B795-6769B0151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3284" y="166342"/>
            <a:ext cx="2000664" cy="2000664"/>
          </a:xfrm>
          <a:prstGeom prst="rect">
            <a:avLst/>
          </a:prstGeom>
          <a:noFill/>
          <a:extLst>
            <a:ext uri="{909E8E84-426E-40DD-AFC4-6F175D3DCCD1}">
              <a14:hiddenFill xmlns:a14="http://schemas.microsoft.com/office/drawing/2010/main">
                <a:solidFill>
                  <a:srgbClr val="FFFFFF"/>
                </a:solidFill>
              </a14:hiddenFill>
            </a:ext>
          </a:extLst>
        </p:spPr>
      </p:pic>
      <p:sp>
        <p:nvSpPr>
          <p:cNvPr id="7" name="Sechseck 6">
            <a:extLst>
              <a:ext uri="{FF2B5EF4-FFF2-40B4-BE49-F238E27FC236}">
                <a16:creationId xmlns:a16="http://schemas.microsoft.com/office/drawing/2014/main" id="{5B6E4292-DD33-A732-C996-4E5D9C73229E}"/>
              </a:ext>
            </a:extLst>
          </p:cNvPr>
          <p:cNvSpPr/>
          <p:nvPr/>
        </p:nvSpPr>
        <p:spPr>
          <a:xfrm>
            <a:off x="7124390" y="2636830"/>
            <a:ext cx="2212799" cy="1325562"/>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r>
              <a:rPr lang="de-DE" dirty="0">
                <a:solidFill>
                  <a:schemeClr val="tx1"/>
                </a:solidFill>
              </a:rPr>
              <a:t>Vorbild Lehrer/innen-Sprache</a:t>
            </a:r>
          </a:p>
        </p:txBody>
      </p:sp>
      <p:sp>
        <p:nvSpPr>
          <p:cNvPr id="8" name="Sechseck 7">
            <a:extLst>
              <a:ext uri="{FF2B5EF4-FFF2-40B4-BE49-F238E27FC236}">
                <a16:creationId xmlns:a16="http://schemas.microsoft.com/office/drawing/2014/main" id="{1C2B7A1E-B925-9B3C-9B61-3AF3A0336E72}"/>
              </a:ext>
            </a:extLst>
          </p:cNvPr>
          <p:cNvSpPr/>
          <p:nvPr/>
        </p:nvSpPr>
        <p:spPr>
          <a:xfrm>
            <a:off x="4494194" y="2526764"/>
            <a:ext cx="2135206" cy="1639197"/>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r>
              <a:rPr lang="de-DE" dirty="0">
                <a:solidFill>
                  <a:schemeClr val="tx1"/>
                </a:solidFill>
              </a:rPr>
              <a:t>Handlungen mit Sprache begleiten - Sprache mit Handlungen begleiten</a:t>
            </a:r>
          </a:p>
        </p:txBody>
      </p:sp>
      <p:sp>
        <p:nvSpPr>
          <p:cNvPr id="11" name="Sechseck 10">
            <a:extLst>
              <a:ext uri="{FF2B5EF4-FFF2-40B4-BE49-F238E27FC236}">
                <a16:creationId xmlns:a16="http://schemas.microsoft.com/office/drawing/2014/main" id="{4A78FE77-BF36-3AA7-1810-7AF26E7F7417}"/>
              </a:ext>
            </a:extLst>
          </p:cNvPr>
          <p:cNvSpPr/>
          <p:nvPr/>
        </p:nvSpPr>
        <p:spPr>
          <a:xfrm>
            <a:off x="242779" y="3299611"/>
            <a:ext cx="2098919" cy="1195733"/>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r>
              <a:rPr lang="de-DE" dirty="0">
                <a:solidFill>
                  <a:schemeClr val="tx1"/>
                </a:solidFill>
              </a:rPr>
              <a:t>Häufiges Wiederholen</a:t>
            </a:r>
          </a:p>
        </p:txBody>
      </p:sp>
      <p:sp>
        <p:nvSpPr>
          <p:cNvPr id="12" name="Sechseck 11">
            <a:extLst>
              <a:ext uri="{FF2B5EF4-FFF2-40B4-BE49-F238E27FC236}">
                <a16:creationId xmlns:a16="http://schemas.microsoft.com/office/drawing/2014/main" id="{79F0FE5C-067A-8B7D-9085-0C5638D84A34}"/>
              </a:ext>
            </a:extLst>
          </p:cNvPr>
          <p:cNvSpPr/>
          <p:nvPr/>
        </p:nvSpPr>
        <p:spPr>
          <a:xfrm>
            <a:off x="6203156" y="5701297"/>
            <a:ext cx="1525657" cy="791628"/>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r>
              <a:rPr lang="de-DE" dirty="0">
                <a:solidFill>
                  <a:schemeClr val="tx2">
                    <a:lumMod val="50000"/>
                  </a:schemeClr>
                </a:solidFill>
              </a:rPr>
              <a:t>Fehler tolerieren</a:t>
            </a:r>
            <a:endParaRPr lang="de-DE" dirty="0"/>
          </a:p>
        </p:txBody>
      </p:sp>
      <p:sp>
        <p:nvSpPr>
          <p:cNvPr id="13" name="Sechseck 12">
            <a:extLst>
              <a:ext uri="{FF2B5EF4-FFF2-40B4-BE49-F238E27FC236}">
                <a16:creationId xmlns:a16="http://schemas.microsoft.com/office/drawing/2014/main" id="{04997811-DA58-4BD2-EEDF-0B123A3CF4C0}"/>
              </a:ext>
            </a:extLst>
          </p:cNvPr>
          <p:cNvSpPr/>
          <p:nvPr/>
        </p:nvSpPr>
        <p:spPr>
          <a:xfrm>
            <a:off x="7971389" y="5430182"/>
            <a:ext cx="2000664" cy="1065040"/>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r>
              <a:rPr lang="de-DE" dirty="0">
                <a:solidFill>
                  <a:schemeClr val="tx1"/>
                </a:solidFill>
              </a:rPr>
              <a:t>Mehr-</a:t>
            </a:r>
            <a:r>
              <a:rPr lang="de-DE" dirty="0" err="1">
                <a:solidFill>
                  <a:schemeClr val="tx1"/>
                </a:solidFill>
              </a:rPr>
              <a:t>sprachigkeit</a:t>
            </a:r>
            <a:r>
              <a:rPr lang="de-DE" dirty="0">
                <a:solidFill>
                  <a:schemeClr val="tx1"/>
                </a:solidFill>
              </a:rPr>
              <a:t> einbeziehen</a:t>
            </a:r>
          </a:p>
        </p:txBody>
      </p:sp>
      <p:sp>
        <p:nvSpPr>
          <p:cNvPr id="14" name="Sechseck 13">
            <a:extLst>
              <a:ext uri="{FF2B5EF4-FFF2-40B4-BE49-F238E27FC236}">
                <a16:creationId xmlns:a16="http://schemas.microsoft.com/office/drawing/2014/main" id="{BED0BD29-AF3B-3908-6769-CA0051B73E69}"/>
              </a:ext>
            </a:extLst>
          </p:cNvPr>
          <p:cNvSpPr/>
          <p:nvPr/>
        </p:nvSpPr>
        <p:spPr>
          <a:xfrm>
            <a:off x="6723873" y="4147144"/>
            <a:ext cx="1506917" cy="1246533"/>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r>
              <a:rPr lang="de-DE" dirty="0">
                <a:solidFill>
                  <a:schemeClr val="tx1"/>
                </a:solidFill>
              </a:rPr>
              <a:t>Lernen mit allen Sinnen</a:t>
            </a:r>
          </a:p>
        </p:txBody>
      </p:sp>
      <p:sp>
        <p:nvSpPr>
          <p:cNvPr id="15" name="Sechseck 14">
            <a:extLst>
              <a:ext uri="{FF2B5EF4-FFF2-40B4-BE49-F238E27FC236}">
                <a16:creationId xmlns:a16="http://schemas.microsoft.com/office/drawing/2014/main" id="{BA4A6CCC-5D3C-4BBF-380C-C514B89A079E}"/>
              </a:ext>
            </a:extLst>
          </p:cNvPr>
          <p:cNvSpPr/>
          <p:nvPr/>
        </p:nvSpPr>
        <p:spPr>
          <a:xfrm>
            <a:off x="1457067" y="4854246"/>
            <a:ext cx="2363960" cy="1787163"/>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r>
              <a:rPr lang="de-DE" dirty="0">
                <a:solidFill>
                  <a:schemeClr val="tx2">
                    <a:lumMod val="50000"/>
                  </a:schemeClr>
                </a:solidFill>
              </a:rPr>
              <a:t>Expansion </a:t>
            </a:r>
          </a:p>
          <a:p>
            <a:pPr lvl="0"/>
            <a:r>
              <a:rPr lang="de-DE" dirty="0">
                <a:solidFill>
                  <a:schemeClr val="tx2">
                    <a:lumMod val="50000"/>
                  </a:schemeClr>
                </a:solidFill>
              </a:rPr>
              <a:t>(= Erweiterung: </a:t>
            </a:r>
          </a:p>
          <a:p>
            <a:pPr lvl="0"/>
            <a:r>
              <a:rPr lang="de-DE" dirty="0">
                <a:solidFill>
                  <a:schemeClr val="tx2">
                    <a:lumMod val="50000"/>
                  </a:schemeClr>
                </a:solidFill>
              </a:rPr>
              <a:t>S: Max spiel Haus</a:t>
            </a:r>
          </a:p>
          <a:p>
            <a:pPr lvl="0"/>
            <a:r>
              <a:rPr lang="de-DE" dirty="0">
                <a:solidFill>
                  <a:schemeClr val="tx2">
                    <a:lumMod val="50000"/>
                  </a:schemeClr>
                </a:solidFill>
              </a:rPr>
              <a:t>L: Max spielt zu Hause.</a:t>
            </a:r>
            <a:endParaRPr lang="de-DE" dirty="0"/>
          </a:p>
        </p:txBody>
      </p:sp>
      <p:sp>
        <p:nvSpPr>
          <p:cNvPr id="16" name="Sechseck 15">
            <a:extLst>
              <a:ext uri="{FF2B5EF4-FFF2-40B4-BE49-F238E27FC236}">
                <a16:creationId xmlns:a16="http://schemas.microsoft.com/office/drawing/2014/main" id="{B1ABE523-653E-F668-EF2E-4A00D2827A90}"/>
              </a:ext>
            </a:extLst>
          </p:cNvPr>
          <p:cNvSpPr/>
          <p:nvPr/>
        </p:nvSpPr>
        <p:spPr>
          <a:xfrm>
            <a:off x="9231122" y="3500438"/>
            <a:ext cx="2264205" cy="1440897"/>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r>
              <a:rPr lang="de-DE" dirty="0">
                <a:solidFill>
                  <a:schemeClr val="tx1"/>
                </a:solidFill>
              </a:rPr>
              <a:t>Vom Hören </a:t>
            </a:r>
            <a:r>
              <a:rPr lang="de-DE" dirty="0">
                <a:solidFill>
                  <a:schemeClr val="tx2">
                    <a:lumMod val="50000"/>
                  </a:schemeClr>
                </a:solidFill>
              </a:rPr>
              <a:t>und Sprechen zum Lesen und Schreiben</a:t>
            </a:r>
            <a:endParaRPr lang="de-DE" dirty="0"/>
          </a:p>
        </p:txBody>
      </p:sp>
      <p:sp>
        <p:nvSpPr>
          <p:cNvPr id="17" name="Sechseck 16">
            <a:extLst>
              <a:ext uri="{FF2B5EF4-FFF2-40B4-BE49-F238E27FC236}">
                <a16:creationId xmlns:a16="http://schemas.microsoft.com/office/drawing/2014/main" id="{B72B9831-F487-0492-B12F-DEBCCB1F8BFB}"/>
              </a:ext>
            </a:extLst>
          </p:cNvPr>
          <p:cNvSpPr/>
          <p:nvPr/>
        </p:nvSpPr>
        <p:spPr>
          <a:xfrm>
            <a:off x="2341699" y="2526765"/>
            <a:ext cx="1879324" cy="1639197"/>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r>
              <a:rPr lang="de-DE" dirty="0">
                <a:solidFill>
                  <a:schemeClr val="tx2">
                    <a:lumMod val="50000"/>
                  </a:schemeClr>
                </a:solidFill>
              </a:rPr>
              <a:t>Selbstlern-techniken fördern (Hilfe holen,…)</a:t>
            </a:r>
            <a:endParaRPr lang="de-DE" dirty="0"/>
          </a:p>
        </p:txBody>
      </p:sp>
      <p:sp>
        <p:nvSpPr>
          <p:cNvPr id="23" name="Sechseck 22">
            <a:extLst>
              <a:ext uri="{FF2B5EF4-FFF2-40B4-BE49-F238E27FC236}">
                <a16:creationId xmlns:a16="http://schemas.microsoft.com/office/drawing/2014/main" id="{25F49BE6-4F42-C195-2203-8937FEAC62A8}"/>
              </a:ext>
            </a:extLst>
          </p:cNvPr>
          <p:cNvSpPr/>
          <p:nvPr/>
        </p:nvSpPr>
        <p:spPr>
          <a:xfrm>
            <a:off x="10258425" y="5238750"/>
            <a:ext cx="1506917" cy="1369478"/>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r>
              <a:rPr lang="de-DE" dirty="0">
                <a:solidFill>
                  <a:schemeClr val="tx2">
                    <a:lumMod val="50000"/>
                  </a:schemeClr>
                </a:solidFill>
              </a:rPr>
              <a:t>Frage-haltung der </a:t>
            </a:r>
            <a:r>
              <a:rPr lang="de-DE" dirty="0" err="1">
                <a:solidFill>
                  <a:schemeClr val="tx2">
                    <a:lumMod val="50000"/>
                  </a:schemeClr>
                </a:solidFill>
              </a:rPr>
              <a:t>SuS</a:t>
            </a:r>
            <a:r>
              <a:rPr lang="de-DE" dirty="0">
                <a:solidFill>
                  <a:schemeClr val="tx2">
                    <a:lumMod val="50000"/>
                  </a:schemeClr>
                </a:solidFill>
              </a:rPr>
              <a:t> fördern</a:t>
            </a:r>
            <a:endParaRPr lang="de-DE" dirty="0"/>
          </a:p>
        </p:txBody>
      </p:sp>
      <p:sp>
        <p:nvSpPr>
          <p:cNvPr id="24" name="Sechseck 23">
            <a:extLst>
              <a:ext uri="{FF2B5EF4-FFF2-40B4-BE49-F238E27FC236}">
                <a16:creationId xmlns:a16="http://schemas.microsoft.com/office/drawing/2014/main" id="{D5E091F6-F295-80B4-8127-817B3FC190E6}"/>
              </a:ext>
            </a:extLst>
          </p:cNvPr>
          <p:cNvSpPr/>
          <p:nvPr/>
        </p:nvSpPr>
        <p:spPr>
          <a:xfrm>
            <a:off x="3906180" y="4433645"/>
            <a:ext cx="2363960" cy="1791597"/>
          </a:xfrm>
          <a:prstGeom prst="hexagon">
            <a:avLst>
              <a:gd name="adj" fmla="val 21278"/>
              <a:gd name="vf" fmla="val 115470"/>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r>
              <a:rPr lang="de-DE" dirty="0">
                <a:solidFill>
                  <a:schemeClr val="tx1"/>
                </a:solidFill>
              </a:rPr>
              <a:t>Versteckter strukturierter Input durch Betonung bestimmter Sprachmuster</a:t>
            </a:r>
          </a:p>
        </p:txBody>
      </p:sp>
      <p:sp>
        <p:nvSpPr>
          <p:cNvPr id="25" name="Textfeld 24">
            <a:extLst>
              <a:ext uri="{FF2B5EF4-FFF2-40B4-BE49-F238E27FC236}">
                <a16:creationId xmlns:a16="http://schemas.microsoft.com/office/drawing/2014/main" id="{7E3508A8-691A-3866-0EF3-061D5275E99C}"/>
              </a:ext>
            </a:extLst>
          </p:cNvPr>
          <p:cNvSpPr txBox="1"/>
          <p:nvPr/>
        </p:nvSpPr>
        <p:spPr>
          <a:xfrm>
            <a:off x="358016" y="1121226"/>
            <a:ext cx="9839638" cy="1384995"/>
          </a:xfrm>
          <a:prstGeom prst="rect">
            <a:avLst/>
          </a:prstGeom>
          <a:noFill/>
        </p:spPr>
        <p:txBody>
          <a:bodyPr wrap="square" rtlCol="0">
            <a:spAutoFit/>
          </a:bodyPr>
          <a:lstStyle/>
          <a:p>
            <a:r>
              <a:rPr lang="de-DE" sz="2800" dirty="0"/>
              <a:t>Aufgabe: </a:t>
            </a:r>
          </a:p>
          <a:p>
            <a:r>
              <a:rPr lang="de-DE" sz="2800" dirty="0"/>
              <a:t>Welche Prinzipien aus dem DaZ-Unterricht hat die Vietnamesin berücksichtigt?</a:t>
            </a:r>
          </a:p>
        </p:txBody>
      </p:sp>
    </p:spTree>
    <p:extLst>
      <p:ext uri="{BB962C8B-B14F-4D97-AF65-F5344CB8AC3E}">
        <p14:creationId xmlns:p14="http://schemas.microsoft.com/office/powerpoint/2010/main" val="3265399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3A6D1-D103-6A32-7F67-C709EE7E44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EFEEA91-6AB7-388D-0E43-F659E3528EA0}"/>
              </a:ext>
            </a:extLst>
          </p:cNvPr>
          <p:cNvSpPr>
            <a:spLocks noGrp="1"/>
          </p:cNvSpPr>
          <p:nvPr>
            <p:ph type="title"/>
          </p:nvPr>
        </p:nvSpPr>
        <p:spPr>
          <a:xfrm>
            <a:off x="358016" y="249772"/>
            <a:ext cx="10515600" cy="1325563"/>
          </a:xfrm>
        </p:spPr>
        <p:txBody>
          <a:bodyPr>
            <a:normAutofit fontScale="90000"/>
          </a:bodyPr>
          <a:lstStyle/>
          <a:p>
            <a:pPr algn="ctr"/>
            <a:br>
              <a:rPr lang="de-DE" sz="3600" b="1" dirty="0"/>
            </a:br>
            <a:r>
              <a:rPr lang="de-DE" sz="3600" b="1" dirty="0"/>
              <a:t>Hilfe! Niemand versteht mich! – </a:t>
            </a:r>
            <a:br>
              <a:rPr lang="de-DE" sz="3600" b="1" dirty="0"/>
            </a:br>
            <a:r>
              <a:rPr lang="de-DE" sz="3600" b="1" dirty="0"/>
              <a:t>Unterrichtsprinzipien DaZ</a:t>
            </a:r>
            <a:br>
              <a:rPr lang="de-DE" sz="3600" b="1" dirty="0"/>
            </a:br>
            <a:endParaRPr lang="de-DE" sz="3600" b="1" dirty="0"/>
          </a:p>
        </p:txBody>
      </p:sp>
      <p:pic>
        <p:nvPicPr>
          <p:cNvPr id="7170" name="Picture 2" descr="Erste Hilfe – WSGha">
            <a:extLst>
              <a:ext uri="{FF2B5EF4-FFF2-40B4-BE49-F238E27FC236}">
                <a16:creationId xmlns:a16="http://schemas.microsoft.com/office/drawing/2014/main" id="{AC2996C8-6EFC-E356-D01A-1D04B1609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3284" y="166342"/>
            <a:ext cx="2000664" cy="2000664"/>
          </a:xfrm>
          <a:prstGeom prst="rect">
            <a:avLst/>
          </a:prstGeom>
          <a:noFill/>
          <a:extLst>
            <a:ext uri="{909E8E84-426E-40DD-AFC4-6F175D3DCCD1}">
              <a14:hiddenFill xmlns:a14="http://schemas.microsoft.com/office/drawing/2010/main">
                <a:solidFill>
                  <a:srgbClr val="FFFFFF"/>
                </a:solidFill>
              </a14:hiddenFill>
            </a:ext>
          </a:extLst>
        </p:spPr>
      </p:pic>
      <p:sp>
        <p:nvSpPr>
          <p:cNvPr id="7" name="Sechseck 6">
            <a:extLst>
              <a:ext uri="{FF2B5EF4-FFF2-40B4-BE49-F238E27FC236}">
                <a16:creationId xmlns:a16="http://schemas.microsoft.com/office/drawing/2014/main" id="{155C98A3-ECF1-7AD5-00E7-B52072C3EF63}"/>
              </a:ext>
            </a:extLst>
          </p:cNvPr>
          <p:cNvSpPr/>
          <p:nvPr/>
        </p:nvSpPr>
        <p:spPr>
          <a:xfrm>
            <a:off x="7124390" y="2636830"/>
            <a:ext cx="2212799" cy="1325562"/>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r>
              <a:rPr lang="de-DE" b="1" dirty="0">
                <a:solidFill>
                  <a:schemeClr val="tx2">
                    <a:lumMod val="75000"/>
                    <a:lumOff val="25000"/>
                  </a:schemeClr>
                </a:solidFill>
              </a:rPr>
              <a:t>Vorbild Lehrer/innen-Sprache</a:t>
            </a:r>
          </a:p>
        </p:txBody>
      </p:sp>
      <p:sp>
        <p:nvSpPr>
          <p:cNvPr id="8" name="Sechseck 7">
            <a:extLst>
              <a:ext uri="{FF2B5EF4-FFF2-40B4-BE49-F238E27FC236}">
                <a16:creationId xmlns:a16="http://schemas.microsoft.com/office/drawing/2014/main" id="{66812AA8-3E83-9129-9FB9-2D4BF7DE9AB2}"/>
              </a:ext>
            </a:extLst>
          </p:cNvPr>
          <p:cNvSpPr/>
          <p:nvPr/>
        </p:nvSpPr>
        <p:spPr>
          <a:xfrm>
            <a:off x="4494194" y="2526764"/>
            <a:ext cx="2135206" cy="1639197"/>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r>
              <a:rPr lang="de-DE" b="1" dirty="0">
                <a:solidFill>
                  <a:schemeClr val="tx2">
                    <a:lumMod val="75000"/>
                    <a:lumOff val="25000"/>
                  </a:schemeClr>
                </a:solidFill>
              </a:rPr>
              <a:t>Handlungen mit Sprache begleiten - Sprache mit Handlungen begleiten</a:t>
            </a:r>
          </a:p>
        </p:txBody>
      </p:sp>
      <p:sp>
        <p:nvSpPr>
          <p:cNvPr id="11" name="Sechseck 10">
            <a:extLst>
              <a:ext uri="{FF2B5EF4-FFF2-40B4-BE49-F238E27FC236}">
                <a16:creationId xmlns:a16="http://schemas.microsoft.com/office/drawing/2014/main" id="{51FAECD3-9920-7113-6D44-38EDE41BB854}"/>
              </a:ext>
            </a:extLst>
          </p:cNvPr>
          <p:cNvSpPr/>
          <p:nvPr/>
        </p:nvSpPr>
        <p:spPr>
          <a:xfrm>
            <a:off x="242779" y="3299611"/>
            <a:ext cx="2098919" cy="1195733"/>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r>
              <a:rPr lang="de-DE" b="1" dirty="0">
                <a:solidFill>
                  <a:schemeClr val="tx2">
                    <a:lumMod val="75000"/>
                    <a:lumOff val="25000"/>
                  </a:schemeClr>
                </a:solidFill>
              </a:rPr>
              <a:t>Häufiges Wiederholen</a:t>
            </a:r>
          </a:p>
        </p:txBody>
      </p:sp>
      <p:sp>
        <p:nvSpPr>
          <p:cNvPr id="12" name="Sechseck 11">
            <a:extLst>
              <a:ext uri="{FF2B5EF4-FFF2-40B4-BE49-F238E27FC236}">
                <a16:creationId xmlns:a16="http://schemas.microsoft.com/office/drawing/2014/main" id="{AB67A207-5146-7D95-08B0-835B4598997D}"/>
              </a:ext>
            </a:extLst>
          </p:cNvPr>
          <p:cNvSpPr/>
          <p:nvPr/>
        </p:nvSpPr>
        <p:spPr>
          <a:xfrm>
            <a:off x="6203156" y="5701297"/>
            <a:ext cx="1525657" cy="791628"/>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r>
              <a:rPr lang="de-DE" dirty="0">
                <a:solidFill>
                  <a:schemeClr val="tx2">
                    <a:lumMod val="50000"/>
                  </a:schemeClr>
                </a:solidFill>
              </a:rPr>
              <a:t>Fehler tolerieren</a:t>
            </a:r>
            <a:endParaRPr lang="de-DE" dirty="0"/>
          </a:p>
        </p:txBody>
      </p:sp>
      <p:sp>
        <p:nvSpPr>
          <p:cNvPr id="13" name="Sechseck 12">
            <a:extLst>
              <a:ext uri="{FF2B5EF4-FFF2-40B4-BE49-F238E27FC236}">
                <a16:creationId xmlns:a16="http://schemas.microsoft.com/office/drawing/2014/main" id="{C53AAE6E-CDD5-B64D-0275-5FF28848BF35}"/>
              </a:ext>
            </a:extLst>
          </p:cNvPr>
          <p:cNvSpPr/>
          <p:nvPr/>
        </p:nvSpPr>
        <p:spPr>
          <a:xfrm>
            <a:off x="7971389" y="5430182"/>
            <a:ext cx="2000664" cy="1065040"/>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r>
              <a:rPr lang="de-DE" b="1" dirty="0">
                <a:solidFill>
                  <a:schemeClr val="tx2">
                    <a:lumMod val="75000"/>
                    <a:lumOff val="25000"/>
                  </a:schemeClr>
                </a:solidFill>
              </a:rPr>
              <a:t>Mehr-</a:t>
            </a:r>
            <a:r>
              <a:rPr lang="de-DE" b="1" dirty="0" err="1">
                <a:solidFill>
                  <a:schemeClr val="tx2">
                    <a:lumMod val="75000"/>
                    <a:lumOff val="25000"/>
                  </a:schemeClr>
                </a:solidFill>
              </a:rPr>
              <a:t>sprachigkeit</a:t>
            </a:r>
            <a:r>
              <a:rPr lang="de-DE" b="1" dirty="0">
                <a:solidFill>
                  <a:schemeClr val="tx2">
                    <a:lumMod val="75000"/>
                    <a:lumOff val="25000"/>
                  </a:schemeClr>
                </a:solidFill>
              </a:rPr>
              <a:t> einbeziehen</a:t>
            </a:r>
          </a:p>
        </p:txBody>
      </p:sp>
      <p:sp>
        <p:nvSpPr>
          <p:cNvPr id="14" name="Sechseck 13">
            <a:extLst>
              <a:ext uri="{FF2B5EF4-FFF2-40B4-BE49-F238E27FC236}">
                <a16:creationId xmlns:a16="http://schemas.microsoft.com/office/drawing/2014/main" id="{E447CF37-5C16-86D9-57AF-0F95741785F6}"/>
              </a:ext>
            </a:extLst>
          </p:cNvPr>
          <p:cNvSpPr/>
          <p:nvPr/>
        </p:nvSpPr>
        <p:spPr>
          <a:xfrm>
            <a:off x="6723873" y="4147144"/>
            <a:ext cx="1506917" cy="1246533"/>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r>
              <a:rPr lang="de-DE" b="1" dirty="0">
                <a:solidFill>
                  <a:schemeClr val="tx2">
                    <a:lumMod val="75000"/>
                    <a:lumOff val="25000"/>
                  </a:schemeClr>
                </a:solidFill>
              </a:rPr>
              <a:t>Lernen mit allen Sinnen</a:t>
            </a:r>
          </a:p>
        </p:txBody>
      </p:sp>
      <p:sp>
        <p:nvSpPr>
          <p:cNvPr id="15" name="Sechseck 14">
            <a:extLst>
              <a:ext uri="{FF2B5EF4-FFF2-40B4-BE49-F238E27FC236}">
                <a16:creationId xmlns:a16="http://schemas.microsoft.com/office/drawing/2014/main" id="{7BFF90E4-D6BD-AD95-5AEF-7285CB9E4543}"/>
              </a:ext>
            </a:extLst>
          </p:cNvPr>
          <p:cNvSpPr/>
          <p:nvPr/>
        </p:nvSpPr>
        <p:spPr>
          <a:xfrm>
            <a:off x="1457067" y="4854246"/>
            <a:ext cx="2363960" cy="1787163"/>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r>
              <a:rPr lang="de-DE" dirty="0">
                <a:solidFill>
                  <a:schemeClr val="tx2">
                    <a:lumMod val="50000"/>
                  </a:schemeClr>
                </a:solidFill>
              </a:rPr>
              <a:t>Expansion </a:t>
            </a:r>
          </a:p>
          <a:p>
            <a:pPr lvl="0"/>
            <a:r>
              <a:rPr lang="de-DE" dirty="0">
                <a:solidFill>
                  <a:schemeClr val="tx2">
                    <a:lumMod val="50000"/>
                  </a:schemeClr>
                </a:solidFill>
              </a:rPr>
              <a:t>(= Erweiterung: </a:t>
            </a:r>
          </a:p>
          <a:p>
            <a:pPr lvl="0"/>
            <a:r>
              <a:rPr lang="de-DE" dirty="0">
                <a:solidFill>
                  <a:schemeClr val="tx2">
                    <a:lumMod val="50000"/>
                  </a:schemeClr>
                </a:solidFill>
              </a:rPr>
              <a:t>S: Max spiel Haus</a:t>
            </a:r>
          </a:p>
          <a:p>
            <a:pPr lvl="0"/>
            <a:r>
              <a:rPr lang="de-DE" dirty="0">
                <a:solidFill>
                  <a:schemeClr val="tx2">
                    <a:lumMod val="50000"/>
                  </a:schemeClr>
                </a:solidFill>
              </a:rPr>
              <a:t>L: Max spielt zu Hause.</a:t>
            </a:r>
            <a:endParaRPr lang="de-DE" dirty="0"/>
          </a:p>
        </p:txBody>
      </p:sp>
      <p:sp>
        <p:nvSpPr>
          <p:cNvPr id="16" name="Sechseck 15">
            <a:extLst>
              <a:ext uri="{FF2B5EF4-FFF2-40B4-BE49-F238E27FC236}">
                <a16:creationId xmlns:a16="http://schemas.microsoft.com/office/drawing/2014/main" id="{D2D9AEED-7196-7FBD-34AA-A17A44C68041}"/>
              </a:ext>
            </a:extLst>
          </p:cNvPr>
          <p:cNvSpPr/>
          <p:nvPr/>
        </p:nvSpPr>
        <p:spPr>
          <a:xfrm>
            <a:off x="9231122" y="3500438"/>
            <a:ext cx="2264205" cy="1440897"/>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r>
              <a:rPr lang="de-DE" b="1" dirty="0">
                <a:solidFill>
                  <a:schemeClr val="tx2">
                    <a:lumMod val="75000"/>
                    <a:lumOff val="25000"/>
                  </a:schemeClr>
                </a:solidFill>
              </a:rPr>
              <a:t>Vom Hören </a:t>
            </a:r>
            <a:r>
              <a:rPr lang="de-DE" dirty="0">
                <a:solidFill>
                  <a:schemeClr val="tx2">
                    <a:lumMod val="50000"/>
                  </a:schemeClr>
                </a:solidFill>
              </a:rPr>
              <a:t>und Sprechen zum Lesen und Schreiben</a:t>
            </a:r>
            <a:endParaRPr lang="de-DE" dirty="0"/>
          </a:p>
        </p:txBody>
      </p:sp>
      <p:sp>
        <p:nvSpPr>
          <p:cNvPr id="17" name="Sechseck 16">
            <a:extLst>
              <a:ext uri="{FF2B5EF4-FFF2-40B4-BE49-F238E27FC236}">
                <a16:creationId xmlns:a16="http://schemas.microsoft.com/office/drawing/2014/main" id="{1EE4A418-4238-39DD-5C00-1CEAD46038B3}"/>
              </a:ext>
            </a:extLst>
          </p:cNvPr>
          <p:cNvSpPr/>
          <p:nvPr/>
        </p:nvSpPr>
        <p:spPr>
          <a:xfrm>
            <a:off x="2341699" y="2526765"/>
            <a:ext cx="1879324" cy="1639197"/>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r>
              <a:rPr lang="de-DE" dirty="0">
                <a:solidFill>
                  <a:schemeClr val="tx2">
                    <a:lumMod val="50000"/>
                  </a:schemeClr>
                </a:solidFill>
              </a:rPr>
              <a:t>Selbstlern-techniken fördern (Hilfe holen,…)</a:t>
            </a:r>
            <a:endParaRPr lang="de-DE" dirty="0"/>
          </a:p>
        </p:txBody>
      </p:sp>
      <p:sp>
        <p:nvSpPr>
          <p:cNvPr id="23" name="Sechseck 22">
            <a:extLst>
              <a:ext uri="{FF2B5EF4-FFF2-40B4-BE49-F238E27FC236}">
                <a16:creationId xmlns:a16="http://schemas.microsoft.com/office/drawing/2014/main" id="{109AE59A-90DB-EB40-ED5E-EDED979840A7}"/>
              </a:ext>
            </a:extLst>
          </p:cNvPr>
          <p:cNvSpPr/>
          <p:nvPr/>
        </p:nvSpPr>
        <p:spPr>
          <a:xfrm>
            <a:off x="10258425" y="5238750"/>
            <a:ext cx="1506917" cy="1369478"/>
          </a:xfrm>
          <a:prstGeom prst="hexagon">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r>
              <a:rPr lang="de-DE" dirty="0">
                <a:solidFill>
                  <a:schemeClr val="tx2">
                    <a:lumMod val="50000"/>
                  </a:schemeClr>
                </a:solidFill>
              </a:rPr>
              <a:t>Frage-haltung der </a:t>
            </a:r>
            <a:r>
              <a:rPr lang="de-DE" dirty="0" err="1">
                <a:solidFill>
                  <a:schemeClr val="tx2">
                    <a:lumMod val="50000"/>
                  </a:schemeClr>
                </a:solidFill>
              </a:rPr>
              <a:t>SuS</a:t>
            </a:r>
            <a:r>
              <a:rPr lang="de-DE" dirty="0">
                <a:solidFill>
                  <a:schemeClr val="tx2">
                    <a:lumMod val="50000"/>
                  </a:schemeClr>
                </a:solidFill>
              </a:rPr>
              <a:t> fördern</a:t>
            </a:r>
            <a:endParaRPr lang="de-DE" dirty="0"/>
          </a:p>
        </p:txBody>
      </p:sp>
      <p:sp>
        <p:nvSpPr>
          <p:cNvPr id="24" name="Sechseck 23">
            <a:extLst>
              <a:ext uri="{FF2B5EF4-FFF2-40B4-BE49-F238E27FC236}">
                <a16:creationId xmlns:a16="http://schemas.microsoft.com/office/drawing/2014/main" id="{DA0909DA-19AE-00D3-3559-223791ACD00B}"/>
              </a:ext>
            </a:extLst>
          </p:cNvPr>
          <p:cNvSpPr/>
          <p:nvPr/>
        </p:nvSpPr>
        <p:spPr>
          <a:xfrm>
            <a:off x="3906180" y="4433645"/>
            <a:ext cx="2363960" cy="1791597"/>
          </a:xfrm>
          <a:prstGeom prst="hexagon">
            <a:avLst>
              <a:gd name="adj" fmla="val 21278"/>
              <a:gd name="vf" fmla="val 115470"/>
            </a:avLst>
          </a:prstGeom>
          <a:gradFill>
            <a:gsLst>
              <a:gs pos="0">
                <a:schemeClr val="accent1">
                  <a:lumMod val="110000"/>
                  <a:satMod val="105000"/>
                  <a:tint val="67000"/>
                  <a:alpha val="50000"/>
                </a:schemeClr>
              </a:gs>
              <a:gs pos="50000">
                <a:schemeClr val="accent1">
                  <a:lumMod val="105000"/>
                  <a:satMod val="103000"/>
                  <a:tint val="73000"/>
                </a:schemeClr>
              </a:gs>
              <a:gs pos="100000">
                <a:schemeClr val="accent1">
                  <a:lumMod val="105000"/>
                  <a:satMod val="109000"/>
                  <a:tint val="81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lvl="0"/>
            <a:r>
              <a:rPr lang="de-DE" b="1" dirty="0">
                <a:solidFill>
                  <a:schemeClr val="tx2">
                    <a:lumMod val="75000"/>
                    <a:lumOff val="25000"/>
                  </a:schemeClr>
                </a:solidFill>
              </a:rPr>
              <a:t>Versteckter strukturierter Input durch Betonung bestimmter Sprachmuster</a:t>
            </a:r>
          </a:p>
        </p:txBody>
      </p:sp>
      <p:sp>
        <p:nvSpPr>
          <p:cNvPr id="25" name="Textfeld 24">
            <a:extLst>
              <a:ext uri="{FF2B5EF4-FFF2-40B4-BE49-F238E27FC236}">
                <a16:creationId xmlns:a16="http://schemas.microsoft.com/office/drawing/2014/main" id="{E0139B64-E59A-E59D-1ECC-9A3685885126}"/>
              </a:ext>
            </a:extLst>
          </p:cNvPr>
          <p:cNvSpPr txBox="1"/>
          <p:nvPr/>
        </p:nvSpPr>
        <p:spPr>
          <a:xfrm>
            <a:off x="358016" y="1121226"/>
            <a:ext cx="9839638" cy="1384995"/>
          </a:xfrm>
          <a:prstGeom prst="rect">
            <a:avLst/>
          </a:prstGeom>
          <a:noFill/>
        </p:spPr>
        <p:txBody>
          <a:bodyPr wrap="square" rtlCol="0">
            <a:spAutoFit/>
          </a:bodyPr>
          <a:lstStyle/>
          <a:p>
            <a:r>
              <a:rPr lang="de-DE" sz="2800" dirty="0"/>
              <a:t>Aufgabe: </a:t>
            </a:r>
          </a:p>
          <a:p>
            <a:r>
              <a:rPr lang="de-DE" sz="2800" dirty="0"/>
              <a:t>Welche Prinzipien aus dem DaZ-Unterricht hat die Vietnamesin berücksichtigt?</a:t>
            </a:r>
          </a:p>
        </p:txBody>
      </p:sp>
    </p:spTree>
    <p:extLst>
      <p:ext uri="{BB962C8B-B14F-4D97-AF65-F5344CB8AC3E}">
        <p14:creationId xmlns:p14="http://schemas.microsoft.com/office/powerpoint/2010/main" val="4285557270"/>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Lariss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Larissa">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rganisch">
  <a:themeElements>
    <a:clrScheme name="Organisch">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sch">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sch">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3.xml><?xml version="1.0" encoding="utf-8"?>
<a:theme xmlns:a="http://schemas.openxmlformats.org/drawingml/2006/main" name="Holzart">
  <a:themeElements>
    <a:clrScheme name="Holzar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Holzart">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Holzart">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3669</Words>
  <Application>Microsoft Office PowerPoint</Application>
  <PresentationFormat>Breitbild</PresentationFormat>
  <Paragraphs>480</Paragraphs>
  <Slides>51</Slides>
  <Notes>6</Notes>
  <HiddenSlides>0</HiddenSlides>
  <MMClips>3</MMClips>
  <ScaleCrop>false</ScaleCrop>
  <HeadingPairs>
    <vt:vector size="6" baseType="variant">
      <vt:variant>
        <vt:lpstr>Verwendete Schriftarten</vt:lpstr>
      </vt:variant>
      <vt:variant>
        <vt:i4>10</vt:i4>
      </vt:variant>
      <vt:variant>
        <vt:lpstr>Design</vt:lpstr>
      </vt:variant>
      <vt:variant>
        <vt:i4>3</vt:i4>
      </vt:variant>
      <vt:variant>
        <vt:lpstr>Folientitel</vt:lpstr>
      </vt:variant>
      <vt:variant>
        <vt:i4>51</vt:i4>
      </vt:variant>
    </vt:vector>
  </HeadingPairs>
  <TitlesOfParts>
    <vt:vector size="64" baseType="lpstr">
      <vt:lpstr>Aptos</vt:lpstr>
      <vt:lpstr>Aptos Display</vt:lpstr>
      <vt:lpstr>Arial</vt:lpstr>
      <vt:lpstr>Calibri</vt:lpstr>
      <vt:lpstr>Garamond</vt:lpstr>
      <vt:lpstr>Rockwell</vt:lpstr>
      <vt:lpstr>Rockwell Condensed</vt:lpstr>
      <vt:lpstr>Rockwell Condensed (Überschriften)</vt:lpstr>
      <vt:lpstr>Rockwell Extra Bold</vt:lpstr>
      <vt:lpstr>Wingdings</vt:lpstr>
      <vt:lpstr>Larissa</vt:lpstr>
      <vt:lpstr>1_Organisch</vt:lpstr>
      <vt:lpstr>Holzart</vt:lpstr>
      <vt:lpstr>Einführung in die Ausbildung Deutsch als Zweitsprache an Gemeinschaftsschulen und Gymnasien</vt:lpstr>
      <vt:lpstr>Geplanter Ablauf</vt:lpstr>
      <vt:lpstr>Kennenlernen </vt:lpstr>
      <vt:lpstr>Studienleitungen DaZ</vt:lpstr>
      <vt:lpstr>Hilfe! Niemand versteht mich! –  Unterrichtsprinzipien DaZ</vt:lpstr>
      <vt:lpstr>Hilfe! Niemand versteht mich! –  Unterrichtsprinzipien DaZ</vt:lpstr>
      <vt:lpstr>Hilfe! Niemand versteht mich! –  Unterrichtsprinzipien DaZ</vt:lpstr>
      <vt:lpstr> Hilfe! Niemand versteht mich! –  Unterrichtsprinzipien DaZ </vt:lpstr>
      <vt:lpstr> Hilfe! Niemand versteht mich! –  Unterrichtsprinzipien DaZ </vt:lpstr>
      <vt:lpstr> Hilfe! Niemand versteht mich! –  Unterrichtsprinzipien DaZ </vt:lpstr>
      <vt:lpstr> Hilfe! Niemand versteht mich! –  Unterrichtsprinzipien DaZ </vt:lpstr>
      <vt:lpstr>Fragen rund um die Ausbildung im Fach DaZ</vt:lpstr>
      <vt:lpstr>Beratungs- und Modulbesuche</vt:lpstr>
      <vt:lpstr>BEratungsbesuche</vt:lpstr>
      <vt:lpstr>Unterrichtsvorbereitung </vt:lpstr>
      <vt:lpstr>Ein Tipp für den Anpassungslehrgang</vt:lpstr>
      <vt:lpstr>Ein Tipp für den Anpassungslehrgang</vt:lpstr>
      <vt:lpstr>Wichtige Wörter und Abkürzungen</vt:lpstr>
      <vt:lpstr>Wichtige Wörter und Abkürzungen</vt:lpstr>
      <vt:lpstr>PowerPoint-Präsentation</vt:lpstr>
      <vt:lpstr>Dae/Dam – Daf - Daz</vt:lpstr>
      <vt:lpstr>Deutsch als Erst-, Fremd- und Zweitsprache</vt:lpstr>
      <vt:lpstr>Deutsch als Erstsprache (DAE) /  Deutsch als Muttersprache (Dam)</vt:lpstr>
      <vt:lpstr>Deutsch als Fremdsprache (DaF) </vt:lpstr>
      <vt:lpstr>Deutsch als Zweitsprache (DaZ) </vt:lpstr>
      <vt:lpstr>Exkurs Deutsch als Zweitsprache (DaZ) vs. durchgängige sprachbildung</vt:lpstr>
      <vt:lpstr>PowerPoint-Präsentation</vt:lpstr>
      <vt:lpstr>Curriculare Anforderungen</vt:lpstr>
      <vt:lpstr>Ziele und Intentionen:</vt:lpstr>
      <vt:lpstr>Aufbau und Struktur:</vt:lpstr>
      <vt:lpstr>Ralley durch die Curricularen Anforderungen</vt:lpstr>
      <vt:lpstr> Kapitel 1.1: Welche Ziele stehen neben der Durchgängigen Sprachbildung noch im Vordergrund? Nennen Sie drei ziele.</vt:lpstr>
      <vt:lpstr>Kapitel 3.1: Welche Funktion haben die Niveaubeschreibungen?</vt:lpstr>
      <vt:lpstr>Kapitel 3.2: welche Aspekte gehören ZUR Interkulturellen Kompetenz? Nennen Sie zwei Aspekte, die für Sie besonders wichtig sind.</vt:lpstr>
      <vt:lpstr>Kapitel 5: Welche Fragen stellt sich die Lehrkraft immer bei der Unterrichtsplanung in der DaZ-BAsisstufe?</vt:lpstr>
      <vt:lpstr>Kapitel 6: Welche drei Kompetenzbereiche unterscheiden wir im Fach DaZ?</vt:lpstr>
      <vt:lpstr>Kapitel 7: Wofür stehen die Abkürzungen: HSp, HT, L, SCH in der tabellarischen Übersicht?</vt:lpstr>
      <vt:lpstr>Kapitel 5: Warum ist differenzierung im DaZ-Unterricht von besonderer Bedeutung?</vt:lpstr>
      <vt:lpstr>Kapitel 5: Was ist scaffolding?</vt:lpstr>
      <vt:lpstr>Das ist meine Geschichte: Geflüchtete in Lübeck erzählen. </vt:lpstr>
      <vt:lpstr>Das DaZ-Mehrstufenmodell SH</vt:lpstr>
      <vt:lpstr>PowerPoint-Präsentation</vt:lpstr>
      <vt:lpstr>Das DaZ-Mehrstufenmodell   Der Unterricht in der Erstaufnahmeeinrichtung (EAE)</vt:lpstr>
      <vt:lpstr>Das DaZ-Mehrstufenmodell   Die Basisstufe</vt:lpstr>
      <vt:lpstr>Das DaZ-Mehrstufenmodell   Die Aufbaustufe</vt:lpstr>
      <vt:lpstr>Das DaZ-Mehrstufenmodell   Die integrationsstufe</vt:lpstr>
      <vt:lpstr>Spiel-PIN: 857093 - Auf Spieler warten - Kahoot!</vt:lpstr>
      <vt:lpstr>Hausaufgabe</vt:lpstr>
      <vt:lpstr>Fragen rund um die Ausbildung im Fach DaZ</vt:lpstr>
      <vt:lpstr>Feedback</vt:lpstr>
      <vt:lpstr>Vielen Dank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Inke</dc:creator>
  <cp:lastModifiedBy>Inke Schühler</cp:lastModifiedBy>
  <cp:revision>128</cp:revision>
  <dcterms:created xsi:type="dcterms:W3CDTF">2025-08-26T08:04:54Z</dcterms:created>
  <dcterms:modified xsi:type="dcterms:W3CDTF">2026-02-05T11:58:31Z</dcterms:modified>
</cp:coreProperties>
</file>