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049" r:id="rId2"/>
    <p:sldMasterId id="2147485239" r:id="rId3"/>
  </p:sldMasterIdLst>
  <p:notesMasterIdLst>
    <p:notesMasterId r:id="rId68"/>
  </p:notesMasterIdLst>
  <p:sldIdLst>
    <p:sldId id="376" r:id="rId4"/>
    <p:sldId id="1138" r:id="rId5"/>
    <p:sldId id="1150" r:id="rId6"/>
    <p:sldId id="1075" r:id="rId7"/>
    <p:sldId id="1128" r:id="rId8"/>
    <p:sldId id="1144" r:id="rId9"/>
    <p:sldId id="1145" r:id="rId10"/>
    <p:sldId id="262" r:id="rId11"/>
    <p:sldId id="264" r:id="rId12"/>
    <p:sldId id="1125" r:id="rId13"/>
    <p:sldId id="265" r:id="rId14"/>
    <p:sldId id="1137" r:id="rId15"/>
    <p:sldId id="1119" r:id="rId16"/>
    <p:sldId id="1153" r:id="rId17"/>
    <p:sldId id="1152" r:id="rId18"/>
    <p:sldId id="1154" r:id="rId19"/>
    <p:sldId id="1127" r:id="rId20"/>
    <p:sldId id="267" r:id="rId21"/>
    <p:sldId id="1131" r:id="rId22"/>
    <p:sldId id="268" r:id="rId23"/>
    <p:sldId id="270" r:id="rId24"/>
    <p:sldId id="271" r:id="rId25"/>
    <p:sldId id="1132" r:id="rId26"/>
    <p:sldId id="1146" r:id="rId27"/>
    <p:sldId id="291" r:id="rId28"/>
    <p:sldId id="292" r:id="rId29"/>
    <p:sldId id="295" r:id="rId30"/>
    <p:sldId id="297" r:id="rId31"/>
    <p:sldId id="298" r:id="rId32"/>
    <p:sldId id="1129" r:id="rId33"/>
    <p:sldId id="1122" r:id="rId34"/>
    <p:sldId id="1133" r:id="rId35"/>
    <p:sldId id="1130" r:id="rId36"/>
    <p:sldId id="1135" r:id="rId37"/>
    <p:sldId id="1136" r:id="rId38"/>
    <p:sldId id="1155" r:id="rId39"/>
    <p:sldId id="305" r:id="rId40"/>
    <p:sldId id="306" r:id="rId41"/>
    <p:sldId id="307" r:id="rId42"/>
    <p:sldId id="308" r:id="rId43"/>
    <p:sldId id="310" r:id="rId44"/>
    <p:sldId id="311" r:id="rId45"/>
    <p:sldId id="314" r:id="rId46"/>
    <p:sldId id="315" r:id="rId47"/>
    <p:sldId id="319" r:id="rId48"/>
    <p:sldId id="1148" r:id="rId49"/>
    <p:sldId id="1149" r:id="rId50"/>
    <p:sldId id="1111" r:id="rId51"/>
    <p:sldId id="1156" r:id="rId52"/>
    <p:sldId id="1157" r:id="rId53"/>
    <p:sldId id="1043" r:id="rId54"/>
    <p:sldId id="1110" r:id="rId55"/>
    <p:sldId id="1139" r:id="rId56"/>
    <p:sldId id="260" r:id="rId57"/>
    <p:sldId id="336" r:id="rId58"/>
    <p:sldId id="312" r:id="rId59"/>
    <p:sldId id="317" r:id="rId60"/>
    <p:sldId id="316" r:id="rId61"/>
    <p:sldId id="269" r:id="rId62"/>
    <p:sldId id="1140" r:id="rId63"/>
    <p:sldId id="261" r:id="rId64"/>
    <p:sldId id="278" r:id="rId65"/>
    <p:sldId id="381" r:id="rId66"/>
    <p:sldId id="1141" r:id="rId67"/>
  </p:sldIdLst>
  <p:sldSz cx="9144000" cy="6858000" type="screen4x3"/>
  <p:notesSz cx="6858000" cy="9144000"/>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rit Suedecum" initials="" lastIdx="1" clrIdx="0"/>
  <p:cmAuthor id="2" name="Stefan Flint" initials="SF" lastIdx="2" clrIdx="1">
    <p:extLst>
      <p:ext uri="{19B8F6BF-5375-455C-9EA6-DF929625EA0E}">
        <p15:presenceInfo xmlns:p15="http://schemas.microsoft.com/office/powerpoint/2012/main" userId="Stefan Flin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33"/>
    <a:srgbClr val="C0C0C0"/>
    <a:srgbClr val="C808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1112AB-8D4D-4814-A52E-1DC2E9383BD3}" v="69" dt="2026-02-23T16:41:34.31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94660"/>
  </p:normalViewPr>
  <p:slideViewPr>
    <p:cSldViewPr>
      <p:cViewPr varScale="1">
        <p:scale>
          <a:sx n="47" d="100"/>
          <a:sy n="47" d="100"/>
        </p:scale>
        <p:origin x="1980" y="264"/>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Schultalbers" userId="cf6031ef3fbff9bf" providerId="LiveId" clId="{6FF4FF93-6A31-4556-B4D2-2E8C435D8675}"/>
    <pc:docChg chg="undo custSel addSld delSld modSld sldOrd">
      <pc:chgData name="Thomas Schultalbers" userId="cf6031ef3fbff9bf" providerId="LiveId" clId="{6FF4FF93-6A31-4556-B4D2-2E8C435D8675}" dt="2026-02-23T16:41:34.313" v="781"/>
      <pc:docMkLst>
        <pc:docMk/>
      </pc:docMkLst>
      <pc:sldChg chg="modSp mod">
        <pc:chgData name="Thomas Schultalbers" userId="cf6031ef3fbff9bf" providerId="LiveId" clId="{6FF4FF93-6A31-4556-B4D2-2E8C435D8675}" dt="2026-02-22T11:48:39.470" v="479" actId="14100"/>
        <pc:sldMkLst>
          <pc:docMk/>
          <pc:sldMk cId="1056205803" sldId="260"/>
        </pc:sldMkLst>
        <pc:spChg chg="mod">
          <ac:chgData name="Thomas Schultalbers" userId="cf6031ef3fbff9bf" providerId="LiveId" clId="{6FF4FF93-6A31-4556-B4D2-2E8C435D8675}" dt="2026-02-22T11:48:39.470" v="479" actId="14100"/>
          <ac:spMkLst>
            <pc:docMk/>
            <pc:sldMk cId="1056205803" sldId="260"/>
            <ac:spMk id="3" creationId="{00000000-0000-0000-0000-000000000000}"/>
          </ac:spMkLst>
        </pc:spChg>
      </pc:sldChg>
      <pc:sldChg chg="add">
        <pc:chgData name="Thomas Schultalbers" userId="cf6031ef3fbff9bf" providerId="LiveId" clId="{6FF4FF93-6A31-4556-B4D2-2E8C435D8675}" dt="2026-02-22T10:19:20.464" v="28"/>
        <pc:sldMkLst>
          <pc:docMk/>
          <pc:sldMk cId="0" sldId="262"/>
        </pc:sldMkLst>
      </pc:sldChg>
      <pc:sldChg chg="add ord">
        <pc:chgData name="Thomas Schultalbers" userId="cf6031ef3fbff9bf" providerId="LiveId" clId="{6FF4FF93-6A31-4556-B4D2-2E8C435D8675}" dt="2026-02-22T10:23:05.987" v="47"/>
        <pc:sldMkLst>
          <pc:docMk/>
          <pc:sldMk cId="0" sldId="264"/>
        </pc:sldMkLst>
      </pc:sldChg>
      <pc:sldChg chg="add">
        <pc:chgData name="Thomas Schultalbers" userId="cf6031ef3fbff9bf" providerId="LiveId" clId="{6FF4FF93-6A31-4556-B4D2-2E8C435D8675}" dt="2026-02-22T10:23:52.953" v="48"/>
        <pc:sldMkLst>
          <pc:docMk/>
          <pc:sldMk cId="0" sldId="265"/>
        </pc:sldMkLst>
      </pc:sldChg>
      <pc:sldChg chg="add">
        <pc:chgData name="Thomas Schultalbers" userId="cf6031ef3fbff9bf" providerId="LiveId" clId="{6FF4FF93-6A31-4556-B4D2-2E8C435D8675}" dt="2026-02-22T11:12:59.687" v="103"/>
        <pc:sldMkLst>
          <pc:docMk/>
          <pc:sldMk cId="0" sldId="267"/>
        </pc:sldMkLst>
      </pc:sldChg>
      <pc:sldChg chg="add">
        <pc:chgData name="Thomas Schultalbers" userId="cf6031ef3fbff9bf" providerId="LiveId" clId="{6FF4FF93-6A31-4556-B4D2-2E8C435D8675}" dt="2026-02-22T10:25:56.419" v="51"/>
        <pc:sldMkLst>
          <pc:docMk/>
          <pc:sldMk cId="0" sldId="268"/>
        </pc:sldMkLst>
      </pc:sldChg>
      <pc:sldChg chg="add ord">
        <pc:chgData name="Thomas Schultalbers" userId="cf6031ef3fbff9bf" providerId="LiveId" clId="{6FF4FF93-6A31-4556-B4D2-2E8C435D8675}" dt="2026-02-22T11:00:46.574" v="96"/>
        <pc:sldMkLst>
          <pc:docMk/>
          <pc:sldMk cId="0" sldId="270"/>
        </pc:sldMkLst>
      </pc:sldChg>
      <pc:sldChg chg="addSp modSp add ord">
        <pc:chgData name="Thomas Schultalbers" userId="cf6031ef3fbff9bf" providerId="LiveId" clId="{6FF4FF93-6A31-4556-B4D2-2E8C435D8675}" dt="2026-02-22T11:00:26.368" v="91"/>
        <pc:sldMkLst>
          <pc:docMk/>
          <pc:sldMk cId="0" sldId="271"/>
        </pc:sldMkLst>
        <pc:picChg chg="add mod">
          <ac:chgData name="Thomas Schultalbers" userId="cf6031ef3fbff9bf" providerId="LiveId" clId="{6FF4FF93-6A31-4556-B4D2-2E8C435D8675}" dt="2026-02-22T10:35:39.044" v="55"/>
          <ac:picMkLst>
            <pc:docMk/>
            <pc:sldMk cId="0" sldId="271"/>
            <ac:picMk id="3" creationId="{FDD7F365-76A8-C6D4-65D2-42596BE1D3D9}"/>
          </ac:picMkLst>
        </pc:picChg>
      </pc:sldChg>
      <pc:sldChg chg="modSp add del mod">
        <pc:chgData name="Thomas Schultalbers" userId="cf6031ef3fbff9bf" providerId="LiveId" clId="{6FF4FF93-6A31-4556-B4D2-2E8C435D8675}" dt="2026-02-23T16:40:39.772" v="769" actId="47"/>
        <pc:sldMkLst>
          <pc:docMk/>
          <pc:sldMk cId="0" sldId="283"/>
        </pc:sldMkLst>
        <pc:spChg chg="mod">
          <ac:chgData name="Thomas Schultalbers" userId="cf6031ef3fbff9bf" providerId="LiveId" clId="{6FF4FF93-6A31-4556-B4D2-2E8C435D8675}" dt="2026-02-23T16:38:58.394" v="752" actId="1076"/>
          <ac:spMkLst>
            <pc:docMk/>
            <pc:sldMk cId="0" sldId="283"/>
            <ac:spMk id="2" creationId="{00000000-0000-0000-0000-000000000000}"/>
          </ac:spMkLst>
        </pc:spChg>
      </pc:sldChg>
      <pc:sldChg chg="add">
        <pc:chgData name="Thomas Schultalbers" userId="cf6031ef3fbff9bf" providerId="LiveId" clId="{6FF4FF93-6A31-4556-B4D2-2E8C435D8675}" dt="2026-02-22T10:37:34.340" v="60"/>
        <pc:sldMkLst>
          <pc:docMk/>
          <pc:sldMk cId="0" sldId="291"/>
        </pc:sldMkLst>
      </pc:sldChg>
      <pc:sldChg chg="add">
        <pc:chgData name="Thomas Schultalbers" userId="cf6031ef3fbff9bf" providerId="LiveId" clId="{6FF4FF93-6A31-4556-B4D2-2E8C435D8675}" dt="2026-02-22T10:37:39.715" v="61"/>
        <pc:sldMkLst>
          <pc:docMk/>
          <pc:sldMk cId="0" sldId="292"/>
        </pc:sldMkLst>
      </pc:sldChg>
      <pc:sldChg chg="add del">
        <pc:chgData name="Thomas Schultalbers" userId="cf6031ef3fbff9bf" providerId="LiveId" clId="{6FF4FF93-6A31-4556-B4D2-2E8C435D8675}" dt="2026-02-22T10:35:53.887" v="57"/>
        <pc:sldMkLst>
          <pc:docMk/>
          <pc:sldMk cId="0" sldId="295"/>
        </pc:sldMkLst>
      </pc:sldChg>
      <pc:sldChg chg="addSp modSp add mod modAnim">
        <pc:chgData name="Thomas Schultalbers" userId="cf6031ef3fbff9bf" providerId="LiveId" clId="{6FF4FF93-6A31-4556-B4D2-2E8C435D8675}" dt="2026-02-22T12:12:59.100" v="740" actId="207"/>
        <pc:sldMkLst>
          <pc:docMk/>
          <pc:sldMk cId="0" sldId="297"/>
        </pc:sldMkLst>
        <pc:spChg chg="add mod">
          <ac:chgData name="Thomas Schultalbers" userId="cf6031ef3fbff9bf" providerId="LiveId" clId="{6FF4FF93-6A31-4556-B4D2-2E8C435D8675}" dt="2026-02-22T12:12:59.100" v="740" actId="207"/>
          <ac:spMkLst>
            <pc:docMk/>
            <pc:sldMk cId="0" sldId="297"/>
            <ac:spMk id="3" creationId="{C6866B75-D790-98D5-1884-B5BA5B1DB4BC}"/>
          </ac:spMkLst>
        </pc:spChg>
      </pc:sldChg>
      <pc:sldChg chg="add">
        <pc:chgData name="Thomas Schultalbers" userId="cf6031ef3fbff9bf" providerId="LiveId" clId="{6FF4FF93-6A31-4556-B4D2-2E8C435D8675}" dt="2026-02-22T10:38:59.252" v="63"/>
        <pc:sldMkLst>
          <pc:docMk/>
          <pc:sldMk cId="0" sldId="298"/>
        </pc:sldMkLst>
      </pc:sldChg>
      <pc:sldChg chg="add ord">
        <pc:chgData name="Thomas Schultalbers" userId="cf6031ef3fbff9bf" providerId="LiveId" clId="{6FF4FF93-6A31-4556-B4D2-2E8C435D8675}" dt="2026-02-22T10:44:20.699" v="67"/>
        <pc:sldMkLst>
          <pc:docMk/>
          <pc:sldMk cId="0" sldId="305"/>
        </pc:sldMkLst>
      </pc:sldChg>
      <pc:sldChg chg="add">
        <pc:chgData name="Thomas Schultalbers" userId="cf6031ef3fbff9bf" providerId="LiveId" clId="{6FF4FF93-6A31-4556-B4D2-2E8C435D8675}" dt="2026-02-22T10:44:29.575" v="68"/>
        <pc:sldMkLst>
          <pc:docMk/>
          <pc:sldMk cId="0" sldId="306"/>
        </pc:sldMkLst>
      </pc:sldChg>
      <pc:sldChg chg="add">
        <pc:chgData name="Thomas Schultalbers" userId="cf6031ef3fbff9bf" providerId="LiveId" clId="{6FF4FF93-6A31-4556-B4D2-2E8C435D8675}" dt="2026-02-22T10:54:39.966" v="86"/>
        <pc:sldMkLst>
          <pc:docMk/>
          <pc:sldMk cId="0" sldId="307"/>
        </pc:sldMkLst>
      </pc:sldChg>
      <pc:sldChg chg="add">
        <pc:chgData name="Thomas Schultalbers" userId="cf6031ef3fbff9bf" providerId="LiveId" clId="{6FF4FF93-6A31-4556-B4D2-2E8C435D8675}" dt="2026-02-22T10:44:42.930" v="71"/>
        <pc:sldMkLst>
          <pc:docMk/>
          <pc:sldMk cId="0" sldId="308"/>
        </pc:sldMkLst>
      </pc:sldChg>
      <pc:sldChg chg="add">
        <pc:chgData name="Thomas Schultalbers" userId="cf6031ef3fbff9bf" providerId="LiveId" clId="{6FF4FF93-6A31-4556-B4D2-2E8C435D8675}" dt="2026-02-22T10:44:59.034" v="74"/>
        <pc:sldMkLst>
          <pc:docMk/>
          <pc:sldMk cId="0" sldId="310"/>
        </pc:sldMkLst>
      </pc:sldChg>
      <pc:sldChg chg="add">
        <pc:chgData name="Thomas Schultalbers" userId="cf6031ef3fbff9bf" providerId="LiveId" clId="{6FF4FF93-6A31-4556-B4D2-2E8C435D8675}" dt="2026-02-22T10:45:14.387" v="75"/>
        <pc:sldMkLst>
          <pc:docMk/>
          <pc:sldMk cId="0" sldId="311"/>
        </pc:sldMkLst>
      </pc:sldChg>
      <pc:sldChg chg="add">
        <pc:chgData name="Thomas Schultalbers" userId="cf6031ef3fbff9bf" providerId="LiveId" clId="{6FF4FF93-6A31-4556-B4D2-2E8C435D8675}" dt="2026-02-22T10:45:47.571" v="76"/>
        <pc:sldMkLst>
          <pc:docMk/>
          <pc:sldMk cId="0" sldId="314"/>
        </pc:sldMkLst>
      </pc:sldChg>
      <pc:sldChg chg="add">
        <pc:chgData name="Thomas Schultalbers" userId="cf6031ef3fbff9bf" providerId="LiveId" clId="{6FF4FF93-6A31-4556-B4D2-2E8C435D8675}" dt="2026-02-22T10:46:21.448" v="77"/>
        <pc:sldMkLst>
          <pc:docMk/>
          <pc:sldMk cId="0" sldId="315"/>
        </pc:sldMkLst>
      </pc:sldChg>
      <pc:sldChg chg="add">
        <pc:chgData name="Thomas Schultalbers" userId="cf6031ef3fbff9bf" providerId="LiveId" clId="{6FF4FF93-6A31-4556-B4D2-2E8C435D8675}" dt="2026-02-22T10:56:03.184" v="88"/>
        <pc:sldMkLst>
          <pc:docMk/>
          <pc:sldMk cId="0" sldId="319"/>
        </pc:sldMkLst>
      </pc:sldChg>
      <pc:sldChg chg="modSp mod">
        <pc:chgData name="Thomas Schultalbers" userId="cf6031ef3fbff9bf" providerId="LiveId" clId="{6FF4FF93-6A31-4556-B4D2-2E8C435D8675}" dt="2026-02-22T09:19:22.551" v="19" actId="20577"/>
        <pc:sldMkLst>
          <pc:docMk/>
          <pc:sldMk cId="0" sldId="376"/>
        </pc:sldMkLst>
        <pc:spChg chg="mod">
          <ac:chgData name="Thomas Schultalbers" userId="cf6031ef3fbff9bf" providerId="LiveId" clId="{6FF4FF93-6A31-4556-B4D2-2E8C435D8675}" dt="2026-02-22T09:19:22.551" v="19" actId="20577"/>
          <ac:spMkLst>
            <pc:docMk/>
            <pc:sldMk cId="0" sldId="376"/>
            <ac:spMk id="22530" creationId="{403AA6DE-2082-F330-7C83-FFC33A6B2064}"/>
          </ac:spMkLst>
        </pc:spChg>
      </pc:sldChg>
      <pc:sldChg chg="addSp modSp add del mod ord">
        <pc:chgData name="Thomas Schultalbers" userId="cf6031ef3fbff9bf" providerId="LiveId" clId="{6FF4FF93-6A31-4556-B4D2-2E8C435D8675}" dt="2026-02-22T12:01:37.294" v="638" actId="47"/>
        <pc:sldMkLst>
          <pc:docMk/>
          <pc:sldMk cId="44402950" sldId="988"/>
        </pc:sldMkLst>
        <pc:spChg chg="mod">
          <ac:chgData name="Thomas Schultalbers" userId="cf6031ef3fbff9bf" providerId="LiveId" clId="{6FF4FF93-6A31-4556-B4D2-2E8C435D8675}" dt="2026-02-22T11:53:41.261" v="532" actId="113"/>
          <ac:spMkLst>
            <pc:docMk/>
            <pc:sldMk cId="44402950" sldId="988"/>
            <ac:spMk id="3" creationId="{BFCC5F91-6878-41C5-A0F8-D9F5EF5A330A}"/>
          </ac:spMkLst>
        </pc:spChg>
        <pc:spChg chg="add mod">
          <ac:chgData name="Thomas Schultalbers" userId="cf6031ef3fbff9bf" providerId="LiveId" clId="{6FF4FF93-6A31-4556-B4D2-2E8C435D8675}" dt="2026-02-22T11:58:02.570" v="634" actId="14100"/>
          <ac:spMkLst>
            <pc:docMk/>
            <pc:sldMk cId="44402950" sldId="988"/>
            <ac:spMk id="4" creationId="{35598CAC-F81B-C9B4-57C9-1685CB348A5E}"/>
          </ac:spMkLst>
        </pc:spChg>
        <pc:graphicFrameChg chg="mod">
          <ac:chgData name="Thomas Schultalbers" userId="cf6031ef3fbff9bf" providerId="LiveId" clId="{6FF4FF93-6A31-4556-B4D2-2E8C435D8675}" dt="2026-02-22T11:55:27.864" v="533" actId="1076"/>
          <ac:graphicFrameMkLst>
            <pc:docMk/>
            <pc:sldMk cId="44402950" sldId="988"/>
            <ac:graphicFrameMk id="5" creationId="{6A843556-EDD5-45D4-9C7B-49377A79C3AC}"/>
          </ac:graphicFrameMkLst>
        </pc:graphicFrameChg>
      </pc:sldChg>
      <pc:sldChg chg="modSp add del mod">
        <pc:chgData name="Thomas Schultalbers" userId="cf6031ef3fbff9bf" providerId="LiveId" clId="{6FF4FF93-6A31-4556-B4D2-2E8C435D8675}" dt="2026-02-22T12:01:41.321" v="639" actId="47"/>
        <pc:sldMkLst>
          <pc:docMk/>
          <pc:sldMk cId="2765492492" sldId="1040"/>
        </pc:sldMkLst>
        <pc:spChg chg="mod">
          <ac:chgData name="Thomas Schultalbers" userId="cf6031ef3fbff9bf" providerId="LiveId" clId="{6FF4FF93-6A31-4556-B4D2-2E8C435D8675}" dt="2026-02-22T11:52:24.652" v="497" actId="1076"/>
          <ac:spMkLst>
            <pc:docMk/>
            <pc:sldMk cId="2765492492" sldId="1040"/>
            <ac:spMk id="4" creationId="{4D0C43A1-7B13-F8EC-1006-A4C6BFADC2AD}"/>
          </ac:spMkLst>
        </pc:spChg>
      </pc:sldChg>
      <pc:sldChg chg="modSp add mod ord">
        <pc:chgData name="Thomas Schultalbers" userId="cf6031ef3fbff9bf" providerId="LiveId" clId="{6FF4FF93-6A31-4556-B4D2-2E8C435D8675}" dt="2026-02-23T16:39:44.608" v="759" actId="1076"/>
        <pc:sldMkLst>
          <pc:docMk/>
          <pc:sldMk cId="1150160058" sldId="1043"/>
        </pc:sldMkLst>
        <pc:spChg chg="mod">
          <ac:chgData name="Thomas Schultalbers" userId="cf6031ef3fbff9bf" providerId="LiveId" clId="{6FF4FF93-6A31-4556-B4D2-2E8C435D8675}" dt="2026-02-23T16:39:44.608" v="759" actId="1076"/>
          <ac:spMkLst>
            <pc:docMk/>
            <pc:sldMk cId="1150160058" sldId="1043"/>
            <ac:spMk id="2" creationId="{881E37DC-61FA-DD9A-8704-D39442B90DF5}"/>
          </ac:spMkLst>
        </pc:spChg>
      </pc:sldChg>
      <pc:sldChg chg="modSp mod ord">
        <pc:chgData name="Thomas Schultalbers" userId="cf6031ef3fbff9bf" providerId="LiveId" clId="{6FF4FF93-6A31-4556-B4D2-2E8C435D8675}" dt="2026-02-22T10:19:45.310" v="36"/>
        <pc:sldMkLst>
          <pc:docMk/>
          <pc:sldMk cId="1677314549" sldId="1075"/>
        </pc:sldMkLst>
        <pc:spChg chg="mod">
          <ac:chgData name="Thomas Schultalbers" userId="cf6031ef3fbff9bf" providerId="LiveId" clId="{6FF4FF93-6A31-4556-B4D2-2E8C435D8675}" dt="2026-02-22T09:30:45.755" v="21" actId="20577"/>
          <ac:spMkLst>
            <pc:docMk/>
            <pc:sldMk cId="1677314549" sldId="1075"/>
            <ac:spMk id="9" creationId="{69EF01B2-46AF-4288-8988-F544841DBC5B}"/>
          </ac:spMkLst>
        </pc:spChg>
      </pc:sldChg>
      <pc:sldChg chg="ord">
        <pc:chgData name="Thomas Schultalbers" userId="cf6031ef3fbff9bf" providerId="LiveId" clId="{6FF4FF93-6A31-4556-B4D2-2E8C435D8675}" dt="2026-02-22T11:36:14.641" v="463"/>
        <pc:sldMkLst>
          <pc:docMk/>
          <pc:sldMk cId="3209427928" sldId="1110"/>
        </pc:sldMkLst>
      </pc:sldChg>
      <pc:sldChg chg="ord">
        <pc:chgData name="Thomas Schultalbers" userId="cf6031ef3fbff9bf" providerId="LiveId" clId="{6FF4FF93-6A31-4556-B4D2-2E8C435D8675}" dt="2026-02-22T10:51:43.325" v="83"/>
        <pc:sldMkLst>
          <pc:docMk/>
          <pc:sldMk cId="3178204660" sldId="1111"/>
        </pc:sldMkLst>
      </pc:sldChg>
      <pc:sldChg chg="del">
        <pc:chgData name="Thomas Schultalbers" userId="cf6031ef3fbff9bf" providerId="LiveId" clId="{6FF4FF93-6A31-4556-B4D2-2E8C435D8675}" dt="2026-02-22T10:09:33.361" v="22" actId="47"/>
        <pc:sldMkLst>
          <pc:docMk/>
          <pc:sldMk cId="3159662369" sldId="1116"/>
        </pc:sldMkLst>
      </pc:sldChg>
      <pc:sldChg chg="ord">
        <pc:chgData name="Thomas Schultalbers" userId="cf6031ef3fbff9bf" providerId="LiveId" clId="{6FF4FF93-6A31-4556-B4D2-2E8C435D8675}" dt="2026-02-22T10:23:58.689" v="50"/>
        <pc:sldMkLst>
          <pc:docMk/>
          <pc:sldMk cId="2313231053" sldId="1125"/>
        </pc:sldMkLst>
      </pc:sldChg>
      <pc:sldChg chg="del">
        <pc:chgData name="Thomas Schultalbers" userId="cf6031ef3fbff9bf" providerId="LiveId" clId="{6FF4FF93-6A31-4556-B4D2-2E8C435D8675}" dt="2026-02-22T10:10:19.046" v="23" actId="47"/>
        <pc:sldMkLst>
          <pc:docMk/>
          <pc:sldMk cId="711333284" sldId="1126"/>
        </pc:sldMkLst>
      </pc:sldChg>
      <pc:sldChg chg="ord">
        <pc:chgData name="Thomas Schultalbers" userId="cf6031ef3fbff9bf" providerId="LiveId" clId="{6FF4FF93-6A31-4556-B4D2-2E8C435D8675}" dt="2026-02-22T12:05:01.717" v="647"/>
        <pc:sldMkLst>
          <pc:docMk/>
          <pc:sldMk cId="3919496496" sldId="1127"/>
        </pc:sldMkLst>
      </pc:sldChg>
      <pc:sldChg chg="ord">
        <pc:chgData name="Thomas Schultalbers" userId="cf6031ef3fbff9bf" providerId="LiveId" clId="{6FF4FF93-6A31-4556-B4D2-2E8C435D8675}" dt="2026-02-22T10:21:38.814" v="42"/>
        <pc:sldMkLst>
          <pc:docMk/>
          <pc:sldMk cId="3480805309" sldId="1128"/>
        </pc:sldMkLst>
      </pc:sldChg>
      <pc:sldChg chg="modSp mod">
        <pc:chgData name="Thomas Schultalbers" userId="cf6031ef3fbff9bf" providerId="LiveId" clId="{6FF4FF93-6A31-4556-B4D2-2E8C435D8675}" dt="2026-02-22T11:01:13.245" v="97" actId="20577"/>
        <pc:sldMkLst>
          <pc:docMk/>
          <pc:sldMk cId="1460209140" sldId="1132"/>
        </pc:sldMkLst>
        <pc:spChg chg="mod">
          <ac:chgData name="Thomas Schultalbers" userId="cf6031ef3fbff9bf" providerId="LiveId" clId="{6FF4FF93-6A31-4556-B4D2-2E8C435D8675}" dt="2026-02-22T11:01:13.245" v="97" actId="20577"/>
          <ac:spMkLst>
            <pc:docMk/>
            <pc:sldMk cId="1460209140" sldId="1132"/>
            <ac:spMk id="5" creationId="{61905459-6E8D-46E0-BBC9-B87A4DE7460E}"/>
          </ac:spMkLst>
        </pc:spChg>
      </pc:sldChg>
      <pc:sldChg chg="addSp modSp mod">
        <pc:chgData name="Thomas Schultalbers" userId="cf6031ef3fbff9bf" providerId="LiveId" clId="{6FF4FF93-6A31-4556-B4D2-2E8C435D8675}" dt="2026-02-23T16:32:32.008" v="744" actId="20577"/>
        <pc:sldMkLst>
          <pc:docMk/>
          <pc:sldMk cId="3856672023" sldId="1138"/>
        </pc:sldMkLst>
        <pc:spChg chg="mod">
          <ac:chgData name="Thomas Schultalbers" userId="cf6031ef3fbff9bf" providerId="LiveId" clId="{6FF4FF93-6A31-4556-B4D2-2E8C435D8675}" dt="2026-02-23T16:32:32.008" v="744" actId="20577"/>
          <ac:spMkLst>
            <pc:docMk/>
            <pc:sldMk cId="3856672023" sldId="1138"/>
            <ac:spMk id="3" creationId="{51E11D4D-FD1A-452B-8C92-8D8FA8774C1C}"/>
          </ac:spMkLst>
        </pc:spChg>
        <pc:picChg chg="add mod">
          <ac:chgData name="Thomas Schultalbers" userId="cf6031ef3fbff9bf" providerId="LiveId" clId="{6FF4FF93-6A31-4556-B4D2-2E8C435D8675}" dt="2026-02-22T11:11:44.512" v="98"/>
          <ac:picMkLst>
            <pc:docMk/>
            <pc:sldMk cId="3856672023" sldId="1138"/>
            <ac:picMk id="2" creationId="{296F0DD4-E233-9CC0-D40D-DBD42A5D2A4E}"/>
          </ac:picMkLst>
        </pc:picChg>
        <pc:picChg chg="add mod">
          <ac:chgData name="Thomas Schultalbers" userId="cf6031ef3fbff9bf" providerId="LiveId" clId="{6FF4FF93-6A31-4556-B4D2-2E8C435D8675}" dt="2026-02-22T11:11:50.206" v="99"/>
          <ac:picMkLst>
            <pc:docMk/>
            <pc:sldMk cId="3856672023" sldId="1138"/>
            <ac:picMk id="5" creationId="{89EB897D-3A81-BE9F-625B-5BCBCE1E55AA}"/>
          </ac:picMkLst>
        </pc:picChg>
      </pc:sldChg>
      <pc:sldChg chg="modSp mod ord">
        <pc:chgData name="Thomas Schultalbers" userId="cf6031ef3fbff9bf" providerId="LiveId" clId="{6FF4FF93-6A31-4556-B4D2-2E8C435D8675}" dt="2026-02-22T11:48:53.743" v="480" actId="1076"/>
        <pc:sldMkLst>
          <pc:docMk/>
          <pc:sldMk cId="3252978260" sldId="1139"/>
        </pc:sldMkLst>
        <pc:spChg chg="mod">
          <ac:chgData name="Thomas Schultalbers" userId="cf6031ef3fbff9bf" providerId="LiveId" clId="{6FF4FF93-6A31-4556-B4D2-2E8C435D8675}" dt="2026-02-22T11:48:53.743" v="480" actId="1076"/>
          <ac:spMkLst>
            <pc:docMk/>
            <pc:sldMk cId="3252978260" sldId="1139"/>
            <ac:spMk id="7" creationId="{4674B8EA-19A1-43F9-B1E8-F3610A7FA522}"/>
          </ac:spMkLst>
        </pc:spChg>
      </pc:sldChg>
      <pc:sldChg chg="del">
        <pc:chgData name="Thomas Schultalbers" userId="cf6031ef3fbff9bf" providerId="LiveId" clId="{6FF4FF93-6A31-4556-B4D2-2E8C435D8675}" dt="2026-02-22T11:34:22.946" v="448" actId="47"/>
        <pc:sldMkLst>
          <pc:docMk/>
          <pc:sldMk cId="4030775267" sldId="1142"/>
        </pc:sldMkLst>
      </pc:sldChg>
      <pc:sldChg chg="new del">
        <pc:chgData name="Thomas Schultalbers" userId="cf6031ef3fbff9bf" providerId="LiveId" clId="{6FF4FF93-6A31-4556-B4D2-2E8C435D8675}" dt="2026-02-22T10:57:24.286" v="89" actId="47"/>
        <pc:sldMkLst>
          <pc:docMk/>
          <pc:sldMk cId="3081462669" sldId="1143"/>
        </pc:sldMkLst>
      </pc:sldChg>
      <pc:sldChg chg="addSp modSp new">
        <pc:chgData name="Thomas Schultalbers" userId="cf6031ef3fbff9bf" providerId="LiveId" clId="{6FF4FF93-6A31-4556-B4D2-2E8C435D8675}" dt="2026-02-22T10:17:56.542" v="26"/>
        <pc:sldMkLst>
          <pc:docMk/>
          <pc:sldMk cId="2135945809" sldId="1144"/>
        </pc:sldMkLst>
        <pc:picChg chg="add mod">
          <ac:chgData name="Thomas Schultalbers" userId="cf6031ef3fbff9bf" providerId="LiveId" clId="{6FF4FF93-6A31-4556-B4D2-2E8C435D8675}" dt="2026-02-22T10:17:56.542" v="26"/>
          <ac:picMkLst>
            <pc:docMk/>
            <pc:sldMk cId="2135945809" sldId="1144"/>
            <ac:picMk id="3" creationId="{FD1844A3-6C35-65A1-535A-DDD0593827F7}"/>
          </ac:picMkLst>
        </pc:picChg>
      </pc:sldChg>
      <pc:sldChg chg="add">
        <pc:chgData name="Thomas Schultalbers" userId="cf6031ef3fbff9bf" providerId="LiveId" clId="{6FF4FF93-6A31-4556-B4D2-2E8C435D8675}" dt="2026-02-22T10:18:29.811" v="27"/>
        <pc:sldMkLst>
          <pc:docMk/>
          <pc:sldMk cId="0" sldId="1145"/>
        </pc:sldMkLst>
      </pc:sldChg>
      <pc:sldChg chg="addSp modSp new">
        <pc:chgData name="Thomas Schultalbers" userId="cf6031ef3fbff9bf" providerId="LiveId" clId="{6FF4FF93-6A31-4556-B4D2-2E8C435D8675}" dt="2026-02-22T10:35:58.261" v="59"/>
        <pc:sldMkLst>
          <pc:docMk/>
          <pc:sldMk cId="103345644" sldId="1146"/>
        </pc:sldMkLst>
        <pc:picChg chg="add mod">
          <ac:chgData name="Thomas Schultalbers" userId="cf6031ef3fbff9bf" providerId="LiveId" clId="{6FF4FF93-6A31-4556-B4D2-2E8C435D8675}" dt="2026-02-22T10:35:58.261" v="59"/>
          <ac:picMkLst>
            <pc:docMk/>
            <pc:sldMk cId="103345644" sldId="1146"/>
            <ac:picMk id="4" creationId="{FBB22696-E2E4-ADC9-42AA-CECC7D72064E}"/>
          </ac:picMkLst>
        </pc:picChg>
      </pc:sldChg>
      <pc:sldChg chg="new del ord">
        <pc:chgData name="Thomas Schultalbers" userId="cf6031ef3fbff9bf" providerId="LiveId" clId="{6FF4FF93-6A31-4556-B4D2-2E8C435D8675}" dt="2026-02-22T10:51:47.085" v="84" actId="47"/>
        <pc:sldMkLst>
          <pc:docMk/>
          <pc:sldMk cId="139423352" sldId="1147"/>
        </pc:sldMkLst>
      </pc:sldChg>
      <pc:sldChg chg="add ord">
        <pc:chgData name="Thomas Schultalbers" userId="cf6031ef3fbff9bf" providerId="LiveId" clId="{6FF4FF93-6A31-4556-B4D2-2E8C435D8675}" dt="2026-02-22T10:46:46.209" v="80"/>
        <pc:sldMkLst>
          <pc:docMk/>
          <pc:sldMk cId="0" sldId="1148"/>
        </pc:sldMkLst>
      </pc:sldChg>
      <pc:sldChg chg="add">
        <pc:chgData name="Thomas Schultalbers" userId="cf6031ef3fbff9bf" providerId="LiveId" clId="{6FF4FF93-6A31-4556-B4D2-2E8C435D8675}" dt="2026-02-22T10:46:55.063" v="81"/>
        <pc:sldMkLst>
          <pc:docMk/>
          <pc:sldMk cId="0" sldId="1149"/>
        </pc:sldMkLst>
      </pc:sldChg>
      <pc:sldChg chg="add del">
        <pc:chgData name="Thomas Schultalbers" userId="cf6031ef3fbff9bf" providerId="LiveId" clId="{6FF4FF93-6A31-4556-B4D2-2E8C435D8675}" dt="2026-02-22T10:54:46.813" v="87" actId="47"/>
        <pc:sldMkLst>
          <pc:docMk/>
          <pc:sldMk cId="0" sldId="1150"/>
        </pc:sldMkLst>
      </pc:sldChg>
      <pc:sldChg chg="addSp modSp new">
        <pc:chgData name="Thomas Schultalbers" userId="cf6031ef3fbff9bf" providerId="LiveId" clId="{6FF4FF93-6A31-4556-B4D2-2E8C435D8675}" dt="2026-02-22T11:11:56.171" v="101"/>
        <pc:sldMkLst>
          <pc:docMk/>
          <pc:sldMk cId="3711876771" sldId="1150"/>
        </pc:sldMkLst>
        <pc:picChg chg="add mod">
          <ac:chgData name="Thomas Schultalbers" userId="cf6031ef3fbff9bf" providerId="LiveId" clId="{6FF4FF93-6A31-4556-B4D2-2E8C435D8675}" dt="2026-02-22T11:11:56.171" v="101"/>
          <ac:picMkLst>
            <pc:docMk/>
            <pc:sldMk cId="3711876771" sldId="1150"/>
            <ac:picMk id="3" creationId="{61034C7A-33C0-8D50-0F30-35720CDCF7B6}"/>
          </ac:picMkLst>
        </pc:picChg>
      </pc:sldChg>
      <pc:sldChg chg="addSp modSp new del mod">
        <pc:chgData name="Thomas Schultalbers" userId="cf6031ef3fbff9bf" providerId="LiveId" clId="{6FF4FF93-6A31-4556-B4D2-2E8C435D8675}" dt="2026-02-22T12:04:34.441" v="641" actId="47"/>
        <pc:sldMkLst>
          <pc:docMk/>
          <pc:sldMk cId="860070811" sldId="1151"/>
        </pc:sldMkLst>
        <pc:picChg chg="add mod">
          <ac:chgData name="Thomas Schultalbers" userId="cf6031ef3fbff9bf" providerId="LiveId" clId="{6FF4FF93-6A31-4556-B4D2-2E8C435D8675}" dt="2026-02-22T12:01:52.998" v="640" actId="14100"/>
          <ac:picMkLst>
            <pc:docMk/>
            <pc:sldMk cId="860070811" sldId="1151"/>
            <ac:picMk id="4" creationId="{382EC312-E1AD-244A-8961-E1720326CF35}"/>
          </ac:picMkLst>
        </pc:picChg>
      </pc:sldChg>
      <pc:sldChg chg="new del">
        <pc:chgData name="Thomas Schultalbers" userId="cf6031ef3fbff9bf" providerId="LiveId" clId="{6FF4FF93-6A31-4556-B4D2-2E8C435D8675}" dt="2026-02-22T11:13:03.978" v="106" actId="47"/>
        <pc:sldMkLst>
          <pc:docMk/>
          <pc:sldMk cId="1657447413" sldId="1151"/>
        </pc:sldMkLst>
      </pc:sldChg>
      <pc:sldChg chg="new del">
        <pc:chgData name="Thomas Schultalbers" userId="cf6031ef3fbff9bf" providerId="LiveId" clId="{6FF4FF93-6A31-4556-B4D2-2E8C435D8675}" dt="2026-02-22T11:35:26.972" v="453" actId="47"/>
        <pc:sldMkLst>
          <pc:docMk/>
          <pc:sldMk cId="2682349398" sldId="1151"/>
        </pc:sldMkLst>
      </pc:sldChg>
      <pc:sldChg chg="new del">
        <pc:chgData name="Thomas Schultalbers" userId="cf6031ef3fbff9bf" providerId="LiveId" clId="{6FF4FF93-6A31-4556-B4D2-2E8C435D8675}" dt="2026-02-22T11:34:56.596" v="449" actId="47"/>
        <pc:sldMkLst>
          <pc:docMk/>
          <pc:sldMk cId="3600746545" sldId="1151"/>
        </pc:sldMkLst>
      </pc:sldChg>
      <pc:sldChg chg="new del">
        <pc:chgData name="Thomas Schultalbers" userId="cf6031ef3fbff9bf" providerId="LiveId" clId="{6FF4FF93-6A31-4556-B4D2-2E8C435D8675}" dt="2026-02-22T11:51:51.515" v="486" actId="47"/>
        <pc:sldMkLst>
          <pc:docMk/>
          <pc:sldMk cId="4003076747" sldId="1151"/>
        </pc:sldMkLst>
      </pc:sldChg>
      <pc:sldChg chg="add del">
        <pc:chgData name="Thomas Schultalbers" userId="cf6031ef3fbff9bf" providerId="LiveId" clId="{6FF4FF93-6A31-4556-B4D2-2E8C435D8675}" dt="2026-02-22T11:13:01.535" v="105" actId="47"/>
        <pc:sldMkLst>
          <pc:docMk/>
          <pc:sldMk cId="0" sldId="1152"/>
        </pc:sldMkLst>
      </pc:sldChg>
      <pc:sldChg chg="add">
        <pc:chgData name="Thomas Schultalbers" userId="cf6031ef3fbff9bf" providerId="LiveId" clId="{6FF4FF93-6A31-4556-B4D2-2E8C435D8675}" dt="2026-02-22T12:01:16.750" v="635"/>
        <pc:sldMkLst>
          <pc:docMk/>
          <pc:sldMk cId="1462338509" sldId="1152"/>
        </pc:sldMkLst>
      </pc:sldChg>
      <pc:sldChg chg="add">
        <pc:chgData name="Thomas Schultalbers" userId="cf6031ef3fbff9bf" providerId="LiveId" clId="{6FF4FF93-6A31-4556-B4D2-2E8C435D8675}" dt="2026-02-22T12:01:24.658" v="636"/>
        <pc:sldMkLst>
          <pc:docMk/>
          <pc:sldMk cId="2605370184" sldId="1153"/>
        </pc:sldMkLst>
      </pc:sldChg>
      <pc:sldChg chg="add">
        <pc:chgData name="Thomas Schultalbers" userId="cf6031ef3fbff9bf" providerId="LiveId" clId="{6FF4FF93-6A31-4556-B4D2-2E8C435D8675}" dt="2026-02-22T12:01:31.316" v="637"/>
        <pc:sldMkLst>
          <pc:docMk/>
          <pc:sldMk cId="1088545207" sldId="1154"/>
        </pc:sldMkLst>
      </pc:sldChg>
      <pc:sldChg chg="add">
        <pc:chgData name="Thomas Schultalbers" userId="cf6031ef3fbff9bf" providerId="LiveId" clId="{6FF4FF93-6A31-4556-B4D2-2E8C435D8675}" dt="2026-02-22T12:06:39.583" v="648"/>
        <pc:sldMkLst>
          <pc:docMk/>
          <pc:sldMk cId="2265252257" sldId="1155"/>
        </pc:sldMkLst>
      </pc:sldChg>
      <pc:sldChg chg="addSp delSp modSp add mod ord">
        <pc:chgData name="Thomas Schultalbers" userId="cf6031ef3fbff9bf" providerId="LiveId" clId="{6FF4FF93-6A31-4556-B4D2-2E8C435D8675}" dt="2026-02-23T16:40:48.649" v="772"/>
        <pc:sldMkLst>
          <pc:docMk/>
          <pc:sldMk cId="1076121163" sldId="1156"/>
        </pc:sldMkLst>
        <pc:spChg chg="add mod">
          <ac:chgData name="Thomas Schultalbers" userId="cf6031ef3fbff9bf" providerId="LiveId" clId="{6FF4FF93-6A31-4556-B4D2-2E8C435D8675}" dt="2026-02-23T16:40:34.418" v="768" actId="404"/>
          <ac:spMkLst>
            <pc:docMk/>
            <pc:sldMk cId="1076121163" sldId="1156"/>
            <ac:spMk id="4" creationId="{5D21ED6D-CBCF-27C9-9AD8-BB3A9CACA3CB}"/>
          </ac:spMkLst>
        </pc:spChg>
        <pc:spChg chg="del mod">
          <ac:chgData name="Thomas Schultalbers" userId="cf6031ef3fbff9bf" providerId="LiveId" clId="{6FF4FF93-6A31-4556-B4D2-2E8C435D8675}" dt="2026-02-23T16:40:06.273" v="764" actId="478"/>
          <ac:spMkLst>
            <pc:docMk/>
            <pc:sldMk cId="1076121163" sldId="1156"/>
            <ac:spMk id="8" creationId="{E133F9DD-42EC-3E15-8ADB-169113E23308}"/>
          </ac:spMkLst>
        </pc:spChg>
        <pc:picChg chg="del">
          <ac:chgData name="Thomas Schultalbers" userId="cf6031ef3fbff9bf" providerId="LiveId" clId="{6FF4FF93-6A31-4556-B4D2-2E8C435D8675}" dt="2026-02-23T16:39:56.898" v="761" actId="478"/>
          <ac:picMkLst>
            <pc:docMk/>
            <pc:sldMk cId="1076121163" sldId="1156"/>
            <ac:picMk id="2" creationId="{1D3360DD-A0BE-EA90-8B18-89AAA98BD85E}"/>
          </ac:picMkLst>
        </pc:picChg>
        <pc:picChg chg="add mod">
          <ac:chgData name="Thomas Schultalbers" userId="cf6031ef3fbff9bf" providerId="LiveId" clId="{6FF4FF93-6A31-4556-B4D2-2E8C435D8675}" dt="2026-02-23T16:40:01.331" v="762"/>
          <ac:picMkLst>
            <pc:docMk/>
            <pc:sldMk cId="1076121163" sldId="1156"/>
            <ac:picMk id="3" creationId="{C7188C67-DDD3-7F59-4B2F-9BF9FF79494B}"/>
          </ac:picMkLst>
        </pc:picChg>
      </pc:sldChg>
      <pc:sldChg chg="addSp delSp modSp add mod">
        <pc:chgData name="Thomas Schultalbers" userId="cf6031ef3fbff9bf" providerId="LiveId" clId="{6FF4FF93-6A31-4556-B4D2-2E8C435D8675}" dt="2026-02-23T16:41:34.313" v="781"/>
        <pc:sldMkLst>
          <pc:docMk/>
          <pc:sldMk cId="3989539714" sldId="1157"/>
        </pc:sldMkLst>
        <pc:spChg chg="mod">
          <ac:chgData name="Thomas Schultalbers" userId="cf6031ef3fbff9bf" providerId="LiveId" clId="{6FF4FF93-6A31-4556-B4D2-2E8C435D8675}" dt="2026-02-23T16:40:57.960" v="774"/>
          <ac:spMkLst>
            <pc:docMk/>
            <pc:sldMk cId="3989539714" sldId="1157"/>
            <ac:spMk id="4" creationId="{99E6F8E4-518F-9580-F4C6-940651CC2592}"/>
          </ac:spMkLst>
        </pc:spChg>
        <pc:spChg chg="mod">
          <ac:chgData name="Thomas Schultalbers" userId="cf6031ef3fbff9bf" providerId="LiveId" clId="{6FF4FF93-6A31-4556-B4D2-2E8C435D8675}" dt="2026-02-23T16:40:57.960" v="774"/>
          <ac:spMkLst>
            <pc:docMk/>
            <pc:sldMk cId="3989539714" sldId="1157"/>
            <ac:spMk id="5" creationId="{1C5DB761-2755-4FAD-8846-3B768F358D97}"/>
          </ac:spMkLst>
        </pc:spChg>
        <pc:spChg chg="mod">
          <ac:chgData name="Thomas Schultalbers" userId="cf6031ef3fbff9bf" providerId="LiveId" clId="{6FF4FF93-6A31-4556-B4D2-2E8C435D8675}" dt="2026-02-23T16:41:03.369" v="775"/>
          <ac:spMkLst>
            <pc:docMk/>
            <pc:sldMk cId="3989539714" sldId="1157"/>
            <ac:spMk id="7" creationId="{3C51B7EE-AC06-1075-441F-9B8ECA3482D6}"/>
          </ac:spMkLst>
        </pc:spChg>
        <pc:spChg chg="mod">
          <ac:chgData name="Thomas Schultalbers" userId="cf6031ef3fbff9bf" providerId="LiveId" clId="{6FF4FF93-6A31-4556-B4D2-2E8C435D8675}" dt="2026-02-23T16:41:03.369" v="775"/>
          <ac:spMkLst>
            <pc:docMk/>
            <pc:sldMk cId="3989539714" sldId="1157"/>
            <ac:spMk id="9" creationId="{A0EC5783-B254-22D6-55AE-506A1B1817C4}"/>
          </ac:spMkLst>
        </pc:spChg>
        <pc:spChg chg="mod">
          <ac:chgData name="Thomas Schultalbers" userId="cf6031ef3fbff9bf" providerId="LiveId" clId="{6FF4FF93-6A31-4556-B4D2-2E8C435D8675}" dt="2026-02-23T16:41:09.674" v="777"/>
          <ac:spMkLst>
            <pc:docMk/>
            <pc:sldMk cId="3989539714" sldId="1157"/>
            <ac:spMk id="11" creationId="{BB3D910E-6FB2-3851-EC4B-828C54E9545C}"/>
          </ac:spMkLst>
        </pc:spChg>
        <pc:spChg chg="mod">
          <ac:chgData name="Thomas Schultalbers" userId="cf6031ef3fbff9bf" providerId="LiveId" clId="{6FF4FF93-6A31-4556-B4D2-2E8C435D8675}" dt="2026-02-23T16:41:09.674" v="777"/>
          <ac:spMkLst>
            <pc:docMk/>
            <pc:sldMk cId="3989539714" sldId="1157"/>
            <ac:spMk id="12" creationId="{E6CEA2F6-5090-4F20-422A-D8530BF4634D}"/>
          </ac:spMkLst>
        </pc:spChg>
        <pc:spChg chg="mod">
          <ac:chgData name="Thomas Schultalbers" userId="cf6031ef3fbff9bf" providerId="LiveId" clId="{6FF4FF93-6A31-4556-B4D2-2E8C435D8675}" dt="2026-02-23T16:41:15.194" v="778"/>
          <ac:spMkLst>
            <pc:docMk/>
            <pc:sldMk cId="3989539714" sldId="1157"/>
            <ac:spMk id="14" creationId="{FE744DD8-D6AE-F7CB-48F0-4D6C477CE10E}"/>
          </ac:spMkLst>
        </pc:spChg>
        <pc:spChg chg="mod">
          <ac:chgData name="Thomas Schultalbers" userId="cf6031ef3fbff9bf" providerId="LiveId" clId="{6FF4FF93-6A31-4556-B4D2-2E8C435D8675}" dt="2026-02-23T16:41:15.194" v="778"/>
          <ac:spMkLst>
            <pc:docMk/>
            <pc:sldMk cId="3989539714" sldId="1157"/>
            <ac:spMk id="15" creationId="{DF1B1420-9A94-3116-FC4E-E6F4F05BFE11}"/>
          </ac:spMkLst>
        </pc:spChg>
        <pc:spChg chg="add mod">
          <ac:chgData name="Thomas Schultalbers" userId="cf6031ef3fbff9bf" providerId="LiveId" clId="{6FF4FF93-6A31-4556-B4D2-2E8C435D8675}" dt="2026-02-23T16:41:21.007" v="779"/>
          <ac:spMkLst>
            <pc:docMk/>
            <pc:sldMk cId="3989539714" sldId="1157"/>
            <ac:spMk id="16" creationId="{F5FAE7E2-31E9-C0F4-2D3D-6685C62CE538}"/>
          </ac:spMkLst>
        </pc:spChg>
        <pc:spChg chg="add mod">
          <ac:chgData name="Thomas Schultalbers" userId="cf6031ef3fbff9bf" providerId="LiveId" clId="{6FF4FF93-6A31-4556-B4D2-2E8C435D8675}" dt="2026-02-23T16:41:26.957" v="780"/>
          <ac:spMkLst>
            <pc:docMk/>
            <pc:sldMk cId="3989539714" sldId="1157"/>
            <ac:spMk id="17" creationId="{B1B41B72-967A-8128-DEA6-1A70DBCBFB54}"/>
          </ac:spMkLst>
        </pc:spChg>
        <pc:spChg chg="add mod">
          <ac:chgData name="Thomas Schultalbers" userId="cf6031ef3fbff9bf" providerId="LiveId" clId="{6FF4FF93-6A31-4556-B4D2-2E8C435D8675}" dt="2026-02-23T16:41:34.313" v="781"/>
          <ac:spMkLst>
            <pc:docMk/>
            <pc:sldMk cId="3989539714" sldId="1157"/>
            <ac:spMk id="18" creationId="{42DA9BD1-DFBB-DAA7-296F-58E35367FFB3}"/>
          </ac:spMkLst>
        </pc:spChg>
        <pc:grpChg chg="add mod">
          <ac:chgData name="Thomas Schultalbers" userId="cf6031ef3fbff9bf" providerId="LiveId" clId="{6FF4FF93-6A31-4556-B4D2-2E8C435D8675}" dt="2026-02-23T16:40:57.960" v="774"/>
          <ac:grpSpMkLst>
            <pc:docMk/>
            <pc:sldMk cId="3989539714" sldId="1157"/>
            <ac:grpSpMk id="3" creationId="{91998CB4-1558-4A63-C338-A56217ACE5ED}"/>
          </ac:grpSpMkLst>
        </pc:grpChg>
        <pc:grpChg chg="add del mod">
          <ac:chgData name="Thomas Schultalbers" userId="cf6031ef3fbff9bf" providerId="LiveId" clId="{6FF4FF93-6A31-4556-B4D2-2E8C435D8675}" dt="2026-02-23T16:41:05.102" v="776" actId="478"/>
          <ac:grpSpMkLst>
            <pc:docMk/>
            <pc:sldMk cId="3989539714" sldId="1157"/>
            <ac:grpSpMk id="6" creationId="{62183DEE-9A9A-4BE2-23DB-C26D8C4CFCE5}"/>
          </ac:grpSpMkLst>
        </pc:grpChg>
        <pc:grpChg chg="add mod">
          <ac:chgData name="Thomas Schultalbers" userId="cf6031ef3fbff9bf" providerId="LiveId" clId="{6FF4FF93-6A31-4556-B4D2-2E8C435D8675}" dt="2026-02-23T16:41:09.674" v="777"/>
          <ac:grpSpMkLst>
            <pc:docMk/>
            <pc:sldMk cId="3989539714" sldId="1157"/>
            <ac:grpSpMk id="10" creationId="{733B2837-FF05-9D69-2BAF-80CB2CA67841}"/>
          </ac:grpSpMkLst>
        </pc:grpChg>
        <pc:grpChg chg="add mod">
          <ac:chgData name="Thomas Schultalbers" userId="cf6031ef3fbff9bf" providerId="LiveId" clId="{6FF4FF93-6A31-4556-B4D2-2E8C435D8675}" dt="2026-02-23T16:41:15.194" v="778"/>
          <ac:grpSpMkLst>
            <pc:docMk/>
            <pc:sldMk cId="3989539714" sldId="1157"/>
            <ac:grpSpMk id="13" creationId="{CAEEDB3B-755A-12B8-5187-AE7786E2C91F}"/>
          </ac:grpSpMkLst>
        </pc:grpChg>
        <pc:picChg chg="del">
          <ac:chgData name="Thomas Schultalbers" userId="cf6031ef3fbff9bf" providerId="LiveId" clId="{6FF4FF93-6A31-4556-B4D2-2E8C435D8675}" dt="2026-02-23T16:40:52.787" v="773" actId="478"/>
          <ac:picMkLst>
            <pc:docMk/>
            <pc:sldMk cId="3989539714" sldId="1157"/>
            <ac:picMk id="2" creationId="{9C574D08-D401-A953-5964-6D60B49FAF6D}"/>
          </ac:picMkLst>
        </pc:picChg>
      </pc:sldChg>
    </pc:docChg>
  </pc:docChgLst>
</pc:chgInfo>
</file>

<file path=ppt/diagrams/_rels/data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3.svg"/><Relationship Id="rId1" Type="http://schemas.openxmlformats.org/officeDocument/2006/relationships/image" Target="../media/image42.png"/><Relationship Id="rId4" Type="http://schemas.openxmlformats.org/officeDocument/2006/relationships/image" Target="../media/image19.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3.svg"/><Relationship Id="rId1" Type="http://schemas.openxmlformats.org/officeDocument/2006/relationships/image" Target="../media/image42.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51CBD9-212D-4FDE-B104-E2BB7BF695CB}" type="doc">
      <dgm:prSet loTypeId="urn:microsoft.com/office/officeart/2005/8/layout/gear1" loCatId="cycle" qsTypeId="urn:microsoft.com/office/officeart/2005/8/quickstyle/simple1" qsCatId="simple" csTypeId="urn:microsoft.com/office/officeart/2005/8/colors/colorful5" csCatId="colorful" phldr="1"/>
      <dgm:spPr/>
    </dgm:pt>
    <dgm:pt modelId="{58EE3124-19AB-4249-9CBE-A2F1DC853285}">
      <dgm:prSet phldrT="[Text]" custT="1"/>
      <dgm:spPr/>
      <dgm:t>
        <a:bodyPr/>
        <a:lstStyle/>
        <a:p>
          <a:r>
            <a:rPr lang="de-DE" sz="1400" b="1" dirty="0"/>
            <a:t>Sprache</a:t>
          </a:r>
        </a:p>
      </dgm:t>
    </dgm:pt>
    <dgm:pt modelId="{20B2B26A-0D66-4A53-9EF8-92D3B3A63C59}" type="parTrans" cxnId="{E4BCE95A-40CD-43E9-9406-83781A858DA0}">
      <dgm:prSet/>
      <dgm:spPr/>
      <dgm:t>
        <a:bodyPr/>
        <a:lstStyle/>
        <a:p>
          <a:endParaRPr lang="de-DE"/>
        </a:p>
      </dgm:t>
    </dgm:pt>
    <dgm:pt modelId="{EEA18FBE-CD64-4D79-91C0-B40009D35BA7}" type="sibTrans" cxnId="{E4BCE95A-40CD-43E9-9406-83781A858DA0}">
      <dgm:prSet/>
      <dgm:spPr/>
      <dgm:t>
        <a:bodyPr/>
        <a:lstStyle/>
        <a:p>
          <a:endParaRPr lang="de-DE"/>
        </a:p>
      </dgm:t>
    </dgm:pt>
    <dgm:pt modelId="{F8A6997D-9228-4407-97B2-0F2BD25774E6}">
      <dgm:prSet phldrT="[Text]" custT="1"/>
      <dgm:spPr/>
      <dgm:t>
        <a:bodyPr/>
        <a:lstStyle/>
        <a:p>
          <a:r>
            <a:rPr lang="de-DE" sz="1400" b="1" dirty="0"/>
            <a:t>Bildung</a:t>
          </a:r>
        </a:p>
      </dgm:t>
    </dgm:pt>
    <dgm:pt modelId="{64B321F8-9DC3-47FD-809A-30DCAE7C5503}" type="parTrans" cxnId="{FD75E2E9-2020-4B72-8B88-3C9537BBF883}">
      <dgm:prSet/>
      <dgm:spPr/>
      <dgm:t>
        <a:bodyPr/>
        <a:lstStyle/>
        <a:p>
          <a:endParaRPr lang="de-DE"/>
        </a:p>
      </dgm:t>
    </dgm:pt>
    <dgm:pt modelId="{9AB1BB01-DDC2-424E-A461-617D10A220BA}" type="sibTrans" cxnId="{FD75E2E9-2020-4B72-8B88-3C9537BBF883}">
      <dgm:prSet/>
      <dgm:spPr/>
      <dgm:t>
        <a:bodyPr/>
        <a:lstStyle/>
        <a:p>
          <a:endParaRPr lang="de-DE"/>
        </a:p>
      </dgm:t>
    </dgm:pt>
    <dgm:pt modelId="{C7C0F367-449E-49DA-8FD5-B4B72232088B}">
      <dgm:prSet phldrT="[Text]" custT="1"/>
      <dgm:spPr/>
      <dgm:t>
        <a:bodyPr/>
        <a:lstStyle/>
        <a:p>
          <a:r>
            <a:rPr lang="de-DE" sz="1400" b="1" dirty="0"/>
            <a:t>Teilhabe</a:t>
          </a:r>
        </a:p>
      </dgm:t>
    </dgm:pt>
    <dgm:pt modelId="{17513602-A459-4023-8330-E43578A7B895}" type="parTrans" cxnId="{85DEFE3E-E9F9-4C89-BD6A-6183395E5204}">
      <dgm:prSet/>
      <dgm:spPr/>
      <dgm:t>
        <a:bodyPr/>
        <a:lstStyle/>
        <a:p>
          <a:endParaRPr lang="de-DE"/>
        </a:p>
      </dgm:t>
    </dgm:pt>
    <dgm:pt modelId="{9268244F-70B9-41AC-8FED-D9F061348A77}" type="sibTrans" cxnId="{85DEFE3E-E9F9-4C89-BD6A-6183395E5204}">
      <dgm:prSet/>
      <dgm:spPr/>
      <dgm:t>
        <a:bodyPr/>
        <a:lstStyle/>
        <a:p>
          <a:endParaRPr lang="de-DE"/>
        </a:p>
      </dgm:t>
    </dgm:pt>
    <dgm:pt modelId="{F58F8AFC-555B-48DC-A483-2F8892B80AE1}" type="pres">
      <dgm:prSet presAssocID="{8051CBD9-212D-4FDE-B104-E2BB7BF695CB}" presName="composite" presStyleCnt="0">
        <dgm:presLayoutVars>
          <dgm:chMax val="3"/>
          <dgm:animLvl val="lvl"/>
          <dgm:resizeHandles val="exact"/>
        </dgm:presLayoutVars>
      </dgm:prSet>
      <dgm:spPr/>
    </dgm:pt>
    <dgm:pt modelId="{B35AC530-7B61-4603-8A4B-3C8022772442}" type="pres">
      <dgm:prSet presAssocID="{58EE3124-19AB-4249-9CBE-A2F1DC853285}" presName="gear1" presStyleLbl="node1" presStyleIdx="0" presStyleCnt="3">
        <dgm:presLayoutVars>
          <dgm:chMax val="1"/>
          <dgm:bulletEnabled val="1"/>
        </dgm:presLayoutVars>
      </dgm:prSet>
      <dgm:spPr/>
    </dgm:pt>
    <dgm:pt modelId="{585F63B4-690F-4494-9EEA-7598B309F0BB}" type="pres">
      <dgm:prSet presAssocID="{58EE3124-19AB-4249-9CBE-A2F1DC853285}" presName="gear1srcNode" presStyleLbl="node1" presStyleIdx="0" presStyleCnt="3"/>
      <dgm:spPr/>
    </dgm:pt>
    <dgm:pt modelId="{C5AEEDE8-02F9-4AB9-B652-175B3184F32D}" type="pres">
      <dgm:prSet presAssocID="{58EE3124-19AB-4249-9CBE-A2F1DC853285}" presName="gear1dstNode" presStyleLbl="node1" presStyleIdx="0" presStyleCnt="3"/>
      <dgm:spPr/>
    </dgm:pt>
    <dgm:pt modelId="{E4DCD01A-99FE-463F-A517-ADA2A53DBE01}" type="pres">
      <dgm:prSet presAssocID="{F8A6997D-9228-4407-97B2-0F2BD25774E6}" presName="gear2" presStyleLbl="node1" presStyleIdx="1" presStyleCnt="3">
        <dgm:presLayoutVars>
          <dgm:chMax val="1"/>
          <dgm:bulletEnabled val="1"/>
        </dgm:presLayoutVars>
      </dgm:prSet>
      <dgm:spPr/>
    </dgm:pt>
    <dgm:pt modelId="{01C0BE07-9F4D-4D22-BB42-3C28740DE17A}" type="pres">
      <dgm:prSet presAssocID="{F8A6997D-9228-4407-97B2-0F2BD25774E6}" presName="gear2srcNode" presStyleLbl="node1" presStyleIdx="1" presStyleCnt="3"/>
      <dgm:spPr/>
    </dgm:pt>
    <dgm:pt modelId="{BF82518A-5CC0-48C0-8680-B99B7304F38B}" type="pres">
      <dgm:prSet presAssocID="{F8A6997D-9228-4407-97B2-0F2BD25774E6}" presName="gear2dstNode" presStyleLbl="node1" presStyleIdx="1" presStyleCnt="3"/>
      <dgm:spPr/>
    </dgm:pt>
    <dgm:pt modelId="{F392F6F9-A960-4801-9866-D2E761130158}" type="pres">
      <dgm:prSet presAssocID="{C7C0F367-449E-49DA-8FD5-B4B72232088B}" presName="gear3" presStyleLbl="node1" presStyleIdx="2" presStyleCnt="3"/>
      <dgm:spPr/>
    </dgm:pt>
    <dgm:pt modelId="{E10BE9EB-21ED-4C1E-A088-B9AE97799493}" type="pres">
      <dgm:prSet presAssocID="{C7C0F367-449E-49DA-8FD5-B4B72232088B}" presName="gear3tx" presStyleLbl="node1" presStyleIdx="2" presStyleCnt="3">
        <dgm:presLayoutVars>
          <dgm:chMax val="1"/>
          <dgm:bulletEnabled val="1"/>
        </dgm:presLayoutVars>
      </dgm:prSet>
      <dgm:spPr/>
    </dgm:pt>
    <dgm:pt modelId="{2F6C0756-FFC3-4906-9958-92D167077E45}" type="pres">
      <dgm:prSet presAssocID="{C7C0F367-449E-49DA-8FD5-B4B72232088B}" presName="gear3srcNode" presStyleLbl="node1" presStyleIdx="2" presStyleCnt="3"/>
      <dgm:spPr/>
    </dgm:pt>
    <dgm:pt modelId="{AB4371DF-9A01-44CB-BDAB-681AA8D4A404}" type="pres">
      <dgm:prSet presAssocID="{C7C0F367-449E-49DA-8FD5-B4B72232088B}" presName="gear3dstNode" presStyleLbl="node1" presStyleIdx="2" presStyleCnt="3"/>
      <dgm:spPr/>
    </dgm:pt>
    <dgm:pt modelId="{E5BB2BBA-DF3F-4FF1-BC97-CAF92F61664C}" type="pres">
      <dgm:prSet presAssocID="{EEA18FBE-CD64-4D79-91C0-B40009D35BA7}" presName="connector1" presStyleLbl="sibTrans2D1" presStyleIdx="0" presStyleCnt="3"/>
      <dgm:spPr/>
    </dgm:pt>
    <dgm:pt modelId="{30C3979C-2B3A-4516-A43B-E7B3AA56FE7C}" type="pres">
      <dgm:prSet presAssocID="{9AB1BB01-DDC2-424E-A461-617D10A220BA}" presName="connector2" presStyleLbl="sibTrans2D1" presStyleIdx="1" presStyleCnt="3"/>
      <dgm:spPr/>
    </dgm:pt>
    <dgm:pt modelId="{230BD9F2-CD9B-431D-9AA3-72CB3CF18D0E}" type="pres">
      <dgm:prSet presAssocID="{9268244F-70B9-41AC-8FED-D9F061348A77}" presName="connector3" presStyleLbl="sibTrans2D1" presStyleIdx="2" presStyleCnt="3"/>
      <dgm:spPr/>
    </dgm:pt>
  </dgm:ptLst>
  <dgm:cxnLst>
    <dgm:cxn modelId="{27D9A11F-25F7-4E6C-B2A5-057D79E27FB6}" type="presOf" srcId="{8051CBD9-212D-4FDE-B104-E2BB7BF695CB}" destId="{F58F8AFC-555B-48DC-A483-2F8892B80AE1}" srcOrd="0" destOrd="0" presId="urn:microsoft.com/office/officeart/2005/8/layout/gear1"/>
    <dgm:cxn modelId="{6252BA21-0EF1-4B42-A912-954DCFD57286}" type="presOf" srcId="{F8A6997D-9228-4407-97B2-0F2BD25774E6}" destId="{BF82518A-5CC0-48C0-8680-B99B7304F38B}" srcOrd="2" destOrd="0" presId="urn:microsoft.com/office/officeart/2005/8/layout/gear1"/>
    <dgm:cxn modelId="{F1C7862B-34FF-4A73-BB7C-5C8B17B4D251}" type="presOf" srcId="{C7C0F367-449E-49DA-8FD5-B4B72232088B}" destId="{E10BE9EB-21ED-4C1E-A088-B9AE97799493}" srcOrd="1" destOrd="0" presId="urn:microsoft.com/office/officeart/2005/8/layout/gear1"/>
    <dgm:cxn modelId="{85DEFE3E-E9F9-4C89-BD6A-6183395E5204}" srcId="{8051CBD9-212D-4FDE-B104-E2BB7BF695CB}" destId="{C7C0F367-449E-49DA-8FD5-B4B72232088B}" srcOrd="2" destOrd="0" parTransId="{17513602-A459-4023-8330-E43578A7B895}" sibTransId="{9268244F-70B9-41AC-8FED-D9F061348A77}"/>
    <dgm:cxn modelId="{82B1135C-9682-4215-BE28-7C98051BDD89}" type="presOf" srcId="{9268244F-70B9-41AC-8FED-D9F061348A77}" destId="{230BD9F2-CD9B-431D-9AA3-72CB3CF18D0E}" srcOrd="0" destOrd="0" presId="urn:microsoft.com/office/officeart/2005/8/layout/gear1"/>
    <dgm:cxn modelId="{52BEF068-B48A-4F12-B163-00C024E28B27}" type="presOf" srcId="{C7C0F367-449E-49DA-8FD5-B4B72232088B}" destId="{F392F6F9-A960-4801-9866-D2E761130158}" srcOrd="0" destOrd="0" presId="urn:microsoft.com/office/officeart/2005/8/layout/gear1"/>
    <dgm:cxn modelId="{45C9EC6A-04C8-451F-8568-DC2D61C8FDD8}" type="presOf" srcId="{C7C0F367-449E-49DA-8FD5-B4B72232088B}" destId="{AB4371DF-9A01-44CB-BDAB-681AA8D4A404}" srcOrd="3" destOrd="0" presId="urn:microsoft.com/office/officeart/2005/8/layout/gear1"/>
    <dgm:cxn modelId="{B91D726C-1FF5-4FB3-9602-50289207BAF0}" type="presOf" srcId="{C7C0F367-449E-49DA-8FD5-B4B72232088B}" destId="{2F6C0756-FFC3-4906-9958-92D167077E45}" srcOrd="2" destOrd="0" presId="urn:microsoft.com/office/officeart/2005/8/layout/gear1"/>
    <dgm:cxn modelId="{0C40076E-EC5D-4DDA-B798-ED7F5E4E29CF}" type="presOf" srcId="{F8A6997D-9228-4407-97B2-0F2BD25774E6}" destId="{01C0BE07-9F4D-4D22-BB42-3C28740DE17A}" srcOrd="1" destOrd="0" presId="urn:microsoft.com/office/officeart/2005/8/layout/gear1"/>
    <dgm:cxn modelId="{402FEC54-504A-44E4-B671-C3DB6614D572}" type="presOf" srcId="{F8A6997D-9228-4407-97B2-0F2BD25774E6}" destId="{E4DCD01A-99FE-463F-A517-ADA2A53DBE01}" srcOrd="0" destOrd="0" presId="urn:microsoft.com/office/officeart/2005/8/layout/gear1"/>
    <dgm:cxn modelId="{E4BCE95A-40CD-43E9-9406-83781A858DA0}" srcId="{8051CBD9-212D-4FDE-B104-E2BB7BF695CB}" destId="{58EE3124-19AB-4249-9CBE-A2F1DC853285}" srcOrd="0" destOrd="0" parTransId="{20B2B26A-0D66-4A53-9EF8-92D3B3A63C59}" sibTransId="{EEA18FBE-CD64-4D79-91C0-B40009D35BA7}"/>
    <dgm:cxn modelId="{B49CA68E-1837-4441-A268-207817D72A99}" type="presOf" srcId="{EEA18FBE-CD64-4D79-91C0-B40009D35BA7}" destId="{E5BB2BBA-DF3F-4FF1-BC97-CAF92F61664C}" srcOrd="0" destOrd="0" presId="urn:microsoft.com/office/officeart/2005/8/layout/gear1"/>
    <dgm:cxn modelId="{BB9BAC90-1399-4BE5-B958-8380FF6F8FD0}" type="presOf" srcId="{58EE3124-19AB-4249-9CBE-A2F1DC853285}" destId="{585F63B4-690F-4494-9EEA-7598B309F0BB}" srcOrd="1" destOrd="0" presId="urn:microsoft.com/office/officeart/2005/8/layout/gear1"/>
    <dgm:cxn modelId="{1C8BD4C1-408E-41EC-A4DF-372BC20004A3}" type="presOf" srcId="{58EE3124-19AB-4249-9CBE-A2F1DC853285}" destId="{B35AC530-7B61-4603-8A4B-3C8022772442}" srcOrd="0" destOrd="0" presId="urn:microsoft.com/office/officeart/2005/8/layout/gear1"/>
    <dgm:cxn modelId="{5E432FE3-DBFB-4DA0-8853-F9A42E812C35}" type="presOf" srcId="{58EE3124-19AB-4249-9CBE-A2F1DC853285}" destId="{C5AEEDE8-02F9-4AB9-B652-175B3184F32D}" srcOrd="2" destOrd="0" presId="urn:microsoft.com/office/officeart/2005/8/layout/gear1"/>
    <dgm:cxn modelId="{FD75E2E9-2020-4B72-8B88-3C9537BBF883}" srcId="{8051CBD9-212D-4FDE-B104-E2BB7BF695CB}" destId="{F8A6997D-9228-4407-97B2-0F2BD25774E6}" srcOrd="1" destOrd="0" parTransId="{64B321F8-9DC3-47FD-809A-30DCAE7C5503}" sibTransId="{9AB1BB01-DDC2-424E-A461-617D10A220BA}"/>
    <dgm:cxn modelId="{936429FB-AB5E-4F35-B0EA-19D479DF5E0E}" type="presOf" srcId="{9AB1BB01-DDC2-424E-A461-617D10A220BA}" destId="{30C3979C-2B3A-4516-A43B-E7B3AA56FE7C}" srcOrd="0" destOrd="0" presId="urn:microsoft.com/office/officeart/2005/8/layout/gear1"/>
    <dgm:cxn modelId="{CD172DF3-6FF4-47C5-BF08-C0BADBD76F4D}" type="presParOf" srcId="{F58F8AFC-555B-48DC-A483-2F8892B80AE1}" destId="{B35AC530-7B61-4603-8A4B-3C8022772442}" srcOrd="0" destOrd="0" presId="urn:microsoft.com/office/officeart/2005/8/layout/gear1"/>
    <dgm:cxn modelId="{85A5E990-8E34-4926-8D10-74EF2167C097}" type="presParOf" srcId="{F58F8AFC-555B-48DC-A483-2F8892B80AE1}" destId="{585F63B4-690F-4494-9EEA-7598B309F0BB}" srcOrd="1" destOrd="0" presId="urn:microsoft.com/office/officeart/2005/8/layout/gear1"/>
    <dgm:cxn modelId="{932C48DD-F968-4887-AC3B-4AF47C76D010}" type="presParOf" srcId="{F58F8AFC-555B-48DC-A483-2F8892B80AE1}" destId="{C5AEEDE8-02F9-4AB9-B652-175B3184F32D}" srcOrd="2" destOrd="0" presId="urn:microsoft.com/office/officeart/2005/8/layout/gear1"/>
    <dgm:cxn modelId="{B3C1CC81-BA85-4FED-AC55-2DC3DFBD90B3}" type="presParOf" srcId="{F58F8AFC-555B-48DC-A483-2F8892B80AE1}" destId="{E4DCD01A-99FE-463F-A517-ADA2A53DBE01}" srcOrd="3" destOrd="0" presId="urn:microsoft.com/office/officeart/2005/8/layout/gear1"/>
    <dgm:cxn modelId="{86C17451-076E-4D10-A69A-E3410946EF4A}" type="presParOf" srcId="{F58F8AFC-555B-48DC-A483-2F8892B80AE1}" destId="{01C0BE07-9F4D-4D22-BB42-3C28740DE17A}" srcOrd="4" destOrd="0" presId="urn:microsoft.com/office/officeart/2005/8/layout/gear1"/>
    <dgm:cxn modelId="{0BE00248-011E-4138-9B67-FCEFF2DB3ECE}" type="presParOf" srcId="{F58F8AFC-555B-48DC-A483-2F8892B80AE1}" destId="{BF82518A-5CC0-48C0-8680-B99B7304F38B}" srcOrd="5" destOrd="0" presId="urn:microsoft.com/office/officeart/2005/8/layout/gear1"/>
    <dgm:cxn modelId="{627E2FAC-954E-4965-BD0D-5DEE50675109}" type="presParOf" srcId="{F58F8AFC-555B-48DC-A483-2F8892B80AE1}" destId="{F392F6F9-A960-4801-9866-D2E761130158}" srcOrd="6" destOrd="0" presId="urn:microsoft.com/office/officeart/2005/8/layout/gear1"/>
    <dgm:cxn modelId="{108027F5-3ABD-4B74-9E48-40EE747F0175}" type="presParOf" srcId="{F58F8AFC-555B-48DC-A483-2F8892B80AE1}" destId="{E10BE9EB-21ED-4C1E-A088-B9AE97799493}" srcOrd="7" destOrd="0" presId="urn:microsoft.com/office/officeart/2005/8/layout/gear1"/>
    <dgm:cxn modelId="{2DA8138C-D447-435D-8FD0-3CE339654C07}" type="presParOf" srcId="{F58F8AFC-555B-48DC-A483-2F8892B80AE1}" destId="{2F6C0756-FFC3-4906-9958-92D167077E45}" srcOrd="8" destOrd="0" presId="urn:microsoft.com/office/officeart/2005/8/layout/gear1"/>
    <dgm:cxn modelId="{2A41F647-41C2-4C82-B8B2-FF0CD3027631}" type="presParOf" srcId="{F58F8AFC-555B-48DC-A483-2F8892B80AE1}" destId="{AB4371DF-9A01-44CB-BDAB-681AA8D4A404}" srcOrd="9" destOrd="0" presId="urn:microsoft.com/office/officeart/2005/8/layout/gear1"/>
    <dgm:cxn modelId="{A66718A6-803C-4765-9878-11A577F52687}" type="presParOf" srcId="{F58F8AFC-555B-48DC-A483-2F8892B80AE1}" destId="{E5BB2BBA-DF3F-4FF1-BC97-CAF92F61664C}" srcOrd="10" destOrd="0" presId="urn:microsoft.com/office/officeart/2005/8/layout/gear1"/>
    <dgm:cxn modelId="{0C93F587-E0CA-44D6-B122-459DB7010D8F}" type="presParOf" srcId="{F58F8AFC-555B-48DC-A483-2F8892B80AE1}" destId="{30C3979C-2B3A-4516-A43B-E7B3AA56FE7C}" srcOrd="11" destOrd="0" presId="urn:microsoft.com/office/officeart/2005/8/layout/gear1"/>
    <dgm:cxn modelId="{2F307E36-7BC9-43CA-9954-84C1E489C887}" type="presParOf" srcId="{F58F8AFC-555B-48DC-A483-2F8892B80AE1}" destId="{230BD9F2-CD9B-431D-9AA3-72CB3CF18D0E}"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DE5BAF-B5D7-43FE-BA14-30316D091D26}" type="doc">
      <dgm:prSet loTypeId="urn:microsoft.com/office/officeart/2005/8/layout/hChevron3" loCatId="process" qsTypeId="urn:microsoft.com/office/officeart/2005/8/quickstyle/simple1" qsCatId="simple" csTypeId="urn:microsoft.com/office/officeart/2005/8/colors/colorful5" csCatId="colorful" phldr="1"/>
      <dgm:spPr/>
      <dgm:t>
        <a:bodyPr/>
        <a:lstStyle/>
        <a:p>
          <a:endParaRPr lang="de-DE"/>
        </a:p>
      </dgm:t>
    </dgm:pt>
    <dgm:pt modelId="{85EE8D45-3493-422E-A49F-F8C009C5E8E6}">
      <dgm:prSet phldrT="[Text]"/>
      <dgm:spPr/>
      <dgm:t>
        <a:bodyPr/>
        <a:lstStyle/>
        <a:p>
          <a:r>
            <a:rPr lang="de-DE" b="1" dirty="0"/>
            <a:t>KiTa / Kindergarten</a:t>
          </a:r>
        </a:p>
      </dgm:t>
    </dgm:pt>
    <dgm:pt modelId="{EC3442F3-6395-4A8F-BC5C-D5D087B92546}" type="parTrans" cxnId="{985B3A74-A329-402A-8017-014C384E5F64}">
      <dgm:prSet/>
      <dgm:spPr/>
      <dgm:t>
        <a:bodyPr/>
        <a:lstStyle/>
        <a:p>
          <a:endParaRPr lang="de-DE"/>
        </a:p>
      </dgm:t>
    </dgm:pt>
    <dgm:pt modelId="{C390C741-496A-4454-96AC-F20CD5273613}" type="sibTrans" cxnId="{985B3A74-A329-402A-8017-014C384E5F64}">
      <dgm:prSet/>
      <dgm:spPr/>
      <dgm:t>
        <a:bodyPr/>
        <a:lstStyle/>
        <a:p>
          <a:endParaRPr lang="de-DE"/>
        </a:p>
      </dgm:t>
    </dgm:pt>
    <dgm:pt modelId="{C2D294A7-D543-4CEA-BF14-C7DFA9053FF5}">
      <dgm:prSet phldrT="[Text]"/>
      <dgm:spPr/>
      <dgm:t>
        <a:bodyPr/>
        <a:lstStyle/>
        <a:p>
          <a:r>
            <a:rPr lang="de-DE" b="1" dirty="0"/>
            <a:t>Schule</a:t>
          </a:r>
        </a:p>
      </dgm:t>
    </dgm:pt>
    <dgm:pt modelId="{B62AE4B3-5309-4CB8-9E8E-3BC1C1937865}" type="parTrans" cxnId="{30653F6F-A302-443E-B3DC-2504E5D50BB0}">
      <dgm:prSet/>
      <dgm:spPr/>
      <dgm:t>
        <a:bodyPr/>
        <a:lstStyle/>
        <a:p>
          <a:endParaRPr lang="de-DE"/>
        </a:p>
      </dgm:t>
    </dgm:pt>
    <dgm:pt modelId="{4C45084B-1C37-469D-AD66-DA48D561896F}" type="sibTrans" cxnId="{30653F6F-A302-443E-B3DC-2504E5D50BB0}">
      <dgm:prSet/>
      <dgm:spPr/>
      <dgm:t>
        <a:bodyPr/>
        <a:lstStyle/>
        <a:p>
          <a:endParaRPr lang="de-DE"/>
        </a:p>
      </dgm:t>
    </dgm:pt>
    <dgm:pt modelId="{859FDA61-D00E-4DF7-A9A4-725BB19D5607}">
      <dgm:prSet phldrT="[Text]"/>
      <dgm:spPr/>
      <dgm:t>
        <a:bodyPr/>
        <a:lstStyle/>
        <a:p>
          <a:r>
            <a:rPr lang="de-DE" b="1" dirty="0"/>
            <a:t>Studium / Beruf</a:t>
          </a:r>
        </a:p>
      </dgm:t>
    </dgm:pt>
    <dgm:pt modelId="{AD0562AD-9E8B-45E3-8A00-32DBD645AC78}" type="parTrans" cxnId="{F54BC1C9-8E21-4FBD-8599-6C3015F8389F}">
      <dgm:prSet/>
      <dgm:spPr/>
      <dgm:t>
        <a:bodyPr/>
        <a:lstStyle/>
        <a:p>
          <a:endParaRPr lang="de-DE"/>
        </a:p>
      </dgm:t>
    </dgm:pt>
    <dgm:pt modelId="{EDB92BA6-D10A-4AAF-AAF2-2E0C98D4FC47}" type="sibTrans" cxnId="{F54BC1C9-8E21-4FBD-8599-6C3015F8389F}">
      <dgm:prSet/>
      <dgm:spPr/>
      <dgm:t>
        <a:bodyPr/>
        <a:lstStyle/>
        <a:p>
          <a:endParaRPr lang="de-DE"/>
        </a:p>
      </dgm:t>
    </dgm:pt>
    <dgm:pt modelId="{9AA37C68-3A13-46AE-B5B4-5F169E27D865}">
      <dgm:prSet phldrT="[Text]"/>
      <dgm:spPr/>
      <dgm:t>
        <a:bodyPr/>
        <a:lstStyle/>
        <a:p>
          <a:r>
            <a:rPr lang="de-DE" b="1" dirty="0"/>
            <a:t>Grundschule</a:t>
          </a:r>
        </a:p>
      </dgm:t>
    </dgm:pt>
    <dgm:pt modelId="{DA848987-F331-4C32-8C60-A3AC888A8B2D}" type="parTrans" cxnId="{0EB9097A-48DE-4E68-B658-DF05CACD4AEE}">
      <dgm:prSet/>
      <dgm:spPr/>
      <dgm:t>
        <a:bodyPr/>
        <a:lstStyle/>
        <a:p>
          <a:endParaRPr lang="de-DE"/>
        </a:p>
      </dgm:t>
    </dgm:pt>
    <dgm:pt modelId="{AB177612-BD54-40F0-8C7A-86B9E694EA0E}" type="sibTrans" cxnId="{0EB9097A-48DE-4E68-B658-DF05CACD4AEE}">
      <dgm:prSet/>
      <dgm:spPr/>
      <dgm:t>
        <a:bodyPr/>
        <a:lstStyle/>
        <a:p>
          <a:endParaRPr lang="de-DE"/>
        </a:p>
      </dgm:t>
    </dgm:pt>
    <dgm:pt modelId="{DFE5C1C0-5C08-4A85-BFB5-287F9CF8D967}" type="pres">
      <dgm:prSet presAssocID="{80DE5BAF-B5D7-43FE-BA14-30316D091D26}" presName="Name0" presStyleCnt="0">
        <dgm:presLayoutVars>
          <dgm:dir/>
          <dgm:resizeHandles val="exact"/>
        </dgm:presLayoutVars>
      </dgm:prSet>
      <dgm:spPr/>
    </dgm:pt>
    <dgm:pt modelId="{0FBD2912-35DD-4806-A6AC-A391E7A10DC6}" type="pres">
      <dgm:prSet presAssocID="{85EE8D45-3493-422E-A49F-F8C009C5E8E6}" presName="parTxOnly" presStyleLbl="node1" presStyleIdx="0" presStyleCnt="4">
        <dgm:presLayoutVars>
          <dgm:bulletEnabled val="1"/>
        </dgm:presLayoutVars>
      </dgm:prSet>
      <dgm:spPr/>
    </dgm:pt>
    <dgm:pt modelId="{8D6E920A-1964-4D48-B40B-8D2AA532A096}" type="pres">
      <dgm:prSet presAssocID="{C390C741-496A-4454-96AC-F20CD5273613}" presName="parSpace" presStyleCnt="0"/>
      <dgm:spPr/>
    </dgm:pt>
    <dgm:pt modelId="{2850A7FF-4D8F-4F99-A921-117BEC81A7C0}" type="pres">
      <dgm:prSet presAssocID="{9AA37C68-3A13-46AE-B5B4-5F169E27D865}" presName="parTxOnly" presStyleLbl="node1" presStyleIdx="1" presStyleCnt="4">
        <dgm:presLayoutVars>
          <dgm:bulletEnabled val="1"/>
        </dgm:presLayoutVars>
      </dgm:prSet>
      <dgm:spPr/>
    </dgm:pt>
    <dgm:pt modelId="{19EF8238-94E3-4450-BECB-EA96AC805596}" type="pres">
      <dgm:prSet presAssocID="{AB177612-BD54-40F0-8C7A-86B9E694EA0E}" presName="parSpace" presStyleCnt="0"/>
      <dgm:spPr/>
    </dgm:pt>
    <dgm:pt modelId="{9005EE3A-7429-42A0-AE6C-38E73C74C661}" type="pres">
      <dgm:prSet presAssocID="{C2D294A7-D543-4CEA-BF14-C7DFA9053FF5}" presName="parTxOnly" presStyleLbl="node1" presStyleIdx="2" presStyleCnt="4">
        <dgm:presLayoutVars>
          <dgm:bulletEnabled val="1"/>
        </dgm:presLayoutVars>
      </dgm:prSet>
      <dgm:spPr/>
    </dgm:pt>
    <dgm:pt modelId="{20F64D47-700D-48E8-B953-22CDF3EF2C22}" type="pres">
      <dgm:prSet presAssocID="{4C45084B-1C37-469D-AD66-DA48D561896F}" presName="parSpace" presStyleCnt="0"/>
      <dgm:spPr/>
    </dgm:pt>
    <dgm:pt modelId="{A797A0F7-3B5E-4A8D-BA24-E61A6C85345E}" type="pres">
      <dgm:prSet presAssocID="{859FDA61-D00E-4DF7-A9A4-725BB19D5607}" presName="parTxOnly" presStyleLbl="node1" presStyleIdx="3" presStyleCnt="4">
        <dgm:presLayoutVars>
          <dgm:bulletEnabled val="1"/>
        </dgm:presLayoutVars>
      </dgm:prSet>
      <dgm:spPr/>
    </dgm:pt>
  </dgm:ptLst>
  <dgm:cxnLst>
    <dgm:cxn modelId="{C8387324-E51C-4440-AAD2-5021BE950DE5}" type="presOf" srcId="{85EE8D45-3493-422E-A49F-F8C009C5E8E6}" destId="{0FBD2912-35DD-4806-A6AC-A391E7A10DC6}" srcOrd="0" destOrd="0" presId="urn:microsoft.com/office/officeart/2005/8/layout/hChevron3"/>
    <dgm:cxn modelId="{C5F33432-C1D9-44F6-AA49-2611A78A8CF8}" type="presOf" srcId="{859FDA61-D00E-4DF7-A9A4-725BB19D5607}" destId="{A797A0F7-3B5E-4A8D-BA24-E61A6C85345E}" srcOrd="0" destOrd="0" presId="urn:microsoft.com/office/officeart/2005/8/layout/hChevron3"/>
    <dgm:cxn modelId="{7D6D0B4F-1C95-474B-83E8-6C40BC8E9A62}" type="presOf" srcId="{C2D294A7-D543-4CEA-BF14-C7DFA9053FF5}" destId="{9005EE3A-7429-42A0-AE6C-38E73C74C661}" srcOrd="0" destOrd="0" presId="urn:microsoft.com/office/officeart/2005/8/layout/hChevron3"/>
    <dgm:cxn modelId="{30653F6F-A302-443E-B3DC-2504E5D50BB0}" srcId="{80DE5BAF-B5D7-43FE-BA14-30316D091D26}" destId="{C2D294A7-D543-4CEA-BF14-C7DFA9053FF5}" srcOrd="2" destOrd="0" parTransId="{B62AE4B3-5309-4CB8-9E8E-3BC1C1937865}" sibTransId="{4C45084B-1C37-469D-AD66-DA48D561896F}"/>
    <dgm:cxn modelId="{985B3A74-A329-402A-8017-014C384E5F64}" srcId="{80DE5BAF-B5D7-43FE-BA14-30316D091D26}" destId="{85EE8D45-3493-422E-A49F-F8C009C5E8E6}" srcOrd="0" destOrd="0" parTransId="{EC3442F3-6395-4A8F-BC5C-D5D087B92546}" sibTransId="{C390C741-496A-4454-96AC-F20CD5273613}"/>
    <dgm:cxn modelId="{0EB9097A-48DE-4E68-B658-DF05CACD4AEE}" srcId="{80DE5BAF-B5D7-43FE-BA14-30316D091D26}" destId="{9AA37C68-3A13-46AE-B5B4-5F169E27D865}" srcOrd="1" destOrd="0" parTransId="{DA848987-F331-4C32-8C60-A3AC888A8B2D}" sibTransId="{AB177612-BD54-40F0-8C7A-86B9E694EA0E}"/>
    <dgm:cxn modelId="{C579297B-6D66-4A86-A431-8C63731EEE87}" type="presOf" srcId="{9AA37C68-3A13-46AE-B5B4-5F169E27D865}" destId="{2850A7FF-4D8F-4F99-A921-117BEC81A7C0}" srcOrd="0" destOrd="0" presId="urn:microsoft.com/office/officeart/2005/8/layout/hChevron3"/>
    <dgm:cxn modelId="{F54BC1C9-8E21-4FBD-8599-6C3015F8389F}" srcId="{80DE5BAF-B5D7-43FE-BA14-30316D091D26}" destId="{859FDA61-D00E-4DF7-A9A4-725BB19D5607}" srcOrd="3" destOrd="0" parTransId="{AD0562AD-9E8B-45E3-8A00-32DBD645AC78}" sibTransId="{EDB92BA6-D10A-4AAF-AAF2-2E0C98D4FC47}"/>
    <dgm:cxn modelId="{7ED4FED1-5100-4FE6-A1E0-7795C319B7A4}" type="presOf" srcId="{80DE5BAF-B5D7-43FE-BA14-30316D091D26}" destId="{DFE5C1C0-5C08-4A85-BFB5-287F9CF8D967}" srcOrd="0" destOrd="0" presId="urn:microsoft.com/office/officeart/2005/8/layout/hChevron3"/>
    <dgm:cxn modelId="{FD3BE1BA-809B-48C8-AB86-823F40AE25BF}" type="presParOf" srcId="{DFE5C1C0-5C08-4A85-BFB5-287F9CF8D967}" destId="{0FBD2912-35DD-4806-A6AC-A391E7A10DC6}" srcOrd="0" destOrd="0" presId="urn:microsoft.com/office/officeart/2005/8/layout/hChevron3"/>
    <dgm:cxn modelId="{2927D7FA-2CF6-46C8-A400-FFB5A2160E9D}" type="presParOf" srcId="{DFE5C1C0-5C08-4A85-BFB5-287F9CF8D967}" destId="{8D6E920A-1964-4D48-B40B-8D2AA532A096}" srcOrd="1" destOrd="0" presId="urn:microsoft.com/office/officeart/2005/8/layout/hChevron3"/>
    <dgm:cxn modelId="{F53C504B-05A2-4B07-8D55-8CA01C3A1754}" type="presParOf" srcId="{DFE5C1C0-5C08-4A85-BFB5-287F9CF8D967}" destId="{2850A7FF-4D8F-4F99-A921-117BEC81A7C0}" srcOrd="2" destOrd="0" presId="urn:microsoft.com/office/officeart/2005/8/layout/hChevron3"/>
    <dgm:cxn modelId="{EA1485DF-FA4F-4619-864C-4ECADEAA0EDB}" type="presParOf" srcId="{DFE5C1C0-5C08-4A85-BFB5-287F9CF8D967}" destId="{19EF8238-94E3-4450-BECB-EA96AC805596}" srcOrd="3" destOrd="0" presId="urn:microsoft.com/office/officeart/2005/8/layout/hChevron3"/>
    <dgm:cxn modelId="{0DDB5D8E-7243-4006-9565-123B745E7124}" type="presParOf" srcId="{DFE5C1C0-5C08-4A85-BFB5-287F9CF8D967}" destId="{9005EE3A-7429-42A0-AE6C-38E73C74C661}" srcOrd="4" destOrd="0" presId="urn:microsoft.com/office/officeart/2005/8/layout/hChevron3"/>
    <dgm:cxn modelId="{B4CBC413-7E51-42B0-BB99-098DE6AA0575}" type="presParOf" srcId="{DFE5C1C0-5C08-4A85-BFB5-287F9CF8D967}" destId="{20F64D47-700D-48E8-B953-22CDF3EF2C22}" srcOrd="5" destOrd="0" presId="urn:microsoft.com/office/officeart/2005/8/layout/hChevron3"/>
    <dgm:cxn modelId="{6F348E60-2AA4-4A1C-B268-31B9F510B7C1}" type="presParOf" srcId="{DFE5C1C0-5C08-4A85-BFB5-287F9CF8D967}" destId="{A797A0F7-3B5E-4A8D-BA24-E61A6C85345E}"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DE5BAF-B5D7-43FE-BA14-30316D091D26}" type="doc">
      <dgm:prSet loTypeId="urn:microsoft.com/office/officeart/2005/8/layout/hChevron3" loCatId="process" qsTypeId="urn:microsoft.com/office/officeart/2005/8/quickstyle/simple1" qsCatId="simple" csTypeId="urn:microsoft.com/office/officeart/2005/8/colors/colorful5" csCatId="colorful" phldr="1"/>
      <dgm:spPr/>
      <dgm:t>
        <a:bodyPr/>
        <a:lstStyle/>
        <a:p>
          <a:endParaRPr lang="de-DE"/>
        </a:p>
      </dgm:t>
    </dgm:pt>
    <dgm:pt modelId="{85EE8D45-3493-422E-A49F-F8C009C5E8E6}">
      <dgm:prSet phldrT="[Text]"/>
      <dgm:spPr/>
      <dgm:t>
        <a:bodyPr/>
        <a:lstStyle/>
        <a:p>
          <a:r>
            <a:rPr lang="de-DE" b="1" dirty="0"/>
            <a:t>KiTa / Kindergarten</a:t>
          </a:r>
        </a:p>
      </dgm:t>
    </dgm:pt>
    <dgm:pt modelId="{EC3442F3-6395-4A8F-BC5C-D5D087B92546}" type="parTrans" cxnId="{985B3A74-A329-402A-8017-014C384E5F64}">
      <dgm:prSet/>
      <dgm:spPr/>
      <dgm:t>
        <a:bodyPr/>
        <a:lstStyle/>
        <a:p>
          <a:endParaRPr lang="de-DE"/>
        </a:p>
      </dgm:t>
    </dgm:pt>
    <dgm:pt modelId="{C390C741-496A-4454-96AC-F20CD5273613}" type="sibTrans" cxnId="{985B3A74-A329-402A-8017-014C384E5F64}">
      <dgm:prSet/>
      <dgm:spPr/>
      <dgm:t>
        <a:bodyPr/>
        <a:lstStyle/>
        <a:p>
          <a:endParaRPr lang="de-DE"/>
        </a:p>
      </dgm:t>
    </dgm:pt>
    <dgm:pt modelId="{C2D294A7-D543-4CEA-BF14-C7DFA9053FF5}">
      <dgm:prSet phldrT="[Text]"/>
      <dgm:spPr/>
      <dgm:t>
        <a:bodyPr/>
        <a:lstStyle/>
        <a:p>
          <a:r>
            <a:rPr lang="de-DE" b="1" dirty="0"/>
            <a:t>Schule</a:t>
          </a:r>
        </a:p>
      </dgm:t>
    </dgm:pt>
    <dgm:pt modelId="{B62AE4B3-5309-4CB8-9E8E-3BC1C1937865}" type="parTrans" cxnId="{30653F6F-A302-443E-B3DC-2504E5D50BB0}">
      <dgm:prSet/>
      <dgm:spPr/>
      <dgm:t>
        <a:bodyPr/>
        <a:lstStyle/>
        <a:p>
          <a:endParaRPr lang="de-DE"/>
        </a:p>
      </dgm:t>
    </dgm:pt>
    <dgm:pt modelId="{4C45084B-1C37-469D-AD66-DA48D561896F}" type="sibTrans" cxnId="{30653F6F-A302-443E-B3DC-2504E5D50BB0}">
      <dgm:prSet/>
      <dgm:spPr/>
      <dgm:t>
        <a:bodyPr/>
        <a:lstStyle/>
        <a:p>
          <a:endParaRPr lang="de-DE"/>
        </a:p>
      </dgm:t>
    </dgm:pt>
    <dgm:pt modelId="{859FDA61-D00E-4DF7-A9A4-725BB19D5607}">
      <dgm:prSet phldrT="[Text]"/>
      <dgm:spPr/>
      <dgm:t>
        <a:bodyPr/>
        <a:lstStyle/>
        <a:p>
          <a:r>
            <a:rPr lang="de-DE" b="1" dirty="0"/>
            <a:t>Studium / Beruf</a:t>
          </a:r>
        </a:p>
      </dgm:t>
    </dgm:pt>
    <dgm:pt modelId="{AD0562AD-9E8B-45E3-8A00-32DBD645AC78}" type="parTrans" cxnId="{F54BC1C9-8E21-4FBD-8599-6C3015F8389F}">
      <dgm:prSet/>
      <dgm:spPr/>
      <dgm:t>
        <a:bodyPr/>
        <a:lstStyle/>
        <a:p>
          <a:endParaRPr lang="de-DE"/>
        </a:p>
      </dgm:t>
    </dgm:pt>
    <dgm:pt modelId="{EDB92BA6-D10A-4AAF-AAF2-2E0C98D4FC47}" type="sibTrans" cxnId="{F54BC1C9-8E21-4FBD-8599-6C3015F8389F}">
      <dgm:prSet/>
      <dgm:spPr/>
      <dgm:t>
        <a:bodyPr/>
        <a:lstStyle/>
        <a:p>
          <a:endParaRPr lang="de-DE"/>
        </a:p>
      </dgm:t>
    </dgm:pt>
    <dgm:pt modelId="{9AA37C68-3A13-46AE-B5B4-5F169E27D865}">
      <dgm:prSet phldrT="[Text]"/>
      <dgm:spPr/>
      <dgm:t>
        <a:bodyPr/>
        <a:lstStyle/>
        <a:p>
          <a:r>
            <a:rPr lang="de-DE" b="1" dirty="0"/>
            <a:t>Grundschule</a:t>
          </a:r>
        </a:p>
      </dgm:t>
    </dgm:pt>
    <dgm:pt modelId="{DA848987-F331-4C32-8C60-A3AC888A8B2D}" type="parTrans" cxnId="{0EB9097A-48DE-4E68-B658-DF05CACD4AEE}">
      <dgm:prSet/>
      <dgm:spPr/>
      <dgm:t>
        <a:bodyPr/>
        <a:lstStyle/>
        <a:p>
          <a:endParaRPr lang="de-DE"/>
        </a:p>
      </dgm:t>
    </dgm:pt>
    <dgm:pt modelId="{AB177612-BD54-40F0-8C7A-86B9E694EA0E}" type="sibTrans" cxnId="{0EB9097A-48DE-4E68-B658-DF05CACD4AEE}">
      <dgm:prSet/>
      <dgm:spPr/>
      <dgm:t>
        <a:bodyPr/>
        <a:lstStyle/>
        <a:p>
          <a:endParaRPr lang="de-DE"/>
        </a:p>
      </dgm:t>
    </dgm:pt>
    <dgm:pt modelId="{DFE5C1C0-5C08-4A85-BFB5-287F9CF8D967}" type="pres">
      <dgm:prSet presAssocID="{80DE5BAF-B5D7-43FE-BA14-30316D091D26}" presName="Name0" presStyleCnt="0">
        <dgm:presLayoutVars>
          <dgm:dir/>
          <dgm:resizeHandles val="exact"/>
        </dgm:presLayoutVars>
      </dgm:prSet>
      <dgm:spPr/>
    </dgm:pt>
    <dgm:pt modelId="{0FBD2912-35DD-4806-A6AC-A391E7A10DC6}" type="pres">
      <dgm:prSet presAssocID="{85EE8D45-3493-422E-A49F-F8C009C5E8E6}" presName="parTxOnly" presStyleLbl="node1" presStyleIdx="0" presStyleCnt="4">
        <dgm:presLayoutVars>
          <dgm:bulletEnabled val="1"/>
        </dgm:presLayoutVars>
      </dgm:prSet>
      <dgm:spPr/>
    </dgm:pt>
    <dgm:pt modelId="{8D6E920A-1964-4D48-B40B-8D2AA532A096}" type="pres">
      <dgm:prSet presAssocID="{C390C741-496A-4454-96AC-F20CD5273613}" presName="parSpace" presStyleCnt="0"/>
      <dgm:spPr/>
    </dgm:pt>
    <dgm:pt modelId="{2850A7FF-4D8F-4F99-A921-117BEC81A7C0}" type="pres">
      <dgm:prSet presAssocID="{9AA37C68-3A13-46AE-B5B4-5F169E27D865}" presName="parTxOnly" presStyleLbl="node1" presStyleIdx="1" presStyleCnt="4">
        <dgm:presLayoutVars>
          <dgm:bulletEnabled val="1"/>
        </dgm:presLayoutVars>
      </dgm:prSet>
      <dgm:spPr/>
    </dgm:pt>
    <dgm:pt modelId="{19EF8238-94E3-4450-BECB-EA96AC805596}" type="pres">
      <dgm:prSet presAssocID="{AB177612-BD54-40F0-8C7A-86B9E694EA0E}" presName="parSpace" presStyleCnt="0"/>
      <dgm:spPr/>
    </dgm:pt>
    <dgm:pt modelId="{9005EE3A-7429-42A0-AE6C-38E73C74C661}" type="pres">
      <dgm:prSet presAssocID="{C2D294A7-D543-4CEA-BF14-C7DFA9053FF5}" presName="parTxOnly" presStyleLbl="node1" presStyleIdx="2" presStyleCnt="4">
        <dgm:presLayoutVars>
          <dgm:bulletEnabled val="1"/>
        </dgm:presLayoutVars>
      </dgm:prSet>
      <dgm:spPr/>
    </dgm:pt>
    <dgm:pt modelId="{20F64D47-700D-48E8-B953-22CDF3EF2C22}" type="pres">
      <dgm:prSet presAssocID="{4C45084B-1C37-469D-AD66-DA48D561896F}" presName="parSpace" presStyleCnt="0"/>
      <dgm:spPr/>
    </dgm:pt>
    <dgm:pt modelId="{A797A0F7-3B5E-4A8D-BA24-E61A6C85345E}" type="pres">
      <dgm:prSet presAssocID="{859FDA61-D00E-4DF7-A9A4-725BB19D5607}" presName="parTxOnly" presStyleLbl="node1" presStyleIdx="3" presStyleCnt="4">
        <dgm:presLayoutVars>
          <dgm:bulletEnabled val="1"/>
        </dgm:presLayoutVars>
      </dgm:prSet>
      <dgm:spPr/>
    </dgm:pt>
  </dgm:ptLst>
  <dgm:cxnLst>
    <dgm:cxn modelId="{C8387324-E51C-4440-AAD2-5021BE950DE5}" type="presOf" srcId="{85EE8D45-3493-422E-A49F-F8C009C5E8E6}" destId="{0FBD2912-35DD-4806-A6AC-A391E7A10DC6}" srcOrd="0" destOrd="0" presId="urn:microsoft.com/office/officeart/2005/8/layout/hChevron3"/>
    <dgm:cxn modelId="{C5F33432-C1D9-44F6-AA49-2611A78A8CF8}" type="presOf" srcId="{859FDA61-D00E-4DF7-A9A4-725BB19D5607}" destId="{A797A0F7-3B5E-4A8D-BA24-E61A6C85345E}" srcOrd="0" destOrd="0" presId="urn:microsoft.com/office/officeart/2005/8/layout/hChevron3"/>
    <dgm:cxn modelId="{7D6D0B4F-1C95-474B-83E8-6C40BC8E9A62}" type="presOf" srcId="{C2D294A7-D543-4CEA-BF14-C7DFA9053FF5}" destId="{9005EE3A-7429-42A0-AE6C-38E73C74C661}" srcOrd="0" destOrd="0" presId="urn:microsoft.com/office/officeart/2005/8/layout/hChevron3"/>
    <dgm:cxn modelId="{30653F6F-A302-443E-B3DC-2504E5D50BB0}" srcId="{80DE5BAF-B5D7-43FE-BA14-30316D091D26}" destId="{C2D294A7-D543-4CEA-BF14-C7DFA9053FF5}" srcOrd="2" destOrd="0" parTransId="{B62AE4B3-5309-4CB8-9E8E-3BC1C1937865}" sibTransId="{4C45084B-1C37-469D-AD66-DA48D561896F}"/>
    <dgm:cxn modelId="{985B3A74-A329-402A-8017-014C384E5F64}" srcId="{80DE5BAF-B5D7-43FE-BA14-30316D091D26}" destId="{85EE8D45-3493-422E-A49F-F8C009C5E8E6}" srcOrd="0" destOrd="0" parTransId="{EC3442F3-6395-4A8F-BC5C-D5D087B92546}" sibTransId="{C390C741-496A-4454-96AC-F20CD5273613}"/>
    <dgm:cxn modelId="{0EB9097A-48DE-4E68-B658-DF05CACD4AEE}" srcId="{80DE5BAF-B5D7-43FE-BA14-30316D091D26}" destId="{9AA37C68-3A13-46AE-B5B4-5F169E27D865}" srcOrd="1" destOrd="0" parTransId="{DA848987-F331-4C32-8C60-A3AC888A8B2D}" sibTransId="{AB177612-BD54-40F0-8C7A-86B9E694EA0E}"/>
    <dgm:cxn modelId="{C579297B-6D66-4A86-A431-8C63731EEE87}" type="presOf" srcId="{9AA37C68-3A13-46AE-B5B4-5F169E27D865}" destId="{2850A7FF-4D8F-4F99-A921-117BEC81A7C0}" srcOrd="0" destOrd="0" presId="urn:microsoft.com/office/officeart/2005/8/layout/hChevron3"/>
    <dgm:cxn modelId="{F54BC1C9-8E21-4FBD-8599-6C3015F8389F}" srcId="{80DE5BAF-B5D7-43FE-BA14-30316D091D26}" destId="{859FDA61-D00E-4DF7-A9A4-725BB19D5607}" srcOrd="3" destOrd="0" parTransId="{AD0562AD-9E8B-45E3-8A00-32DBD645AC78}" sibTransId="{EDB92BA6-D10A-4AAF-AAF2-2E0C98D4FC47}"/>
    <dgm:cxn modelId="{7ED4FED1-5100-4FE6-A1E0-7795C319B7A4}" type="presOf" srcId="{80DE5BAF-B5D7-43FE-BA14-30316D091D26}" destId="{DFE5C1C0-5C08-4A85-BFB5-287F9CF8D967}" srcOrd="0" destOrd="0" presId="urn:microsoft.com/office/officeart/2005/8/layout/hChevron3"/>
    <dgm:cxn modelId="{FD3BE1BA-809B-48C8-AB86-823F40AE25BF}" type="presParOf" srcId="{DFE5C1C0-5C08-4A85-BFB5-287F9CF8D967}" destId="{0FBD2912-35DD-4806-A6AC-A391E7A10DC6}" srcOrd="0" destOrd="0" presId="urn:microsoft.com/office/officeart/2005/8/layout/hChevron3"/>
    <dgm:cxn modelId="{2927D7FA-2CF6-46C8-A400-FFB5A2160E9D}" type="presParOf" srcId="{DFE5C1C0-5C08-4A85-BFB5-287F9CF8D967}" destId="{8D6E920A-1964-4D48-B40B-8D2AA532A096}" srcOrd="1" destOrd="0" presId="urn:microsoft.com/office/officeart/2005/8/layout/hChevron3"/>
    <dgm:cxn modelId="{F53C504B-05A2-4B07-8D55-8CA01C3A1754}" type="presParOf" srcId="{DFE5C1C0-5C08-4A85-BFB5-287F9CF8D967}" destId="{2850A7FF-4D8F-4F99-A921-117BEC81A7C0}" srcOrd="2" destOrd="0" presId="urn:microsoft.com/office/officeart/2005/8/layout/hChevron3"/>
    <dgm:cxn modelId="{EA1485DF-FA4F-4619-864C-4ECADEAA0EDB}" type="presParOf" srcId="{DFE5C1C0-5C08-4A85-BFB5-287F9CF8D967}" destId="{19EF8238-94E3-4450-BECB-EA96AC805596}" srcOrd="3" destOrd="0" presId="urn:microsoft.com/office/officeart/2005/8/layout/hChevron3"/>
    <dgm:cxn modelId="{0DDB5D8E-7243-4006-9565-123B745E7124}" type="presParOf" srcId="{DFE5C1C0-5C08-4A85-BFB5-287F9CF8D967}" destId="{9005EE3A-7429-42A0-AE6C-38E73C74C661}" srcOrd="4" destOrd="0" presId="urn:microsoft.com/office/officeart/2005/8/layout/hChevron3"/>
    <dgm:cxn modelId="{B4CBC413-7E51-42B0-BB99-098DE6AA0575}" type="presParOf" srcId="{DFE5C1C0-5C08-4A85-BFB5-287F9CF8D967}" destId="{20F64D47-700D-48E8-B953-22CDF3EF2C22}" srcOrd="5" destOrd="0" presId="urn:microsoft.com/office/officeart/2005/8/layout/hChevron3"/>
    <dgm:cxn modelId="{6F348E60-2AA4-4A1C-B268-31B9F510B7C1}" type="presParOf" srcId="{DFE5C1C0-5C08-4A85-BFB5-287F9CF8D967}" destId="{A797A0F7-3B5E-4A8D-BA24-E61A6C85345E}"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E2CFB2-14D2-42E6-907E-09A960CC2351}" type="doc">
      <dgm:prSet loTypeId="urn:microsoft.com/office/officeart/2009/3/layout/IncreasingArrowsProcess" loCatId="process" qsTypeId="urn:microsoft.com/office/officeart/2005/8/quickstyle/simple1" qsCatId="simple" csTypeId="urn:microsoft.com/office/officeart/2005/8/colors/colorful5" csCatId="colorful" phldr="1"/>
      <dgm:spPr/>
      <dgm:t>
        <a:bodyPr/>
        <a:lstStyle/>
        <a:p>
          <a:endParaRPr lang="de-DE"/>
        </a:p>
      </dgm:t>
    </dgm:pt>
    <dgm:pt modelId="{8515C889-1B48-4036-934B-E6294C84876F}">
      <dgm:prSet phldrT="[Text]"/>
      <dgm:spPr/>
      <dgm:t>
        <a:bodyPr/>
        <a:lstStyle/>
        <a:p>
          <a:r>
            <a:rPr lang="de-DE" b="1" dirty="0"/>
            <a:t>Think</a:t>
          </a:r>
        </a:p>
      </dgm:t>
    </dgm:pt>
    <dgm:pt modelId="{46E632F5-D95C-4B6D-817D-D14A791F9760}" type="parTrans" cxnId="{405A14AF-3B16-4668-A25A-037A3D11DA7B}">
      <dgm:prSet/>
      <dgm:spPr/>
      <dgm:t>
        <a:bodyPr/>
        <a:lstStyle/>
        <a:p>
          <a:endParaRPr lang="de-DE"/>
        </a:p>
      </dgm:t>
    </dgm:pt>
    <dgm:pt modelId="{2B556105-5B45-4287-A1B8-00384D940604}" type="sibTrans" cxnId="{405A14AF-3B16-4668-A25A-037A3D11DA7B}">
      <dgm:prSet/>
      <dgm:spPr/>
      <dgm:t>
        <a:bodyPr/>
        <a:lstStyle/>
        <a:p>
          <a:endParaRPr lang="de-DE"/>
        </a:p>
      </dgm:t>
    </dgm:pt>
    <dgm:pt modelId="{7845556A-9F4F-4587-8F81-4801916DE038}">
      <dgm:prSet phldrT="[Text]"/>
      <dgm:spPr/>
      <dgm:t>
        <a:bodyPr/>
        <a:lstStyle/>
        <a:p>
          <a:r>
            <a:rPr lang="de-DE" dirty="0"/>
            <a:t>Entwurf lesen</a:t>
          </a:r>
        </a:p>
        <a:p>
          <a:r>
            <a:rPr lang="de-DE" b="1" dirty="0"/>
            <a:t>Fragen / Unklarheiten / gute Ideen </a:t>
          </a:r>
          <a:r>
            <a:rPr lang="de-DE" dirty="0"/>
            <a:t>notieren</a:t>
          </a:r>
        </a:p>
      </dgm:t>
    </dgm:pt>
    <dgm:pt modelId="{188FDCAE-17F3-4E2A-A8C8-1EAE4C5D9303}" type="parTrans" cxnId="{2D1B27F3-5E7F-4622-9B95-75FDD19D36DE}">
      <dgm:prSet/>
      <dgm:spPr/>
      <dgm:t>
        <a:bodyPr/>
        <a:lstStyle/>
        <a:p>
          <a:endParaRPr lang="de-DE"/>
        </a:p>
      </dgm:t>
    </dgm:pt>
    <dgm:pt modelId="{FF9FBC42-CB5B-48DC-AC98-748FA4895277}" type="sibTrans" cxnId="{2D1B27F3-5E7F-4622-9B95-75FDD19D36DE}">
      <dgm:prSet/>
      <dgm:spPr/>
      <dgm:t>
        <a:bodyPr/>
        <a:lstStyle/>
        <a:p>
          <a:endParaRPr lang="de-DE"/>
        </a:p>
      </dgm:t>
    </dgm:pt>
    <dgm:pt modelId="{5FCDB27E-3382-4F68-A995-0A0AD907E087}">
      <dgm:prSet phldrT="[Text]"/>
      <dgm:spPr/>
      <dgm:t>
        <a:bodyPr/>
        <a:lstStyle/>
        <a:p>
          <a:r>
            <a:rPr lang="de-DE" b="1" dirty="0"/>
            <a:t>Pair</a:t>
          </a:r>
        </a:p>
      </dgm:t>
    </dgm:pt>
    <dgm:pt modelId="{5182426D-398D-4BD0-9BBA-1716D60B63BF}" type="parTrans" cxnId="{613B1305-9101-49D4-B1C8-CA4C35BE6115}">
      <dgm:prSet/>
      <dgm:spPr/>
      <dgm:t>
        <a:bodyPr/>
        <a:lstStyle/>
        <a:p>
          <a:endParaRPr lang="de-DE"/>
        </a:p>
      </dgm:t>
    </dgm:pt>
    <dgm:pt modelId="{F0B55ABA-86ED-419C-8507-E19F298CC3B7}" type="sibTrans" cxnId="{613B1305-9101-49D4-B1C8-CA4C35BE6115}">
      <dgm:prSet/>
      <dgm:spPr/>
      <dgm:t>
        <a:bodyPr/>
        <a:lstStyle/>
        <a:p>
          <a:endParaRPr lang="de-DE"/>
        </a:p>
      </dgm:t>
    </dgm:pt>
    <dgm:pt modelId="{96536EE3-24D2-4FE9-BF4C-EDA07CDA0DE4}">
      <dgm:prSet phldrT="[Text]"/>
      <dgm:spPr/>
      <dgm:t>
        <a:bodyPr/>
        <a:lstStyle/>
        <a:p>
          <a:r>
            <a:rPr lang="de-DE" dirty="0"/>
            <a:t>Austausch über den Entwurf</a:t>
          </a:r>
        </a:p>
        <a:p>
          <a:endParaRPr lang="de-DE" dirty="0"/>
        </a:p>
        <a:p>
          <a:r>
            <a:rPr lang="de-DE" b="1" dirty="0"/>
            <a:t>Was ist das Ziel der Stunde?</a:t>
          </a:r>
        </a:p>
      </dgm:t>
    </dgm:pt>
    <dgm:pt modelId="{A7E7BEE7-0B0D-40B1-9389-A10E8A4A3592}" type="parTrans" cxnId="{02A9607C-46B3-408A-9A6F-F9F8449B8F27}">
      <dgm:prSet/>
      <dgm:spPr/>
      <dgm:t>
        <a:bodyPr/>
        <a:lstStyle/>
        <a:p>
          <a:endParaRPr lang="de-DE"/>
        </a:p>
      </dgm:t>
    </dgm:pt>
    <dgm:pt modelId="{7CB0C16D-6381-46B9-BA02-820335295894}" type="sibTrans" cxnId="{02A9607C-46B3-408A-9A6F-F9F8449B8F27}">
      <dgm:prSet/>
      <dgm:spPr/>
      <dgm:t>
        <a:bodyPr/>
        <a:lstStyle/>
        <a:p>
          <a:endParaRPr lang="de-DE"/>
        </a:p>
      </dgm:t>
    </dgm:pt>
    <dgm:pt modelId="{14A15624-28B0-47C8-B6EB-8269CFCE8AAD}">
      <dgm:prSet phldrT="[Text]"/>
      <dgm:spPr/>
      <dgm:t>
        <a:bodyPr/>
        <a:lstStyle/>
        <a:p>
          <a:r>
            <a:rPr lang="de-DE" b="1" dirty="0"/>
            <a:t>Share</a:t>
          </a:r>
        </a:p>
      </dgm:t>
    </dgm:pt>
    <dgm:pt modelId="{8EEBAC8D-89E5-442F-8D96-3B53E064FB1E}" type="parTrans" cxnId="{54F9BA6E-CFC8-4057-80E1-7F670E138AE2}">
      <dgm:prSet/>
      <dgm:spPr/>
      <dgm:t>
        <a:bodyPr/>
        <a:lstStyle/>
        <a:p>
          <a:endParaRPr lang="de-DE"/>
        </a:p>
      </dgm:t>
    </dgm:pt>
    <dgm:pt modelId="{48DD33D8-D97E-41C9-BFDC-C415D214F3C0}" type="sibTrans" cxnId="{54F9BA6E-CFC8-4057-80E1-7F670E138AE2}">
      <dgm:prSet/>
      <dgm:spPr/>
      <dgm:t>
        <a:bodyPr/>
        <a:lstStyle/>
        <a:p>
          <a:endParaRPr lang="de-DE"/>
        </a:p>
      </dgm:t>
    </dgm:pt>
    <dgm:pt modelId="{C4291B29-9347-4516-A87B-60C145573211}">
      <dgm:prSet phldrT="[Text]"/>
      <dgm:spPr/>
      <dgm:t>
        <a:bodyPr/>
        <a:lstStyle/>
        <a:p>
          <a:r>
            <a:rPr lang="de-DE" b="1" dirty="0"/>
            <a:t>Sicherung</a:t>
          </a:r>
        </a:p>
        <a:p>
          <a:r>
            <a:rPr lang="de-DE" b="0" dirty="0"/>
            <a:t>im Plenum</a:t>
          </a:r>
        </a:p>
      </dgm:t>
    </dgm:pt>
    <dgm:pt modelId="{7E7CC878-DCFB-4FA1-BE21-7A283109AC30}" type="parTrans" cxnId="{B202C2BC-DC35-4D6C-9297-D92E47ACB6D3}">
      <dgm:prSet/>
      <dgm:spPr/>
      <dgm:t>
        <a:bodyPr/>
        <a:lstStyle/>
        <a:p>
          <a:endParaRPr lang="de-DE"/>
        </a:p>
      </dgm:t>
    </dgm:pt>
    <dgm:pt modelId="{CE467B18-FFAF-4C4B-ADE6-3C61CFF07368}" type="sibTrans" cxnId="{B202C2BC-DC35-4D6C-9297-D92E47ACB6D3}">
      <dgm:prSet/>
      <dgm:spPr/>
      <dgm:t>
        <a:bodyPr/>
        <a:lstStyle/>
        <a:p>
          <a:endParaRPr lang="de-DE"/>
        </a:p>
      </dgm:t>
    </dgm:pt>
    <dgm:pt modelId="{1494E1B7-9329-4327-AFA0-C510CD707C5A}" type="pres">
      <dgm:prSet presAssocID="{E1E2CFB2-14D2-42E6-907E-09A960CC2351}" presName="Name0" presStyleCnt="0">
        <dgm:presLayoutVars>
          <dgm:chMax val="5"/>
          <dgm:chPref val="5"/>
          <dgm:dir/>
          <dgm:animLvl val="lvl"/>
        </dgm:presLayoutVars>
      </dgm:prSet>
      <dgm:spPr/>
    </dgm:pt>
    <dgm:pt modelId="{35B6E687-A889-4A3F-80C1-AB8D2281EEE3}" type="pres">
      <dgm:prSet presAssocID="{8515C889-1B48-4036-934B-E6294C84876F}" presName="parentText1" presStyleLbl="node1" presStyleIdx="0" presStyleCnt="3">
        <dgm:presLayoutVars>
          <dgm:chMax/>
          <dgm:chPref val="3"/>
          <dgm:bulletEnabled val="1"/>
        </dgm:presLayoutVars>
      </dgm:prSet>
      <dgm:spPr/>
    </dgm:pt>
    <dgm:pt modelId="{B91BEE97-1164-4FF4-BFAD-827F569DA623}" type="pres">
      <dgm:prSet presAssocID="{8515C889-1B48-4036-934B-E6294C84876F}" presName="childText1" presStyleLbl="solidAlignAcc1" presStyleIdx="0" presStyleCnt="3">
        <dgm:presLayoutVars>
          <dgm:chMax val="0"/>
          <dgm:chPref val="0"/>
          <dgm:bulletEnabled val="1"/>
        </dgm:presLayoutVars>
      </dgm:prSet>
      <dgm:spPr/>
    </dgm:pt>
    <dgm:pt modelId="{39B32F4C-74F6-4FAE-817B-FC6CDC55E853}" type="pres">
      <dgm:prSet presAssocID="{5FCDB27E-3382-4F68-A995-0A0AD907E087}" presName="parentText2" presStyleLbl="node1" presStyleIdx="1" presStyleCnt="3" custLinFactNeighborX="1029">
        <dgm:presLayoutVars>
          <dgm:chMax/>
          <dgm:chPref val="3"/>
          <dgm:bulletEnabled val="1"/>
        </dgm:presLayoutVars>
      </dgm:prSet>
      <dgm:spPr/>
    </dgm:pt>
    <dgm:pt modelId="{DB4211DA-4827-4A33-8D61-9EFC5C524A9D}" type="pres">
      <dgm:prSet presAssocID="{5FCDB27E-3382-4F68-A995-0A0AD907E087}" presName="childText2" presStyleLbl="solidAlignAcc1" presStyleIdx="1" presStyleCnt="3">
        <dgm:presLayoutVars>
          <dgm:chMax val="0"/>
          <dgm:chPref val="0"/>
          <dgm:bulletEnabled val="1"/>
        </dgm:presLayoutVars>
      </dgm:prSet>
      <dgm:spPr/>
    </dgm:pt>
    <dgm:pt modelId="{6BC7FA0F-E739-4AF8-8459-1F5B836946E0}" type="pres">
      <dgm:prSet presAssocID="{14A15624-28B0-47C8-B6EB-8269CFCE8AAD}" presName="parentText3" presStyleLbl="node1" presStyleIdx="2" presStyleCnt="3">
        <dgm:presLayoutVars>
          <dgm:chMax/>
          <dgm:chPref val="3"/>
          <dgm:bulletEnabled val="1"/>
        </dgm:presLayoutVars>
      </dgm:prSet>
      <dgm:spPr/>
    </dgm:pt>
    <dgm:pt modelId="{7019A638-7CF6-4C9E-BE20-E8205E282FE0}" type="pres">
      <dgm:prSet presAssocID="{14A15624-28B0-47C8-B6EB-8269CFCE8AAD}" presName="childText3" presStyleLbl="solidAlignAcc1" presStyleIdx="2" presStyleCnt="3">
        <dgm:presLayoutVars>
          <dgm:chMax val="0"/>
          <dgm:chPref val="0"/>
          <dgm:bulletEnabled val="1"/>
        </dgm:presLayoutVars>
      </dgm:prSet>
      <dgm:spPr/>
    </dgm:pt>
  </dgm:ptLst>
  <dgm:cxnLst>
    <dgm:cxn modelId="{613B1305-9101-49D4-B1C8-CA4C35BE6115}" srcId="{E1E2CFB2-14D2-42E6-907E-09A960CC2351}" destId="{5FCDB27E-3382-4F68-A995-0A0AD907E087}" srcOrd="1" destOrd="0" parTransId="{5182426D-398D-4BD0-9BBA-1716D60B63BF}" sibTransId="{F0B55ABA-86ED-419C-8507-E19F298CC3B7}"/>
    <dgm:cxn modelId="{12525016-D119-478B-AFB0-7FBB35494A48}" type="presOf" srcId="{14A15624-28B0-47C8-B6EB-8269CFCE8AAD}" destId="{6BC7FA0F-E739-4AF8-8459-1F5B836946E0}" srcOrd="0" destOrd="0" presId="urn:microsoft.com/office/officeart/2009/3/layout/IncreasingArrowsProcess"/>
    <dgm:cxn modelId="{6E897129-9688-4EB0-8947-7A0E05C5B6D4}" type="presOf" srcId="{7845556A-9F4F-4587-8F81-4801916DE038}" destId="{B91BEE97-1164-4FF4-BFAD-827F569DA623}" srcOrd="0" destOrd="0" presId="urn:microsoft.com/office/officeart/2009/3/layout/IncreasingArrowsProcess"/>
    <dgm:cxn modelId="{F168AB68-9695-46B1-8C90-6D2F682EE2A7}" type="presOf" srcId="{E1E2CFB2-14D2-42E6-907E-09A960CC2351}" destId="{1494E1B7-9329-4327-AFA0-C510CD707C5A}" srcOrd="0" destOrd="0" presId="urn:microsoft.com/office/officeart/2009/3/layout/IncreasingArrowsProcess"/>
    <dgm:cxn modelId="{54F9BA6E-CFC8-4057-80E1-7F670E138AE2}" srcId="{E1E2CFB2-14D2-42E6-907E-09A960CC2351}" destId="{14A15624-28B0-47C8-B6EB-8269CFCE8AAD}" srcOrd="2" destOrd="0" parTransId="{8EEBAC8D-89E5-442F-8D96-3B53E064FB1E}" sibTransId="{48DD33D8-D97E-41C9-BFDC-C415D214F3C0}"/>
    <dgm:cxn modelId="{02A9607C-46B3-408A-9A6F-F9F8449B8F27}" srcId="{5FCDB27E-3382-4F68-A995-0A0AD907E087}" destId="{96536EE3-24D2-4FE9-BF4C-EDA07CDA0DE4}" srcOrd="0" destOrd="0" parTransId="{A7E7BEE7-0B0D-40B1-9389-A10E8A4A3592}" sibTransId="{7CB0C16D-6381-46B9-BA02-820335295894}"/>
    <dgm:cxn modelId="{672392A4-82F5-4FBA-9A85-23EFC1DB2D6D}" type="presOf" srcId="{C4291B29-9347-4516-A87B-60C145573211}" destId="{7019A638-7CF6-4C9E-BE20-E8205E282FE0}" srcOrd="0" destOrd="0" presId="urn:microsoft.com/office/officeart/2009/3/layout/IncreasingArrowsProcess"/>
    <dgm:cxn modelId="{405A14AF-3B16-4668-A25A-037A3D11DA7B}" srcId="{E1E2CFB2-14D2-42E6-907E-09A960CC2351}" destId="{8515C889-1B48-4036-934B-E6294C84876F}" srcOrd="0" destOrd="0" parTransId="{46E632F5-D95C-4B6D-817D-D14A791F9760}" sibTransId="{2B556105-5B45-4287-A1B8-00384D940604}"/>
    <dgm:cxn modelId="{6C94ACBB-BEDE-4412-B23E-5FB3F6C76845}" type="presOf" srcId="{8515C889-1B48-4036-934B-E6294C84876F}" destId="{35B6E687-A889-4A3F-80C1-AB8D2281EEE3}" srcOrd="0" destOrd="0" presId="urn:microsoft.com/office/officeart/2009/3/layout/IncreasingArrowsProcess"/>
    <dgm:cxn modelId="{B202C2BC-DC35-4D6C-9297-D92E47ACB6D3}" srcId="{14A15624-28B0-47C8-B6EB-8269CFCE8AAD}" destId="{C4291B29-9347-4516-A87B-60C145573211}" srcOrd="0" destOrd="0" parTransId="{7E7CC878-DCFB-4FA1-BE21-7A283109AC30}" sibTransId="{CE467B18-FFAF-4C4B-ADE6-3C61CFF07368}"/>
    <dgm:cxn modelId="{B64BFDBD-D5C7-4DE8-8AC2-F16B5F45F24B}" type="presOf" srcId="{5FCDB27E-3382-4F68-A995-0A0AD907E087}" destId="{39B32F4C-74F6-4FAE-817B-FC6CDC55E853}" srcOrd="0" destOrd="0" presId="urn:microsoft.com/office/officeart/2009/3/layout/IncreasingArrowsProcess"/>
    <dgm:cxn modelId="{0BC1ACC9-60CB-4963-A7C5-B17C4A9DF777}" type="presOf" srcId="{96536EE3-24D2-4FE9-BF4C-EDA07CDA0DE4}" destId="{DB4211DA-4827-4A33-8D61-9EFC5C524A9D}" srcOrd="0" destOrd="0" presId="urn:microsoft.com/office/officeart/2009/3/layout/IncreasingArrowsProcess"/>
    <dgm:cxn modelId="{2D1B27F3-5E7F-4622-9B95-75FDD19D36DE}" srcId="{8515C889-1B48-4036-934B-E6294C84876F}" destId="{7845556A-9F4F-4587-8F81-4801916DE038}" srcOrd="0" destOrd="0" parTransId="{188FDCAE-17F3-4E2A-A8C8-1EAE4C5D9303}" sibTransId="{FF9FBC42-CB5B-48DC-AC98-748FA4895277}"/>
    <dgm:cxn modelId="{BDA61D86-91B2-4B25-AFC5-74B6CDE30C46}" type="presParOf" srcId="{1494E1B7-9329-4327-AFA0-C510CD707C5A}" destId="{35B6E687-A889-4A3F-80C1-AB8D2281EEE3}" srcOrd="0" destOrd="0" presId="urn:microsoft.com/office/officeart/2009/3/layout/IncreasingArrowsProcess"/>
    <dgm:cxn modelId="{416002EA-BF5C-4AFF-B147-E450EF0F58F1}" type="presParOf" srcId="{1494E1B7-9329-4327-AFA0-C510CD707C5A}" destId="{B91BEE97-1164-4FF4-BFAD-827F569DA623}" srcOrd="1" destOrd="0" presId="urn:microsoft.com/office/officeart/2009/3/layout/IncreasingArrowsProcess"/>
    <dgm:cxn modelId="{6B352EE4-4F2B-4F84-9BC5-B8FB15EA5CD8}" type="presParOf" srcId="{1494E1B7-9329-4327-AFA0-C510CD707C5A}" destId="{39B32F4C-74F6-4FAE-817B-FC6CDC55E853}" srcOrd="2" destOrd="0" presId="urn:microsoft.com/office/officeart/2009/3/layout/IncreasingArrowsProcess"/>
    <dgm:cxn modelId="{2842DE28-60C8-4D9D-B8D7-A589C141FFD0}" type="presParOf" srcId="{1494E1B7-9329-4327-AFA0-C510CD707C5A}" destId="{DB4211DA-4827-4A33-8D61-9EFC5C524A9D}" srcOrd="3" destOrd="0" presId="urn:microsoft.com/office/officeart/2009/3/layout/IncreasingArrowsProcess"/>
    <dgm:cxn modelId="{C654A380-5780-4549-BCB2-A86F562D8757}" type="presParOf" srcId="{1494E1B7-9329-4327-AFA0-C510CD707C5A}" destId="{6BC7FA0F-E739-4AF8-8459-1F5B836946E0}" srcOrd="4" destOrd="0" presId="urn:microsoft.com/office/officeart/2009/3/layout/IncreasingArrowsProcess"/>
    <dgm:cxn modelId="{D955256A-3886-4A3D-806E-DE0A5FE3BD82}" type="presParOf" srcId="{1494E1B7-9329-4327-AFA0-C510CD707C5A}" destId="{7019A638-7CF6-4C9E-BE20-E8205E282FE0}"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7BA1DB-E232-4AD7-B821-A350FA82A74B}" type="doc">
      <dgm:prSet loTypeId="urn:microsoft.com/office/officeart/2005/8/layout/arrow5" loCatId="process" qsTypeId="urn:microsoft.com/office/officeart/2005/8/quickstyle/simple4" qsCatId="simple" csTypeId="urn:microsoft.com/office/officeart/2005/8/colors/colorful5" csCatId="colorful" phldr="1"/>
      <dgm:spPr/>
      <dgm:t>
        <a:bodyPr/>
        <a:lstStyle/>
        <a:p>
          <a:endParaRPr lang="de-DE"/>
        </a:p>
      </dgm:t>
    </dgm:pt>
    <dgm:pt modelId="{43CA4FE1-147F-4FDE-8C31-B89BDAB3CFA0}">
      <dgm:prSet phldrT="[Text]"/>
      <dgm:spPr>
        <a:solidFill>
          <a:srgbClr val="FFC000"/>
        </a:solidFill>
      </dgm:spPr>
      <dgm:t>
        <a:bodyPr/>
        <a:lstStyle/>
        <a:p>
          <a:r>
            <a:rPr lang="de-DE" dirty="0"/>
            <a:t>Lob, Positives, WOW!</a:t>
          </a:r>
        </a:p>
      </dgm:t>
    </dgm:pt>
    <dgm:pt modelId="{EE7F0CA7-3A84-406B-A5F6-17092782A1AA}" type="parTrans" cxnId="{7D99C2FB-65FD-4F7E-99FF-73905FDE92D1}">
      <dgm:prSet/>
      <dgm:spPr/>
      <dgm:t>
        <a:bodyPr/>
        <a:lstStyle/>
        <a:p>
          <a:endParaRPr lang="de-DE"/>
        </a:p>
      </dgm:t>
    </dgm:pt>
    <dgm:pt modelId="{A0F6E0A5-BADB-497B-9567-5A64754C7D09}" type="sibTrans" cxnId="{7D99C2FB-65FD-4F7E-99FF-73905FDE92D1}">
      <dgm:prSet/>
      <dgm:spPr/>
      <dgm:t>
        <a:bodyPr/>
        <a:lstStyle/>
        <a:p>
          <a:endParaRPr lang="de-DE"/>
        </a:p>
      </dgm:t>
    </dgm:pt>
    <dgm:pt modelId="{86DB41F8-77B8-4E36-B40F-B683F956CC06}">
      <dgm:prSet phldrT="[Text]"/>
      <dgm:spPr/>
      <dgm:t>
        <a:bodyPr/>
        <a:lstStyle/>
        <a:p>
          <a:r>
            <a:rPr lang="de-DE" dirty="0"/>
            <a:t>Das nehme ich für mich mit.</a:t>
          </a:r>
        </a:p>
      </dgm:t>
    </dgm:pt>
    <dgm:pt modelId="{4E5F8CCA-88B7-4552-A2F3-425AFD8165A7}" type="parTrans" cxnId="{3DACB1DD-6198-4CAF-9592-82FBF07F7F87}">
      <dgm:prSet/>
      <dgm:spPr/>
      <dgm:t>
        <a:bodyPr/>
        <a:lstStyle/>
        <a:p>
          <a:endParaRPr lang="de-DE"/>
        </a:p>
      </dgm:t>
    </dgm:pt>
    <dgm:pt modelId="{B9976CE1-CB1C-48C5-BDA6-E25590072AA3}" type="sibTrans" cxnId="{3DACB1DD-6198-4CAF-9592-82FBF07F7F87}">
      <dgm:prSet/>
      <dgm:spPr/>
      <dgm:t>
        <a:bodyPr/>
        <a:lstStyle/>
        <a:p>
          <a:endParaRPr lang="de-DE"/>
        </a:p>
      </dgm:t>
    </dgm:pt>
    <dgm:pt modelId="{BEC2920C-FD40-484A-A9AD-BB08B8EF09EC}" type="pres">
      <dgm:prSet presAssocID="{9C7BA1DB-E232-4AD7-B821-A350FA82A74B}" presName="diagram" presStyleCnt="0">
        <dgm:presLayoutVars>
          <dgm:dir/>
          <dgm:resizeHandles val="exact"/>
        </dgm:presLayoutVars>
      </dgm:prSet>
      <dgm:spPr/>
    </dgm:pt>
    <dgm:pt modelId="{A37BC77D-CABE-4B3A-8EBE-80BD305FF584}" type="pres">
      <dgm:prSet presAssocID="{43CA4FE1-147F-4FDE-8C31-B89BDAB3CFA0}" presName="arrow" presStyleLbl="node1" presStyleIdx="0" presStyleCnt="2" custRadScaleRad="100861" custRadScaleInc="-6958">
        <dgm:presLayoutVars>
          <dgm:bulletEnabled val="1"/>
        </dgm:presLayoutVars>
      </dgm:prSet>
      <dgm:spPr/>
    </dgm:pt>
    <dgm:pt modelId="{AFBDA9FE-2170-42AF-AFC4-96BD8A61734D}" type="pres">
      <dgm:prSet presAssocID="{86DB41F8-77B8-4E36-B40F-B683F956CC06}" presName="arrow" presStyleLbl="node1" presStyleIdx="1" presStyleCnt="2" custRadScaleRad="100087" custRadScaleInc="254">
        <dgm:presLayoutVars>
          <dgm:bulletEnabled val="1"/>
        </dgm:presLayoutVars>
      </dgm:prSet>
      <dgm:spPr/>
    </dgm:pt>
  </dgm:ptLst>
  <dgm:cxnLst>
    <dgm:cxn modelId="{3C5FAD03-1E96-4B2F-8C36-6137DFF8A035}" type="presOf" srcId="{86DB41F8-77B8-4E36-B40F-B683F956CC06}" destId="{AFBDA9FE-2170-42AF-AFC4-96BD8A61734D}" srcOrd="0" destOrd="0" presId="urn:microsoft.com/office/officeart/2005/8/layout/arrow5"/>
    <dgm:cxn modelId="{589B4811-C408-4B52-B316-364CEB72C7EB}" type="presOf" srcId="{9C7BA1DB-E232-4AD7-B821-A350FA82A74B}" destId="{BEC2920C-FD40-484A-A9AD-BB08B8EF09EC}" srcOrd="0" destOrd="0" presId="urn:microsoft.com/office/officeart/2005/8/layout/arrow5"/>
    <dgm:cxn modelId="{26F1F718-A15F-4B2E-9C03-E048B16A1261}" type="presOf" srcId="{43CA4FE1-147F-4FDE-8C31-B89BDAB3CFA0}" destId="{A37BC77D-CABE-4B3A-8EBE-80BD305FF584}" srcOrd="0" destOrd="0" presId="urn:microsoft.com/office/officeart/2005/8/layout/arrow5"/>
    <dgm:cxn modelId="{3DACB1DD-6198-4CAF-9592-82FBF07F7F87}" srcId="{9C7BA1DB-E232-4AD7-B821-A350FA82A74B}" destId="{86DB41F8-77B8-4E36-B40F-B683F956CC06}" srcOrd="1" destOrd="0" parTransId="{4E5F8CCA-88B7-4552-A2F3-425AFD8165A7}" sibTransId="{B9976CE1-CB1C-48C5-BDA6-E25590072AA3}"/>
    <dgm:cxn modelId="{7D99C2FB-65FD-4F7E-99FF-73905FDE92D1}" srcId="{9C7BA1DB-E232-4AD7-B821-A350FA82A74B}" destId="{43CA4FE1-147F-4FDE-8C31-B89BDAB3CFA0}" srcOrd="0" destOrd="0" parTransId="{EE7F0CA7-3A84-406B-A5F6-17092782A1AA}" sibTransId="{A0F6E0A5-BADB-497B-9567-5A64754C7D09}"/>
    <dgm:cxn modelId="{6C461CC2-B2AA-4807-B8CA-FB6117ECA130}" type="presParOf" srcId="{BEC2920C-FD40-484A-A9AD-BB08B8EF09EC}" destId="{A37BC77D-CABE-4B3A-8EBE-80BD305FF584}" srcOrd="0" destOrd="0" presId="urn:microsoft.com/office/officeart/2005/8/layout/arrow5"/>
    <dgm:cxn modelId="{DB276560-6AF3-4DE4-AA5E-5189EC3B5AD2}" type="presParOf" srcId="{BEC2920C-FD40-484A-A9AD-BB08B8EF09EC}" destId="{AFBDA9FE-2170-42AF-AFC4-96BD8A61734D}"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DE5BAF-B5D7-43FE-BA14-30316D091D26}" type="doc">
      <dgm:prSet loTypeId="urn:microsoft.com/office/officeart/2005/8/layout/hChevron3" loCatId="process" qsTypeId="urn:microsoft.com/office/officeart/2005/8/quickstyle/simple1" qsCatId="simple" csTypeId="urn:microsoft.com/office/officeart/2005/8/colors/colorful5" csCatId="colorful" phldr="1"/>
      <dgm:spPr/>
      <dgm:t>
        <a:bodyPr/>
        <a:lstStyle/>
        <a:p>
          <a:endParaRPr lang="de-DE"/>
        </a:p>
      </dgm:t>
    </dgm:pt>
    <dgm:pt modelId="{85EE8D45-3493-422E-A49F-F8C009C5E8E6}">
      <dgm:prSet phldrT="[Text]"/>
      <dgm:spPr/>
      <dgm:t>
        <a:bodyPr/>
        <a:lstStyle/>
        <a:p>
          <a:r>
            <a:rPr lang="de-DE" b="1" dirty="0"/>
            <a:t>KiTa / Kindergarten</a:t>
          </a:r>
        </a:p>
      </dgm:t>
    </dgm:pt>
    <dgm:pt modelId="{EC3442F3-6395-4A8F-BC5C-D5D087B92546}" type="parTrans" cxnId="{985B3A74-A329-402A-8017-014C384E5F64}">
      <dgm:prSet/>
      <dgm:spPr/>
      <dgm:t>
        <a:bodyPr/>
        <a:lstStyle/>
        <a:p>
          <a:endParaRPr lang="de-DE"/>
        </a:p>
      </dgm:t>
    </dgm:pt>
    <dgm:pt modelId="{C390C741-496A-4454-96AC-F20CD5273613}" type="sibTrans" cxnId="{985B3A74-A329-402A-8017-014C384E5F64}">
      <dgm:prSet/>
      <dgm:spPr/>
      <dgm:t>
        <a:bodyPr/>
        <a:lstStyle/>
        <a:p>
          <a:endParaRPr lang="de-DE"/>
        </a:p>
      </dgm:t>
    </dgm:pt>
    <dgm:pt modelId="{C2D294A7-D543-4CEA-BF14-C7DFA9053FF5}">
      <dgm:prSet phldrT="[Text]"/>
      <dgm:spPr/>
      <dgm:t>
        <a:bodyPr/>
        <a:lstStyle/>
        <a:p>
          <a:r>
            <a:rPr lang="de-DE" b="1" dirty="0"/>
            <a:t>Schule</a:t>
          </a:r>
        </a:p>
      </dgm:t>
    </dgm:pt>
    <dgm:pt modelId="{B62AE4B3-5309-4CB8-9E8E-3BC1C1937865}" type="parTrans" cxnId="{30653F6F-A302-443E-B3DC-2504E5D50BB0}">
      <dgm:prSet/>
      <dgm:spPr/>
      <dgm:t>
        <a:bodyPr/>
        <a:lstStyle/>
        <a:p>
          <a:endParaRPr lang="de-DE"/>
        </a:p>
      </dgm:t>
    </dgm:pt>
    <dgm:pt modelId="{4C45084B-1C37-469D-AD66-DA48D561896F}" type="sibTrans" cxnId="{30653F6F-A302-443E-B3DC-2504E5D50BB0}">
      <dgm:prSet/>
      <dgm:spPr/>
      <dgm:t>
        <a:bodyPr/>
        <a:lstStyle/>
        <a:p>
          <a:endParaRPr lang="de-DE"/>
        </a:p>
      </dgm:t>
    </dgm:pt>
    <dgm:pt modelId="{859FDA61-D00E-4DF7-A9A4-725BB19D5607}">
      <dgm:prSet phldrT="[Text]"/>
      <dgm:spPr/>
      <dgm:t>
        <a:bodyPr/>
        <a:lstStyle/>
        <a:p>
          <a:r>
            <a:rPr lang="de-DE" b="1" dirty="0"/>
            <a:t>Studium / Beruf</a:t>
          </a:r>
        </a:p>
      </dgm:t>
    </dgm:pt>
    <dgm:pt modelId="{AD0562AD-9E8B-45E3-8A00-32DBD645AC78}" type="parTrans" cxnId="{F54BC1C9-8E21-4FBD-8599-6C3015F8389F}">
      <dgm:prSet/>
      <dgm:spPr/>
      <dgm:t>
        <a:bodyPr/>
        <a:lstStyle/>
        <a:p>
          <a:endParaRPr lang="de-DE"/>
        </a:p>
      </dgm:t>
    </dgm:pt>
    <dgm:pt modelId="{EDB92BA6-D10A-4AAF-AAF2-2E0C98D4FC47}" type="sibTrans" cxnId="{F54BC1C9-8E21-4FBD-8599-6C3015F8389F}">
      <dgm:prSet/>
      <dgm:spPr/>
      <dgm:t>
        <a:bodyPr/>
        <a:lstStyle/>
        <a:p>
          <a:endParaRPr lang="de-DE"/>
        </a:p>
      </dgm:t>
    </dgm:pt>
    <dgm:pt modelId="{9AA37C68-3A13-46AE-B5B4-5F169E27D865}">
      <dgm:prSet phldrT="[Text]"/>
      <dgm:spPr/>
      <dgm:t>
        <a:bodyPr/>
        <a:lstStyle/>
        <a:p>
          <a:r>
            <a:rPr lang="de-DE" b="1" dirty="0"/>
            <a:t>Grundschule</a:t>
          </a:r>
        </a:p>
      </dgm:t>
    </dgm:pt>
    <dgm:pt modelId="{DA848987-F331-4C32-8C60-A3AC888A8B2D}" type="parTrans" cxnId="{0EB9097A-48DE-4E68-B658-DF05CACD4AEE}">
      <dgm:prSet/>
      <dgm:spPr/>
      <dgm:t>
        <a:bodyPr/>
        <a:lstStyle/>
        <a:p>
          <a:endParaRPr lang="de-DE"/>
        </a:p>
      </dgm:t>
    </dgm:pt>
    <dgm:pt modelId="{AB177612-BD54-40F0-8C7A-86B9E694EA0E}" type="sibTrans" cxnId="{0EB9097A-48DE-4E68-B658-DF05CACD4AEE}">
      <dgm:prSet/>
      <dgm:spPr/>
      <dgm:t>
        <a:bodyPr/>
        <a:lstStyle/>
        <a:p>
          <a:endParaRPr lang="de-DE"/>
        </a:p>
      </dgm:t>
    </dgm:pt>
    <dgm:pt modelId="{DFE5C1C0-5C08-4A85-BFB5-287F9CF8D967}" type="pres">
      <dgm:prSet presAssocID="{80DE5BAF-B5D7-43FE-BA14-30316D091D26}" presName="Name0" presStyleCnt="0">
        <dgm:presLayoutVars>
          <dgm:dir/>
          <dgm:resizeHandles val="exact"/>
        </dgm:presLayoutVars>
      </dgm:prSet>
      <dgm:spPr/>
    </dgm:pt>
    <dgm:pt modelId="{0FBD2912-35DD-4806-A6AC-A391E7A10DC6}" type="pres">
      <dgm:prSet presAssocID="{85EE8D45-3493-422E-A49F-F8C009C5E8E6}" presName="parTxOnly" presStyleLbl="node1" presStyleIdx="0" presStyleCnt="4">
        <dgm:presLayoutVars>
          <dgm:bulletEnabled val="1"/>
        </dgm:presLayoutVars>
      </dgm:prSet>
      <dgm:spPr/>
    </dgm:pt>
    <dgm:pt modelId="{8D6E920A-1964-4D48-B40B-8D2AA532A096}" type="pres">
      <dgm:prSet presAssocID="{C390C741-496A-4454-96AC-F20CD5273613}" presName="parSpace" presStyleCnt="0"/>
      <dgm:spPr/>
    </dgm:pt>
    <dgm:pt modelId="{2850A7FF-4D8F-4F99-A921-117BEC81A7C0}" type="pres">
      <dgm:prSet presAssocID="{9AA37C68-3A13-46AE-B5B4-5F169E27D865}" presName="parTxOnly" presStyleLbl="node1" presStyleIdx="1" presStyleCnt="4">
        <dgm:presLayoutVars>
          <dgm:bulletEnabled val="1"/>
        </dgm:presLayoutVars>
      </dgm:prSet>
      <dgm:spPr/>
    </dgm:pt>
    <dgm:pt modelId="{19EF8238-94E3-4450-BECB-EA96AC805596}" type="pres">
      <dgm:prSet presAssocID="{AB177612-BD54-40F0-8C7A-86B9E694EA0E}" presName="parSpace" presStyleCnt="0"/>
      <dgm:spPr/>
    </dgm:pt>
    <dgm:pt modelId="{9005EE3A-7429-42A0-AE6C-38E73C74C661}" type="pres">
      <dgm:prSet presAssocID="{C2D294A7-D543-4CEA-BF14-C7DFA9053FF5}" presName="parTxOnly" presStyleLbl="node1" presStyleIdx="2" presStyleCnt="4">
        <dgm:presLayoutVars>
          <dgm:bulletEnabled val="1"/>
        </dgm:presLayoutVars>
      </dgm:prSet>
      <dgm:spPr/>
    </dgm:pt>
    <dgm:pt modelId="{20F64D47-700D-48E8-B953-22CDF3EF2C22}" type="pres">
      <dgm:prSet presAssocID="{4C45084B-1C37-469D-AD66-DA48D561896F}" presName="parSpace" presStyleCnt="0"/>
      <dgm:spPr/>
    </dgm:pt>
    <dgm:pt modelId="{A797A0F7-3B5E-4A8D-BA24-E61A6C85345E}" type="pres">
      <dgm:prSet presAssocID="{859FDA61-D00E-4DF7-A9A4-725BB19D5607}" presName="parTxOnly" presStyleLbl="node1" presStyleIdx="3" presStyleCnt="4">
        <dgm:presLayoutVars>
          <dgm:bulletEnabled val="1"/>
        </dgm:presLayoutVars>
      </dgm:prSet>
      <dgm:spPr/>
    </dgm:pt>
  </dgm:ptLst>
  <dgm:cxnLst>
    <dgm:cxn modelId="{C8387324-E51C-4440-AAD2-5021BE950DE5}" type="presOf" srcId="{85EE8D45-3493-422E-A49F-F8C009C5E8E6}" destId="{0FBD2912-35DD-4806-A6AC-A391E7A10DC6}" srcOrd="0" destOrd="0" presId="urn:microsoft.com/office/officeart/2005/8/layout/hChevron3"/>
    <dgm:cxn modelId="{C5F33432-C1D9-44F6-AA49-2611A78A8CF8}" type="presOf" srcId="{859FDA61-D00E-4DF7-A9A4-725BB19D5607}" destId="{A797A0F7-3B5E-4A8D-BA24-E61A6C85345E}" srcOrd="0" destOrd="0" presId="urn:microsoft.com/office/officeart/2005/8/layout/hChevron3"/>
    <dgm:cxn modelId="{7D6D0B4F-1C95-474B-83E8-6C40BC8E9A62}" type="presOf" srcId="{C2D294A7-D543-4CEA-BF14-C7DFA9053FF5}" destId="{9005EE3A-7429-42A0-AE6C-38E73C74C661}" srcOrd="0" destOrd="0" presId="urn:microsoft.com/office/officeart/2005/8/layout/hChevron3"/>
    <dgm:cxn modelId="{30653F6F-A302-443E-B3DC-2504E5D50BB0}" srcId="{80DE5BAF-B5D7-43FE-BA14-30316D091D26}" destId="{C2D294A7-D543-4CEA-BF14-C7DFA9053FF5}" srcOrd="2" destOrd="0" parTransId="{B62AE4B3-5309-4CB8-9E8E-3BC1C1937865}" sibTransId="{4C45084B-1C37-469D-AD66-DA48D561896F}"/>
    <dgm:cxn modelId="{985B3A74-A329-402A-8017-014C384E5F64}" srcId="{80DE5BAF-B5D7-43FE-BA14-30316D091D26}" destId="{85EE8D45-3493-422E-A49F-F8C009C5E8E6}" srcOrd="0" destOrd="0" parTransId="{EC3442F3-6395-4A8F-BC5C-D5D087B92546}" sibTransId="{C390C741-496A-4454-96AC-F20CD5273613}"/>
    <dgm:cxn modelId="{0EB9097A-48DE-4E68-B658-DF05CACD4AEE}" srcId="{80DE5BAF-B5D7-43FE-BA14-30316D091D26}" destId="{9AA37C68-3A13-46AE-B5B4-5F169E27D865}" srcOrd="1" destOrd="0" parTransId="{DA848987-F331-4C32-8C60-A3AC888A8B2D}" sibTransId="{AB177612-BD54-40F0-8C7A-86B9E694EA0E}"/>
    <dgm:cxn modelId="{C579297B-6D66-4A86-A431-8C63731EEE87}" type="presOf" srcId="{9AA37C68-3A13-46AE-B5B4-5F169E27D865}" destId="{2850A7FF-4D8F-4F99-A921-117BEC81A7C0}" srcOrd="0" destOrd="0" presId="urn:microsoft.com/office/officeart/2005/8/layout/hChevron3"/>
    <dgm:cxn modelId="{F54BC1C9-8E21-4FBD-8599-6C3015F8389F}" srcId="{80DE5BAF-B5D7-43FE-BA14-30316D091D26}" destId="{859FDA61-D00E-4DF7-A9A4-725BB19D5607}" srcOrd="3" destOrd="0" parTransId="{AD0562AD-9E8B-45E3-8A00-32DBD645AC78}" sibTransId="{EDB92BA6-D10A-4AAF-AAF2-2E0C98D4FC47}"/>
    <dgm:cxn modelId="{7ED4FED1-5100-4FE6-A1E0-7795C319B7A4}" type="presOf" srcId="{80DE5BAF-B5D7-43FE-BA14-30316D091D26}" destId="{DFE5C1C0-5C08-4A85-BFB5-287F9CF8D967}" srcOrd="0" destOrd="0" presId="urn:microsoft.com/office/officeart/2005/8/layout/hChevron3"/>
    <dgm:cxn modelId="{FD3BE1BA-809B-48C8-AB86-823F40AE25BF}" type="presParOf" srcId="{DFE5C1C0-5C08-4A85-BFB5-287F9CF8D967}" destId="{0FBD2912-35DD-4806-A6AC-A391E7A10DC6}" srcOrd="0" destOrd="0" presId="urn:microsoft.com/office/officeart/2005/8/layout/hChevron3"/>
    <dgm:cxn modelId="{2927D7FA-2CF6-46C8-A400-FFB5A2160E9D}" type="presParOf" srcId="{DFE5C1C0-5C08-4A85-BFB5-287F9CF8D967}" destId="{8D6E920A-1964-4D48-B40B-8D2AA532A096}" srcOrd="1" destOrd="0" presId="urn:microsoft.com/office/officeart/2005/8/layout/hChevron3"/>
    <dgm:cxn modelId="{F53C504B-05A2-4B07-8D55-8CA01C3A1754}" type="presParOf" srcId="{DFE5C1C0-5C08-4A85-BFB5-287F9CF8D967}" destId="{2850A7FF-4D8F-4F99-A921-117BEC81A7C0}" srcOrd="2" destOrd="0" presId="urn:microsoft.com/office/officeart/2005/8/layout/hChevron3"/>
    <dgm:cxn modelId="{EA1485DF-FA4F-4619-864C-4ECADEAA0EDB}" type="presParOf" srcId="{DFE5C1C0-5C08-4A85-BFB5-287F9CF8D967}" destId="{19EF8238-94E3-4450-BECB-EA96AC805596}" srcOrd="3" destOrd="0" presId="urn:microsoft.com/office/officeart/2005/8/layout/hChevron3"/>
    <dgm:cxn modelId="{0DDB5D8E-7243-4006-9565-123B745E7124}" type="presParOf" srcId="{DFE5C1C0-5C08-4A85-BFB5-287F9CF8D967}" destId="{9005EE3A-7429-42A0-AE6C-38E73C74C661}" srcOrd="4" destOrd="0" presId="urn:microsoft.com/office/officeart/2005/8/layout/hChevron3"/>
    <dgm:cxn modelId="{B4CBC413-7E51-42B0-BB99-098DE6AA0575}" type="presParOf" srcId="{DFE5C1C0-5C08-4A85-BFB5-287F9CF8D967}" destId="{20F64D47-700D-48E8-B953-22CDF3EF2C22}" srcOrd="5" destOrd="0" presId="urn:microsoft.com/office/officeart/2005/8/layout/hChevron3"/>
    <dgm:cxn modelId="{6F348E60-2AA4-4A1C-B268-31B9F510B7C1}" type="presParOf" srcId="{DFE5C1C0-5C08-4A85-BFB5-287F9CF8D967}" destId="{A797A0F7-3B5E-4A8D-BA24-E61A6C85345E}"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0BB0AA-6788-4A6C-B2B9-515D8E1ADE36}" type="doc">
      <dgm:prSet loTypeId="urn:microsoft.com/office/officeart/2005/8/layout/hierarchy4" loCatId="hierarchy" qsTypeId="urn:microsoft.com/office/officeart/2005/8/quickstyle/simple1" qsCatId="simple" csTypeId="urn:microsoft.com/office/officeart/2005/8/colors/colorful4" csCatId="colorful" phldr="1"/>
      <dgm:spPr/>
      <dgm:t>
        <a:bodyPr/>
        <a:lstStyle/>
        <a:p>
          <a:endParaRPr lang="de-DE"/>
        </a:p>
      </dgm:t>
    </dgm:pt>
    <dgm:pt modelId="{7E185582-02DA-46DE-9BEF-4EA27004FAF9}">
      <dgm:prSet phldrT="[Text]"/>
      <dgm:spPr>
        <a:solidFill>
          <a:srgbClr val="92D050"/>
        </a:solidFill>
      </dgm:spPr>
      <dgm:t>
        <a:bodyPr/>
        <a:lstStyle/>
        <a:p>
          <a:r>
            <a:rPr lang="de-DE" dirty="0"/>
            <a:t>Der </a:t>
          </a:r>
          <a:r>
            <a:rPr lang="de-DE" b="1" dirty="0"/>
            <a:t>DaZ</a:t>
          </a:r>
          <a:r>
            <a:rPr lang="de-DE" dirty="0"/>
            <a:t> Weg</a:t>
          </a:r>
        </a:p>
      </dgm:t>
    </dgm:pt>
    <dgm:pt modelId="{F4C660F9-4592-4C6D-846B-46594D50559E}" type="parTrans" cxnId="{7AE5D09A-8874-4F86-B4A0-3F1CC0FF2CFD}">
      <dgm:prSet/>
      <dgm:spPr/>
      <dgm:t>
        <a:bodyPr/>
        <a:lstStyle/>
        <a:p>
          <a:endParaRPr lang="de-DE"/>
        </a:p>
      </dgm:t>
    </dgm:pt>
    <dgm:pt modelId="{ABB5B7F1-8FF4-4B21-B47E-CAC51F9702BF}" type="sibTrans" cxnId="{7AE5D09A-8874-4F86-B4A0-3F1CC0FF2CFD}">
      <dgm:prSet/>
      <dgm:spPr/>
      <dgm:t>
        <a:bodyPr/>
        <a:lstStyle/>
        <a:p>
          <a:endParaRPr lang="de-DE"/>
        </a:p>
      </dgm:t>
    </dgm:pt>
    <dgm:pt modelId="{7507DEB6-E59C-49D1-A2E1-86271AC74951}">
      <dgm:prSet phldrT="[Text]" custT="1"/>
      <dgm:spPr/>
      <dgm:t>
        <a:bodyPr/>
        <a:lstStyle/>
        <a:p>
          <a:r>
            <a:rPr lang="de-DE" sz="1800" b="1" dirty="0"/>
            <a:t>Spracharme SuS </a:t>
          </a:r>
          <a:r>
            <a:rPr lang="de-DE" sz="1800" dirty="0"/>
            <a:t>unterrichten …</a:t>
          </a:r>
        </a:p>
      </dgm:t>
    </dgm:pt>
    <dgm:pt modelId="{33987B40-907C-4E7B-ACBB-8224DFD2BCEF}" type="parTrans" cxnId="{AF976245-FF38-4F0B-8D78-B32C56A006EE}">
      <dgm:prSet/>
      <dgm:spPr/>
      <dgm:t>
        <a:bodyPr/>
        <a:lstStyle/>
        <a:p>
          <a:endParaRPr lang="de-DE"/>
        </a:p>
      </dgm:t>
    </dgm:pt>
    <dgm:pt modelId="{0A146C67-77E0-4853-B2F7-BDF1C922CA20}" type="sibTrans" cxnId="{AF976245-FF38-4F0B-8D78-B32C56A006EE}">
      <dgm:prSet/>
      <dgm:spPr/>
      <dgm:t>
        <a:bodyPr/>
        <a:lstStyle/>
        <a:p>
          <a:endParaRPr lang="de-DE"/>
        </a:p>
      </dgm:t>
    </dgm:pt>
    <dgm:pt modelId="{477C4919-D021-4A7E-A80F-F68032089A5D}">
      <dgm:prSet phldrT="[Text]" custT="1"/>
      <dgm:spPr/>
      <dgm:t>
        <a:bodyPr/>
        <a:lstStyle/>
        <a:p>
          <a:r>
            <a:rPr lang="de-DE" sz="1600" b="1" dirty="0"/>
            <a:t>Heraus-forderungen?</a:t>
          </a:r>
        </a:p>
      </dgm:t>
    </dgm:pt>
    <dgm:pt modelId="{6BE92EE0-532B-49E3-8E1B-FC63A1461C75}" type="parTrans" cxnId="{D00FF41F-BFB4-4DE1-816C-BD8C7A9D288D}">
      <dgm:prSet/>
      <dgm:spPr/>
      <dgm:t>
        <a:bodyPr/>
        <a:lstStyle/>
        <a:p>
          <a:endParaRPr lang="de-DE"/>
        </a:p>
      </dgm:t>
    </dgm:pt>
    <dgm:pt modelId="{56B90508-8640-4A51-AD7E-0F42D3C8B849}" type="sibTrans" cxnId="{D00FF41F-BFB4-4DE1-816C-BD8C7A9D288D}">
      <dgm:prSet/>
      <dgm:spPr/>
      <dgm:t>
        <a:bodyPr/>
        <a:lstStyle/>
        <a:p>
          <a:endParaRPr lang="de-DE"/>
        </a:p>
      </dgm:t>
    </dgm:pt>
    <dgm:pt modelId="{1EECBD45-9875-4865-B41E-EFC426296FA1}">
      <dgm:prSet phldrT="[Text]" custT="1"/>
      <dgm:spPr/>
      <dgm:t>
        <a:bodyPr/>
        <a:lstStyle/>
        <a:p>
          <a:r>
            <a:rPr lang="de-DE" sz="1800" b="1" dirty="0"/>
            <a:t>Lösungen?</a:t>
          </a:r>
        </a:p>
      </dgm:t>
    </dgm:pt>
    <dgm:pt modelId="{3F1F5716-BD5A-48E7-97E3-7D9F14747A7D}" type="parTrans" cxnId="{A5796666-4D92-4F35-A089-F87154DDD709}">
      <dgm:prSet/>
      <dgm:spPr/>
      <dgm:t>
        <a:bodyPr/>
        <a:lstStyle/>
        <a:p>
          <a:endParaRPr lang="de-DE"/>
        </a:p>
      </dgm:t>
    </dgm:pt>
    <dgm:pt modelId="{463E2739-02F4-4372-8098-09EF40810B7F}" type="sibTrans" cxnId="{A5796666-4D92-4F35-A089-F87154DDD709}">
      <dgm:prSet/>
      <dgm:spPr/>
      <dgm:t>
        <a:bodyPr/>
        <a:lstStyle/>
        <a:p>
          <a:endParaRPr lang="de-DE"/>
        </a:p>
      </dgm:t>
    </dgm:pt>
    <dgm:pt modelId="{49570A14-2AD4-4E3C-8BAD-F9EEDCE8BCFA}">
      <dgm:prSet phldrT="[Text]" custT="1"/>
      <dgm:spPr/>
      <dgm:t>
        <a:bodyPr/>
        <a:lstStyle/>
        <a:p>
          <a:r>
            <a:rPr lang="de-DE" sz="1800" b="1" dirty="0"/>
            <a:t>Ausbildung?</a:t>
          </a:r>
        </a:p>
      </dgm:t>
    </dgm:pt>
    <dgm:pt modelId="{0164AD00-6983-4107-A8B6-78E07E89B1D9}" type="parTrans" cxnId="{1BCC9CB6-1FF7-41BB-9C02-DD1C74E50259}">
      <dgm:prSet/>
      <dgm:spPr/>
      <dgm:t>
        <a:bodyPr/>
        <a:lstStyle/>
        <a:p>
          <a:endParaRPr lang="de-DE"/>
        </a:p>
      </dgm:t>
    </dgm:pt>
    <dgm:pt modelId="{F809CF56-6268-4CED-B62D-C1AB81BC8070}" type="sibTrans" cxnId="{1BCC9CB6-1FF7-41BB-9C02-DD1C74E50259}">
      <dgm:prSet/>
      <dgm:spPr/>
      <dgm:t>
        <a:bodyPr/>
        <a:lstStyle/>
        <a:p>
          <a:endParaRPr lang="de-DE"/>
        </a:p>
      </dgm:t>
    </dgm:pt>
    <dgm:pt modelId="{6AA745F7-654E-4443-BF80-94E10241B633}" type="pres">
      <dgm:prSet presAssocID="{160BB0AA-6788-4A6C-B2B9-515D8E1ADE36}" presName="Name0" presStyleCnt="0">
        <dgm:presLayoutVars>
          <dgm:chPref val="1"/>
          <dgm:dir/>
          <dgm:animOne val="branch"/>
          <dgm:animLvl val="lvl"/>
          <dgm:resizeHandles/>
        </dgm:presLayoutVars>
      </dgm:prSet>
      <dgm:spPr/>
    </dgm:pt>
    <dgm:pt modelId="{2BCBAD85-0C9A-4B97-A81A-D36157DC779F}" type="pres">
      <dgm:prSet presAssocID="{7E185582-02DA-46DE-9BEF-4EA27004FAF9}" presName="vertOne" presStyleCnt="0"/>
      <dgm:spPr/>
    </dgm:pt>
    <dgm:pt modelId="{C4189E8C-5AD3-4EBF-BF7F-36069A2DB9E3}" type="pres">
      <dgm:prSet presAssocID="{7E185582-02DA-46DE-9BEF-4EA27004FAF9}" presName="txOne" presStyleLbl="node0" presStyleIdx="0" presStyleCnt="1">
        <dgm:presLayoutVars>
          <dgm:chPref val="3"/>
        </dgm:presLayoutVars>
      </dgm:prSet>
      <dgm:spPr/>
    </dgm:pt>
    <dgm:pt modelId="{4B2214A3-7559-48C9-9A49-818B20E1A32C}" type="pres">
      <dgm:prSet presAssocID="{7E185582-02DA-46DE-9BEF-4EA27004FAF9}" presName="parTransOne" presStyleCnt="0"/>
      <dgm:spPr/>
    </dgm:pt>
    <dgm:pt modelId="{EF3373B3-D167-4129-8919-8B6862108CE9}" type="pres">
      <dgm:prSet presAssocID="{7E185582-02DA-46DE-9BEF-4EA27004FAF9}" presName="horzOne" presStyleCnt="0"/>
      <dgm:spPr/>
    </dgm:pt>
    <dgm:pt modelId="{7A150E80-E2A5-4248-96E9-2021AFD8DC33}" type="pres">
      <dgm:prSet presAssocID="{7507DEB6-E59C-49D1-A2E1-86271AC74951}" presName="vertTwo" presStyleCnt="0"/>
      <dgm:spPr/>
    </dgm:pt>
    <dgm:pt modelId="{1ABC7C9D-9E65-4297-B388-EB322AC75F70}" type="pres">
      <dgm:prSet presAssocID="{7507DEB6-E59C-49D1-A2E1-86271AC74951}" presName="txTwo" presStyleLbl="node2" presStyleIdx="0" presStyleCnt="1">
        <dgm:presLayoutVars>
          <dgm:chPref val="3"/>
        </dgm:presLayoutVars>
      </dgm:prSet>
      <dgm:spPr/>
    </dgm:pt>
    <dgm:pt modelId="{5C33FBD3-4E9B-4DD1-B885-C1D989DDCAE5}" type="pres">
      <dgm:prSet presAssocID="{7507DEB6-E59C-49D1-A2E1-86271AC74951}" presName="parTransTwo" presStyleCnt="0"/>
      <dgm:spPr/>
    </dgm:pt>
    <dgm:pt modelId="{3E1D4DD2-A135-4B4A-9B96-F5B5DFAA5003}" type="pres">
      <dgm:prSet presAssocID="{7507DEB6-E59C-49D1-A2E1-86271AC74951}" presName="horzTwo" presStyleCnt="0"/>
      <dgm:spPr/>
    </dgm:pt>
    <dgm:pt modelId="{01A132D9-A63F-4D6E-A143-828A89FB7FE4}" type="pres">
      <dgm:prSet presAssocID="{477C4919-D021-4A7E-A80F-F68032089A5D}" presName="vertThree" presStyleCnt="0"/>
      <dgm:spPr/>
    </dgm:pt>
    <dgm:pt modelId="{FD01C3AD-2D32-4CA4-82E4-D9CAC8BC2C15}" type="pres">
      <dgm:prSet presAssocID="{477C4919-D021-4A7E-A80F-F68032089A5D}" presName="txThree" presStyleLbl="node3" presStyleIdx="0" presStyleCnt="3">
        <dgm:presLayoutVars>
          <dgm:chPref val="3"/>
        </dgm:presLayoutVars>
      </dgm:prSet>
      <dgm:spPr/>
    </dgm:pt>
    <dgm:pt modelId="{F79A947F-7EDC-4D44-9436-82FF4CC72796}" type="pres">
      <dgm:prSet presAssocID="{477C4919-D021-4A7E-A80F-F68032089A5D}" presName="horzThree" presStyleCnt="0"/>
      <dgm:spPr/>
    </dgm:pt>
    <dgm:pt modelId="{4C0D87F3-92DD-4194-B3F3-4121BB97FA49}" type="pres">
      <dgm:prSet presAssocID="{56B90508-8640-4A51-AD7E-0F42D3C8B849}" presName="sibSpaceThree" presStyleCnt="0"/>
      <dgm:spPr/>
    </dgm:pt>
    <dgm:pt modelId="{76EB214B-8DED-4580-9CA6-EF1C8FFB54AC}" type="pres">
      <dgm:prSet presAssocID="{1EECBD45-9875-4865-B41E-EFC426296FA1}" presName="vertThree" presStyleCnt="0"/>
      <dgm:spPr/>
    </dgm:pt>
    <dgm:pt modelId="{AA4178CD-F001-4E9E-B5FF-02D0926574BA}" type="pres">
      <dgm:prSet presAssocID="{1EECBD45-9875-4865-B41E-EFC426296FA1}" presName="txThree" presStyleLbl="node3" presStyleIdx="1" presStyleCnt="3">
        <dgm:presLayoutVars>
          <dgm:chPref val="3"/>
        </dgm:presLayoutVars>
      </dgm:prSet>
      <dgm:spPr/>
    </dgm:pt>
    <dgm:pt modelId="{CB0623A8-3967-4AAF-BF5B-45E6426E0624}" type="pres">
      <dgm:prSet presAssocID="{1EECBD45-9875-4865-B41E-EFC426296FA1}" presName="horzThree" presStyleCnt="0"/>
      <dgm:spPr/>
    </dgm:pt>
    <dgm:pt modelId="{6BA351F5-BEB1-48D0-B526-5AD2D2195AC0}" type="pres">
      <dgm:prSet presAssocID="{463E2739-02F4-4372-8098-09EF40810B7F}" presName="sibSpaceThree" presStyleCnt="0"/>
      <dgm:spPr/>
    </dgm:pt>
    <dgm:pt modelId="{A42E5EC1-D520-4D0E-90AB-7C504741D9EF}" type="pres">
      <dgm:prSet presAssocID="{49570A14-2AD4-4E3C-8BAD-F9EEDCE8BCFA}" presName="vertThree" presStyleCnt="0"/>
      <dgm:spPr/>
    </dgm:pt>
    <dgm:pt modelId="{7E773007-B4FE-41B9-90AB-F153F2A2AE18}" type="pres">
      <dgm:prSet presAssocID="{49570A14-2AD4-4E3C-8BAD-F9EEDCE8BCFA}" presName="txThree" presStyleLbl="node3" presStyleIdx="2" presStyleCnt="3">
        <dgm:presLayoutVars>
          <dgm:chPref val="3"/>
        </dgm:presLayoutVars>
      </dgm:prSet>
      <dgm:spPr/>
    </dgm:pt>
    <dgm:pt modelId="{5DE2CAEA-4BC7-4C30-8612-BEA5E07F1D62}" type="pres">
      <dgm:prSet presAssocID="{49570A14-2AD4-4E3C-8BAD-F9EEDCE8BCFA}" presName="horzThree" presStyleCnt="0"/>
      <dgm:spPr/>
    </dgm:pt>
  </dgm:ptLst>
  <dgm:cxnLst>
    <dgm:cxn modelId="{4FF41312-1092-40B7-98C0-EE3A67C755F5}" type="presOf" srcId="{7507DEB6-E59C-49D1-A2E1-86271AC74951}" destId="{1ABC7C9D-9E65-4297-B388-EB322AC75F70}" srcOrd="0" destOrd="0" presId="urn:microsoft.com/office/officeart/2005/8/layout/hierarchy4"/>
    <dgm:cxn modelId="{D00FF41F-BFB4-4DE1-816C-BD8C7A9D288D}" srcId="{7507DEB6-E59C-49D1-A2E1-86271AC74951}" destId="{477C4919-D021-4A7E-A80F-F68032089A5D}" srcOrd="0" destOrd="0" parTransId="{6BE92EE0-532B-49E3-8E1B-FC63A1461C75}" sibTransId="{56B90508-8640-4A51-AD7E-0F42D3C8B849}"/>
    <dgm:cxn modelId="{AF976245-FF38-4F0B-8D78-B32C56A006EE}" srcId="{7E185582-02DA-46DE-9BEF-4EA27004FAF9}" destId="{7507DEB6-E59C-49D1-A2E1-86271AC74951}" srcOrd="0" destOrd="0" parTransId="{33987B40-907C-4E7B-ACBB-8224DFD2BCEF}" sibTransId="{0A146C67-77E0-4853-B2F7-BDF1C922CA20}"/>
    <dgm:cxn modelId="{A5796666-4D92-4F35-A089-F87154DDD709}" srcId="{7507DEB6-E59C-49D1-A2E1-86271AC74951}" destId="{1EECBD45-9875-4865-B41E-EFC426296FA1}" srcOrd="1" destOrd="0" parTransId="{3F1F5716-BD5A-48E7-97E3-7D9F14747A7D}" sibTransId="{463E2739-02F4-4372-8098-09EF40810B7F}"/>
    <dgm:cxn modelId="{2055D047-B5F4-4247-AD40-BBBF2AA24C04}" type="presOf" srcId="{477C4919-D021-4A7E-A80F-F68032089A5D}" destId="{FD01C3AD-2D32-4CA4-82E4-D9CAC8BC2C15}" srcOrd="0" destOrd="0" presId="urn:microsoft.com/office/officeart/2005/8/layout/hierarchy4"/>
    <dgm:cxn modelId="{7AE5D09A-8874-4F86-B4A0-3F1CC0FF2CFD}" srcId="{160BB0AA-6788-4A6C-B2B9-515D8E1ADE36}" destId="{7E185582-02DA-46DE-9BEF-4EA27004FAF9}" srcOrd="0" destOrd="0" parTransId="{F4C660F9-4592-4C6D-846B-46594D50559E}" sibTransId="{ABB5B7F1-8FF4-4B21-B47E-CAC51F9702BF}"/>
    <dgm:cxn modelId="{1BCC9CB6-1FF7-41BB-9C02-DD1C74E50259}" srcId="{7507DEB6-E59C-49D1-A2E1-86271AC74951}" destId="{49570A14-2AD4-4E3C-8BAD-F9EEDCE8BCFA}" srcOrd="2" destOrd="0" parTransId="{0164AD00-6983-4107-A8B6-78E07E89B1D9}" sibTransId="{F809CF56-6268-4CED-B62D-C1AB81BC8070}"/>
    <dgm:cxn modelId="{ACE19ECB-4661-439F-8D77-C40E00F2C135}" type="presOf" srcId="{7E185582-02DA-46DE-9BEF-4EA27004FAF9}" destId="{C4189E8C-5AD3-4EBF-BF7F-36069A2DB9E3}" srcOrd="0" destOrd="0" presId="urn:microsoft.com/office/officeart/2005/8/layout/hierarchy4"/>
    <dgm:cxn modelId="{8AE322D6-65A6-4B76-B832-C0B3685E9889}" type="presOf" srcId="{160BB0AA-6788-4A6C-B2B9-515D8E1ADE36}" destId="{6AA745F7-654E-4443-BF80-94E10241B633}" srcOrd="0" destOrd="0" presId="urn:microsoft.com/office/officeart/2005/8/layout/hierarchy4"/>
    <dgm:cxn modelId="{1697DAE7-D351-404C-AF40-50B2FA385169}" type="presOf" srcId="{49570A14-2AD4-4E3C-8BAD-F9EEDCE8BCFA}" destId="{7E773007-B4FE-41B9-90AB-F153F2A2AE18}" srcOrd="0" destOrd="0" presId="urn:microsoft.com/office/officeart/2005/8/layout/hierarchy4"/>
    <dgm:cxn modelId="{B76289EF-EC2A-4DDB-9E77-06953861476E}" type="presOf" srcId="{1EECBD45-9875-4865-B41E-EFC426296FA1}" destId="{AA4178CD-F001-4E9E-B5FF-02D0926574BA}" srcOrd="0" destOrd="0" presId="urn:microsoft.com/office/officeart/2005/8/layout/hierarchy4"/>
    <dgm:cxn modelId="{295A63DC-6F6C-4412-B6D8-7E5FE3CC235F}" type="presParOf" srcId="{6AA745F7-654E-4443-BF80-94E10241B633}" destId="{2BCBAD85-0C9A-4B97-A81A-D36157DC779F}" srcOrd="0" destOrd="0" presId="urn:microsoft.com/office/officeart/2005/8/layout/hierarchy4"/>
    <dgm:cxn modelId="{7FC109B6-9E07-4002-8BD3-34F821A7766E}" type="presParOf" srcId="{2BCBAD85-0C9A-4B97-A81A-D36157DC779F}" destId="{C4189E8C-5AD3-4EBF-BF7F-36069A2DB9E3}" srcOrd="0" destOrd="0" presId="urn:microsoft.com/office/officeart/2005/8/layout/hierarchy4"/>
    <dgm:cxn modelId="{66C1A1B4-436B-43CD-A39F-67EF788E95EC}" type="presParOf" srcId="{2BCBAD85-0C9A-4B97-A81A-D36157DC779F}" destId="{4B2214A3-7559-48C9-9A49-818B20E1A32C}" srcOrd="1" destOrd="0" presId="urn:microsoft.com/office/officeart/2005/8/layout/hierarchy4"/>
    <dgm:cxn modelId="{5DBB20C9-C1D1-4C78-83C5-29A00B7D78DE}" type="presParOf" srcId="{2BCBAD85-0C9A-4B97-A81A-D36157DC779F}" destId="{EF3373B3-D167-4129-8919-8B6862108CE9}" srcOrd="2" destOrd="0" presId="urn:microsoft.com/office/officeart/2005/8/layout/hierarchy4"/>
    <dgm:cxn modelId="{797D45D5-F680-4C20-8454-0E1AADFDDB91}" type="presParOf" srcId="{EF3373B3-D167-4129-8919-8B6862108CE9}" destId="{7A150E80-E2A5-4248-96E9-2021AFD8DC33}" srcOrd="0" destOrd="0" presId="urn:microsoft.com/office/officeart/2005/8/layout/hierarchy4"/>
    <dgm:cxn modelId="{F0A3E135-2452-4768-9D52-C56D94F50446}" type="presParOf" srcId="{7A150E80-E2A5-4248-96E9-2021AFD8DC33}" destId="{1ABC7C9D-9E65-4297-B388-EB322AC75F70}" srcOrd="0" destOrd="0" presId="urn:microsoft.com/office/officeart/2005/8/layout/hierarchy4"/>
    <dgm:cxn modelId="{3977D425-B8B3-41C0-AB7F-A39B8DF1F4B1}" type="presParOf" srcId="{7A150E80-E2A5-4248-96E9-2021AFD8DC33}" destId="{5C33FBD3-4E9B-4DD1-B885-C1D989DDCAE5}" srcOrd="1" destOrd="0" presId="urn:microsoft.com/office/officeart/2005/8/layout/hierarchy4"/>
    <dgm:cxn modelId="{8579266F-B07B-4757-B58A-A6E8EDAA767C}" type="presParOf" srcId="{7A150E80-E2A5-4248-96E9-2021AFD8DC33}" destId="{3E1D4DD2-A135-4B4A-9B96-F5B5DFAA5003}" srcOrd="2" destOrd="0" presId="urn:microsoft.com/office/officeart/2005/8/layout/hierarchy4"/>
    <dgm:cxn modelId="{D412FF1B-D782-4C90-A5D4-EE49BFEAAB90}" type="presParOf" srcId="{3E1D4DD2-A135-4B4A-9B96-F5B5DFAA5003}" destId="{01A132D9-A63F-4D6E-A143-828A89FB7FE4}" srcOrd="0" destOrd="0" presId="urn:microsoft.com/office/officeart/2005/8/layout/hierarchy4"/>
    <dgm:cxn modelId="{0EAC4DD1-7870-4FF7-82F9-A7B575F71CB2}" type="presParOf" srcId="{01A132D9-A63F-4D6E-A143-828A89FB7FE4}" destId="{FD01C3AD-2D32-4CA4-82E4-D9CAC8BC2C15}" srcOrd="0" destOrd="0" presId="urn:microsoft.com/office/officeart/2005/8/layout/hierarchy4"/>
    <dgm:cxn modelId="{81E046A4-B4BF-46AC-9B25-03D15B1C7AD6}" type="presParOf" srcId="{01A132D9-A63F-4D6E-A143-828A89FB7FE4}" destId="{F79A947F-7EDC-4D44-9436-82FF4CC72796}" srcOrd="1" destOrd="0" presId="urn:microsoft.com/office/officeart/2005/8/layout/hierarchy4"/>
    <dgm:cxn modelId="{BF72BCEC-7D29-4352-A27F-8BE8DA2575DB}" type="presParOf" srcId="{3E1D4DD2-A135-4B4A-9B96-F5B5DFAA5003}" destId="{4C0D87F3-92DD-4194-B3F3-4121BB97FA49}" srcOrd="1" destOrd="0" presId="urn:microsoft.com/office/officeart/2005/8/layout/hierarchy4"/>
    <dgm:cxn modelId="{61362D2B-F95E-469A-BF5A-8025D1BC0E4C}" type="presParOf" srcId="{3E1D4DD2-A135-4B4A-9B96-F5B5DFAA5003}" destId="{76EB214B-8DED-4580-9CA6-EF1C8FFB54AC}" srcOrd="2" destOrd="0" presId="urn:microsoft.com/office/officeart/2005/8/layout/hierarchy4"/>
    <dgm:cxn modelId="{35FD9E43-1145-41D6-9645-DE570D7E11AB}" type="presParOf" srcId="{76EB214B-8DED-4580-9CA6-EF1C8FFB54AC}" destId="{AA4178CD-F001-4E9E-B5FF-02D0926574BA}" srcOrd="0" destOrd="0" presId="urn:microsoft.com/office/officeart/2005/8/layout/hierarchy4"/>
    <dgm:cxn modelId="{EACEF933-2CA6-4D08-A435-5416DAAA7BC8}" type="presParOf" srcId="{76EB214B-8DED-4580-9CA6-EF1C8FFB54AC}" destId="{CB0623A8-3967-4AAF-BF5B-45E6426E0624}" srcOrd="1" destOrd="0" presId="urn:microsoft.com/office/officeart/2005/8/layout/hierarchy4"/>
    <dgm:cxn modelId="{EA158C57-6FCE-40A4-88CF-07CC1DF0457F}" type="presParOf" srcId="{3E1D4DD2-A135-4B4A-9B96-F5B5DFAA5003}" destId="{6BA351F5-BEB1-48D0-B526-5AD2D2195AC0}" srcOrd="3" destOrd="0" presId="urn:microsoft.com/office/officeart/2005/8/layout/hierarchy4"/>
    <dgm:cxn modelId="{044AFA29-467F-4061-85A7-80CA22D5C09A}" type="presParOf" srcId="{3E1D4DD2-A135-4B4A-9B96-F5B5DFAA5003}" destId="{A42E5EC1-D520-4D0E-90AB-7C504741D9EF}" srcOrd="4" destOrd="0" presId="urn:microsoft.com/office/officeart/2005/8/layout/hierarchy4"/>
    <dgm:cxn modelId="{D9F86468-4A27-4F97-845D-582936FC055A}" type="presParOf" srcId="{A42E5EC1-D520-4D0E-90AB-7C504741D9EF}" destId="{7E773007-B4FE-41B9-90AB-F153F2A2AE18}" srcOrd="0" destOrd="0" presId="urn:microsoft.com/office/officeart/2005/8/layout/hierarchy4"/>
    <dgm:cxn modelId="{844A5F9C-83DF-4C99-898C-5EEE06B1695E}" type="presParOf" srcId="{A42E5EC1-D520-4D0E-90AB-7C504741D9EF}" destId="{5DE2CAEA-4BC7-4C30-8612-BEA5E07F1D6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880CDBE-9C77-4DE9-ADE9-867A9F897880}" type="doc">
      <dgm:prSet loTypeId="urn:microsoft.com/office/officeart/2005/8/layout/hProcess10" loCatId="process" qsTypeId="urn:microsoft.com/office/officeart/2005/8/quickstyle/simple1" qsCatId="simple" csTypeId="urn:microsoft.com/office/officeart/2005/8/colors/colorful5" csCatId="colorful" phldr="1"/>
      <dgm:spPr/>
      <dgm:t>
        <a:bodyPr/>
        <a:lstStyle/>
        <a:p>
          <a:endParaRPr lang="de-DE"/>
        </a:p>
      </dgm:t>
    </dgm:pt>
    <dgm:pt modelId="{ACC909D6-9EF9-4E38-A841-64387C5613BB}">
      <dgm:prSet phldrT="[Text]"/>
      <dgm:spPr/>
      <dgm:t>
        <a:bodyPr/>
        <a:lstStyle/>
        <a:p>
          <a:r>
            <a:rPr lang="de-DE" sz="2200" b="1" dirty="0"/>
            <a:t>Basisstufe</a:t>
          </a:r>
        </a:p>
      </dgm:t>
    </dgm:pt>
    <dgm:pt modelId="{F5162A89-BA9D-4D50-8EBC-79B045FF37C7}" type="parTrans" cxnId="{EFD7BA90-AF71-457A-AC1B-FA3EF4E91B36}">
      <dgm:prSet/>
      <dgm:spPr/>
      <dgm:t>
        <a:bodyPr/>
        <a:lstStyle/>
        <a:p>
          <a:endParaRPr lang="de-DE"/>
        </a:p>
      </dgm:t>
    </dgm:pt>
    <dgm:pt modelId="{1D5F3D10-FF43-4C5F-A535-BE4AD9B973B0}" type="sibTrans" cxnId="{EFD7BA90-AF71-457A-AC1B-FA3EF4E91B36}">
      <dgm:prSet/>
      <dgm:spPr/>
      <dgm:t>
        <a:bodyPr/>
        <a:lstStyle/>
        <a:p>
          <a:endParaRPr lang="de-DE"/>
        </a:p>
      </dgm:t>
    </dgm:pt>
    <dgm:pt modelId="{004A95DB-9194-4F60-B29C-01F80E06E080}">
      <dgm:prSet phldrT="[Text]"/>
      <dgm:spPr/>
      <dgm:t>
        <a:bodyPr/>
        <a:lstStyle/>
        <a:p>
          <a:r>
            <a:rPr lang="de-DE" sz="1700" b="1" dirty="0"/>
            <a:t>Dauer: </a:t>
          </a:r>
          <a:r>
            <a:rPr lang="de-DE" sz="1700" dirty="0"/>
            <a:t>1-3 Jahre</a:t>
          </a:r>
        </a:p>
      </dgm:t>
    </dgm:pt>
    <dgm:pt modelId="{8FEE2E46-E8B9-4487-83BF-800C32399D27}" type="parTrans" cxnId="{CDF51C57-7E14-4493-B407-476F5C23A802}">
      <dgm:prSet/>
      <dgm:spPr/>
      <dgm:t>
        <a:bodyPr/>
        <a:lstStyle/>
        <a:p>
          <a:endParaRPr lang="de-DE"/>
        </a:p>
      </dgm:t>
    </dgm:pt>
    <dgm:pt modelId="{3D14D680-A01C-4670-AD0F-BDC1571642F8}" type="sibTrans" cxnId="{CDF51C57-7E14-4493-B407-476F5C23A802}">
      <dgm:prSet/>
      <dgm:spPr/>
      <dgm:t>
        <a:bodyPr/>
        <a:lstStyle/>
        <a:p>
          <a:endParaRPr lang="de-DE"/>
        </a:p>
      </dgm:t>
    </dgm:pt>
    <dgm:pt modelId="{A336A9CD-456B-4BBC-BA3F-C971A8FB2748}">
      <dgm:prSet phldrT="[Text]" custT="1"/>
      <dgm:spPr/>
      <dgm:t>
        <a:bodyPr/>
        <a:lstStyle/>
        <a:p>
          <a:r>
            <a:rPr lang="de-DE" sz="1700" b="1" dirty="0"/>
            <a:t>Ziel:</a:t>
          </a:r>
          <a:endParaRPr lang="de-DE" sz="1700" dirty="0"/>
        </a:p>
      </dgm:t>
    </dgm:pt>
    <dgm:pt modelId="{BDCD38FF-D4A7-4128-A152-74C9F59DCCDA}" type="parTrans" cxnId="{06B539E2-DEDA-4DC1-AF2C-B576EE9C5C56}">
      <dgm:prSet/>
      <dgm:spPr/>
      <dgm:t>
        <a:bodyPr/>
        <a:lstStyle/>
        <a:p>
          <a:endParaRPr lang="de-DE"/>
        </a:p>
      </dgm:t>
    </dgm:pt>
    <dgm:pt modelId="{8B3C3F00-A37A-4F52-B873-57E5FABDC599}" type="sibTrans" cxnId="{06B539E2-DEDA-4DC1-AF2C-B576EE9C5C56}">
      <dgm:prSet/>
      <dgm:spPr/>
      <dgm:t>
        <a:bodyPr/>
        <a:lstStyle/>
        <a:p>
          <a:endParaRPr lang="de-DE"/>
        </a:p>
      </dgm:t>
    </dgm:pt>
    <dgm:pt modelId="{0C40552B-1397-4606-8C54-ADE470B44E76}">
      <dgm:prSet phldrT="[Text]"/>
      <dgm:spPr/>
      <dgm:t>
        <a:bodyPr/>
        <a:lstStyle/>
        <a:p>
          <a:r>
            <a:rPr lang="de-DE" sz="2300" dirty="0"/>
            <a:t>Aufbaustufe</a:t>
          </a:r>
        </a:p>
      </dgm:t>
    </dgm:pt>
    <dgm:pt modelId="{7EEC1848-A34C-4950-B24F-40F51B421DF4}" type="parTrans" cxnId="{6BF7B403-11FE-47ED-82D0-EC07E19751C7}">
      <dgm:prSet/>
      <dgm:spPr/>
      <dgm:t>
        <a:bodyPr/>
        <a:lstStyle/>
        <a:p>
          <a:endParaRPr lang="de-DE"/>
        </a:p>
      </dgm:t>
    </dgm:pt>
    <dgm:pt modelId="{1A17F95C-AD21-4893-8B35-C1616EFA2520}" type="sibTrans" cxnId="{6BF7B403-11FE-47ED-82D0-EC07E19751C7}">
      <dgm:prSet/>
      <dgm:spPr/>
      <dgm:t>
        <a:bodyPr/>
        <a:lstStyle/>
        <a:p>
          <a:endParaRPr lang="de-DE"/>
        </a:p>
      </dgm:t>
    </dgm:pt>
    <dgm:pt modelId="{67264D31-6405-47F2-83DA-9E1BC2162707}">
      <dgm:prSet phldrT="[Text]" custT="1"/>
      <dgm:spPr/>
      <dgm:t>
        <a:bodyPr/>
        <a:lstStyle/>
        <a:p>
          <a:r>
            <a:rPr lang="de-DE" sz="1700" b="1" dirty="0"/>
            <a:t>Dauer: </a:t>
          </a:r>
          <a:r>
            <a:rPr lang="de-DE" sz="1700" dirty="0"/>
            <a:t>3 Jahre</a:t>
          </a:r>
        </a:p>
      </dgm:t>
    </dgm:pt>
    <dgm:pt modelId="{FC51EE97-43F2-469B-BCAC-B6C0CD736841}" type="parTrans" cxnId="{2DF84CFB-EFEF-4A5A-B92E-C64AABD5A0D5}">
      <dgm:prSet/>
      <dgm:spPr/>
      <dgm:t>
        <a:bodyPr/>
        <a:lstStyle/>
        <a:p>
          <a:endParaRPr lang="de-DE"/>
        </a:p>
      </dgm:t>
    </dgm:pt>
    <dgm:pt modelId="{D9D1534F-6503-465F-800B-DA853409AEF2}" type="sibTrans" cxnId="{2DF84CFB-EFEF-4A5A-B92E-C64AABD5A0D5}">
      <dgm:prSet/>
      <dgm:spPr/>
      <dgm:t>
        <a:bodyPr/>
        <a:lstStyle/>
        <a:p>
          <a:endParaRPr lang="de-DE"/>
        </a:p>
      </dgm:t>
    </dgm:pt>
    <dgm:pt modelId="{D5180FD8-4516-4550-90EF-26E631C76416}">
      <dgm:prSet phldrT="[Text]" custT="1"/>
      <dgm:spPr/>
      <dgm:t>
        <a:bodyPr/>
        <a:lstStyle/>
        <a:p>
          <a:r>
            <a:rPr lang="de-DE" sz="1500" dirty="0"/>
            <a:t>Additive Förderung (DaZ Stunden)</a:t>
          </a:r>
        </a:p>
      </dgm:t>
    </dgm:pt>
    <dgm:pt modelId="{BED11FE9-0FB5-4C83-8618-025AD5CF1B71}" type="parTrans" cxnId="{4C93D7B5-5C32-45DD-9F51-2FE94EEA1628}">
      <dgm:prSet/>
      <dgm:spPr/>
      <dgm:t>
        <a:bodyPr/>
        <a:lstStyle/>
        <a:p>
          <a:endParaRPr lang="de-DE"/>
        </a:p>
      </dgm:t>
    </dgm:pt>
    <dgm:pt modelId="{B380399B-A804-49B6-BAB3-D11BBB6D9670}" type="sibTrans" cxnId="{4C93D7B5-5C32-45DD-9F51-2FE94EEA1628}">
      <dgm:prSet/>
      <dgm:spPr/>
      <dgm:t>
        <a:bodyPr/>
        <a:lstStyle/>
        <a:p>
          <a:endParaRPr lang="de-DE"/>
        </a:p>
      </dgm:t>
    </dgm:pt>
    <dgm:pt modelId="{CFB1C099-EC7E-4660-9EA3-A870D8F49ACF}">
      <dgm:prSet phldrT="[Text]" custT="1"/>
      <dgm:spPr/>
      <dgm:t>
        <a:bodyPr/>
        <a:lstStyle/>
        <a:p>
          <a:r>
            <a:rPr lang="de-DE" sz="1600" dirty="0"/>
            <a:t>Förderung basaler Kompetenzen</a:t>
          </a:r>
        </a:p>
      </dgm:t>
    </dgm:pt>
    <dgm:pt modelId="{5FBC016B-1FCD-4656-A660-1B30C779568B}" type="parTrans" cxnId="{7BBB22CA-1A1A-4CFF-82CF-6ABD13300EE5}">
      <dgm:prSet/>
      <dgm:spPr/>
      <dgm:t>
        <a:bodyPr/>
        <a:lstStyle/>
        <a:p>
          <a:endParaRPr lang="de-DE"/>
        </a:p>
      </dgm:t>
    </dgm:pt>
    <dgm:pt modelId="{256B7383-2A6A-4DA8-999C-2073E054DEC1}" type="sibTrans" cxnId="{7BBB22CA-1A1A-4CFF-82CF-6ABD13300EE5}">
      <dgm:prSet/>
      <dgm:spPr/>
      <dgm:t>
        <a:bodyPr/>
        <a:lstStyle/>
        <a:p>
          <a:endParaRPr lang="de-DE"/>
        </a:p>
      </dgm:t>
    </dgm:pt>
    <dgm:pt modelId="{81FD1F8E-C4B3-4506-8C0B-0487082526DE}">
      <dgm:prSet phldrT="[Text]" custT="1"/>
      <dgm:spPr/>
      <dgm:t>
        <a:bodyPr/>
        <a:lstStyle/>
        <a:p>
          <a:r>
            <a:rPr lang="de-DE" sz="1600" dirty="0"/>
            <a:t>Vorbereitung auf den Regelunterricht</a:t>
          </a:r>
        </a:p>
      </dgm:t>
    </dgm:pt>
    <dgm:pt modelId="{287D8049-A051-4156-BEAC-27ACDC4137F5}" type="parTrans" cxnId="{43F29576-511B-48C2-98B1-FF803A6E781E}">
      <dgm:prSet/>
      <dgm:spPr/>
      <dgm:t>
        <a:bodyPr/>
        <a:lstStyle/>
        <a:p>
          <a:endParaRPr lang="de-DE"/>
        </a:p>
      </dgm:t>
    </dgm:pt>
    <dgm:pt modelId="{B7DE4DF9-ADFA-49BC-9209-3423BACBFFE9}" type="sibTrans" cxnId="{43F29576-511B-48C2-98B1-FF803A6E781E}">
      <dgm:prSet/>
      <dgm:spPr/>
      <dgm:t>
        <a:bodyPr/>
        <a:lstStyle/>
        <a:p>
          <a:endParaRPr lang="de-DE"/>
        </a:p>
      </dgm:t>
    </dgm:pt>
    <dgm:pt modelId="{B4C77929-0FF8-4B4B-8E4B-E8EEDCEFD206}">
      <dgm:prSet phldrT="[Text]" custT="1"/>
      <dgm:spPr/>
      <dgm:t>
        <a:bodyPr/>
        <a:lstStyle/>
        <a:p>
          <a:r>
            <a:rPr lang="de-DE" sz="1600" dirty="0"/>
            <a:t>Erlernen der Alltagssprache / ggf. Alphabetisierung</a:t>
          </a:r>
        </a:p>
      </dgm:t>
    </dgm:pt>
    <dgm:pt modelId="{689EA539-7010-4047-87C1-E763C162FB27}" type="parTrans" cxnId="{F48F5E8A-D2BF-40DC-9DD4-35CB8D6D3DD3}">
      <dgm:prSet/>
      <dgm:spPr/>
      <dgm:t>
        <a:bodyPr/>
        <a:lstStyle/>
        <a:p>
          <a:endParaRPr lang="de-DE"/>
        </a:p>
      </dgm:t>
    </dgm:pt>
    <dgm:pt modelId="{864CAFDD-DE26-4AA9-B821-E4179917152E}" type="sibTrans" cxnId="{F48F5E8A-D2BF-40DC-9DD4-35CB8D6D3DD3}">
      <dgm:prSet/>
      <dgm:spPr/>
      <dgm:t>
        <a:bodyPr/>
        <a:lstStyle/>
        <a:p>
          <a:endParaRPr lang="de-DE"/>
        </a:p>
      </dgm:t>
    </dgm:pt>
    <dgm:pt modelId="{4BA54168-E21A-4FC3-9ACB-CFAA3D5BB0CE}">
      <dgm:prSet phldrT="[Text]" custT="1"/>
      <dgm:spPr/>
      <dgm:t>
        <a:bodyPr/>
        <a:lstStyle/>
        <a:p>
          <a:r>
            <a:rPr lang="de-DE" sz="1700" b="1" dirty="0"/>
            <a:t>Ziel:</a:t>
          </a:r>
        </a:p>
      </dgm:t>
    </dgm:pt>
    <dgm:pt modelId="{8935D5CF-3E22-4E2B-9561-343903BFBF74}" type="parTrans" cxnId="{6D58E1FF-7DBF-403F-9E15-46A7F177B6D1}">
      <dgm:prSet/>
      <dgm:spPr/>
      <dgm:t>
        <a:bodyPr/>
        <a:lstStyle/>
        <a:p>
          <a:endParaRPr lang="de-DE"/>
        </a:p>
      </dgm:t>
    </dgm:pt>
    <dgm:pt modelId="{1702ADCF-6F89-409F-94A7-FA336B704FD2}" type="sibTrans" cxnId="{6D58E1FF-7DBF-403F-9E15-46A7F177B6D1}">
      <dgm:prSet/>
      <dgm:spPr/>
      <dgm:t>
        <a:bodyPr/>
        <a:lstStyle/>
        <a:p>
          <a:endParaRPr lang="de-DE"/>
        </a:p>
      </dgm:t>
    </dgm:pt>
    <dgm:pt modelId="{FA3CEC63-D04D-4597-A955-71C2D095BDEF}">
      <dgm:prSet phldrT="[Text]" custT="1"/>
      <dgm:spPr/>
      <dgm:t>
        <a:bodyPr/>
        <a:lstStyle/>
        <a:p>
          <a:r>
            <a:rPr lang="de-DE" sz="1500" dirty="0"/>
            <a:t>Teilnahme am </a:t>
          </a:r>
          <a:r>
            <a:rPr lang="de-DE" sz="1500" b="1" dirty="0"/>
            <a:t>Regelunterricht</a:t>
          </a:r>
        </a:p>
      </dgm:t>
    </dgm:pt>
    <dgm:pt modelId="{8E37D248-1CF0-483C-81F7-BB08EEECF26C}" type="parTrans" cxnId="{439743AE-13BD-4DA0-A2C5-2AE70736BE31}">
      <dgm:prSet/>
      <dgm:spPr/>
      <dgm:t>
        <a:bodyPr/>
        <a:lstStyle/>
        <a:p>
          <a:endParaRPr lang="de-DE"/>
        </a:p>
      </dgm:t>
    </dgm:pt>
    <dgm:pt modelId="{841C36D9-EDB7-4848-9189-9D00E95A16FD}" type="sibTrans" cxnId="{439743AE-13BD-4DA0-A2C5-2AE70736BE31}">
      <dgm:prSet/>
      <dgm:spPr/>
      <dgm:t>
        <a:bodyPr/>
        <a:lstStyle/>
        <a:p>
          <a:endParaRPr lang="de-DE"/>
        </a:p>
      </dgm:t>
    </dgm:pt>
    <dgm:pt modelId="{8512B4D7-5F90-4DC6-AF89-B4D674745F56}">
      <dgm:prSet phldrT="[Text]" custT="1"/>
      <dgm:spPr/>
      <dgm:t>
        <a:bodyPr/>
        <a:lstStyle/>
        <a:p>
          <a:r>
            <a:rPr lang="de-DE" sz="1500" dirty="0"/>
            <a:t>Nachteilsausgleich</a:t>
          </a:r>
        </a:p>
      </dgm:t>
    </dgm:pt>
    <dgm:pt modelId="{309DA5FD-314A-4DAA-BBB2-871A3D0F9BE8}" type="parTrans" cxnId="{BC0BCD21-D833-462A-BE78-6B38A40E827B}">
      <dgm:prSet/>
      <dgm:spPr/>
      <dgm:t>
        <a:bodyPr/>
        <a:lstStyle/>
        <a:p>
          <a:endParaRPr lang="de-DE"/>
        </a:p>
      </dgm:t>
    </dgm:pt>
    <dgm:pt modelId="{BB9D3FBF-E209-4B70-8A1A-70CC64CB0F65}" type="sibTrans" cxnId="{BC0BCD21-D833-462A-BE78-6B38A40E827B}">
      <dgm:prSet/>
      <dgm:spPr/>
      <dgm:t>
        <a:bodyPr/>
        <a:lstStyle/>
        <a:p>
          <a:endParaRPr lang="de-DE"/>
        </a:p>
      </dgm:t>
    </dgm:pt>
    <dgm:pt modelId="{057CA34C-9157-49B7-9630-ED0CAE59A9B9}">
      <dgm:prSet phldrT="[Text]" custT="1"/>
      <dgm:spPr/>
      <dgm:t>
        <a:bodyPr/>
        <a:lstStyle/>
        <a:p>
          <a:r>
            <a:rPr lang="de-DE" sz="1500" dirty="0"/>
            <a:t>Durchgängige Sprachbildung</a:t>
          </a:r>
        </a:p>
      </dgm:t>
    </dgm:pt>
    <dgm:pt modelId="{8905AE03-94BD-4DE7-AB78-09D9657BEB28}" type="parTrans" cxnId="{1875B05A-95EC-496D-BFB7-2680E06FE63D}">
      <dgm:prSet/>
      <dgm:spPr/>
      <dgm:t>
        <a:bodyPr/>
        <a:lstStyle/>
        <a:p>
          <a:endParaRPr lang="de-DE"/>
        </a:p>
      </dgm:t>
    </dgm:pt>
    <dgm:pt modelId="{F895FCB7-A259-4A5D-8BB8-7FD521F7A393}" type="sibTrans" cxnId="{1875B05A-95EC-496D-BFB7-2680E06FE63D}">
      <dgm:prSet/>
      <dgm:spPr/>
      <dgm:t>
        <a:bodyPr/>
        <a:lstStyle/>
        <a:p>
          <a:endParaRPr lang="de-DE"/>
        </a:p>
      </dgm:t>
    </dgm:pt>
    <dgm:pt modelId="{846EB0C4-9CBC-437D-8AAA-54A725AF127D}" type="pres">
      <dgm:prSet presAssocID="{5880CDBE-9C77-4DE9-ADE9-867A9F897880}" presName="Name0" presStyleCnt="0">
        <dgm:presLayoutVars>
          <dgm:dir/>
          <dgm:resizeHandles val="exact"/>
        </dgm:presLayoutVars>
      </dgm:prSet>
      <dgm:spPr/>
    </dgm:pt>
    <dgm:pt modelId="{F56E0C36-B4BC-4BAC-97AA-0252E3F92019}" type="pres">
      <dgm:prSet presAssocID="{ACC909D6-9EF9-4E38-A841-64387C5613BB}" presName="composite" presStyleCnt="0"/>
      <dgm:spPr/>
    </dgm:pt>
    <dgm:pt modelId="{21752E0F-68A0-4C95-AAF9-0EF617480672}" type="pres">
      <dgm:prSet presAssocID="{ACC909D6-9EF9-4E38-A841-64387C5613BB}" presName="imagSh" presStyleLbl="bgImgPlac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Rakete"/>
        </a:ext>
      </dgm:extLst>
    </dgm:pt>
    <dgm:pt modelId="{8DFD99BF-0922-4E19-8C3B-0EBF8AA260A6}" type="pres">
      <dgm:prSet presAssocID="{ACC909D6-9EF9-4E38-A841-64387C5613BB}" presName="txNode" presStyleLbl="node1" presStyleIdx="0" presStyleCnt="2">
        <dgm:presLayoutVars>
          <dgm:bulletEnabled val="1"/>
        </dgm:presLayoutVars>
      </dgm:prSet>
      <dgm:spPr/>
    </dgm:pt>
    <dgm:pt modelId="{4EF5EE65-637C-4A0F-84FD-90CB575E68C3}" type="pres">
      <dgm:prSet presAssocID="{1D5F3D10-FF43-4C5F-A535-BE4AD9B973B0}" presName="sibTrans" presStyleLbl="sibTrans2D1" presStyleIdx="0" presStyleCnt="1"/>
      <dgm:spPr/>
    </dgm:pt>
    <dgm:pt modelId="{C6733D4F-427A-4745-BD1D-A891E53A0691}" type="pres">
      <dgm:prSet presAssocID="{1D5F3D10-FF43-4C5F-A535-BE4AD9B973B0}" presName="connTx" presStyleLbl="sibTrans2D1" presStyleIdx="0" presStyleCnt="1"/>
      <dgm:spPr/>
    </dgm:pt>
    <dgm:pt modelId="{151E2244-F25D-4D2F-A9CA-746D3C8B651F}" type="pres">
      <dgm:prSet presAssocID="{0C40552B-1397-4606-8C54-ADE470B44E76}" presName="composite" presStyleCnt="0"/>
      <dgm:spPr/>
    </dgm:pt>
    <dgm:pt modelId="{82271495-5E93-4158-8EDC-41229DB47008}" type="pres">
      <dgm:prSet presAssocID="{0C40552B-1397-4606-8C54-ADE470B44E76}" presName="imagSh" presStyleLbl="bgImgPlac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Volltreffer"/>
        </a:ext>
      </dgm:extLst>
    </dgm:pt>
    <dgm:pt modelId="{26747D60-8CB3-4CB5-8E00-981C692E24CC}" type="pres">
      <dgm:prSet presAssocID="{0C40552B-1397-4606-8C54-ADE470B44E76}" presName="txNode" presStyleLbl="node1" presStyleIdx="1" presStyleCnt="2">
        <dgm:presLayoutVars>
          <dgm:bulletEnabled val="1"/>
        </dgm:presLayoutVars>
      </dgm:prSet>
      <dgm:spPr/>
    </dgm:pt>
  </dgm:ptLst>
  <dgm:cxnLst>
    <dgm:cxn modelId="{6BF7B403-11FE-47ED-82D0-EC07E19751C7}" srcId="{5880CDBE-9C77-4DE9-ADE9-867A9F897880}" destId="{0C40552B-1397-4606-8C54-ADE470B44E76}" srcOrd="1" destOrd="0" parTransId="{7EEC1848-A34C-4950-B24F-40F51B421DF4}" sibTransId="{1A17F95C-AD21-4893-8B35-C1616EFA2520}"/>
    <dgm:cxn modelId="{BC0BCD21-D833-462A-BE78-6B38A40E827B}" srcId="{4BA54168-E21A-4FC3-9ACB-CFAA3D5BB0CE}" destId="{8512B4D7-5F90-4DC6-AF89-B4D674745F56}" srcOrd="3" destOrd="0" parTransId="{309DA5FD-314A-4DAA-BBB2-871A3D0F9BE8}" sibTransId="{BB9D3FBF-E209-4B70-8A1A-70CC64CB0F65}"/>
    <dgm:cxn modelId="{44F98D2B-4FEF-4FB1-AEB4-64F71534A29D}" type="presOf" srcId="{057CA34C-9157-49B7-9630-ED0CAE59A9B9}" destId="{26747D60-8CB3-4CB5-8E00-981C692E24CC}" srcOrd="0" destOrd="5" presId="urn:microsoft.com/office/officeart/2005/8/layout/hProcess10"/>
    <dgm:cxn modelId="{773CCA37-2A20-44DA-AFD4-CF30E4363510}" type="presOf" srcId="{1D5F3D10-FF43-4C5F-A535-BE4AD9B973B0}" destId="{C6733D4F-427A-4745-BD1D-A891E53A0691}" srcOrd="1" destOrd="0" presId="urn:microsoft.com/office/officeart/2005/8/layout/hProcess10"/>
    <dgm:cxn modelId="{4ECA3667-40A0-4370-A4F1-30A289CABA3E}" type="presOf" srcId="{A336A9CD-456B-4BBC-BA3F-C971A8FB2748}" destId="{8DFD99BF-0922-4E19-8C3B-0EBF8AA260A6}" srcOrd="0" destOrd="2" presId="urn:microsoft.com/office/officeart/2005/8/layout/hProcess10"/>
    <dgm:cxn modelId="{612C4B4C-756D-4BEA-902F-5D361C3B1036}" type="presOf" srcId="{0C40552B-1397-4606-8C54-ADE470B44E76}" destId="{26747D60-8CB3-4CB5-8E00-981C692E24CC}" srcOrd="0" destOrd="0" presId="urn:microsoft.com/office/officeart/2005/8/layout/hProcess10"/>
    <dgm:cxn modelId="{9F782050-6271-4863-A5BC-8E3C3BB47D7D}" type="presOf" srcId="{CFB1C099-EC7E-4660-9EA3-A870D8F49ACF}" destId="{8DFD99BF-0922-4E19-8C3B-0EBF8AA260A6}" srcOrd="0" destOrd="5" presId="urn:microsoft.com/office/officeart/2005/8/layout/hProcess10"/>
    <dgm:cxn modelId="{E1D15A72-0866-4F7B-8119-4D15FFEEE718}" type="presOf" srcId="{FA3CEC63-D04D-4597-A955-71C2D095BDEF}" destId="{26747D60-8CB3-4CB5-8E00-981C692E24CC}" srcOrd="0" destOrd="3" presId="urn:microsoft.com/office/officeart/2005/8/layout/hProcess10"/>
    <dgm:cxn modelId="{376ACC72-DC29-4869-A4E5-E378F180B448}" type="presOf" srcId="{67264D31-6405-47F2-83DA-9E1BC2162707}" destId="{26747D60-8CB3-4CB5-8E00-981C692E24CC}" srcOrd="0" destOrd="1" presId="urn:microsoft.com/office/officeart/2005/8/layout/hProcess10"/>
    <dgm:cxn modelId="{43F29576-511B-48C2-98B1-FF803A6E781E}" srcId="{A336A9CD-456B-4BBC-BA3F-C971A8FB2748}" destId="{81FD1F8E-C4B3-4506-8C0B-0487082526DE}" srcOrd="1" destOrd="0" parTransId="{287D8049-A051-4156-BEAC-27ACDC4137F5}" sibTransId="{B7DE4DF9-ADFA-49BC-9209-3423BACBFFE9}"/>
    <dgm:cxn modelId="{CDF51C57-7E14-4493-B407-476F5C23A802}" srcId="{ACC909D6-9EF9-4E38-A841-64387C5613BB}" destId="{004A95DB-9194-4F60-B29C-01F80E06E080}" srcOrd="0" destOrd="0" parTransId="{8FEE2E46-E8B9-4487-83BF-800C32399D27}" sibTransId="{3D14D680-A01C-4670-AD0F-BDC1571642F8}"/>
    <dgm:cxn modelId="{1875B05A-95EC-496D-BFB7-2680E06FE63D}" srcId="{4BA54168-E21A-4FC3-9ACB-CFAA3D5BB0CE}" destId="{057CA34C-9157-49B7-9630-ED0CAE59A9B9}" srcOrd="2" destOrd="0" parTransId="{8905AE03-94BD-4DE7-AB78-09D9657BEB28}" sibTransId="{F895FCB7-A259-4A5D-8BB8-7FD521F7A393}"/>
    <dgm:cxn modelId="{F48F5E8A-D2BF-40DC-9DD4-35CB8D6D3DD3}" srcId="{A336A9CD-456B-4BBC-BA3F-C971A8FB2748}" destId="{B4C77929-0FF8-4B4B-8E4B-E8EEDCEFD206}" srcOrd="0" destOrd="0" parTransId="{689EA539-7010-4047-87C1-E763C162FB27}" sibTransId="{864CAFDD-DE26-4AA9-B821-E4179917152E}"/>
    <dgm:cxn modelId="{EFD7BA90-AF71-457A-AC1B-FA3EF4E91B36}" srcId="{5880CDBE-9C77-4DE9-ADE9-867A9F897880}" destId="{ACC909D6-9EF9-4E38-A841-64387C5613BB}" srcOrd="0" destOrd="0" parTransId="{F5162A89-BA9D-4D50-8EBC-79B045FF37C7}" sibTransId="{1D5F3D10-FF43-4C5F-A535-BE4AD9B973B0}"/>
    <dgm:cxn modelId="{439743AE-13BD-4DA0-A2C5-2AE70736BE31}" srcId="{4BA54168-E21A-4FC3-9ACB-CFAA3D5BB0CE}" destId="{FA3CEC63-D04D-4597-A955-71C2D095BDEF}" srcOrd="0" destOrd="0" parTransId="{8E37D248-1CF0-483C-81F7-BB08EEECF26C}" sibTransId="{841C36D9-EDB7-4848-9189-9D00E95A16FD}"/>
    <dgm:cxn modelId="{4C93D7B5-5C32-45DD-9F51-2FE94EEA1628}" srcId="{4BA54168-E21A-4FC3-9ACB-CFAA3D5BB0CE}" destId="{D5180FD8-4516-4550-90EF-26E631C76416}" srcOrd="1" destOrd="0" parTransId="{BED11FE9-0FB5-4C83-8618-025AD5CF1B71}" sibTransId="{B380399B-A804-49B6-BAB3-D11BBB6D9670}"/>
    <dgm:cxn modelId="{07B054BB-E7C7-46F5-9A9D-C1359962F22A}" type="presOf" srcId="{5880CDBE-9C77-4DE9-ADE9-867A9F897880}" destId="{846EB0C4-9CBC-437D-8AAA-54A725AF127D}" srcOrd="0" destOrd="0" presId="urn:microsoft.com/office/officeart/2005/8/layout/hProcess10"/>
    <dgm:cxn modelId="{DF30E5C8-3B49-44C0-B98A-6031BB5945AF}" type="presOf" srcId="{81FD1F8E-C4B3-4506-8C0B-0487082526DE}" destId="{8DFD99BF-0922-4E19-8C3B-0EBF8AA260A6}" srcOrd="0" destOrd="4" presId="urn:microsoft.com/office/officeart/2005/8/layout/hProcess10"/>
    <dgm:cxn modelId="{037BE8C9-0261-485E-968C-FFD84D42C288}" type="presOf" srcId="{4BA54168-E21A-4FC3-9ACB-CFAA3D5BB0CE}" destId="{26747D60-8CB3-4CB5-8E00-981C692E24CC}" srcOrd="0" destOrd="2" presId="urn:microsoft.com/office/officeart/2005/8/layout/hProcess10"/>
    <dgm:cxn modelId="{7BBB22CA-1A1A-4CFF-82CF-6ABD13300EE5}" srcId="{A336A9CD-456B-4BBC-BA3F-C971A8FB2748}" destId="{CFB1C099-EC7E-4660-9EA3-A870D8F49ACF}" srcOrd="2" destOrd="0" parTransId="{5FBC016B-1FCD-4656-A660-1B30C779568B}" sibTransId="{256B7383-2A6A-4DA8-999C-2073E054DEC1}"/>
    <dgm:cxn modelId="{1A6544D5-7BB0-4AF7-956B-B2B44056C785}" type="presOf" srcId="{8512B4D7-5F90-4DC6-AF89-B4D674745F56}" destId="{26747D60-8CB3-4CB5-8E00-981C692E24CC}" srcOrd="0" destOrd="6" presId="urn:microsoft.com/office/officeart/2005/8/layout/hProcess10"/>
    <dgm:cxn modelId="{A91A67D5-1C90-409E-A402-D8CA051E2F9F}" type="presOf" srcId="{1D5F3D10-FF43-4C5F-A535-BE4AD9B973B0}" destId="{4EF5EE65-637C-4A0F-84FD-90CB575E68C3}" srcOrd="0" destOrd="0" presId="urn:microsoft.com/office/officeart/2005/8/layout/hProcess10"/>
    <dgm:cxn modelId="{62EAFCDC-2C60-4903-A2F4-842475765A1D}" type="presOf" srcId="{ACC909D6-9EF9-4E38-A841-64387C5613BB}" destId="{8DFD99BF-0922-4E19-8C3B-0EBF8AA260A6}" srcOrd="0" destOrd="0" presId="urn:microsoft.com/office/officeart/2005/8/layout/hProcess10"/>
    <dgm:cxn modelId="{06B539E2-DEDA-4DC1-AF2C-B576EE9C5C56}" srcId="{ACC909D6-9EF9-4E38-A841-64387C5613BB}" destId="{A336A9CD-456B-4BBC-BA3F-C971A8FB2748}" srcOrd="1" destOrd="0" parTransId="{BDCD38FF-D4A7-4128-A152-74C9F59DCCDA}" sibTransId="{8B3C3F00-A37A-4F52-B873-57E5FABDC599}"/>
    <dgm:cxn modelId="{326D3BFA-A19A-4F3E-8EE9-2792A4AE27D5}" type="presOf" srcId="{004A95DB-9194-4F60-B29C-01F80E06E080}" destId="{8DFD99BF-0922-4E19-8C3B-0EBF8AA260A6}" srcOrd="0" destOrd="1" presId="urn:microsoft.com/office/officeart/2005/8/layout/hProcess10"/>
    <dgm:cxn modelId="{2DF84CFB-EFEF-4A5A-B92E-C64AABD5A0D5}" srcId="{0C40552B-1397-4606-8C54-ADE470B44E76}" destId="{67264D31-6405-47F2-83DA-9E1BC2162707}" srcOrd="0" destOrd="0" parTransId="{FC51EE97-43F2-469B-BCAC-B6C0CD736841}" sibTransId="{D9D1534F-6503-465F-800B-DA853409AEF2}"/>
    <dgm:cxn modelId="{F5BEB3FC-AAB8-4639-9869-0F88A9682E10}" type="presOf" srcId="{B4C77929-0FF8-4B4B-8E4B-E8EEDCEFD206}" destId="{8DFD99BF-0922-4E19-8C3B-0EBF8AA260A6}" srcOrd="0" destOrd="3" presId="urn:microsoft.com/office/officeart/2005/8/layout/hProcess10"/>
    <dgm:cxn modelId="{0B5AD2FE-7B2E-43DC-99FD-5FB102C39BE3}" type="presOf" srcId="{D5180FD8-4516-4550-90EF-26E631C76416}" destId="{26747D60-8CB3-4CB5-8E00-981C692E24CC}" srcOrd="0" destOrd="4" presId="urn:microsoft.com/office/officeart/2005/8/layout/hProcess10"/>
    <dgm:cxn modelId="{6D58E1FF-7DBF-403F-9E15-46A7F177B6D1}" srcId="{0C40552B-1397-4606-8C54-ADE470B44E76}" destId="{4BA54168-E21A-4FC3-9ACB-CFAA3D5BB0CE}" srcOrd="1" destOrd="0" parTransId="{8935D5CF-3E22-4E2B-9561-343903BFBF74}" sibTransId="{1702ADCF-6F89-409F-94A7-FA336B704FD2}"/>
    <dgm:cxn modelId="{3A073DC1-8F87-4B12-9E70-56EA686F0A4B}" type="presParOf" srcId="{846EB0C4-9CBC-437D-8AAA-54A725AF127D}" destId="{F56E0C36-B4BC-4BAC-97AA-0252E3F92019}" srcOrd="0" destOrd="0" presId="urn:microsoft.com/office/officeart/2005/8/layout/hProcess10"/>
    <dgm:cxn modelId="{63CA48E9-308B-4506-BB44-E363D7ADDE91}" type="presParOf" srcId="{F56E0C36-B4BC-4BAC-97AA-0252E3F92019}" destId="{21752E0F-68A0-4C95-AAF9-0EF617480672}" srcOrd="0" destOrd="0" presId="urn:microsoft.com/office/officeart/2005/8/layout/hProcess10"/>
    <dgm:cxn modelId="{2FBEF38D-1841-4D91-8AFF-730A4AF32393}" type="presParOf" srcId="{F56E0C36-B4BC-4BAC-97AA-0252E3F92019}" destId="{8DFD99BF-0922-4E19-8C3B-0EBF8AA260A6}" srcOrd="1" destOrd="0" presId="urn:microsoft.com/office/officeart/2005/8/layout/hProcess10"/>
    <dgm:cxn modelId="{544850DC-F758-49A4-8E8F-D813432A3D5A}" type="presParOf" srcId="{846EB0C4-9CBC-437D-8AAA-54A725AF127D}" destId="{4EF5EE65-637C-4A0F-84FD-90CB575E68C3}" srcOrd="1" destOrd="0" presId="urn:microsoft.com/office/officeart/2005/8/layout/hProcess10"/>
    <dgm:cxn modelId="{A6374369-D567-4C8C-AFF1-45D1D639E0F2}" type="presParOf" srcId="{4EF5EE65-637C-4A0F-84FD-90CB575E68C3}" destId="{C6733D4F-427A-4745-BD1D-A891E53A0691}" srcOrd="0" destOrd="0" presId="urn:microsoft.com/office/officeart/2005/8/layout/hProcess10"/>
    <dgm:cxn modelId="{F95FD86A-CBD3-4422-B1E7-1EDE67BAC913}" type="presParOf" srcId="{846EB0C4-9CBC-437D-8AAA-54A725AF127D}" destId="{151E2244-F25D-4D2F-A9CA-746D3C8B651F}" srcOrd="2" destOrd="0" presId="urn:microsoft.com/office/officeart/2005/8/layout/hProcess10"/>
    <dgm:cxn modelId="{D207C853-71B2-49CE-B33A-CFEC66705C8A}" type="presParOf" srcId="{151E2244-F25D-4D2F-A9CA-746D3C8B651F}" destId="{82271495-5E93-4158-8EDC-41229DB47008}" srcOrd="0" destOrd="0" presId="urn:microsoft.com/office/officeart/2005/8/layout/hProcess10"/>
    <dgm:cxn modelId="{4BB74952-D600-478A-AB3D-765C47878547}" type="presParOf" srcId="{151E2244-F25D-4D2F-A9CA-746D3C8B651F}" destId="{26747D60-8CB3-4CB5-8E00-981C692E24CC}"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778786E-9D1E-4FC5-846C-2F05EA66A2A0}" type="doc">
      <dgm:prSet loTypeId="urn:microsoft.com/office/officeart/2005/8/layout/process3" loCatId="process" qsTypeId="urn:microsoft.com/office/officeart/2005/8/quickstyle/simple1" qsCatId="simple" csTypeId="urn:microsoft.com/office/officeart/2005/8/colors/colorful5" csCatId="colorful" phldr="1"/>
      <dgm:spPr/>
      <dgm:t>
        <a:bodyPr/>
        <a:lstStyle/>
        <a:p>
          <a:endParaRPr lang="de-DE"/>
        </a:p>
      </dgm:t>
    </dgm:pt>
    <dgm:pt modelId="{90C43A47-4347-4FF8-9002-F8F61EFF3923}">
      <dgm:prSet phldrT="[Text]"/>
      <dgm:spPr/>
      <dgm:t>
        <a:bodyPr/>
        <a:lstStyle/>
        <a:p>
          <a:r>
            <a:rPr lang="de-DE" b="1" dirty="0"/>
            <a:t>Herausforderungen</a:t>
          </a:r>
        </a:p>
      </dgm:t>
    </dgm:pt>
    <dgm:pt modelId="{733D99AD-C373-4D13-BE06-43AD433FE33B}" type="parTrans" cxnId="{4FB2A82B-8994-435C-B886-22CF24DB0E83}">
      <dgm:prSet/>
      <dgm:spPr/>
      <dgm:t>
        <a:bodyPr/>
        <a:lstStyle/>
        <a:p>
          <a:endParaRPr lang="de-DE"/>
        </a:p>
      </dgm:t>
    </dgm:pt>
    <dgm:pt modelId="{ADE5C228-B750-46BD-901F-0AF6C341FE7D}" type="sibTrans" cxnId="{4FB2A82B-8994-435C-B886-22CF24DB0E83}">
      <dgm:prSet/>
      <dgm:spPr/>
      <dgm:t>
        <a:bodyPr/>
        <a:lstStyle/>
        <a:p>
          <a:endParaRPr lang="de-DE"/>
        </a:p>
      </dgm:t>
    </dgm:pt>
    <dgm:pt modelId="{275BE027-6E53-4719-AC92-4BB6EF2E7F21}">
      <dgm:prSet phldrT="[Text]"/>
      <dgm:spPr/>
      <dgm:t>
        <a:bodyPr/>
        <a:lstStyle/>
        <a:p>
          <a:r>
            <a:rPr lang="de-DE" dirty="0"/>
            <a:t>Kein sprachsensibler Unterricht</a:t>
          </a:r>
        </a:p>
      </dgm:t>
    </dgm:pt>
    <dgm:pt modelId="{C8A4378C-5AD4-44C0-80E0-A0043879322F}" type="parTrans" cxnId="{69D2DA1A-E821-4080-A35D-3BE547276B6E}">
      <dgm:prSet/>
      <dgm:spPr/>
      <dgm:t>
        <a:bodyPr/>
        <a:lstStyle/>
        <a:p>
          <a:endParaRPr lang="de-DE"/>
        </a:p>
      </dgm:t>
    </dgm:pt>
    <dgm:pt modelId="{E24BAB42-2452-481E-850B-1DD9A18F5791}" type="sibTrans" cxnId="{69D2DA1A-E821-4080-A35D-3BE547276B6E}">
      <dgm:prSet/>
      <dgm:spPr/>
      <dgm:t>
        <a:bodyPr/>
        <a:lstStyle/>
        <a:p>
          <a:endParaRPr lang="de-DE"/>
        </a:p>
      </dgm:t>
    </dgm:pt>
    <dgm:pt modelId="{6569D4A7-EB64-44EF-BFBB-EDC9F59CEFD4}">
      <dgm:prSet phldrT="[Text]"/>
      <dgm:spPr/>
      <dgm:t>
        <a:bodyPr/>
        <a:lstStyle/>
        <a:p>
          <a:r>
            <a:rPr lang="de-DE" b="1" dirty="0"/>
            <a:t>Wirksame Hilfen</a:t>
          </a:r>
        </a:p>
      </dgm:t>
    </dgm:pt>
    <dgm:pt modelId="{21F2C63E-C946-4CBF-BB9A-60185E703F63}" type="parTrans" cxnId="{73C496B6-7A3C-4231-B508-12111DD726F3}">
      <dgm:prSet/>
      <dgm:spPr/>
      <dgm:t>
        <a:bodyPr/>
        <a:lstStyle/>
        <a:p>
          <a:endParaRPr lang="de-DE"/>
        </a:p>
      </dgm:t>
    </dgm:pt>
    <dgm:pt modelId="{6D1EE4E8-A1E3-42CA-A24E-B5B6A8388057}" type="sibTrans" cxnId="{73C496B6-7A3C-4231-B508-12111DD726F3}">
      <dgm:prSet/>
      <dgm:spPr/>
      <dgm:t>
        <a:bodyPr/>
        <a:lstStyle/>
        <a:p>
          <a:endParaRPr lang="de-DE"/>
        </a:p>
      </dgm:t>
    </dgm:pt>
    <dgm:pt modelId="{9257F4CA-3F32-46D5-ADD4-F8D88C4C403A}">
      <dgm:prSet phldrT="[Text]"/>
      <dgm:spPr/>
      <dgm:t>
        <a:bodyPr/>
        <a:lstStyle/>
        <a:p>
          <a:r>
            <a:rPr lang="de-DE" dirty="0"/>
            <a:t>Buddy System</a:t>
          </a:r>
        </a:p>
      </dgm:t>
    </dgm:pt>
    <dgm:pt modelId="{1A4072E4-67BA-4FCF-ABF7-1EB6083F2F2D}" type="parTrans" cxnId="{BCE4A87E-5041-44F4-A339-100C57BB96FA}">
      <dgm:prSet/>
      <dgm:spPr/>
      <dgm:t>
        <a:bodyPr/>
        <a:lstStyle/>
        <a:p>
          <a:endParaRPr lang="de-DE"/>
        </a:p>
      </dgm:t>
    </dgm:pt>
    <dgm:pt modelId="{5EC67D81-1344-4BD5-B5F6-D4302DC58AA8}" type="sibTrans" cxnId="{BCE4A87E-5041-44F4-A339-100C57BB96FA}">
      <dgm:prSet/>
      <dgm:spPr/>
      <dgm:t>
        <a:bodyPr/>
        <a:lstStyle/>
        <a:p>
          <a:endParaRPr lang="de-DE"/>
        </a:p>
      </dgm:t>
    </dgm:pt>
    <dgm:pt modelId="{3B9F0F5C-7AC1-45D0-81F6-26C87D87CE38}">
      <dgm:prSet phldrT="[Text]"/>
      <dgm:spPr/>
      <dgm:t>
        <a:bodyPr/>
        <a:lstStyle/>
        <a:p>
          <a:r>
            <a:rPr lang="de-DE" b="1" dirty="0"/>
            <a:t>Wünsche</a:t>
          </a:r>
        </a:p>
      </dgm:t>
    </dgm:pt>
    <dgm:pt modelId="{AA2E1FBE-2955-4823-94FB-9751E9FF32A6}" type="parTrans" cxnId="{D26B9B57-81FC-4A7E-94AD-29A601831EB6}">
      <dgm:prSet/>
      <dgm:spPr/>
      <dgm:t>
        <a:bodyPr/>
        <a:lstStyle/>
        <a:p>
          <a:endParaRPr lang="de-DE"/>
        </a:p>
      </dgm:t>
    </dgm:pt>
    <dgm:pt modelId="{3C4A7DDD-EB33-4939-9672-44DE881ADBCB}" type="sibTrans" cxnId="{D26B9B57-81FC-4A7E-94AD-29A601831EB6}">
      <dgm:prSet/>
      <dgm:spPr/>
      <dgm:t>
        <a:bodyPr/>
        <a:lstStyle/>
        <a:p>
          <a:endParaRPr lang="de-DE"/>
        </a:p>
      </dgm:t>
    </dgm:pt>
    <dgm:pt modelId="{DFE9730B-27D2-4FE6-97A4-EF081D36A45B}">
      <dgm:prSet phldrT="[Text]"/>
      <dgm:spPr/>
      <dgm:t>
        <a:bodyPr/>
        <a:lstStyle/>
        <a:p>
          <a:r>
            <a:rPr lang="de-DE" dirty="0"/>
            <a:t>… was denkt ihr?</a:t>
          </a:r>
        </a:p>
      </dgm:t>
    </dgm:pt>
    <dgm:pt modelId="{723527AF-3036-4E98-9BAF-20BC160C7C99}" type="parTrans" cxnId="{0EBDB2EC-70BB-46F0-B15D-A506F7E0441F}">
      <dgm:prSet/>
      <dgm:spPr/>
      <dgm:t>
        <a:bodyPr/>
        <a:lstStyle/>
        <a:p>
          <a:endParaRPr lang="de-DE"/>
        </a:p>
      </dgm:t>
    </dgm:pt>
    <dgm:pt modelId="{7C9516F1-F54B-4EE4-98DA-C1E404D4D7F2}" type="sibTrans" cxnId="{0EBDB2EC-70BB-46F0-B15D-A506F7E0441F}">
      <dgm:prSet/>
      <dgm:spPr/>
      <dgm:t>
        <a:bodyPr/>
        <a:lstStyle/>
        <a:p>
          <a:endParaRPr lang="de-DE"/>
        </a:p>
      </dgm:t>
    </dgm:pt>
    <dgm:pt modelId="{B41425F3-B96F-4F76-89D7-BD98A12087ED}">
      <dgm:prSet phldrT="[Text]"/>
      <dgm:spPr/>
      <dgm:t>
        <a:bodyPr/>
        <a:lstStyle/>
        <a:p>
          <a:r>
            <a:rPr lang="de-DE" dirty="0"/>
            <a:t>Kein Nachteilsausgleich</a:t>
          </a:r>
        </a:p>
      </dgm:t>
    </dgm:pt>
    <dgm:pt modelId="{1DC733F3-6C05-4764-BD17-6FE82D4FFFF7}" type="parTrans" cxnId="{75133AF7-1841-42E7-A8CA-35BF265C5A6A}">
      <dgm:prSet/>
      <dgm:spPr/>
      <dgm:t>
        <a:bodyPr/>
        <a:lstStyle/>
        <a:p>
          <a:endParaRPr lang="de-DE"/>
        </a:p>
      </dgm:t>
    </dgm:pt>
    <dgm:pt modelId="{428D405F-BB19-4B89-B233-C381B3BB6793}" type="sibTrans" cxnId="{75133AF7-1841-42E7-A8CA-35BF265C5A6A}">
      <dgm:prSet/>
      <dgm:spPr/>
      <dgm:t>
        <a:bodyPr/>
        <a:lstStyle/>
        <a:p>
          <a:endParaRPr lang="de-DE"/>
        </a:p>
      </dgm:t>
    </dgm:pt>
    <dgm:pt modelId="{4CFB3293-190A-4F54-877D-F2F67C46B402}">
      <dgm:prSet phldrT="[Text]"/>
      <dgm:spPr/>
      <dgm:t>
        <a:bodyPr/>
        <a:lstStyle/>
        <a:p>
          <a:r>
            <a:rPr lang="de-DE" dirty="0"/>
            <a:t>Zeitdruck</a:t>
          </a:r>
        </a:p>
      </dgm:t>
    </dgm:pt>
    <dgm:pt modelId="{EF3875DE-ADFF-46A4-B334-1373C2C63B39}" type="parTrans" cxnId="{7263116F-69FC-4175-9E05-AABF0BABAD3D}">
      <dgm:prSet/>
      <dgm:spPr/>
      <dgm:t>
        <a:bodyPr/>
        <a:lstStyle/>
        <a:p>
          <a:endParaRPr lang="de-DE"/>
        </a:p>
      </dgm:t>
    </dgm:pt>
    <dgm:pt modelId="{FAA0652B-CD59-43E4-873A-88EB25C85FBA}" type="sibTrans" cxnId="{7263116F-69FC-4175-9E05-AABF0BABAD3D}">
      <dgm:prSet/>
      <dgm:spPr/>
      <dgm:t>
        <a:bodyPr/>
        <a:lstStyle/>
        <a:p>
          <a:endParaRPr lang="de-DE"/>
        </a:p>
      </dgm:t>
    </dgm:pt>
    <dgm:pt modelId="{34D0D02E-3889-4C1C-BDD0-1E70A8E33B01}">
      <dgm:prSet phldrT="[Text]"/>
      <dgm:spPr/>
      <dgm:t>
        <a:bodyPr/>
        <a:lstStyle/>
        <a:p>
          <a:r>
            <a:rPr lang="de-DE" dirty="0"/>
            <a:t>Ungeklärte Perspektive</a:t>
          </a:r>
        </a:p>
      </dgm:t>
    </dgm:pt>
    <dgm:pt modelId="{B9D4B4C0-FF00-4F49-89F6-BF43DE58BF50}" type="parTrans" cxnId="{8E87C4E6-68AC-4545-A197-3EDEF2B277F8}">
      <dgm:prSet/>
      <dgm:spPr/>
      <dgm:t>
        <a:bodyPr/>
        <a:lstStyle/>
        <a:p>
          <a:endParaRPr lang="de-DE"/>
        </a:p>
      </dgm:t>
    </dgm:pt>
    <dgm:pt modelId="{BFE44B27-756F-4B87-AED9-1AFE9F9A8BFB}" type="sibTrans" cxnId="{8E87C4E6-68AC-4545-A197-3EDEF2B277F8}">
      <dgm:prSet/>
      <dgm:spPr/>
      <dgm:t>
        <a:bodyPr/>
        <a:lstStyle/>
        <a:p>
          <a:endParaRPr lang="de-DE"/>
        </a:p>
      </dgm:t>
    </dgm:pt>
    <dgm:pt modelId="{6147F76D-763A-47EB-A30C-C7B781A22EF8}">
      <dgm:prSet phldrT="[Text]"/>
      <dgm:spPr/>
      <dgm:t>
        <a:bodyPr/>
        <a:lstStyle/>
        <a:p>
          <a:r>
            <a:rPr lang="de-DE" dirty="0"/>
            <a:t>Leben in einer Gemeinschaftsunterkunft</a:t>
          </a:r>
        </a:p>
      </dgm:t>
    </dgm:pt>
    <dgm:pt modelId="{D5620A3A-3A97-4C5F-83D1-6DAADDC8D341}" type="parTrans" cxnId="{E6729378-9EFA-4106-8D79-DD9BCD865673}">
      <dgm:prSet/>
      <dgm:spPr/>
      <dgm:t>
        <a:bodyPr/>
        <a:lstStyle/>
        <a:p>
          <a:endParaRPr lang="de-DE"/>
        </a:p>
      </dgm:t>
    </dgm:pt>
    <dgm:pt modelId="{DEFE4037-A241-404D-81F6-444346C2C132}" type="sibTrans" cxnId="{E6729378-9EFA-4106-8D79-DD9BCD865673}">
      <dgm:prSet/>
      <dgm:spPr/>
      <dgm:t>
        <a:bodyPr/>
        <a:lstStyle/>
        <a:p>
          <a:endParaRPr lang="de-DE"/>
        </a:p>
      </dgm:t>
    </dgm:pt>
    <dgm:pt modelId="{A65FDCBA-C82A-44D7-BAAC-06B00F75C6FF}">
      <dgm:prSet phldrT="[Text]"/>
      <dgm:spPr/>
      <dgm:t>
        <a:bodyPr/>
        <a:lstStyle/>
        <a:p>
          <a:r>
            <a:rPr lang="de-DE" dirty="0"/>
            <a:t>Additive Förderung</a:t>
          </a:r>
        </a:p>
      </dgm:t>
    </dgm:pt>
    <dgm:pt modelId="{DCFC26AA-116F-48FD-9BD0-F828AC2A2B77}" type="parTrans" cxnId="{D7EDD9E7-2404-492F-94DE-F80D6E2A0C6E}">
      <dgm:prSet/>
      <dgm:spPr/>
      <dgm:t>
        <a:bodyPr/>
        <a:lstStyle/>
        <a:p>
          <a:endParaRPr lang="de-DE"/>
        </a:p>
      </dgm:t>
    </dgm:pt>
    <dgm:pt modelId="{1A07F1BB-19B8-42BA-A911-22458F2F2626}" type="sibTrans" cxnId="{D7EDD9E7-2404-492F-94DE-F80D6E2A0C6E}">
      <dgm:prSet/>
      <dgm:spPr/>
      <dgm:t>
        <a:bodyPr/>
        <a:lstStyle/>
        <a:p>
          <a:endParaRPr lang="de-DE"/>
        </a:p>
      </dgm:t>
    </dgm:pt>
    <dgm:pt modelId="{78F08FC8-9917-46A6-8E98-D58EC8108165}">
      <dgm:prSet phldrT="[Text]"/>
      <dgm:spPr/>
      <dgm:t>
        <a:bodyPr/>
        <a:lstStyle/>
        <a:p>
          <a:r>
            <a:rPr lang="de-DE" dirty="0"/>
            <a:t>Sprachsensibler Unterricht</a:t>
          </a:r>
        </a:p>
      </dgm:t>
    </dgm:pt>
    <dgm:pt modelId="{EC9E29C1-DC18-4F55-974E-CCA4B4E8A796}" type="parTrans" cxnId="{64631BD0-F95B-456A-914B-9396B1CAF127}">
      <dgm:prSet/>
      <dgm:spPr/>
      <dgm:t>
        <a:bodyPr/>
        <a:lstStyle/>
        <a:p>
          <a:endParaRPr lang="de-DE"/>
        </a:p>
      </dgm:t>
    </dgm:pt>
    <dgm:pt modelId="{B24FD6AB-2809-4AF4-97C6-3DD77F10D10F}" type="sibTrans" cxnId="{64631BD0-F95B-456A-914B-9396B1CAF127}">
      <dgm:prSet/>
      <dgm:spPr/>
      <dgm:t>
        <a:bodyPr/>
        <a:lstStyle/>
        <a:p>
          <a:endParaRPr lang="de-DE"/>
        </a:p>
      </dgm:t>
    </dgm:pt>
    <dgm:pt modelId="{E22CE885-D5DC-4CFE-B5CB-F6474683E016}">
      <dgm:prSet phldrT="[Text]"/>
      <dgm:spPr/>
      <dgm:t>
        <a:bodyPr/>
        <a:lstStyle/>
        <a:p>
          <a:r>
            <a:rPr lang="de-DE" dirty="0"/>
            <a:t>Nachteilsausgleich</a:t>
          </a:r>
        </a:p>
      </dgm:t>
    </dgm:pt>
    <dgm:pt modelId="{A99C6663-98E3-49C7-8D38-2AAE4C6712F7}" type="parTrans" cxnId="{3322FE93-41E9-44BD-941F-DD4BD7C7C474}">
      <dgm:prSet/>
      <dgm:spPr/>
      <dgm:t>
        <a:bodyPr/>
        <a:lstStyle/>
        <a:p>
          <a:endParaRPr lang="de-DE"/>
        </a:p>
      </dgm:t>
    </dgm:pt>
    <dgm:pt modelId="{0A99CCB5-B29E-4F7D-9200-F8DAFFA622C7}" type="sibTrans" cxnId="{3322FE93-41E9-44BD-941F-DD4BD7C7C474}">
      <dgm:prSet/>
      <dgm:spPr/>
      <dgm:t>
        <a:bodyPr/>
        <a:lstStyle/>
        <a:p>
          <a:endParaRPr lang="de-DE"/>
        </a:p>
      </dgm:t>
    </dgm:pt>
    <dgm:pt modelId="{64D1B89F-05B9-449E-9B33-3B94F1E17B69}">
      <dgm:prSet phldrT="[Text]"/>
      <dgm:spPr/>
      <dgm:t>
        <a:bodyPr/>
        <a:lstStyle/>
        <a:p>
          <a:r>
            <a:rPr lang="de-DE" dirty="0"/>
            <a:t>Aktive Partizipation in der Klasse</a:t>
          </a:r>
        </a:p>
      </dgm:t>
    </dgm:pt>
    <dgm:pt modelId="{6FDFD771-797B-41E3-B702-DEE19B367CE9}" type="parTrans" cxnId="{DBDB5F6D-88E6-41A3-BCCF-532519B9009B}">
      <dgm:prSet/>
      <dgm:spPr/>
      <dgm:t>
        <a:bodyPr/>
        <a:lstStyle/>
        <a:p>
          <a:endParaRPr lang="de-DE"/>
        </a:p>
      </dgm:t>
    </dgm:pt>
    <dgm:pt modelId="{3CB2D68D-7CDD-4EAB-BBA5-B1CA0595573C}" type="sibTrans" cxnId="{DBDB5F6D-88E6-41A3-BCCF-532519B9009B}">
      <dgm:prSet/>
      <dgm:spPr/>
      <dgm:t>
        <a:bodyPr/>
        <a:lstStyle/>
        <a:p>
          <a:endParaRPr lang="de-DE"/>
        </a:p>
      </dgm:t>
    </dgm:pt>
    <dgm:pt modelId="{80EC44ED-C35A-4AC4-9B67-FC589A66B1DD}" type="pres">
      <dgm:prSet presAssocID="{0778786E-9D1E-4FC5-846C-2F05EA66A2A0}" presName="linearFlow" presStyleCnt="0">
        <dgm:presLayoutVars>
          <dgm:dir/>
          <dgm:animLvl val="lvl"/>
          <dgm:resizeHandles val="exact"/>
        </dgm:presLayoutVars>
      </dgm:prSet>
      <dgm:spPr/>
    </dgm:pt>
    <dgm:pt modelId="{3C73C066-6FA8-45E6-B410-0A697B2EE625}" type="pres">
      <dgm:prSet presAssocID="{90C43A47-4347-4FF8-9002-F8F61EFF3923}" presName="composite" presStyleCnt="0"/>
      <dgm:spPr/>
    </dgm:pt>
    <dgm:pt modelId="{0540A941-79F1-4A82-B937-D0677EC148A2}" type="pres">
      <dgm:prSet presAssocID="{90C43A47-4347-4FF8-9002-F8F61EFF3923}" presName="parTx" presStyleLbl="node1" presStyleIdx="0" presStyleCnt="3">
        <dgm:presLayoutVars>
          <dgm:chMax val="0"/>
          <dgm:chPref val="0"/>
          <dgm:bulletEnabled val="1"/>
        </dgm:presLayoutVars>
      </dgm:prSet>
      <dgm:spPr/>
    </dgm:pt>
    <dgm:pt modelId="{EB6E7138-889B-4D50-A28A-5A757323A920}" type="pres">
      <dgm:prSet presAssocID="{90C43A47-4347-4FF8-9002-F8F61EFF3923}" presName="parSh" presStyleLbl="node1" presStyleIdx="0" presStyleCnt="3"/>
      <dgm:spPr/>
    </dgm:pt>
    <dgm:pt modelId="{03F75840-E4B8-4040-B23F-DEFB9AD41D8B}" type="pres">
      <dgm:prSet presAssocID="{90C43A47-4347-4FF8-9002-F8F61EFF3923}" presName="desTx" presStyleLbl="fgAcc1" presStyleIdx="0" presStyleCnt="3">
        <dgm:presLayoutVars>
          <dgm:bulletEnabled val="1"/>
        </dgm:presLayoutVars>
      </dgm:prSet>
      <dgm:spPr/>
    </dgm:pt>
    <dgm:pt modelId="{FB7B0FDD-81E5-4195-8A5A-11C09C1C5856}" type="pres">
      <dgm:prSet presAssocID="{ADE5C228-B750-46BD-901F-0AF6C341FE7D}" presName="sibTrans" presStyleLbl="sibTrans2D1" presStyleIdx="0" presStyleCnt="2"/>
      <dgm:spPr/>
    </dgm:pt>
    <dgm:pt modelId="{60F4DFC5-9B59-4B02-A641-C3368A50DFA3}" type="pres">
      <dgm:prSet presAssocID="{ADE5C228-B750-46BD-901F-0AF6C341FE7D}" presName="connTx" presStyleLbl="sibTrans2D1" presStyleIdx="0" presStyleCnt="2"/>
      <dgm:spPr/>
    </dgm:pt>
    <dgm:pt modelId="{36FA13F5-64E1-4B14-ACB1-857ABC3CA2B4}" type="pres">
      <dgm:prSet presAssocID="{6569D4A7-EB64-44EF-BFBB-EDC9F59CEFD4}" presName="composite" presStyleCnt="0"/>
      <dgm:spPr/>
    </dgm:pt>
    <dgm:pt modelId="{85A19D74-F4A0-4EC9-9097-0E6A4D150C63}" type="pres">
      <dgm:prSet presAssocID="{6569D4A7-EB64-44EF-BFBB-EDC9F59CEFD4}" presName="parTx" presStyleLbl="node1" presStyleIdx="0" presStyleCnt="3">
        <dgm:presLayoutVars>
          <dgm:chMax val="0"/>
          <dgm:chPref val="0"/>
          <dgm:bulletEnabled val="1"/>
        </dgm:presLayoutVars>
      </dgm:prSet>
      <dgm:spPr/>
    </dgm:pt>
    <dgm:pt modelId="{E547BBB4-FF87-4C25-80AB-3C0F5D5D167B}" type="pres">
      <dgm:prSet presAssocID="{6569D4A7-EB64-44EF-BFBB-EDC9F59CEFD4}" presName="parSh" presStyleLbl="node1" presStyleIdx="1" presStyleCnt="3"/>
      <dgm:spPr/>
    </dgm:pt>
    <dgm:pt modelId="{36803033-D821-4991-93F5-65BDFAF19E42}" type="pres">
      <dgm:prSet presAssocID="{6569D4A7-EB64-44EF-BFBB-EDC9F59CEFD4}" presName="desTx" presStyleLbl="fgAcc1" presStyleIdx="1" presStyleCnt="3">
        <dgm:presLayoutVars>
          <dgm:bulletEnabled val="1"/>
        </dgm:presLayoutVars>
      </dgm:prSet>
      <dgm:spPr/>
    </dgm:pt>
    <dgm:pt modelId="{D05C4FEF-4989-4432-B3FA-31DA36F848BC}" type="pres">
      <dgm:prSet presAssocID="{6D1EE4E8-A1E3-42CA-A24E-B5B6A8388057}" presName="sibTrans" presStyleLbl="sibTrans2D1" presStyleIdx="1" presStyleCnt="2"/>
      <dgm:spPr/>
    </dgm:pt>
    <dgm:pt modelId="{3A40F594-6525-4D6A-9677-395484933592}" type="pres">
      <dgm:prSet presAssocID="{6D1EE4E8-A1E3-42CA-A24E-B5B6A8388057}" presName="connTx" presStyleLbl="sibTrans2D1" presStyleIdx="1" presStyleCnt="2"/>
      <dgm:spPr/>
    </dgm:pt>
    <dgm:pt modelId="{82B564B4-F8BD-4B02-AD2E-C8465A680E91}" type="pres">
      <dgm:prSet presAssocID="{3B9F0F5C-7AC1-45D0-81F6-26C87D87CE38}" presName="composite" presStyleCnt="0"/>
      <dgm:spPr/>
    </dgm:pt>
    <dgm:pt modelId="{755EDDF1-1C1E-4529-84D4-96C12D89EB35}" type="pres">
      <dgm:prSet presAssocID="{3B9F0F5C-7AC1-45D0-81F6-26C87D87CE38}" presName="parTx" presStyleLbl="node1" presStyleIdx="1" presStyleCnt="3">
        <dgm:presLayoutVars>
          <dgm:chMax val="0"/>
          <dgm:chPref val="0"/>
          <dgm:bulletEnabled val="1"/>
        </dgm:presLayoutVars>
      </dgm:prSet>
      <dgm:spPr/>
    </dgm:pt>
    <dgm:pt modelId="{E785823B-1AFC-4925-A17E-BD1141A38A6D}" type="pres">
      <dgm:prSet presAssocID="{3B9F0F5C-7AC1-45D0-81F6-26C87D87CE38}" presName="parSh" presStyleLbl="node1" presStyleIdx="2" presStyleCnt="3"/>
      <dgm:spPr/>
    </dgm:pt>
    <dgm:pt modelId="{55D3FC9B-64F6-4BF1-800E-5582E5EB27F9}" type="pres">
      <dgm:prSet presAssocID="{3B9F0F5C-7AC1-45D0-81F6-26C87D87CE38}" presName="desTx" presStyleLbl="fgAcc1" presStyleIdx="2" presStyleCnt="3">
        <dgm:presLayoutVars>
          <dgm:bulletEnabled val="1"/>
        </dgm:presLayoutVars>
      </dgm:prSet>
      <dgm:spPr/>
    </dgm:pt>
  </dgm:ptLst>
  <dgm:cxnLst>
    <dgm:cxn modelId="{4CEFFF02-C96D-4CF5-91AF-B5D52C159850}" type="presOf" srcId="{275BE027-6E53-4719-AC92-4BB6EF2E7F21}" destId="{03F75840-E4B8-4040-B23F-DEFB9AD41D8B}" srcOrd="0" destOrd="0" presId="urn:microsoft.com/office/officeart/2005/8/layout/process3"/>
    <dgm:cxn modelId="{FBB59E16-8885-4AB8-AB5F-2DBD9BBBEE8E}" type="presOf" srcId="{64D1B89F-05B9-449E-9B33-3B94F1E17B69}" destId="{36803033-D821-4991-93F5-65BDFAF19E42}" srcOrd="0" destOrd="4" presId="urn:microsoft.com/office/officeart/2005/8/layout/process3"/>
    <dgm:cxn modelId="{EAF8B319-ED79-4BAD-BCBC-4FAA4C0C461D}" type="presOf" srcId="{6147F76D-763A-47EB-A30C-C7B781A22EF8}" destId="{03F75840-E4B8-4040-B23F-DEFB9AD41D8B}" srcOrd="0" destOrd="4" presId="urn:microsoft.com/office/officeart/2005/8/layout/process3"/>
    <dgm:cxn modelId="{69D2DA1A-E821-4080-A35D-3BE547276B6E}" srcId="{90C43A47-4347-4FF8-9002-F8F61EFF3923}" destId="{275BE027-6E53-4719-AC92-4BB6EF2E7F21}" srcOrd="0" destOrd="0" parTransId="{C8A4378C-5AD4-44C0-80E0-A0043879322F}" sibTransId="{E24BAB42-2452-481E-850B-1DD9A18F5791}"/>
    <dgm:cxn modelId="{58FC2226-86F1-425B-9DFE-DF3F414E39D3}" type="presOf" srcId="{9257F4CA-3F32-46D5-ADD4-F8D88C4C403A}" destId="{36803033-D821-4991-93F5-65BDFAF19E42}" srcOrd="0" destOrd="0" presId="urn:microsoft.com/office/officeart/2005/8/layout/process3"/>
    <dgm:cxn modelId="{4FB2A82B-8994-435C-B886-22CF24DB0E83}" srcId="{0778786E-9D1E-4FC5-846C-2F05EA66A2A0}" destId="{90C43A47-4347-4FF8-9002-F8F61EFF3923}" srcOrd="0" destOrd="0" parTransId="{733D99AD-C373-4D13-BE06-43AD433FE33B}" sibTransId="{ADE5C228-B750-46BD-901F-0AF6C341FE7D}"/>
    <dgm:cxn modelId="{0A499A36-DF64-433C-B63E-F74258526FF3}" type="presOf" srcId="{B41425F3-B96F-4F76-89D7-BD98A12087ED}" destId="{03F75840-E4B8-4040-B23F-DEFB9AD41D8B}" srcOrd="0" destOrd="1" presId="urn:microsoft.com/office/officeart/2005/8/layout/process3"/>
    <dgm:cxn modelId="{31337A3A-6E74-4B15-A318-0BEA2AAFBA95}" type="presOf" srcId="{3B9F0F5C-7AC1-45D0-81F6-26C87D87CE38}" destId="{E785823B-1AFC-4925-A17E-BD1141A38A6D}" srcOrd="1" destOrd="0" presId="urn:microsoft.com/office/officeart/2005/8/layout/process3"/>
    <dgm:cxn modelId="{BDCC535E-87CE-422C-A02F-456C884E8C2F}" type="presOf" srcId="{6D1EE4E8-A1E3-42CA-A24E-B5B6A8388057}" destId="{D05C4FEF-4989-4432-B3FA-31DA36F848BC}" srcOrd="0" destOrd="0" presId="urn:microsoft.com/office/officeart/2005/8/layout/process3"/>
    <dgm:cxn modelId="{BBE4B35E-8463-4B4E-A4CC-B0004B906A90}" type="presOf" srcId="{90C43A47-4347-4FF8-9002-F8F61EFF3923}" destId="{EB6E7138-889B-4D50-A28A-5A757323A920}" srcOrd="1" destOrd="0" presId="urn:microsoft.com/office/officeart/2005/8/layout/process3"/>
    <dgm:cxn modelId="{09B1DB49-60CD-437C-A725-91A339305AED}" type="presOf" srcId="{90C43A47-4347-4FF8-9002-F8F61EFF3923}" destId="{0540A941-79F1-4A82-B937-D0677EC148A2}" srcOrd="0" destOrd="0" presId="urn:microsoft.com/office/officeart/2005/8/layout/process3"/>
    <dgm:cxn modelId="{DBDB5F6D-88E6-41A3-BCCF-532519B9009B}" srcId="{6569D4A7-EB64-44EF-BFBB-EDC9F59CEFD4}" destId="{64D1B89F-05B9-449E-9B33-3B94F1E17B69}" srcOrd="4" destOrd="0" parTransId="{6FDFD771-797B-41E3-B702-DEE19B367CE9}" sibTransId="{3CB2D68D-7CDD-4EAB-BBA5-B1CA0595573C}"/>
    <dgm:cxn modelId="{7263116F-69FC-4175-9E05-AABF0BABAD3D}" srcId="{90C43A47-4347-4FF8-9002-F8F61EFF3923}" destId="{4CFB3293-190A-4F54-877D-F2F67C46B402}" srcOrd="2" destOrd="0" parTransId="{EF3875DE-ADFF-46A4-B334-1373C2C63B39}" sibTransId="{FAA0652B-CD59-43E4-873A-88EB25C85FBA}"/>
    <dgm:cxn modelId="{D26B9B57-81FC-4A7E-94AD-29A601831EB6}" srcId="{0778786E-9D1E-4FC5-846C-2F05EA66A2A0}" destId="{3B9F0F5C-7AC1-45D0-81F6-26C87D87CE38}" srcOrd="2" destOrd="0" parTransId="{AA2E1FBE-2955-4823-94FB-9751E9FF32A6}" sibTransId="{3C4A7DDD-EB33-4939-9672-44DE881ADBCB}"/>
    <dgm:cxn modelId="{08A2AA77-EC9B-4910-94ED-D442E662C35E}" type="presOf" srcId="{34D0D02E-3889-4C1C-BDD0-1E70A8E33B01}" destId="{03F75840-E4B8-4040-B23F-DEFB9AD41D8B}" srcOrd="0" destOrd="3" presId="urn:microsoft.com/office/officeart/2005/8/layout/process3"/>
    <dgm:cxn modelId="{E6729378-9EFA-4106-8D79-DD9BCD865673}" srcId="{90C43A47-4347-4FF8-9002-F8F61EFF3923}" destId="{6147F76D-763A-47EB-A30C-C7B781A22EF8}" srcOrd="4" destOrd="0" parTransId="{D5620A3A-3A97-4C5F-83D1-6DAADDC8D341}" sibTransId="{DEFE4037-A241-404D-81F6-444346C2C132}"/>
    <dgm:cxn modelId="{BCE4A87E-5041-44F4-A339-100C57BB96FA}" srcId="{6569D4A7-EB64-44EF-BFBB-EDC9F59CEFD4}" destId="{9257F4CA-3F32-46D5-ADD4-F8D88C4C403A}" srcOrd="0" destOrd="0" parTransId="{1A4072E4-67BA-4FCF-ABF7-1EB6083F2F2D}" sibTransId="{5EC67D81-1344-4BD5-B5F6-D4302DC58AA8}"/>
    <dgm:cxn modelId="{E1465B81-AEA6-432E-A5B6-92DFAACBBA81}" type="presOf" srcId="{6569D4A7-EB64-44EF-BFBB-EDC9F59CEFD4}" destId="{E547BBB4-FF87-4C25-80AB-3C0F5D5D167B}" srcOrd="1" destOrd="0" presId="urn:microsoft.com/office/officeart/2005/8/layout/process3"/>
    <dgm:cxn modelId="{CD4F028D-39A2-44F6-9A5A-9F3D9E297192}" type="presOf" srcId="{6D1EE4E8-A1E3-42CA-A24E-B5B6A8388057}" destId="{3A40F594-6525-4D6A-9677-395484933592}" srcOrd="1" destOrd="0" presId="urn:microsoft.com/office/officeart/2005/8/layout/process3"/>
    <dgm:cxn modelId="{3322FE93-41E9-44BD-941F-DD4BD7C7C474}" srcId="{6569D4A7-EB64-44EF-BFBB-EDC9F59CEFD4}" destId="{E22CE885-D5DC-4CFE-B5CB-F6474683E016}" srcOrd="3" destOrd="0" parTransId="{A99C6663-98E3-49C7-8D38-2AAE4C6712F7}" sibTransId="{0A99CCB5-B29E-4F7D-9200-F8DAFFA622C7}"/>
    <dgm:cxn modelId="{49836A94-7808-414D-BBDB-87B6DF711CC4}" type="presOf" srcId="{ADE5C228-B750-46BD-901F-0AF6C341FE7D}" destId="{60F4DFC5-9B59-4B02-A641-C3368A50DFA3}" srcOrd="1" destOrd="0" presId="urn:microsoft.com/office/officeart/2005/8/layout/process3"/>
    <dgm:cxn modelId="{59663696-B508-4672-9D1B-96D2A1E451CC}" type="presOf" srcId="{78F08FC8-9917-46A6-8E98-D58EC8108165}" destId="{36803033-D821-4991-93F5-65BDFAF19E42}" srcOrd="0" destOrd="2" presId="urn:microsoft.com/office/officeart/2005/8/layout/process3"/>
    <dgm:cxn modelId="{894E309C-8EAD-403B-8A53-0990EFDC1D9C}" type="presOf" srcId="{E22CE885-D5DC-4CFE-B5CB-F6474683E016}" destId="{36803033-D821-4991-93F5-65BDFAF19E42}" srcOrd="0" destOrd="3" presId="urn:microsoft.com/office/officeart/2005/8/layout/process3"/>
    <dgm:cxn modelId="{82C203A0-4C7C-47AB-A7CB-D087BB8BB7AC}" type="presOf" srcId="{0778786E-9D1E-4FC5-846C-2F05EA66A2A0}" destId="{80EC44ED-C35A-4AC4-9B67-FC589A66B1DD}" srcOrd="0" destOrd="0" presId="urn:microsoft.com/office/officeart/2005/8/layout/process3"/>
    <dgm:cxn modelId="{884699A2-CD78-45F6-AF0A-9897061A5358}" type="presOf" srcId="{DFE9730B-27D2-4FE6-97A4-EF081D36A45B}" destId="{55D3FC9B-64F6-4BF1-800E-5582E5EB27F9}" srcOrd="0" destOrd="0" presId="urn:microsoft.com/office/officeart/2005/8/layout/process3"/>
    <dgm:cxn modelId="{40995FA3-8F2D-4D2A-989A-0158CDB6BF67}" type="presOf" srcId="{6569D4A7-EB64-44EF-BFBB-EDC9F59CEFD4}" destId="{85A19D74-F4A0-4EC9-9097-0E6A4D150C63}" srcOrd="0" destOrd="0" presId="urn:microsoft.com/office/officeart/2005/8/layout/process3"/>
    <dgm:cxn modelId="{0E4A84AC-B9D4-4F4B-AB32-C76E27A367B7}" type="presOf" srcId="{3B9F0F5C-7AC1-45D0-81F6-26C87D87CE38}" destId="{755EDDF1-1C1E-4529-84D4-96C12D89EB35}" srcOrd="0" destOrd="0" presId="urn:microsoft.com/office/officeart/2005/8/layout/process3"/>
    <dgm:cxn modelId="{73C496B6-7A3C-4231-B508-12111DD726F3}" srcId="{0778786E-9D1E-4FC5-846C-2F05EA66A2A0}" destId="{6569D4A7-EB64-44EF-BFBB-EDC9F59CEFD4}" srcOrd="1" destOrd="0" parTransId="{21F2C63E-C946-4CBF-BB9A-60185E703F63}" sibTransId="{6D1EE4E8-A1E3-42CA-A24E-B5B6A8388057}"/>
    <dgm:cxn modelId="{3707B5C2-E55C-44ED-9C5E-338F9DCAF4C4}" type="presOf" srcId="{A65FDCBA-C82A-44D7-BAAC-06B00F75C6FF}" destId="{36803033-D821-4991-93F5-65BDFAF19E42}" srcOrd="0" destOrd="1" presId="urn:microsoft.com/office/officeart/2005/8/layout/process3"/>
    <dgm:cxn modelId="{31C853C8-5DBE-42D7-864E-39840400F815}" type="presOf" srcId="{ADE5C228-B750-46BD-901F-0AF6C341FE7D}" destId="{FB7B0FDD-81E5-4195-8A5A-11C09C1C5856}" srcOrd="0" destOrd="0" presId="urn:microsoft.com/office/officeart/2005/8/layout/process3"/>
    <dgm:cxn modelId="{64631BD0-F95B-456A-914B-9396B1CAF127}" srcId="{6569D4A7-EB64-44EF-BFBB-EDC9F59CEFD4}" destId="{78F08FC8-9917-46A6-8E98-D58EC8108165}" srcOrd="2" destOrd="0" parTransId="{EC9E29C1-DC18-4F55-974E-CCA4B4E8A796}" sibTransId="{B24FD6AB-2809-4AF4-97C6-3DD77F10D10F}"/>
    <dgm:cxn modelId="{8E87C4E6-68AC-4545-A197-3EDEF2B277F8}" srcId="{90C43A47-4347-4FF8-9002-F8F61EFF3923}" destId="{34D0D02E-3889-4C1C-BDD0-1E70A8E33B01}" srcOrd="3" destOrd="0" parTransId="{B9D4B4C0-FF00-4F49-89F6-BF43DE58BF50}" sibTransId="{BFE44B27-756F-4B87-AED9-1AFE9F9A8BFB}"/>
    <dgm:cxn modelId="{D7EDD9E7-2404-492F-94DE-F80D6E2A0C6E}" srcId="{6569D4A7-EB64-44EF-BFBB-EDC9F59CEFD4}" destId="{A65FDCBA-C82A-44D7-BAAC-06B00F75C6FF}" srcOrd="1" destOrd="0" parTransId="{DCFC26AA-116F-48FD-9BD0-F828AC2A2B77}" sibTransId="{1A07F1BB-19B8-42BA-A911-22458F2F2626}"/>
    <dgm:cxn modelId="{0EBDB2EC-70BB-46F0-B15D-A506F7E0441F}" srcId="{3B9F0F5C-7AC1-45D0-81F6-26C87D87CE38}" destId="{DFE9730B-27D2-4FE6-97A4-EF081D36A45B}" srcOrd="0" destOrd="0" parTransId="{723527AF-3036-4E98-9BAF-20BC160C7C99}" sibTransId="{7C9516F1-F54B-4EE4-98DA-C1E404D4D7F2}"/>
    <dgm:cxn modelId="{75133AF7-1841-42E7-A8CA-35BF265C5A6A}" srcId="{90C43A47-4347-4FF8-9002-F8F61EFF3923}" destId="{B41425F3-B96F-4F76-89D7-BD98A12087ED}" srcOrd="1" destOrd="0" parTransId="{1DC733F3-6C05-4764-BD17-6FE82D4FFFF7}" sibTransId="{428D405F-BB19-4B89-B233-C381B3BB6793}"/>
    <dgm:cxn modelId="{AD88AEFE-E072-458E-AC92-CE2E64257666}" type="presOf" srcId="{4CFB3293-190A-4F54-877D-F2F67C46B402}" destId="{03F75840-E4B8-4040-B23F-DEFB9AD41D8B}" srcOrd="0" destOrd="2" presId="urn:microsoft.com/office/officeart/2005/8/layout/process3"/>
    <dgm:cxn modelId="{EDA15B7A-E67B-4B09-89AC-563F40ADAB83}" type="presParOf" srcId="{80EC44ED-C35A-4AC4-9B67-FC589A66B1DD}" destId="{3C73C066-6FA8-45E6-B410-0A697B2EE625}" srcOrd="0" destOrd="0" presId="urn:microsoft.com/office/officeart/2005/8/layout/process3"/>
    <dgm:cxn modelId="{70ED3D8A-EF38-45BF-A6AE-5EEA16F7A1A7}" type="presParOf" srcId="{3C73C066-6FA8-45E6-B410-0A697B2EE625}" destId="{0540A941-79F1-4A82-B937-D0677EC148A2}" srcOrd="0" destOrd="0" presId="urn:microsoft.com/office/officeart/2005/8/layout/process3"/>
    <dgm:cxn modelId="{9E001975-15EE-4CD2-84F6-B0E260CC8789}" type="presParOf" srcId="{3C73C066-6FA8-45E6-B410-0A697B2EE625}" destId="{EB6E7138-889B-4D50-A28A-5A757323A920}" srcOrd="1" destOrd="0" presId="urn:microsoft.com/office/officeart/2005/8/layout/process3"/>
    <dgm:cxn modelId="{94139434-9795-4D5C-A06E-09E2C722B718}" type="presParOf" srcId="{3C73C066-6FA8-45E6-B410-0A697B2EE625}" destId="{03F75840-E4B8-4040-B23F-DEFB9AD41D8B}" srcOrd="2" destOrd="0" presId="urn:microsoft.com/office/officeart/2005/8/layout/process3"/>
    <dgm:cxn modelId="{F5F16AFE-3121-4FFE-BAF1-310FDAAEF7C2}" type="presParOf" srcId="{80EC44ED-C35A-4AC4-9B67-FC589A66B1DD}" destId="{FB7B0FDD-81E5-4195-8A5A-11C09C1C5856}" srcOrd="1" destOrd="0" presId="urn:microsoft.com/office/officeart/2005/8/layout/process3"/>
    <dgm:cxn modelId="{89122A93-69C1-43D3-9900-0F88B6035A2D}" type="presParOf" srcId="{FB7B0FDD-81E5-4195-8A5A-11C09C1C5856}" destId="{60F4DFC5-9B59-4B02-A641-C3368A50DFA3}" srcOrd="0" destOrd="0" presId="urn:microsoft.com/office/officeart/2005/8/layout/process3"/>
    <dgm:cxn modelId="{6EBC1BAD-C6D7-46C4-BFDF-D34BC1F6931D}" type="presParOf" srcId="{80EC44ED-C35A-4AC4-9B67-FC589A66B1DD}" destId="{36FA13F5-64E1-4B14-ACB1-857ABC3CA2B4}" srcOrd="2" destOrd="0" presId="urn:microsoft.com/office/officeart/2005/8/layout/process3"/>
    <dgm:cxn modelId="{8B84CFDC-F3D9-406C-889A-16DDCEDA0BDB}" type="presParOf" srcId="{36FA13F5-64E1-4B14-ACB1-857ABC3CA2B4}" destId="{85A19D74-F4A0-4EC9-9097-0E6A4D150C63}" srcOrd="0" destOrd="0" presId="urn:microsoft.com/office/officeart/2005/8/layout/process3"/>
    <dgm:cxn modelId="{CDC1E953-CADF-4AC0-A37B-C0735692E0B5}" type="presParOf" srcId="{36FA13F5-64E1-4B14-ACB1-857ABC3CA2B4}" destId="{E547BBB4-FF87-4C25-80AB-3C0F5D5D167B}" srcOrd="1" destOrd="0" presId="urn:microsoft.com/office/officeart/2005/8/layout/process3"/>
    <dgm:cxn modelId="{58759C5A-3D55-46B1-A6B4-0B1AE2BB6D19}" type="presParOf" srcId="{36FA13F5-64E1-4B14-ACB1-857ABC3CA2B4}" destId="{36803033-D821-4991-93F5-65BDFAF19E42}" srcOrd="2" destOrd="0" presId="urn:microsoft.com/office/officeart/2005/8/layout/process3"/>
    <dgm:cxn modelId="{CE39D8C3-59FE-4FC3-96B0-C37488F77970}" type="presParOf" srcId="{80EC44ED-C35A-4AC4-9B67-FC589A66B1DD}" destId="{D05C4FEF-4989-4432-B3FA-31DA36F848BC}" srcOrd="3" destOrd="0" presId="urn:microsoft.com/office/officeart/2005/8/layout/process3"/>
    <dgm:cxn modelId="{5284C943-F67C-4248-AC55-7BD57EBE4ADE}" type="presParOf" srcId="{D05C4FEF-4989-4432-B3FA-31DA36F848BC}" destId="{3A40F594-6525-4D6A-9677-395484933592}" srcOrd="0" destOrd="0" presId="urn:microsoft.com/office/officeart/2005/8/layout/process3"/>
    <dgm:cxn modelId="{6667814D-7390-454D-A628-8C2916A81315}" type="presParOf" srcId="{80EC44ED-C35A-4AC4-9B67-FC589A66B1DD}" destId="{82B564B4-F8BD-4B02-AD2E-C8465A680E91}" srcOrd="4" destOrd="0" presId="urn:microsoft.com/office/officeart/2005/8/layout/process3"/>
    <dgm:cxn modelId="{5C44D064-D42C-4675-83EC-BE0632E719AF}" type="presParOf" srcId="{82B564B4-F8BD-4B02-AD2E-C8465A680E91}" destId="{755EDDF1-1C1E-4529-84D4-96C12D89EB35}" srcOrd="0" destOrd="0" presId="urn:microsoft.com/office/officeart/2005/8/layout/process3"/>
    <dgm:cxn modelId="{AF4B2431-D5AA-4D17-B1ED-EF6A2C4F1028}" type="presParOf" srcId="{82B564B4-F8BD-4B02-AD2E-C8465A680E91}" destId="{E785823B-1AFC-4925-A17E-BD1141A38A6D}" srcOrd="1" destOrd="0" presId="urn:microsoft.com/office/officeart/2005/8/layout/process3"/>
    <dgm:cxn modelId="{FCF8AF30-F002-4CBF-8B1B-3734B330CF41}" type="presParOf" srcId="{82B564B4-F8BD-4B02-AD2E-C8465A680E91}" destId="{55D3FC9B-64F6-4BF1-800E-5582E5EB27F9}"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AC530-7B61-4603-8A4B-3C8022772442}">
      <dsp:nvSpPr>
        <dsp:cNvPr id="0" name=""/>
        <dsp:cNvSpPr/>
      </dsp:nvSpPr>
      <dsp:spPr>
        <a:xfrm>
          <a:off x="2481055" y="1649166"/>
          <a:ext cx="2015648" cy="2015648"/>
        </a:xfrm>
        <a:prstGeom prst="gear9">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b="1" kern="1200" dirty="0"/>
            <a:t>Sprache</a:t>
          </a:r>
        </a:p>
      </dsp:txBody>
      <dsp:txXfrm>
        <a:off x="2886290" y="2121322"/>
        <a:ext cx="1205178" cy="1036085"/>
      </dsp:txXfrm>
    </dsp:sp>
    <dsp:sp modelId="{E4DCD01A-99FE-463F-A517-ADA2A53DBE01}">
      <dsp:nvSpPr>
        <dsp:cNvPr id="0" name=""/>
        <dsp:cNvSpPr/>
      </dsp:nvSpPr>
      <dsp:spPr>
        <a:xfrm>
          <a:off x="1308314" y="1172740"/>
          <a:ext cx="1465926" cy="1465926"/>
        </a:xfrm>
        <a:prstGeom prst="gear6">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b="1" kern="1200" dirty="0"/>
            <a:t>Bildung</a:t>
          </a:r>
        </a:p>
      </dsp:txBody>
      <dsp:txXfrm>
        <a:off x="1677365" y="1544022"/>
        <a:ext cx="727824" cy="723362"/>
      </dsp:txXfrm>
    </dsp:sp>
    <dsp:sp modelId="{F392F6F9-A960-4801-9866-D2E761130158}">
      <dsp:nvSpPr>
        <dsp:cNvPr id="0" name=""/>
        <dsp:cNvSpPr/>
      </dsp:nvSpPr>
      <dsp:spPr>
        <a:xfrm rot="20700000">
          <a:off x="2129382" y="161401"/>
          <a:ext cx="1436308" cy="1436308"/>
        </a:xfrm>
        <a:prstGeom prst="gear6">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b="1" kern="1200" dirty="0"/>
            <a:t>Teilhabe</a:t>
          </a:r>
        </a:p>
      </dsp:txBody>
      <dsp:txXfrm rot="-20700000">
        <a:off x="2444407" y="476425"/>
        <a:ext cx="806259" cy="806259"/>
      </dsp:txXfrm>
    </dsp:sp>
    <dsp:sp modelId="{E5BB2BBA-DF3F-4FF1-BC97-CAF92F61664C}">
      <dsp:nvSpPr>
        <dsp:cNvPr id="0" name=""/>
        <dsp:cNvSpPr/>
      </dsp:nvSpPr>
      <dsp:spPr>
        <a:xfrm>
          <a:off x="2320340" y="1348251"/>
          <a:ext cx="2580029" cy="2580029"/>
        </a:xfrm>
        <a:prstGeom prst="circularArrow">
          <a:avLst>
            <a:gd name="adj1" fmla="val 4688"/>
            <a:gd name="adj2" fmla="val 299029"/>
            <a:gd name="adj3" fmla="val 2502197"/>
            <a:gd name="adj4" fmla="val 15891701"/>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C3979C-2B3A-4516-A43B-E7B3AA56FE7C}">
      <dsp:nvSpPr>
        <dsp:cNvPr id="0" name=""/>
        <dsp:cNvSpPr/>
      </dsp:nvSpPr>
      <dsp:spPr>
        <a:xfrm>
          <a:off x="1048701" y="850659"/>
          <a:ext cx="1874552" cy="1874552"/>
        </a:xfrm>
        <a:prstGeom prst="leftCircularArrow">
          <a:avLst>
            <a:gd name="adj1" fmla="val 6452"/>
            <a:gd name="adj2" fmla="val 429999"/>
            <a:gd name="adj3" fmla="val 10489124"/>
            <a:gd name="adj4" fmla="val 14837806"/>
            <a:gd name="adj5" fmla="val 7527"/>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0BD9F2-CD9B-431D-9AA3-72CB3CF18D0E}">
      <dsp:nvSpPr>
        <dsp:cNvPr id="0" name=""/>
        <dsp:cNvSpPr/>
      </dsp:nvSpPr>
      <dsp:spPr>
        <a:xfrm>
          <a:off x="1797149" y="-150931"/>
          <a:ext cx="2021145" cy="2021145"/>
        </a:xfrm>
        <a:prstGeom prst="circularArrow">
          <a:avLst>
            <a:gd name="adj1" fmla="val 5984"/>
            <a:gd name="adj2" fmla="val 394124"/>
            <a:gd name="adj3" fmla="val 13313824"/>
            <a:gd name="adj4" fmla="val 10508221"/>
            <a:gd name="adj5" fmla="val 6981"/>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BD2912-35DD-4806-A6AC-A391E7A10DC6}">
      <dsp:nvSpPr>
        <dsp:cNvPr id="0" name=""/>
        <dsp:cNvSpPr/>
      </dsp:nvSpPr>
      <dsp:spPr>
        <a:xfrm>
          <a:off x="1845" y="1661630"/>
          <a:ext cx="1851849" cy="740739"/>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marL="0" lvl="0" indent="0" algn="ctr" defTabSz="577850">
            <a:lnSpc>
              <a:spcPct val="90000"/>
            </a:lnSpc>
            <a:spcBef>
              <a:spcPct val="0"/>
            </a:spcBef>
            <a:spcAft>
              <a:spcPct val="35000"/>
            </a:spcAft>
            <a:buNone/>
          </a:pPr>
          <a:r>
            <a:rPr lang="de-DE" sz="1300" b="1" kern="1200" dirty="0"/>
            <a:t>KiTa / Kindergarten</a:t>
          </a:r>
        </a:p>
      </dsp:txBody>
      <dsp:txXfrm>
        <a:off x="1845" y="1661630"/>
        <a:ext cx="1666664" cy="740739"/>
      </dsp:txXfrm>
    </dsp:sp>
    <dsp:sp modelId="{2850A7FF-4D8F-4F99-A921-117BEC81A7C0}">
      <dsp:nvSpPr>
        <dsp:cNvPr id="0" name=""/>
        <dsp:cNvSpPr/>
      </dsp:nvSpPr>
      <dsp:spPr>
        <a:xfrm>
          <a:off x="1483324" y="1661630"/>
          <a:ext cx="1851849" cy="740739"/>
        </a:xfrm>
        <a:prstGeom prst="chevron">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de-DE" sz="1300" b="1" kern="1200" dirty="0"/>
            <a:t>Grundschule</a:t>
          </a:r>
        </a:p>
      </dsp:txBody>
      <dsp:txXfrm>
        <a:off x="1853694" y="1661630"/>
        <a:ext cx="1111110" cy="740739"/>
      </dsp:txXfrm>
    </dsp:sp>
    <dsp:sp modelId="{9005EE3A-7429-42A0-AE6C-38E73C74C661}">
      <dsp:nvSpPr>
        <dsp:cNvPr id="0" name=""/>
        <dsp:cNvSpPr/>
      </dsp:nvSpPr>
      <dsp:spPr>
        <a:xfrm>
          <a:off x="2964804" y="1661630"/>
          <a:ext cx="1851849" cy="740739"/>
        </a:xfrm>
        <a:prstGeom prst="chevron">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de-DE" sz="1300" b="1" kern="1200" dirty="0"/>
            <a:t>Schule</a:t>
          </a:r>
        </a:p>
      </dsp:txBody>
      <dsp:txXfrm>
        <a:off x="3335174" y="1661630"/>
        <a:ext cx="1111110" cy="740739"/>
      </dsp:txXfrm>
    </dsp:sp>
    <dsp:sp modelId="{A797A0F7-3B5E-4A8D-BA24-E61A6C85345E}">
      <dsp:nvSpPr>
        <dsp:cNvPr id="0" name=""/>
        <dsp:cNvSpPr/>
      </dsp:nvSpPr>
      <dsp:spPr>
        <a:xfrm>
          <a:off x="4446283" y="1661630"/>
          <a:ext cx="1851849" cy="740739"/>
        </a:xfrm>
        <a:prstGeom prst="chevron">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de-DE" sz="1300" b="1" kern="1200" dirty="0"/>
            <a:t>Studium / Beruf</a:t>
          </a:r>
        </a:p>
      </dsp:txBody>
      <dsp:txXfrm>
        <a:off x="4816653" y="1661630"/>
        <a:ext cx="1111110" cy="7407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BD2912-35DD-4806-A6AC-A391E7A10DC6}">
      <dsp:nvSpPr>
        <dsp:cNvPr id="0" name=""/>
        <dsp:cNvSpPr/>
      </dsp:nvSpPr>
      <dsp:spPr>
        <a:xfrm>
          <a:off x="843" y="575306"/>
          <a:ext cx="846656" cy="338662"/>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de-DE" sz="600" b="1" kern="1200" dirty="0"/>
            <a:t>KiTa / Kindergarten</a:t>
          </a:r>
        </a:p>
      </dsp:txBody>
      <dsp:txXfrm>
        <a:off x="843" y="575306"/>
        <a:ext cx="761991" cy="338662"/>
      </dsp:txXfrm>
    </dsp:sp>
    <dsp:sp modelId="{2850A7FF-4D8F-4F99-A921-117BEC81A7C0}">
      <dsp:nvSpPr>
        <dsp:cNvPr id="0" name=""/>
        <dsp:cNvSpPr/>
      </dsp:nvSpPr>
      <dsp:spPr>
        <a:xfrm>
          <a:off x="678169" y="575306"/>
          <a:ext cx="846656" cy="338662"/>
        </a:xfrm>
        <a:prstGeom prst="chevron">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de-DE" sz="600" b="1" kern="1200" dirty="0"/>
            <a:t>Grundschule</a:t>
          </a:r>
        </a:p>
      </dsp:txBody>
      <dsp:txXfrm>
        <a:off x="847500" y="575306"/>
        <a:ext cx="507994" cy="338662"/>
      </dsp:txXfrm>
    </dsp:sp>
    <dsp:sp modelId="{9005EE3A-7429-42A0-AE6C-38E73C74C661}">
      <dsp:nvSpPr>
        <dsp:cNvPr id="0" name=""/>
        <dsp:cNvSpPr/>
      </dsp:nvSpPr>
      <dsp:spPr>
        <a:xfrm>
          <a:off x="1355494" y="575306"/>
          <a:ext cx="846656" cy="338662"/>
        </a:xfrm>
        <a:prstGeom prst="chevron">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de-DE" sz="600" b="1" kern="1200" dirty="0"/>
            <a:t>Schule</a:t>
          </a:r>
        </a:p>
      </dsp:txBody>
      <dsp:txXfrm>
        <a:off x="1524825" y="575306"/>
        <a:ext cx="507994" cy="338662"/>
      </dsp:txXfrm>
    </dsp:sp>
    <dsp:sp modelId="{A797A0F7-3B5E-4A8D-BA24-E61A6C85345E}">
      <dsp:nvSpPr>
        <dsp:cNvPr id="0" name=""/>
        <dsp:cNvSpPr/>
      </dsp:nvSpPr>
      <dsp:spPr>
        <a:xfrm>
          <a:off x="2032819" y="575306"/>
          <a:ext cx="846656" cy="338662"/>
        </a:xfrm>
        <a:prstGeom prst="chevron">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de-DE" sz="600" b="1" kern="1200" dirty="0"/>
            <a:t>Studium / Beruf</a:t>
          </a:r>
        </a:p>
      </dsp:txBody>
      <dsp:txXfrm>
        <a:off x="2202150" y="575306"/>
        <a:ext cx="507994" cy="3386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6E687-A889-4A3F-80C1-AB8D2281EEE3}">
      <dsp:nvSpPr>
        <dsp:cNvPr id="0" name=""/>
        <dsp:cNvSpPr/>
      </dsp:nvSpPr>
      <dsp:spPr>
        <a:xfrm>
          <a:off x="0" y="645532"/>
          <a:ext cx="7272808" cy="1059197"/>
        </a:xfrm>
        <a:prstGeom prst="rightArrow">
          <a:avLst>
            <a:gd name="adj1" fmla="val 50000"/>
            <a:gd name="adj2" fmla="val 5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68148" numCol="1" spcCol="1270" anchor="ctr" anchorCtr="0">
          <a:noAutofit/>
        </a:bodyPr>
        <a:lstStyle/>
        <a:p>
          <a:pPr marL="0" lvl="0" indent="0" algn="l" defTabSz="933450">
            <a:lnSpc>
              <a:spcPct val="90000"/>
            </a:lnSpc>
            <a:spcBef>
              <a:spcPct val="0"/>
            </a:spcBef>
            <a:spcAft>
              <a:spcPct val="35000"/>
            </a:spcAft>
            <a:buNone/>
          </a:pPr>
          <a:r>
            <a:rPr lang="de-DE" sz="2100" b="1" kern="1200" dirty="0"/>
            <a:t>Think</a:t>
          </a:r>
        </a:p>
      </dsp:txBody>
      <dsp:txXfrm>
        <a:off x="0" y="910331"/>
        <a:ext cx="7008009" cy="529599"/>
      </dsp:txXfrm>
    </dsp:sp>
    <dsp:sp modelId="{B91BEE97-1164-4FF4-BFAD-827F569DA623}">
      <dsp:nvSpPr>
        <dsp:cNvPr id="0" name=""/>
        <dsp:cNvSpPr/>
      </dsp:nvSpPr>
      <dsp:spPr>
        <a:xfrm>
          <a:off x="0" y="1462327"/>
          <a:ext cx="2240024" cy="2040405"/>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e-DE" sz="2100" kern="1200" dirty="0"/>
            <a:t>Entwurf lesen</a:t>
          </a:r>
        </a:p>
        <a:p>
          <a:pPr marL="0" lvl="0" indent="0" algn="l" defTabSz="933450">
            <a:lnSpc>
              <a:spcPct val="90000"/>
            </a:lnSpc>
            <a:spcBef>
              <a:spcPct val="0"/>
            </a:spcBef>
            <a:spcAft>
              <a:spcPct val="35000"/>
            </a:spcAft>
            <a:buNone/>
          </a:pPr>
          <a:r>
            <a:rPr lang="de-DE" sz="2100" b="1" kern="1200" dirty="0"/>
            <a:t>Fragen / Unklarheiten / gute Ideen </a:t>
          </a:r>
          <a:r>
            <a:rPr lang="de-DE" sz="2100" kern="1200" dirty="0"/>
            <a:t>notieren</a:t>
          </a:r>
        </a:p>
      </dsp:txBody>
      <dsp:txXfrm>
        <a:off x="0" y="1462327"/>
        <a:ext cx="2240024" cy="2040405"/>
      </dsp:txXfrm>
    </dsp:sp>
    <dsp:sp modelId="{39B32F4C-74F6-4FAE-817B-FC6CDC55E853}">
      <dsp:nvSpPr>
        <dsp:cNvPr id="0" name=""/>
        <dsp:cNvSpPr/>
      </dsp:nvSpPr>
      <dsp:spPr>
        <a:xfrm>
          <a:off x="2240024" y="998598"/>
          <a:ext cx="5032783" cy="1059197"/>
        </a:xfrm>
        <a:prstGeom prst="rightArrow">
          <a:avLst>
            <a:gd name="adj1" fmla="val 50000"/>
            <a:gd name="adj2" fmla="val 5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68148" numCol="1" spcCol="1270" anchor="ctr" anchorCtr="0">
          <a:noAutofit/>
        </a:bodyPr>
        <a:lstStyle/>
        <a:p>
          <a:pPr marL="0" lvl="0" indent="0" algn="l" defTabSz="933450">
            <a:lnSpc>
              <a:spcPct val="90000"/>
            </a:lnSpc>
            <a:spcBef>
              <a:spcPct val="0"/>
            </a:spcBef>
            <a:spcAft>
              <a:spcPct val="35000"/>
            </a:spcAft>
            <a:buNone/>
          </a:pPr>
          <a:r>
            <a:rPr lang="de-DE" sz="2100" b="1" kern="1200" dirty="0"/>
            <a:t>Pair</a:t>
          </a:r>
        </a:p>
      </dsp:txBody>
      <dsp:txXfrm>
        <a:off x="2240024" y="1263397"/>
        <a:ext cx="4767984" cy="529599"/>
      </dsp:txXfrm>
    </dsp:sp>
    <dsp:sp modelId="{DB4211DA-4827-4A33-8D61-9EFC5C524A9D}">
      <dsp:nvSpPr>
        <dsp:cNvPr id="0" name=""/>
        <dsp:cNvSpPr/>
      </dsp:nvSpPr>
      <dsp:spPr>
        <a:xfrm>
          <a:off x="2240024" y="1815393"/>
          <a:ext cx="2240024" cy="2040405"/>
        </a:xfrm>
        <a:prstGeom prst="rect">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e-DE" sz="2100" kern="1200" dirty="0"/>
            <a:t>Austausch über den Entwurf</a:t>
          </a:r>
        </a:p>
        <a:p>
          <a:pPr marL="0" lvl="0" indent="0" algn="l" defTabSz="933450">
            <a:lnSpc>
              <a:spcPct val="90000"/>
            </a:lnSpc>
            <a:spcBef>
              <a:spcPct val="0"/>
            </a:spcBef>
            <a:spcAft>
              <a:spcPct val="35000"/>
            </a:spcAft>
            <a:buNone/>
          </a:pPr>
          <a:endParaRPr lang="de-DE" sz="2100" kern="1200" dirty="0"/>
        </a:p>
        <a:p>
          <a:pPr marL="0" lvl="0" indent="0" algn="l" defTabSz="933450">
            <a:lnSpc>
              <a:spcPct val="90000"/>
            </a:lnSpc>
            <a:spcBef>
              <a:spcPct val="0"/>
            </a:spcBef>
            <a:spcAft>
              <a:spcPct val="35000"/>
            </a:spcAft>
            <a:buNone/>
          </a:pPr>
          <a:r>
            <a:rPr lang="de-DE" sz="2100" b="1" kern="1200" dirty="0"/>
            <a:t>Was ist das Ziel der Stunde?</a:t>
          </a:r>
        </a:p>
      </dsp:txBody>
      <dsp:txXfrm>
        <a:off x="2240024" y="1815393"/>
        <a:ext cx="2240024" cy="2040405"/>
      </dsp:txXfrm>
    </dsp:sp>
    <dsp:sp modelId="{6BC7FA0F-E739-4AF8-8459-1F5B836946E0}">
      <dsp:nvSpPr>
        <dsp:cNvPr id="0" name=""/>
        <dsp:cNvSpPr/>
      </dsp:nvSpPr>
      <dsp:spPr>
        <a:xfrm>
          <a:off x="4480049" y="1351664"/>
          <a:ext cx="2792758" cy="1059197"/>
        </a:xfrm>
        <a:prstGeom prst="rightArrow">
          <a:avLst>
            <a:gd name="adj1" fmla="val 50000"/>
            <a:gd name="adj2" fmla="val 5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68148" numCol="1" spcCol="1270" anchor="ctr" anchorCtr="0">
          <a:noAutofit/>
        </a:bodyPr>
        <a:lstStyle/>
        <a:p>
          <a:pPr marL="0" lvl="0" indent="0" algn="l" defTabSz="933450">
            <a:lnSpc>
              <a:spcPct val="90000"/>
            </a:lnSpc>
            <a:spcBef>
              <a:spcPct val="0"/>
            </a:spcBef>
            <a:spcAft>
              <a:spcPct val="35000"/>
            </a:spcAft>
            <a:buNone/>
          </a:pPr>
          <a:r>
            <a:rPr lang="de-DE" sz="2100" b="1" kern="1200" dirty="0"/>
            <a:t>Share</a:t>
          </a:r>
        </a:p>
      </dsp:txBody>
      <dsp:txXfrm>
        <a:off x="4480049" y="1616463"/>
        <a:ext cx="2527959" cy="529599"/>
      </dsp:txXfrm>
    </dsp:sp>
    <dsp:sp modelId="{7019A638-7CF6-4C9E-BE20-E8205E282FE0}">
      <dsp:nvSpPr>
        <dsp:cNvPr id="0" name=""/>
        <dsp:cNvSpPr/>
      </dsp:nvSpPr>
      <dsp:spPr>
        <a:xfrm>
          <a:off x="4480049" y="2168459"/>
          <a:ext cx="2240024" cy="2010543"/>
        </a:xfrm>
        <a:prstGeom prst="rect">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e-DE" sz="2100" b="1" kern="1200" dirty="0"/>
            <a:t>Sicherung</a:t>
          </a:r>
        </a:p>
        <a:p>
          <a:pPr marL="0" lvl="0" indent="0" algn="l" defTabSz="933450">
            <a:lnSpc>
              <a:spcPct val="90000"/>
            </a:lnSpc>
            <a:spcBef>
              <a:spcPct val="0"/>
            </a:spcBef>
            <a:spcAft>
              <a:spcPct val="35000"/>
            </a:spcAft>
            <a:buNone/>
          </a:pPr>
          <a:r>
            <a:rPr lang="de-DE" sz="2100" b="0" kern="1200" dirty="0"/>
            <a:t>im Plenum</a:t>
          </a:r>
        </a:p>
      </dsp:txBody>
      <dsp:txXfrm>
        <a:off x="4480049" y="2168459"/>
        <a:ext cx="2240024" cy="20105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BC77D-CABE-4B3A-8EBE-80BD305FF584}">
      <dsp:nvSpPr>
        <dsp:cNvPr id="0" name=""/>
        <dsp:cNvSpPr/>
      </dsp:nvSpPr>
      <dsp:spPr>
        <a:xfrm rot="16200000">
          <a:off x="17821" y="949"/>
          <a:ext cx="1447745" cy="1447745"/>
        </a:xfrm>
        <a:prstGeom prst="downArrow">
          <a:avLst>
            <a:gd name="adj1" fmla="val 50000"/>
            <a:gd name="adj2" fmla="val 35000"/>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de-DE" sz="1300" kern="1200" dirty="0"/>
            <a:t>Lob, Positives, WOW!</a:t>
          </a:r>
        </a:p>
      </dsp:txBody>
      <dsp:txXfrm rot="5400000">
        <a:off x="17822" y="362884"/>
        <a:ext cx="1194390" cy="723873"/>
      </dsp:txXfrm>
    </dsp:sp>
    <dsp:sp modelId="{AFBDA9FE-2170-42AF-AFC4-96BD8A61734D}">
      <dsp:nvSpPr>
        <dsp:cNvPr id="0" name=""/>
        <dsp:cNvSpPr/>
      </dsp:nvSpPr>
      <dsp:spPr>
        <a:xfrm rot="5400000">
          <a:off x="2272432" y="949"/>
          <a:ext cx="1447745" cy="1447745"/>
        </a:xfrm>
        <a:prstGeom prst="downArrow">
          <a:avLst>
            <a:gd name="adj1" fmla="val 50000"/>
            <a:gd name="adj2" fmla="val 35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de-DE" sz="1300" kern="1200" dirty="0"/>
            <a:t>Das nehme ich für mich mit.</a:t>
          </a:r>
        </a:p>
      </dsp:txBody>
      <dsp:txXfrm rot="-5400000">
        <a:off x="2525788" y="362885"/>
        <a:ext cx="1194390" cy="7238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BD2912-35DD-4806-A6AC-A391E7A10DC6}">
      <dsp:nvSpPr>
        <dsp:cNvPr id="0" name=""/>
        <dsp:cNvSpPr/>
      </dsp:nvSpPr>
      <dsp:spPr>
        <a:xfrm>
          <a:off x="843" y="575306"/>
          <a:ext cx="846656" cy="338662"/>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de-DE" sz="600" b="1" kern="1200" dirty="0"/>
            <a:t>KiTa / Kindergarten</a:t>
          </a:r>
        </a:p>
      </dsp:txBody>
      <dsp:txXfrm>
        <a:off x="843" y="575306"/>
        <a:ext cx="761991" cy="338662"/>
      </dsp:txXfrm>
    </dsp:sp>
    <dsp:sp modelId="{2850A7FF-4D8F-4F99-A921-117BEC81A7C0}">
      <dsp:nvSpPr>
        <dsp:cNvPr id="0" name=""/>
        <dsp:cNvSpPr/>
      </dsp:nvSpPr>
      <dsp:spPr>
        <a:xfrm>
          <a:off x="678169" y="575306"/>
          <a:ext cx="846656" cy="338662"/>
        </a:xfrm>
        <a:prstGeom prst="chevron">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de-DE" sz="600" b="1" kern="1200" dirty="0"/>
            <a:t>Grundschule</a:t>
          </a:r>
        </a:p>
      </dsp:txBody>
      <dsp:txXfrm>
        <a:off x="847500" y="575306"/>
        <a:ext cx="507994" cy="338662"/>
      </dsp:txXfrm>
    </dsp:sp>
    <dsp:sp modelId="{9005EE3A-7429-42A0-AE6C-38E73C74C661}">
      <dsp:nvSpPr>
        <dsp:cNvPr id="0" name=""/>
        <dsp:cNvSpPr/>
      </dsp:nvSpPr>
      <dsp:spPr>
        <a:xfrm>
          <a:off x="1355494" y="575306"/>
          <a:ext cx="846656" cy="338662"/>
        </a:xfrm>
        <a:prstGeom prst="chevron">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de-DE" sz="600" b="1" kern="1200" dirty="0"/>
            <a:t>Schule</a:t>
          </a:r>
        </a:p>
      </dsp:txBody>
      <dsp:txXfrm>
        <a:off x="1524825" y="575306"/>
        <a:ext cx="507994" cy="338662"/>
      </dsp:txXfrm>
    </dsp:sp>
    <dsp:sp modelId="{A797A0F7-3B5E-4A8D-BA24-E61A6C85345E}">
      <dsp:nvSpPr>
        <dsp:cNvPr id="0" name=""/>
        <dsp:cNvSpPr/>
      </dsp:nvSpPr>
      <dsp:spPr>
        <a:xfrm>
          <a:off x="2032819" y="575306"/>
          <a:ext cx="846656" cy="338662"/>
        </a:xfrm>
        <a:prstGeom prst="chevron">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de-DE" sz="600" b="1" kern="1200" dirty="0"/>
            <a:t>Studium / Beruf</a:t>
          </a:r>
        </a:p>
      </dsp:txBody>
      <dsp:txXfrm>
        <a:off x="2202150" y="575306"/>
        <a:ext cx="507994" cy="3386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89E8C-5AD3-4EBF-BF7F-36069A2DB9E3}">
      <dsp:nvSpPr>
        <dsp:cNvPr id="0" name=""/>
        <dsp:cNvSpPr/>
      </dsp:nvSpPr>
      <dsp:spPr>
        <a:xfrm>
          <a:off x="270" y="621"/>
          <a:ext cx="4943839" cy="973655"/>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de-DE" sz="4400" kern="1200" dirty="0"/>
            <a:t>Der </a:t>
          </a:r>
          <a:r>
            <a:rPr lang="de-DE" sz="4400" b="1" kern="1200" dirty="0"/>
            <a:t>DaZ</a:t>
          </a:r>
          <a:r>
            <a:rPr lang="de-DE" sz="4400" kern="1200" dirty="0"/>
            <a:t> Weg</a:t>
          </a:r>
        </a:p>
      </dsp:txBody>
      <dsp:txXfrm>
        <a:off x="28787" y="29138"/>
        <a:ext cx="4886805" cy="916621"/>
      </dsp:txXfrm>
    </dsp:sp>
    <dsp:sp modelId="{1ABC7C9D-9E65-4297-B388-EB322AC75F70}">
      <dsp:nvSpPr>
        <dsp:cNvPr id="0" name=""/>
        <dsp:cNvSpPr/>
      </dsp:nvSpPr>
      <dsp:spPr>
        <a:xfrm>
          <a:off x="270" y="1061344"/>
          <a:ext cx="4943839" cy="97365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b="1" kern="1200" dirty="0"/>
            <a:t>Spracharme SuS </a:t>
          </a:r>
          <a:r>
            <a:rPr lang="de-DE" sz="1800" kern="1200" dirty="0"/>
            <a:t>unterrichten …</a:t>
          </a:r>
        </a:p>
      </dsp:txBody>
      <dsp:txXfrm>
        <a:off x="28787" y="1089861"/>
        <a:ext cx="4886805" cy="916621"/>
      </dsp:txXfrm>
    </dsp:sp>
    <dsp:sp modelId="{FD01C3AD-2D32-4CA4-82E4-D9CAC8BC2C15}">
      <dsp:nvSpPr>
        <dsp:cNvPr id="0" name=""/>
        <dsp:cNvSpPr/>
      </dsp:nvSpPr>
      <dsp:spPr>
        <a:xfrm>
          <a:off x="270" y="2122066"/>
          <a:ext cx="1603060" cy="97365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b="1" kern="1200" dirty="0"/>
            <a:t>Heraus-forderungen?</a:t>
          </a:r>
        </a:p>
      </dsp:txBody>
      <dsp:txXfrm>
        <a:off x="28787" y="2150583"/>
        <a:ext cx="1546026" cy="916621"/>
      </dsp:txXfrm>
    </dsp:sp>
    <dsp:sp modelId="{AA4178CD-F001-4E9E-B5FF-02D0926574BA}">
      <dsp:nvSpPr>
        <dsp:cNvPr id="0" name=""/>
        <dsp:cNvSpPr/>
      </dsp:nvSpPr>
      <dsp:spPr>
        <a:xfrm>
          <a:off x="1670659" y="2122066"/>
          <a:ext cx="1603060" cy="97365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b="1" kern="1200" dirty="0"/>
            <a:t>Lösungen?</a:t>
          </a:r>
        </a:p>
      </dsp:txBody>
      <dsp:txXfrm>
        <a:off x="1699176" y="2150583"/>
        <a:ext cx="1546026" cy="916621"/>
      </dsp:txXfrm>
    </dsp:sp>
    <dsp:sp modelId="{7E773007-B4FE-41B9-90AB-F153F2A2AE18}">
      <dsp:nvSpPr>
        <dsp:cNvPr id="0" name=""/>
        <dsp:cNvSpPr/>
      </dsp:nvSpPr>
      <dsp:spPr>
        <a:xfrm>
          <a:off x="3341048" y="2122066"/>
          <a:ext cx="1603060" cy="97365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b="1" kern="1200" dirty="0"/>
            <a:t>Ausbildung?</a:t>
          </a:r>
        </a:p>
      </dsp:txBody>
      <dsp:txXfrm>
        <a:off x="3369565" y="2150583"/>
        <a:ext cx="1546026" cy="9166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52E0F-68A0-4C95-AAF9-0EF617480672}">
      <dsp:nvSpPr>
        <dsp:cNvPr id="0" name=""/>
        <dsp:cNvSpPr/>
      </dsp:nvSpPr>
      <dsp:spPr>
        <a:xfrm>
          <a:off x="3160" y="135383"/>
          <a:ext cx="2810960" cy="281096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FD99BF-0922-4E19-8C3B-0EBF8AA260A6}">
      <dsp:nvSpPr>
        <dsp:cNvPr id="0" name=""/>
        <dsp:cNvSpPr/>
      </dsp:nvSpPr>
      <dsp:spPr>
        <a:xfrm>
          <a:off x="460758" y="1821959"/>
          <a:ext cx="2810960" cy="281096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977900">
            <a:lnSpc>
              <a:spcPct val="90000"/>
            </a:lnSpc>
            <a:spcBef>
              <a:spcPct val="0"/>
            </a:spcBef>
            <a:spcAft>
              <a:spcPct val="35000"/>
            </a:spcAft>
            <a:buNone/>
          </a:pPr>
          <a:r>
            <a:rPr lang="de-DE" sz="2200" b="1" kern="1200" dirty="0"/>
            <a:t>Basisstufe</a:t>
          </a:r>
        </a:p>
        <a:p>
          <a:pPr marL="171450" lvl="1" indent="-171450" algn="l" defTabSz="755650">
            <a:lnSpc>
              <a:spcPct val="90000"/>
            </a:lnSpc>
            <a:spcBef>
              <a:spcPct val="0"/>
            </a:spcBef>
            <a:spcAft>
              <a:spcPct val="15000"/>
            </a:spcAft>
            <a:buChar char="•"/>
          </a:pPr>
          <a:r>
            <a:rPr lang="de-DE" sz="1700" b="1" kern="1200" dirty="0"/>
            <a:t>Dauer: </a:t>
          </a:r>
          <a:r>
            <a:rPr lang="de-DE" sz="1700" kern="1200" dirty="0"/>
            <a:t>1-3 Jahre</a:t>
          </a:r>
        </a:p>
        <a:p>
          <a:pPr marL="171450" lvl="1" indent="-171450" algn="l" defTabSz="755650">
            <a:lnSpc>
              <a:spcPct val="90000"/>
            </a:lnSpc>
            <a:spcBef>
              <a:spcPct val="0"/>
            </a:spcBef>
            <a:spcAft>
              <a:spcPct val="15000"/>
            </a:spcAft>
            <a:buChar char="•"/>
          </a:pPr>
          <a:r>
            <a:rPr lang="de-DE" sz="1700" b="1" kern="1200" dirty="0"/>
            <a:t>Ziel:</a:t>
          </a:r>
          <a:endParaRPr lang="de-DE" sz="1700" kern="1200" dirty="0"/>
        </a:p>
        <a:p>
          <a:pPr marL="342900" lvl="2" indent="-171450" algn="l" defTabSz="711200">
            <a:lnSpc>
              <a:spcPct val="90000"/>
            </a:lnSpc>
            <a:spcBef>
              <a:spcPct val="0"/>
            </a:spcBef>
            <a:spcAft>
              <a:spcPct val="15000"/>
            </a:spcAft>
            <a:buChar char="•"/>
          </a:pPr>
          <a:r>
            <a:rPr lang="de-DE" sz="1600" kern="1200" dirty="0"/>
            <a:t>Erlernen der Alltagssprache / ggf. Alphabetisierung</a:t>
          </a:r>
        </a:p>
        <a:p>
          <a:pPr marL="342900" lvl="2" indent="-171450" algn="l" defTabSz="711200">
            <a:lnSpc>
              <a:spcPct val="90000"/>
            </a:lnSpc>
            <a:spcBef>
              <a:spcPct val="0"/>
            </a:spcBef>
            <a:spcAft>
              <a:spcPct val="15000"/>
            </a:spcAft>
            <a:buChar char="•"/>
          </a:pPr>
          <a:r>
            <a:rPr lang="de-DE" sz="1600" kern="1200" dirty="0"/>
            <a:t>Vorbereitung auf den Regelunterricht</a:t>
          </a:r>
        </a:p>
        <a:p>
          <a:pPr marL="342900" lvl="2" indent="-171450" algn="l" defTabSz="711200">
            <a:lnSpc>
              <a:spcPct val="90000"/>
            </a:lnSpc>
            <a:spcBef>
              <a:spcPct val="0"/>
            </a:spcBef>
            <a:spcAft>
              <a:spcPct val="15000"/>
            </a:spcAft>
            <a:buChar char="•"/>
          </a:pPr>
          <a:r>
            <a:rPr lang="de-DE" sz="1600" kern="1200" dirty="0"/>
            <a:t>Förderung basaler Kompetenzen</a:t>
          </a:r>
        </a:p>
      </dsp:txBody>
      <dsp:txXfrm>
        <a:off x="543088" y="1904289"/>
        <a:ext cx="2646300" cy="2646300"/>
      </dsp:txXfrm>
    </dsp:sp>
    <dsp:sp modelId="{4EF5EE65-637C-4A0F-84FD-90CB575E68C3}">
      <dsp:nvSpPr>
        <dsp:cNvPr id="0" name=""/>
        <dsp:cNvSpPr/>
      </dsp:nvSpPr>
      <dsp:spPr>
        <a:xfrm>
          <a:off x="3355573" y="1203146"/>
          <a:ext cx="541453" cy="67543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de-DE" sz="3000" kern="1200"/>
        </a:p>
      </dsp:txBody>
      <dsp:txXfrm>
        <a:off x="3355573" y="1338233"/>
        <a:ext cx="379017" cy="405260"/>
      </dsp:txXfrm>
    </dsp:sp>
    <dsp:sp modelId="{82271495-5E93-4158-8EDC-41229DB47008}">
      <dsp:nvSpPr>
        <dsp:cNvPr id="0" name=""/>
        <dsp:cNvSpPr/>
      </dsp:nvSpPr>
      <dsp:spPr>
        <a:xfrm>
          <a:off x="4361129" y="135383"/>
          <a:ext cx="2810960" cy="281096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747D60-8CB3-4CB5-8E00-981C692E24CC}">
      <dsp:nvSpPr>
        <dsp:cNvPr id="0" name=""/>
        <dsp:cNvSpPr/>
      </dsp:nvSpPr>
      <dsp:spPr>
        <a:xfrm>
          <a:off x="4818727" y="1821959"/>
          <a:ext cx="2810960" cy="2810960"/>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1022350">
            <a:lnSpc>
              <a:spcPct val="90000"/>
            </a:lnSpc>
            <a:spcBef>
              <a:spcPct val="0"/>
            </a:spcBef>
            <a:spcAft>
              <a:spcPct val="35000"/>
            </a:spcAft>
            <a:buNone/>
          </a:pPr>
          <a:r>
            <a:rPr lang="de-DE" sz="2300" kern="1200" dirty="0"/>
            <a:t>Aufbaustufe</a:t>
          </a:r>
        </a:p>
        <a:p>
          <a:pPr marL="171450" lvl="1" indent="-171450" algn="l" defTabSz="755650">
            <a:lnSpc>
              <a:spcPct val="90000"/>
            </a:lnSpc>
            <a:spcBef>
              <a:spcPct val="0"/>
            </a:spcBef>
            <a:spcAft>
              <a:spcPct val="15000"/>
            </a:spcAft>
            <a:buChar char="•"/>
          </a:pPr>
          <a:r>
            <a:rPr lang="de-DE" sz="1700" b="1" kern="1200" dirty="0"/>
            <a:t>Dauer: </a:t>
          </a:r>
          <a:r>
            <a:rPr lang="de-DE" sz="1700" kern="1200" dirty="0"/>
            <a:t>3 Jahre</a:t>
          </a:r>
        </a:p>
        <a:p>
          <a:pPr marL="171450" lvl="1" indent="-171450" algn="l" defTabSz="755650">
            <a:lnSpc>
              <a:spcPct val="90000"/>
            </a:lnSpc>
            <a:spcBef>
              <a:spcPct val="0"/>
            </a:spcBef>
            <a:spcAft>
              <a:spcPct val="15000"/>
            </a:spcAft>
            <a:buChar char="•"/>
          </a:pPr>
          <a:r>
            <a:rPr lang="de-DE" sz="1700" b="1" kern="1200" dirty="0"/>
            <a:t>Ziel:</a:t>
          </a:r>
        </a:p>
        <a:p>
          <a:pPr marL="228600" lvl="2" indent="-114300" algn="l" defTabSz="666750">
            <a:lnSpc>
              <a:spcPct val="90000"/>
            </a:lnSpc>
            <a:spcBef>
              <a:spcPct val="0"/>
            </a:spcBef>
            <a:spcAft>
              <a:spcPct val="15000"/>
            </a:spcAft>
            <a:buChar char="•"/>
          </a:pPr>
          <a:r>
            <a:rPr lang="de-DE" sz="1500" kern="1200" dirty="0"/>
            <a:t>Teilnahme am </a:t>
          </a:r>
          <a:r>
            <a:rPr lang="de-DE" sz="1500" b="1" kern="1200" dirty="0"/>
            <a:t>Regelunterricht</a:t>
          </a:r>
        </a:p>
        <a:p>
          <a:pPr marL="228600" lvl="2" indent="-114300" algn="l" defTabSz="666750">
            <a:lnSpc>
              <a:spcPct val="90000"/>
            </a:lnSpc>
            <a:spcBef>
              <a:spcPct val="0"/>
            </a:spcBef>
            <a:spcAft>
              <a:spcPct val="15000"/>
            </a:spcAft>
            <a:buChar char="•"/>
          </a:pPr>
          <a:r>
            <a:rPr lang="de-DE" sz="1500" kern="1200" dirty="0"/>
            <a:t>Additive Förderung (DaZ Stunden)</a:t>
          </a:r>
        </a:p>
        <a:p>
          <a:pPr marL="228600" lvl="2" indent="-114300" algn="l" defTabSz="666750">
            <a:lnSpc>
              <a:spcPct val="90000"/>
            </a:lnSpc>
            <a:spcBef>
              <a:spcPct val="0"/>
            </a:spcBef>
            <a:spcAft>
              <a:spcPct val="15000"/>
            </a:spcAft>
            <a:buChar char="•"/>
          </a:pPr>
          <a:r>
            <a:rPr lang="de-DE" sz="1500" kern="1200" dirty="0"/>
            <a:t>Durchgängige Sprachbildung</a:t>
          </a:r>
        </a:p>
        <a:p>
          <a:pPr marL="228600" lvl="2" indent="-114300" algn="l" defTabSz="666750">
            <a:lnSpc>
              <a:spcPct val="90000"/>
            </a:lnSpc>
            <a:spcBef>
              <a:spcPct val="0"/>
            </a:spcBef>
            <a:spcAft>
              <a:spcPct val="15000"/>
            </a:spcAft>
            <a:buChar char="•"/>
          </a:pPr>
          <a:r>
            <a:rPr lang="de-DE" sz="1500" kern="1200" dirty="0"/>
            <a:t>Nachteilsausgleich</a:t>
          </a:r>
        </a:p>
      </dsp:txBody>
      <dsp:txXfrm>
        <a:off x="4901057" y="1904289"/>
        <a:ext cx="2646300" cy="26463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E7138-889B-4D50-A28A-5A757323A920}">
      <dsp:nvSpPr>
        <dsp:cNvPr id="0" name=""/>
        <dsp:cNvSpPr/>
      </dsp:nvSpPr>
      <dsp:spPr>
        <a:xfrm>
          <a:off x="4107" y="1868700"/>
          <a:ext cx="1867518" cy="47520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de-DE" sz="1100" b="1" kern="1200" dirty="0"/>
            <a:t>Herausforderungen</a:t>
          </a:r>
        </a:p>
      </dsp:txBody>
      <dsp:txXfrm>
        <a:off x="4107" y="1868700"/>
        <a:ext cx="1867518" cy="316800"/>
      </dsp:txXfrm>
    </dsp:sp>
    <dsp:sp modelId="{03F75840-E4B8-4040-B23F-DEFB9AD41D8B}">
      <dsp:nvSpPr>
        <dsp:cNvPr id="0" name=""/>
        <dsp:cNvSpPr/>
      </dsp:nvSpPr>
      <dsp:spPr>
        <a:xfrm>
          <a:off x="386611" y="2185499"/>
          <a:ext cx="1867518" cy="134640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de-DE" sz="1100" kern="1200" dirty="0"/>
            <a:t>Kein sprachsensibler Unterricht</a:t>
          </a:r>
        </a:p>
        <a:p>
          <a:pPr marL="57150" lvl="1" indent="-57150" algn="l" defTabSz="488950">
            <a:lnSpc>
              <a:spcPct val="90000"/>
            </a:lnSpc>
            <a:spcBef>
              <a:spcPct val="0"/>
            </a:spcBef>
            <a:spcAft>
              <a:spcPct val="15000"/>
            </a:spcAft>
            <a:buChar char="•"/>
          </a:pPr>
          <a:r>
            <a:rPr lang="de-DE" sz="1100" kern="1200" dirty="0"/>
            <a:t>Kein Nachteilsausgleich</a:t>
          </a:r>
        </a:p>
        <a:p>
          <a:pPr marL="57150" lvl="1" indent="-57150" algn="l" defTabSz="488950">
            <a:lnSpc>
              <a:spcPct val="90000"/>
            </a:lnSpc>
            <a:spcBef>
              <a:spcPct val="0"/>
            </a:spcBef>
            <a:spcAft>
              <a:spcPct val="15000"/>
            </a:spcAft>
            <a:buChar char="•"/>
          </a:pPr>
          <a:r>
            <a:rPr lang="de-DE" sz="1100" kern="1200" dirty="0"/>
            <a:t>Zeitdruck</a:t>
          </a:r>
        </a:p>
        <a:p>
          <a:pPr marL="57150" lvl="1" indent="-57150" algn="l" defTabSz="488950">
            <a:lnSpc>
              <a:spcPct val="90000"/>
            </a:lnSpc>
            <a:spcBef>
              <a:spcPct val="0"/>
            </a:spcBef>
            <a:spcAft>
              <a:spcPct val="15000"/>
            </a:spcAft>
            <a:buChar char="•"/>
          </a:pPr>
          <a:r>
            <a:rPr lang="de-DE" sz="1100" kern="1200" dirty="0"/>
            <a:t>Ungeklärte Perspektive</a:t>
          </a:r>
        </a:p>
        <a:p>
          <a:pPr marL="57150" lvl="1" indent="-57150" algn="l" defTabSz="488950">
            <a:lnSpc>
              <a:spcPct val="90000"/>
            </a:lnSpc>
            <a:spcBef>
              <a:spcPct val="0"/>
            </a:spcBef>
            <a:spcAft>
              <a:spcPct val="15000"/>
            </a:spcAft>
            <a:buChar char="•"/>
          </a:pPr>
          <a:r>
            <a:rPr lang="de-DE" sz="1100" kern="1200" dirty="0"/>
            <a:t>Leben in einer Gemeinschaftsunterkunft</a:t>
          </a:r>
        </a:p>
      </dsp:txBody>
      <dsp:txXfrm>
        <a:off x="426046" y="2224934"/>
        <a:ext cx="1788648" cy="1267530"/>
      </dsp:txXfrm>
    </dsp:sp>
    <dsp:sp modelId="{FB7B0FDD-81E5-4195-8A5A-11C09C1C5856}">
      <dsp:nvSpPr>
        <dsp:cNvPr id="0" name=""/>
        <dsp:cNvSpPr/>
      </dsp:nvSpPr>
      <dsp:spPr>
        <a:xfrm>
          <a:off x="2154735" y="1794620"/>
          <a:ext cx="600191" cy="46495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de-DE" sz="900" kern="1200"/>
        </a:p>
      </dsp:txBody>
      <dsp:txXfrm>
        <a:off x="2154735" y="1887612"/>
        <a:ext cx="460704" cy="278974"/>
      </dsp:txXfrm>
    </dsp:sp>
    <dsp:sp modelId="{E547BBB4-FF87-4C25-80AB-3C0F5D5D167B}">
      <dsp:nvSpPr>
        <dsp:cNvPr id="0" name=""/>
        <dsp:cNvSpPr/>
      </dsp:nvSpPr>
      <dsp:spPr>
        <a:xfrm>
          <a:off x="3004062" y="1868700"/>
          <a:ext cx="1867518" cy="475200"/>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de-DE" sz="1100" b="1" kern="1200" dirty="0"/>
            <a:t>Wirksame Hilfen</a:t>
          </a:r>
        </a:p>
      </dsp:txBody>
      <dsp:txXfrm>
        <a:off x="3004062" y="1868700"/>
        <a:ext cx="1867518" cy="316800"/>
      </dsp:txXfrm>
    </dsp:sp>
    <dsp:sp modelId="{36803033-D821-4991-93F5-65BDFAF19E42}">
      <dsp:nvSpPr>
        <dsp:cNvPr id="0" name=""/>
        <dsp:cNvSpPr/>
      </dsp:nvSpPr>
      <dsp:spPr>
        <a:xfrm>
          <a:off x="3386566" y="2185499"/>
          <a:ext cx="1867518" cy="134640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de-DE" sz="1100" kern="1200" dirty="0"/>
            <a:t>Buddy System</a:t>
          </a:r>
        </a:p>
        <a:p>
          <a:pPr marL="57150" lvl="1" indent="-57150" algn="l" defTabSz="488950">
            <a:lnSpc>
              <a:spcPct val="90000"/>
            </a:lnSpc>
            <a:spcBef>
              <a:spcPct val="0"/>
            </a:spcBef>
            <a:spcAft>
              <a:spcPct val="15000"/>
            </a:spcAft>
            <a:buChar char="•"/>
          </a:pPr>
          <a:r>
            <a:rPr lang="de-DE" sz="1100" kern="1200" dirty="0"/>
            <a:t>Additive Förderung</a:t>
          </a:r>
        </a:p>
        <a:p>
          <a:pPr marL="57150" lvl="1" indent="-57150" algn="l" defTabSz="488950">
            <a:lnSpc>
              <a:spcPct val="90000"/>
            </a:lnSpc>
            <a:spcBef>
              <a:spcPct val="0"/>
            </a:spcBef>
            <a:spcAft>
              <a:spcPct val="15000"/>
            </a:spcAft>
            <a:buChar char="•"/>
          </a:pPr>
          <a:r>
            <a:rPr lang="de-DE" sz="1100" kern="1200" dirty="0"/>
            <a:t>Sprachsensibler Unterricht</a:t>
          </a:r>
        </a:p>
        <a:p>
          <a:pPr marL="57150" lvl="1" indent="-57150" algn="l" defTabSz="488950">
            <a:lnSpc>
              <a:spcPct val="90000"/>
            </a:lnSpc>
            <a:spcBef>
              <a:spcPct val="0"/>
            </a:spcBef>
            <a:spcAft>
              <a:spcPct val="15000"/>
            </a:spcAft>
            <a:buChar char="•"/>
          </a:pPr>
          <a:r>
            <a:rPr lang="de-DE" sz="1100" kern="1200" dirty="0"/>
            <a:t>Nachteilsausgleich</a:t>
          </a:r>
        </a:p>
        <a:p>
          <a:pPr marL="57150" lvl="1" indent="-57150" algn="l" defTabSz="488950">
            <a:lnSpc>
              <a:spcPct val="90000"/>
            </a:lnSpc>
            <a:spcBef>
              <a:spcPct val="0"/>
            </a:spcBef>
            <a:spcAft>
              <a:spcPct val="15000"/>
            </a:spcAft>
            <a:buChar char="•"/>
          </a:pPr>
          <a:r>
            <a:rPr lang="de-DE" sz="1100" kern="1200" dirty="0"/>
            <a:t>Aktive Partizipation in der Klasse</a:t>
          </a:r>
        </a:p>
      </dsp:txBody>
      <dsp:txXfrm>
        <a:off x="3426001" y="2224934"/>
        <a:ext cx="1788648" cy="1267530"/>
      </dsp:txXfrm>
    </dsp:sp>
    <dsp:sp modelId="{D05C4FEF-4989-4432-B3FA-31DA36F848BC}">
      <dsp:nvSpPr>
        <dsp:cNvPr id="0" name=""/>
        <dsp:cNvSpPr/>
      </dsp:nvSpPr>
      <dsp:spPr>
        <a:xfrm>
          <a:off x="5154690" y="1794620"/>
          <a:ext cx="600191" cy="464958"/>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de-DE" sz="900" kern="1200"/>
        </a:p>
      </dsp:txBody>
      <dsp:txXfrm>
        <a:off x="5154690" y="1887612"/>
        <a:ext cx="460704" cy="278974"/>
      </dsp:txXfrm>
    </dsp:sp>
    <dsp:sp modelId="{E785823B-1AFC-4925-A17E-BD1141A38A6D}">
      <dsp:nvSpPr>
        <dsp:cNvPr id="0" name=""/>
        <dsp:cNvSpPr/>
      </dsp:nvSpPr>
      <dsp:spPr>
        <a:xfrm>
          <a:off x="6004017" y="1868700"/>
          <a:ext cx="1867518" cy="475200"/>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de-DE" sz="1100" b="1" kern="1200" dirty="0"/>
            <a:t>Wünsche</a:t>
          </a:r>
        </a:p>
      </dsp:txBody>
      <dsp:txXfrm>
        <a:off x="6004017" y="1868700"/>
        <a:ext cx="1867518" cy="316800"/>
      </dsp:txXfrm>
    </dsp:sp>
    <dsp:sp modelId="{55D3FC9B-64F6-4BF1-800E-5582E5EB27F9}">
      <dsp:nvSpPr>
        <dsp:cNvPr id="0" name=""/>
        <dsp:cNvSpPr/>
      </dsp:nvSpPr>
      <dsp:spPr>
        <a:xfrm>
          <a:off x="6386521" y="2185499"/>
          <a:ext cx="1867518" cy="134640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de-DE" sz="1100" kern="1200" dirty="0"/>
            <a:t>… was denkt ihr?</a:t>
          </a:r>
        </a:p>
      </dsp:txBody>
      <dsp:txXfrm>
        <a:off x="6425956" y="2224934"/>
        <a:ext cx="1788648" cy="126753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AutoShape 1">
            <a:extLst>
              <a:ext uri="{FF2B5EF4-FFF2-40B4-BE49-F238E27FC236}">
                <a16:creationId xmlns:a16="http://schemas.microsoft.com/office/drawing/2014/main" id="{57511211-1320-AD60-8809-55CA9E0B6B1D}"/>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360" cap="sq">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21507" name="Rectangle 2">
            <a:extLst>
              <a:ext uri="{FF2B5EF4-FFF2-40B4-BE49-F238E27FC236}">
                <a16:creationId xmlns:a16="http://schemas.microsoft.com/office/drawing/2014/main" id="{68642371-6A3D-5149-4E18-EE8C8A172DC5}"/>
              </a:ext>
            </a:extLst>
          </p:cNvPr>
          <p:cNvSpPr>
            <a:spLocks noGrp="1" noRot="1" noChangeAspect="1" noChangeArrowheads="1"/>
          </p:cNvSpPr>
          <p:nvPr>
            <p:ph type="sldImg"/>
          </p:nvPr>
        </p:nvSpPr>
        <p:spPr bwMode="auto">
          <a:xfrm>
            <a:off x="1106488" y="812800"/>
            <a:ext cx="5341937"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 name="Rectangle 3">
            <a:extLst>
              <a:ext uri="{FF2B5EF4-FFF2-40B4-BE49-F238E27FC236}">
                <a16:creationId xmlns:a16="http://schemas.microsoft.com/office/drawing/2014/main" id="{7701C3D1-080A-7201-EDBF-5FA8B447B139}"/>
              </a:ext>
            </a:extLst>
          </p:cNvPr>
          <p:cNvSpPr>
            <a:spLocks noGrp="1" noChangeArrowheads="1"/>
          </p:cNvSpPr>
          <p:nvPr>
            <p:ph type="body"/>
          </p:nvPr>
        </p:nvSpPr>
        <p:spPr bwMode="auto">
          <a:xfrm>
            <a:off x="755650" y="5078413"/>
            <a:ext cx="6045200" cy="4808537"/>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de-DE" noProof="0"/>
          </a:p>
        </p:txBody>
      </p:sp>
      <p:sp>
        <p:nvSpPr>
          <p:cNvPr id="5124" name="Rectangle 4">
            <a:extLst>
              <a:ext uri="{FF2B5EF4-FFF2-40B4-BE49-F238E27FC236}">
                <a16:creationId xmlns:a16="http://schemas.microsoft.com/office/drawing/2014/main" id="{12685377-7093-6AF8-7898-3B59DB0F08F0}"/>
              </a:ext>
            </a:extLst>
          </p:cNvPr>
          <p:cNvSpPr>
            <a:spLocks noGrp="1" noChangeArrowheads="1"/>
          </p:cNvSpPr>
          <p:nvPr>
            <p:ph type="hdr"/>
          </p:nvPr>
        </p:nvSpPr>
        <p:spPr bwMode="auto">
          <a:xfrm>
            <a:off x="0" y="0"/>
            <a:ext cx="3278188" cy="53181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eaLnBrk="1">
              <a:lnSpc>
                <a:spcPct val="95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Microsoft YaHei" charset="-122"/>
                <a:cs typeface="Arial Unicode MS" charset="0"/>
              </a:defRPr>
            </a:lvl1pPr>
          </a:lstStyle>
          <a:p>
            <a:pPr>
              <a:defRPr/>
            </a:pPr>
            <a:endParaRPr lang="de-DE"/>
          </a:p>
        </p:txBody>
      </p:sp>
      <p:sp>
        <p:nvSpPr>
          <p:cNvPr id="5125" name="Rectangle 5">
            <a:extLst>
              <a:ext uri="{FF2B5EF4-FFF2-40B4-BE49-F238E27FC236}">
                <a16:creationId xmlns:a16="http://schemas.microsoft.com/office/drawing/2014/main" id="{6ED1A508-2661-5C08-1BD9-62BBE6E8BC70}"/>
              </a:ext>
            </a:extLst>
          </p:cNvPr>
          <p:cNvSpPr>
            <a:spLocks noGrp="1" noChangeArrowheads="1"/>
          </p:cNvSpPr>
          <p:nvPr>
            <p:ph type="dt"/>
          </p:nvPr>
        </p:nvSpPr>
        <p:spPr bwMode="auto">
          <a:xfrm>
            <a:off x="4278313" y="0"/>
            <a:ext cx="3278187" cy="53181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eaLnBrk="1">
              <a:lnSpc>
                <a:spcPct val="95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Microsoft YaHei" charset="-122"/>
                <a:cs typeface="Arial Unicode MS" charset="0"/>
              </a:defRPr>
            </a:lvl1pPr>
          </a:lstStyle>
          <a:p>
            <a:pPr>
              <a:defRPr/>
            </a:pPr>
            <a:endParaRPr lang="de-DE"/>
          </a:p>
        </p:txBody>
      </p:sp>
      <p:sp>
        <p:nvSpPr>
          <p:cNvPr id="5126" name="Rectangle 6">
            <a:extLst>
              <a:ext uri="{FF2B5EF4-FFF2-40B4-BE49-F238E27FC236}">
                <a16:creationId xmlns:a16="http://schemas.microsoft.com/office/drawing/2014/main" id="{7B2E98E0-FEE8-22F5-11AA-28EB903086E3}"/>
              </a:ext>
            </a:extLst>
          </p:cNvPr>
          <p:cNvSpPr>
            <a:spLocks noGrp="1" noChangeArrowheads="1"/>
          </p:cNvSpPr>
          <p:nvPr>
            <p:ph type="ftr"/>
          </p:nvPr>
        </p:nvSpPr>
        <p:spPr bwMode="auto">
          <a:xfrm>
            <a:off x="0" y="10156825"/>
            <a:ext cx="3278188" cy="531813"/>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eaLnBrk="1">
              <a:lnSpc>
                <a:spcPct val="95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Microsoft YaHei" charset="-122"/>
                <a:cs typeface="Arial Unicode MS" charset="0"/>
              </a:defRPr>
            </a:lvl1pPr>
          </a:lstStyle>
          <a:p>
            <a:pPr>
              <a:defRPr/>
            </a:pPr>
            <a:endParaRPr lang="de-DE"/>
          </a:p>
        </p:txBody>
      </p:sp>
      <p:sp>
        <p:nvSpPr>
          <p:cNvPr id="5127" name="Rectangle 7">
            <a:extLst>
              <a:ext uri="{FF2B5EF4-FFF2-40B4-BE49-F238E27FC236}">
                <a16:creationId xmlns:a16="http://schemas.microsoft.com/office/drawing/2014/main" id="{25C22A0F-C62F-EB09-DE79-68DF3565EAE3}"/>
              </a:ext>
            </a:extLst>
          </p:cNvPr>
          <p:cNvSpPr>
            <a:spLocks noGrp="1" noChangeArrowheads="1"/>
          </p:cNvSpPr>
          <p:nvPr>
            <p:ph type="sldNum"/>
          </p:nvPr>
        </p:nvSpPr>
        <p:spPr bwMode="auto">
          <a:xfrm>
            <a:off x="4278313" y="10156825"/>
            <a:ext cx="3278187" cy="531813"/>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eaLnBrk="1">
              <a:lnSpc>
                <a:spcPct val="95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cs typeface="Arial Unicode MS" charset="0"/>
              </a:defRPr>
            </a:lvl1pPr>
          </a:lstStyle>
          <a:p>
            <a:pPr>
              <a:defRPr/>
            </a:pPr>
            <a:fld id="{08408501-AF1C-406F-8EC7-017714C9A4BE}"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A43B1600-EC0F-AEE2-35E2-070EEBA0AFA4}"/>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FD7D7541-D8D6-45CB-A49F-37915F487A91}" type="slidenum">
              <a:rPr lang="de-DE" altLang="de-DE" sz="1400" smtClean="0"/>
              <a:pPr>
                <a:spcBef>
                  <a:spcPct val="0"/>
                </a:spcBef>
                <a:buClrTx/>
                <a:buFontTx/>
                <a:buNone/>
              </a:pPr>
              <a:t>1</a:t>
            </a:fld>
            <a:endParaRPr lang="de-DE" altLang="de-DE" sz="1400"/>
          </a:p>
        </p:txBody>
      </p:sp>
      <p:sp>
        <p:nvSpPr>
          <p:cNvPr id="23555" name="Rectangle 1">
            <a:extLst>
              <a:ext uri="{FF2B5EF4-FFF2-40B4-BE49-F238E27FC236}">
                <a16:creationId xmlns:a16="http://schemas.microsoft.com/office/drawing/2014/main" id="{5B30587E-BA73-CF99-F71B-BC3902DD0E86}"/>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3556" name="Rectangle 2">
            <a:extLst>
              <a:ext uri="{FF2B5EF4-FFF2-40B4-BE49-F238E27FC236}">
                <a16:creationId xmlns:a16="http://schemas.microsoft.com/office/drawing/2014/main" id="{43D240C2-4B2E-31BD-AE80-9591C39FE029}"/>
              </a:ext>
            </a:extLst>
          </p:cNvPr>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199B6-E8EB-A5BC-6863-73357A0B485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3E3CA97-EE4D-5034-CB8B-F8754283BBA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44FB920-F5E9-60E8-9E8F-E185A3CD85A6}"/>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B3386EBC-182D-AB32-CDBF-18F977D3DA69}"/>
              </a:ext>
            </a:extLst>
          </p:cNvPr>
          <p:cNvSpPr>
            <a:spLocks noGrp="1"/>
          </p:cNvSpPr>
          <p:nvPr>
            <p:ph type="sldNum"/>
          </p:nvPr>
        </p:nvSpPr>
        <p:spPr/>
        <p:txBody>
          <a:bodyPr/>
          <a:lstStyle/>
          <a:p>
            <a:pPr>
              <a:defRPr/>
            </a:pPr>
            <a:fld id="{08408501-AF1C-406F-8EC7-017714C9A4BE}" type="slidenum">
              <a:rPr lang="de-DE" altLang="de-DE" smtClean="0"/>
              <a:pPr>
                <a:defRPr/>
              </a:pPr>
              <a:t>49</a:t>
            </a:fld>
            <a:endParaRPr lang="de-DE" altLang="de-DE"/>
          </a:p>
        </p:txBody>
      </p:sp>
    </p:spTree>
    <p:extLst>
      <p:ext uri="{BB962C8B-B14F-4D97-AF65-F5344CB8AC3E}">
        <p14:creationId xmlns:p14="http://schemas.microsoft.com/office/powerpoint/2010/main" val="2366413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CD1B7-B55E-A820-4A21-610A9A6F6BD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5A0A0E2-9103-04EB-212E-4C0E6FCD314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78C2D13-38DB-963B-7678-576ABEAC4EBF}"/>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EF01CB2A-A37A-8AF4-D9D5-FAC0C27F085F}"/>
              </a:ext>
            </a:extLst>
          </p:cNvPr>
          <p:cNvSpPr>
            <a:spLocks noGrp="1"/>
          </p:cNvSpPr>
          <p:nvPr>
            <p:ph type="sldNum"/>
          </p:nvPr>
        </p:nvSpPr>
        <p:spPr/>
        <p:txBody>
          <a:bodyPr/>
          <a:lstStyle/>
          <a:p>
            <a:pPr>
              <a:defRPr/>
            </a:pPr>
            <a:fld id="{08408501-AF1C-406F-8EC7-017714C9A4BE}" type="slidenum">
              <a:rPr lang="de-DE" altLang="de-DE" smtClean="0"/>
              <a:pPr>
                <a:defRPr/>
              </a:pPr>
              <a:t>50</a:t>
            </a:fld>
            <a:endParaRPr lang="de-DE" altLang="de-DE"/>
          </a:p>
        </p:txBody>
      </p:sp>
    </p:spTree>
    <p:extLst>
      <p:ext uri="{BB962C8B-B14F-4D97-AF65-F5344CB8AC3E}">
        <p14:creationId xmlns:p14="http://schemas.microsoft.com/office/powerpoint/2010/main" val="3477922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p:nvPr>
        </p:nvSpPr>
        <p:spPr/>
        <p:txBody>
          <a:bodyPr/>
          <a:lstStyle/>
          <a:p>
            <a:pPr>
              <a:defRPr/>
            </a:pPr>
            <a:fld id="{08408501-AF1C-406F-8EC7-017714C9A4BE}" type="slidenum">
              <a:rPr lang="de-DE" altLang="de-DE" smtClean="0"/>
              <a:pPr>
                <a:defRPr/>
              </a:pPr>
              <a:t>19</a:t>
            </a:fld>
            <a:endParaRPr lang="de-DE" altLang="de-DE"/>
          </a:p>
        </p:txBody>
      </p:sp>
    </p:spTree>
    <p:extLst>
      <p:ext uri="{BB962C8B-B14F-4D97-AF65-F5344CB8AC3E}">
        <p14:creationId xmlns:p14="http://schemas.microsoft.com/office/powerpoint/2010/main" val="2002612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p:nvPr>
        </p:nvSpPr>
        <p:spPr/>
        <p:txBody>
          <a:bodyPr/>
          <a:lstStyle/>
          <a:p>
            <a:pPr>
              <a:defRPr/>
            </a:pPr>
            <a:fld id="{08408501-AF1C-406F-8EC7-017714C9A4BE}" type="slidenum">
              <a:rPr lang="de-DE" altLang="de-DE" smtClean="0"/>
              <a:pPr>
                <a:defRPr/>
              </a:pPr>
              <a:t>23</a:t>
            </a:fld>
            <a:endParaRPr lang="de-DE" altLang="de-DE"/>
          </a:p>
        </p:txBody>
      </p:sp>
    </p:spTree>
    <p:extLst>
      <p:ext uri="{BB962C8B-B14F-4D97-AF65-F5344CB8AC3E}">
        <p14:creationId xmlns:p14="http://schemas.microsoft.com/office/powerpoint/2010/main" val="284863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p:nvPr>
        </p:nvSpPr>
        <p:spPr/>
        <p:txBody>
          <a:bodyPr/>
          <a:lstStyle/>
          <a:p>
            <a:pPr>
              <a:defRPr/>
            </a:pPr>
            <a:fld id="{08408501-AF1C-406F-8EC7-017714C9A4BE}" type="slidenum">
              <a:rPr lang="de-DE" altLang="de-DE" smtClean="0"/>
              <a:pPr>
                <a:defRPr/>
              </a:pPr>
              <a:t>31</a:t>
            </a:fld>
            <a:endParaRPr lang="de-DE" altLang="de-DE"/>
          </a:p>
        </p:txBody>
      </p:sp>
    </p:spTree>
    <p:extLst>
      <p:ext uri="{BB962C8B-B14F-4D97-AF65-F5344CB8AC3E}">
        <p14:creationId xmlns:p14="http://schemas.microsoft.com/office/powerpoint/2010/main" val="2598907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p:nvPr>
        </p:nvSpPr>
        <p:spPr/>
        <p:txBody>
          <a:bodyPr/>
          <a:lstStyle/>
          <a:p>
            <a:pPr>
              <a:defRPr/>
            </a:pPr>
            <a:fld id="{08408501-AF1C-406F-8EC7-017714C9A4BE}" type="slidenum">
              <a:rPr lang="de-DE" altLang="de-DE" smtClean="0"/>
              <a:pPr>
                <a:defRPr/>
              </a:pPr>
              <a:t>32</a:t>
            </a:fld>
            <a:endParaRPr lang="de-DE" altLang="de-DE"/>
          </a:p>
        </p:txBody>
      </p:sp>
    </p:spTree>
    <p:extLst>
      <p:ext uri="{BB962C8B-B14F-4D97-AF65-F5344CB8AC3E}">
        <p14:creationId xmlns:p14="http://schemas.microsoft.com/office/powerpoint/2010/main" val="3925115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p:nvPr>
        </p:nvSpPr>
        <p:spPr/>
        <p:txBody>
          <a:bodyPr/>
          <a:lstStyle/>
          <a:p>
            <a:pPr>
              <a:defRPr/>
            </a:pPr>
            <a:fld id="{08408501-AF1C-406F-8EC7-017714C9A4BE}" type="slidenum">
              <a:rPr lang="de-DE" altLang="de-DE" smtClean="0"/>
              <a:pPr>
                <a:defRPr/>
              </a:pPr>
              <a:t>33</a:t>
            </a:fld>
            <a:endParaRPr lang="de-DE" altLang="de-DE"/>
          </a:p>
        </p:txBody>
      </p:sp>
    </p:spTree>
    <p:extLst>
      <p:ext uri="{BB962C8B-B14F-4D97-AF65-F5344CB8AC3E}">
        <p14:creationId xmlns:p14="http://schemas.microsoft.com/office/powerpoint/2010/main" val="627690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p:nvPr>
        </p:nvSpPr>
        <p:spPr/>
        <p:txBody>
          <a:bodyPr/>
          <a:lstStyle/>
          <a:p>
            <a:pPr>
              <a:defRPr/>
            </a:pPr>
            <a:fld id="{08408501-AF1C-406F-8EC7-017714C9A4BE}" type="slidenum">
              <a:rPr lang="de-DE" altLang="de-DE" smtClean="0"/>
              <a:pPr>
                <a:defRPr/>
              </a:pPr>
              <a:t>34</a:t>
            </a:fld>
            <a:endParaRPr lang="de-DE" altLang="de-DE"/>
          </a:p>
        </p:txBody>
      </p:sp>
    </p:spTree>
    <p:extLst>
      <p:ext uri="{BB962C8B-B14F-4D97-AF65-F5344CB8AC3E}">
        <p14:creationId xmlns:p14="http://schemas.microsoft.com/office/powerpoint/2010/main" val="750535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p:nvPr>
        </p:nvSpPr>
        <p:spPr/>
        <p:txBody>
          <a:bodyPr/>
          <a:lstStyle/>
          <a:p>
            <a:pPr>
              <a:defRPr/>
            </a:pPr>
            <a:fld id="{08408501-AF1C-406F-8EC7-017714C9A4BE}" type="slidenum">
              <a:rPr lang="de-DE" altLang="de-DE" smtClean="0"/>
              <a:pPr>
                <a:defRPr/>
              </a:pPr>
              <a:t>35</a:t>
            </a:fld>
            <a:endParaRPr lang="de-DE" altLang="de-DE"/>
          </a:p>
        </p:txBody>
      </p:sp>
    </p:spTree>
    <p:extLst>
      <p:ext uri="{BB962C8B-B14F-4D97-AF65-F5344CB8AC3E}">
        <p14:creationId xmlns:p14="http://schemas.microsoft.com/office/powerpoint/2010/main" val="676130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p:nvPr>
        </p:nvSpPr>
        <p:spPr/>
        <p:txBody>
          <a:bodyPr/>
          <a:lstStyle/>
          <a:p>
            <a:pPr>
              <a:defRPr/>
            </a:pPr>
            <a:fld id="{08408501-AF1C-406F-8EC7-017714C9A4BE}" type="slidenum">
              <a:rPr lang="de-DE" altLang="de-DE" smtClean="0"/>
              <a:pPr>
                <a:defRPr/>
              </a:pPr>
              <a:t>48</a:t>
            </a:fld>
            <a:endParaRPr lang="de-DE" altLang="de-DE"/>
          </a:p>
        </p:txBody>
      </p:sp>
    </p:spTree>
    <p:extLst>
      <p:ext uri="{BB962C8B-B14F-4D97-AF65-F5344CB8AC3E}">
        <p14:creationId xmlns:p14="http://schemas.microsoft.com/office/powerpoint/2010/main" val="1144319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2550472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21176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7813" y="273050"/>
            <a:ext cx="2055812" cy="58547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3050"/>
            <a:ext cx="6018213" cy="58547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7511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6425" cy="1141413"/>
          </a:xfrm>
        </p:spPr>
        <p:txBody>
          <a:bodyPr/>
          <a:lstStyle/>
          <a:p>
            <a:r>
              <a:rPr lang="de-DE"/>
              <a:t>Titelmasterformat durch Klicken bearbeiten</a:t>
            </a:r>
          </a:p>
        </p:txBody>
      </p:sp>
    </p:spTree>
    <p:extLst>
      <p:ext uri="{BB962C8B-B14F-4D97-AF65-F5344CB8AC3E}">
        <p14:creationId xmlns:p14="http://schemas.microsoft.com/office/powerpoint/2010/main" val="2505876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6A1703D0-515B-3B14-2257-62BADF659EAA}"/>
              </a:ext>
            </a:extLst>
          </p:cNvPr>
          <p:cNvGrpSpPr>
            <a:grpSpLocks/>
          </p:cNvGrpSpPr>
          <p:nvPr userDrawn="1"/>
        </p:nvGrpSpPr>
        <p:grpSpPr bwMode="auto">
          <a:xfrm>
            <a:off x="-7938" y="0"/>
            <a:ext cx="9159876" cy="6102350"/>
            <a:chOff x="-7557" y="0"/>
            <a:chExt cx="9159907" cy="6102449"/>
          </a:xfrm>
        </p:grpSpPr>
        <p:sp>
          <p:nvSpPr>
            <p:cNvPr id="3" name="Freihandform 7">
              <a:extLst>
                <a:ext uri="{FF2B5EF4-FFF2-40B4-BE49-F238E27FC236}">
                  <a16:creationId xmlns:a16="http://schemas.microsoft.com/office/drawing/2014/main" id="{3E4768D4-A06E-813B-00BA-E9F2156E90AC}"/>
                </a:ext>
              </a:extLst>
            </p:cNvPr>
            <p:cNvSpPr>
              <a:spLocks noChangeAspect="1"/>
            </p:cNvSpPr>
            <p:nvPr/>
          </p:nvSpPr>
          <p:spPr>
            <a:xfrm>
              <a:off x="-7557" y="0"/>
              <a:ext cx="9159907" cy="5872258"/>
            </a:xfrm>
            <a:custGeom>
              <a:avLst/>
              <a:gdLst>
                <a:gd name="connsiteX0" fmla="*/ 0 w 9151557"/>
                <a:gd name="connsiteY0" fmla="*/ 0 h 5871808"/>
                <a:gd name="connsiteX1" fmla="*/ 9151557 w 9151557"/>
                <a:gd name="connsiteY1" fmla="*/ 0 h 5871808"/>
                <a:gd name="connsiteX2" fmla="*/ 9144000 w 9151557"/>
                <a:gd name="connsiteY2" fmla="*/ 4269719 h 5871808"/>
                <a:gd name="connsiteX3" fmla="*/ 7557 w 9151557"/>
                <a:gd name="connsiteY3" fmla="*/ 5871808 h 5871808"/>
                <a:gd name="connsiteX4" fmla="*/ 0 w 9151557"/>
                <a:gd name="connsiteY4" fmla="*/ 0 h 587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1557" h="5871808">
                  <a:moveTo>
                    <a:pt x="0" y="0"/>
                  </a:moveTo>
                  <a:lnTo>
                    <a:pt x="9151557" y="0"/>
                  </a:lnTo>
                  <a:lnTo>
                    <a:pt x="9144000" y="4269719"/>
                  </a:lnTo>
                  <a:lnTo>
                    <a:pt x="7557" y="5871808"/>
                  </a:lnTo>
                  <a:lnTo>
                    <a:pt x="0" y="0"/>
                  </a:lnTo>
                  <a:close/>
                </a:path>
              </a:pathLst>
            </a:cu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4" name="Grafik 3">
              <a:extLst>
                <a:ext uri="{FF2B5EF4-FFF2-40B4-BE49-F238E27FC236}">
                  <a16:creationId xmlns:a16="http://schemas.microsoft.com/office/drawing/2014/main" id="{AE25F8C4-7CD7-9B12-F9A8-4AAB6668D3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5445224"/>
              <a:ext cx="204597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feld 4">
            <a:extLst>
              <a:ext uri="{FF2B5EF4-FFF2-40B4-BE49-F238E27FC236}">
                <a16:creationId xmlns:a16="http://schemas.microsoft.com/office/drawing/2014/main" id="{DA1FA749-DB31-B4DE-878B-DE8DA542BBA0}"/>
              </a:ext>
            </a:extLst>
          </p:cNvPr>
          <p:cNvSpPr txBox="1">
            <a:spLocks noChangeArrowheads="1"/>
          </p:cNvSpPr>
          <p:nvPr userDrawn="1"/>
        </p:nvSpPr>
        <p:spPr bwMode="auto">
          <a:xfrm>
            <a:off x="323850" y="6492875"/>
            <a:ext cx="29368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altLang="de-DE" sz="1200" b="1">
                <a:solidFill>
                  <a:srgbClr val="003064"/>
                </a:solidFill>
                <a:cs typeface="Arial" panose="020B0604020202020204" pitchFamily="34" charset="0"/>
              </a:rPr>
              <a:t>Schleswig-Holstein.</a:t>
            </a:r>
            <a:r>
              <a:rPr lang="de-DE" altLang="de-DE" sz="1200">
                <a:solidFill>
                  <a:srgbClr val="003064"/>
                </a:solidFill>
                <a:cs typeface="Arial" panose="020B0604020202020204" pitchFamily="34" charset="0"/>
              </a:rPr>
              <a:t> Der echte Norden.</a:t>
            </a:r>
          </a:p>
        </p:txBody>
      </p:sp>
    </p:spTree>
    <p:extLst>
      <p:ext uri="{BB962C8B-B14F-4D97-AF65-F5344CB8AC3E}">
        <p14:creationId xmlns:p14="http://schemas.microsoft.com/office/powerpoint/2010/main" val="4045899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elüberschrift">
    <p:spTree>
      <p:nvGrpSpPr>
        <p:cNvPr id="1" name=""/>
        <p:cNvGrpSpPr/>
        <p:nvPr/>
      </p:nvGrpSpPr>
      <p:grpSpPr>
        <a:xfrm>
          <a:off x="0" y="0"/>
          <a:ext cx="0" cy="0"/>
          <a:chOff x="0" y="0"/>
          <a:chExt cx="0" cy="0"/>
        </a:xfrm>
      </p:grpSpPr>
      <p:sp>
        <p:nvSpPr>
          <p:cNvPr id="2" name="Freihandform 1">
            <a:extLst>
              <a:ext uri="{FF2B5EF4-FFF2-40B4-BE49-F238E27FC236}">
                <a16:creationId xmlns:a16="http://schemas.microsoft.com/office/drawing/2014/main" id="{B5AA6EFC-B7B3-0F80-0AFE-1A93D4D89B00}"/>
              </a:ext>
            </a:extLst>
          </p:cNvPr>
          <p:cNvSpPr>
            <a:spLocks noChangeAspect="1"/>
          </p:cNvSpPr>
          <p:nvPr userDrawn="1"/>
        </p:nvSpPr>
        <p:spPr>
          <a:xfrm>
            <a:off x="-7938" y="0"/>
            <a:ext cx="9159876" cy="5872163"/>
          </a:xfrm>
          <a:custGeom>
            <a:avLst/>
            <a:gdLst>
              <a:gd name="connsiteX0" fmla="*/ 0 w 9151557"/>
              <a:gd name="connsiteY0" fmla="*/ 0 h 5871808"/>
              <a:gd name="connsiteX1" fmla="*/ 9151557 w 9151557"/>
              <a:gd name="connsiteY1" fmla="*/ 0 h 5871808"/>
              <a:gd name="connsiteX2" fmla="*/ 9144000 w 9151557"/>
              <a:gd name="connsiteY2" fmla="*/ 4269719 h 5871808"/>
              <a:gd name="connsiteX3" fmla="*/ 7557 w 9151557"/>
              <a:gd name="connsiteY3" fmla="*/ 5871808 h 5871808"/>
              <a:gd name="connsiteX4" fmla="*/ 0 w 9151557"/>
              <a:gd name="connsiteY4" fmla="*/ 0 h 587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1557" h="5871808">
                <a:moveTo>
                  <a:pt x="0" y="0"/>
                </a:moveTo>
                <a:lnTo>
                  <a:pt x="9151557" y="0"/>
                </a:lnTo>
                <a:lnTo>
                  <a:pt x="9144000" y="4269719"/>
                </a:lnTo>
                <a:lnTo>
                  <a:pt x="7557" y="5871808"/>
                </a:lnTo>
                <a:lnTo>
                  <a:pt x="0" y="0"/>
                </a:lnTo>
                <a:close/>
              </a:path>
            </a:pathLst>
          </a:custGeom>
          <a:solidFill>
            <a:srgbClr val="008CCF">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3" name="Grafik 2">
            <a:extLst>
              <a:ext uri="{FF2B5EF4-FFF2-40B4-BE49-F238E27FC236}">
                <a16:creationId xmlns:a16="http://schemas.microsoft.com/office/drawing/2014/main" id="{BEB8F754-3A44-4BF4-DB99-F9303AEDFA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00788" y="5445125"/>
            <a:ext cx="20447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1936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layout">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98036B43-A86F-C949-038E-1D9456BAD84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16688" y="539750"/>
            <a:ext cx="204628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2">
            <a:extLst>
              <a:ext uri="{FF2B5EF4-FFF2-40B4-BE49-F238E27FC236}">
                <a16:creationId xmlns:a16="http://schemas.microsoft.com/office/drawing/2014/main" id="{5FD3B38D-5213-48C0-E0B1-5918632B30EF}"/>
              </a:ext>
            </a:extLst>
          </p:cNvPr>
          <p:cNvSpPr/>
          <p:nvPr userDrawn="1"/>
        </p:nvSpPr>
        <p:spPr>
          <a:xfrm>
            <a:off x="0" y="1484313"/>
            <a:ext cx="9144000" cy="4908550"/>
          </a:xfrm>
          <a:prstGeom prst="rect">
            <a:avLst/>
          </a:prstGeom>
          <a:solidFill>
            <a:srgbClr val="008CC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 name="Rectangle 19">
            <a:extLst>
              <a:ext uri="{FF2B5EF4-FFF2-40B4-BE49-F238E27FC236}">
                <a16:creationId xmlns:a16="http://schemas.microsoft.com/office/drawing/2014/main" id="{4BB818BB-E6BF-566C-B320-3A895853590D}"/>
              </a:ext>
            </a:extLst>
          </p:cNvPr>
          <p:cNvSpPr>
            <a:spLocks noGrp="1" noChangeArrowheads="1"/>
          </p:cNvSpPr>
          <p:nvPr>
            <p:ph type="ftr" sz="quarter" idx="10"/>
          </p:nvPr>
        </p:nvSpPr>
        <p:spPr>
          <a:xfrm>
            <a:off x="179388" y="6453188"/>
            <a:ext cx="7848600" cy="476250"/>
          </a:xfrm>
          <a:prstGeom prst="rect">
            <a:avLst/>
          </a:prstGeom>
        </p:spPr>
        <p:txBody>
          <a:bodyPr/>
          <a:lstStyle>
            <a:lvl1pPr>
              <a:defRPr sz="1400">
                <a:latin typeface="Arial"/>
                <a:cs typeface="Arial"/>
              </a:defRPr>
            </a:lvl1pPr>
          </a:lstStyle>
          <a:p>
            <a:pPr>
              <a:defRPr/>
            </a:pPr>
            <a:r>
              <a:rPr lang="de-DE"/>
              <a:t>Schulrecht Gym/GemS, Sebastian Marcks, Kronshagen, 9.11.2016</a:t>
            </a:r>
            <a:endParaRPr lang="de-DE" dirty="0"/>
          </a:p>
        </p:txBody>
      </p:sp>
    </p:spTree>
    <p:extLst>
      <p:ext uri="{BB962C8B-B14F-4D97-AF65-F5344CB8AC3E}">
        <p14:creationId xmlns:p14="http://schemas.microsoft.com/office/powerpoint/2010/main" val="1871536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eres Layou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234142A-409F-E214-F920-049B8895A8E2}"/>
              </a:ext>
            </a:extLst>
          </p:cNvPr>
          <p:cNvSpPr/>
          <p:nvPr userDrawn="1"/>
        </p:nvSpPr>
        <p:spPr>
          <a:xfrm>
            <a:off x="0" y="0"/>
            <a:ext cx="9144000" cy="6858000"/>
          </a:xfrm>
          <a:prstGeom prst="rect">
            <a:avLst/>
          </a:prstGeom>
          <a:solidFill>
            <a:srgbClr val="008CC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extLst>
      <p:ext uri="{BB962C8B-B14F-4D97-AF65-F5344CB8AC3E}">
        <p14:creationId xmlns:p14="http://schemas.microsoft.com/office/powerpoint/2010/main" val="920402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2/23/2026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3250420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2F63"/>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400" b="1" i="1">
                <a:solidFill>
                  <a:srgbClr val="002F63"/>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357343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de-DE"/>
              <a:t>Mastertitelformat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15A918E5-D937-4385-B3C1-9CE1C1F817BB}" type="datetime1">
              <a:rPr lang="de-DE" smtClean="0"/>
              <a:t>23.02.2026</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56600182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623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5A918E5-D937-4385-B3C1-9CE1C1F817BB}" type="datetime1">
              <a:rPr lang="de-DE" smtClean="0"/>
              <a:t>23.02.2026</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1789668861"/>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de-DE"/>
              <a:t>Mastertitelformat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5A918E5-D937-4385-B3C1-9CE1C1F817BB}" type="datetime1">
              <a:rPr lang="de-DE" smtClean="0"/>
              <a:t>23.02.2026</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2067570546"/>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15A918E5-D937-4385-B3C1-9CE1C1F817BB}" type="datetime1">
              <a:rPr lang="de-DE" smtClean="0"/>
              <a:t>23.02.2026</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3209663141"/>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15A918E5-D937-4385-B3C1-9CE1C1F817BB}" type="datetime1">
              <a:rPr lang="de-DE" smtClean="0"/>
              <a:t>23.02.2026</a:t>
            </a:fld>
            <a:endParaRPr lang="de-DE" dirty="0"/>
          </a:p>
        </p:txBody>
      </p:sp>
      <p:sp>
        <p:nvSpPr>
          <p:cNvPr id="8" name="Footer Placeholder 7"/>
          <p:cNvSpPr>
            <a:spLocks noGrp="1"/>
          </p:cNvSpPr>
          <p:nvPr>
            <p:ph type="ftr" sz="quarter" idx="11"/>
          </p:nvPr>
        </p:nvSpPr>
        <p:spPr/>
        <p:txBody>
          <a:bodyPr/>
          <a:lstStyle/>
          <a:p>
            <a:endParaRPr lang="de-DE" dirty="0"/>
          </a:p>
        </p:txBody>
      </p:sp>
      <p:sp>
        <p:nvSpPr>
          <p:cNvPr id="9" name="Slide Number Placeholder 8"/>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2975493784"/>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15A918E5-D937-4385-B3C1-9CE1C1F817BB}" type="datetime1">
              <a:rPr lang="de-DE" smtClean="0"/>
              <a:t>23.02.2026</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1810543523"/>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A918E5-D937-4385-B3C1-9CE1C1F817BB}" type="datetime1">
              <a:rPr lang="de-DE" smtClean="0"/>
              <a:t>23.02.2026</a:t>
            </a:fld>
            <a:endParaRPr lang="de-DE" dirty="0"/>
          </a:p>
        </p:txBody>
      </p:sp>
      <p:sp>
        <p:nvSpPr>
          <p:cNvPr id="3" name="Footer Placeholder 2"/>
          <p:cNvSpPr>
            <a:spLocks noGrp="1"/>
          </p:cNvSpPr>
          <p:nvPr>
            <p:ph type="ftr" sz="quarter" idx="11"/>
          </p:nvPr>
        </p:nvSpPr>
        <p:spPr/>
        <p:txBody>
          <a:bodyPr/>
          <a:lstStyle/>
          <a:p>
            <a:endParaRPr lang="de-DE" dirty="0"/>
          </a:p>
        </p:txBody>
      </p:sp>
      <p:sp>
        <p:nvSpPr>
          <p:cNvPr id="4" name="Slide Number Placeholder 3"/>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731537928"/>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de-DE"/>
              <a:t>Mastertitelformat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15A918E5-D937-4385-B3C1-9CE1C1F817BB}" type="datetime1">
              <a:rPr lang="de-DE" smtClean="0"/>
              <a:t>23.02.2026</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2894388088"/>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15A918E5-D937-4385-B3C1-9CE1C1F817BB}" type="datetime1">
              <a:rPr lang="de-DE" smtClean="0"/>
              <a:t>23.02.2026</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1469025934"/>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5A918E5-D937-4385-B3C1-9CE1C1F817BB}" type="datetime1">
              <a:rPr lang="de-DE" smtClean="0"/>
              <a:t>23.02.2026</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3204304230"/>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5A918E5-D937-4385-B3C1-9CE1C1F817BB}" type="datetime1">
              <a:rPr lang="de-DE" smtClean="0"/>
              <a:t>23.02.2026</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r>
              <a:rPr lang="de-DE"/>
              <a:t> Folie </a:t>
            </a:r>
            <a:fld id="{812F24F4-33A2-4A6F-87E3-ABC44FA42587}" type="slidenum">
              <a:rPr lang="de-DE" smtClean="0"/>
              <a:pPr/>
              <a:t>‹Nr.›</a:t>
            </a:fld>
            <a:endParaRPr lang="de-DE" dirty="0"/>
          </a:p>
        </p:txBody>
      </p:sp>
    </p:spTree>
    <p:extLst>
      <p:ext uri="{BB962C8B-B14F-4D97-AF65-F5344CB8AC3E}">
        <p14:creationId xmlns:p14="http://schemas.microsoft.com/office/powerpoint/2010/main" val="149616617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5221795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15" name="Rechteck 14"/>
          <p:cNvSpPr/>
          <p:nvPr userDrawn="1"/>
        </p:nvSpPr>
        <p:spPr>
          <a:xfrm>
            <a:off x="-1" y="3907146"/>
            <a:ext cx="9144001" cy="220210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350"/>
          </a:p>
        </p:txBody>
      </p:sp>
      <p:sp>
        <p:nvSpPr>
          <p:cNvPr id="8" name="Freihandform 7"/>
          <p:cNvSpPr>
            <a:spLocks noChangeAspect="1"/>
          </p:cNvSpPr>
          <p:nvPr/>
        </p:nvSpPr>
        <p:spPr>
          <a:xfrm>
            <a:off x="-7555" y="0"/>
            <a:ext cx="9159907" cy="5871808"/>
          </a:xfrm>
          <a:custGeom>
            <a:avLst/>
            <a:gdLst>
              <a:gd name="connsiteX0" fmla="*/ 0 w 9151557"/>
              <a:gd name="connsiteY0" fmla="*/ 0 h 5871808"/>
              <a:gd name="connsiteX1" fmla="*/ 9151557 w 9151557"/>
              <a:gd name="connsiteY1" fmla="*/ 0 h 5871808"/>
              <a:gd name="connsiteX2" fmla="*/ 9144000 w 9151557"/>
              <a:gd name="connsiteY2" fmla="*/ 4269719 h 5871808"/>
              <a:gd name="connsiteX3" fmla="*/ 7557 w 9151557"/>
              <a:gd name="connsiteY3" fmla="*/ 5871808 h 5871808"/>
              <a:gd name="connsiteX4" fmla="*/ 0 w 9151557"/>
              <a:gd name="connsiteY4" fmla="*/ 0 h 587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1557" h="5871808">
                <a:moveTo>
                  <a:pt x="0" y="0"/>
                </a:moveTo>
                <a:lnTo>
                  <a:pt x="9151557" y="0"/>
                </a:lnTo>
                <a:lnTo>
                  <a:pt x="9144000" y="4269719"/>
                </a:lnTo>
                <a:lnTo>
                  <a:pt x="7557" y="5871808"/>
                </a:lnTo>
                <a:lnTo>
                  <a:pt x="0" y="0"/>
                </a:lnTo>
                <a:close/>
              </a:path>
            </a:pathLst>
          </a:custGeom>
          <a:solidFill>
            <a:srgbClr val="006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latin typeface="Arial" panose="020B0604020202020204" pitchFamily="34" charset="0"/>
              <a:cs typeface="Arial" panose="020B0604020202020204" pitchFamily="34" charset="0"/>
            </a:endParaRPr>
          </a:p>
        </p:txBody>
      </p:sp>
      <p:sp>
        <p:nvSpPr>
          <p:cNvPr id="10" name="Textfeld 9"/>
          <p:cNvSpPr txBox="1"/>
          <p:nvPr userDrawn="1"/>
        </p:nvSpPr>
        <p:spPr>
          <a:xfrm>
            <a:off x="6206978" y="157767"/>
            <a:ext cx="2249334" cy="230832"/>
          </a:xfrm>
          <a:prstGeom prst="rect">
            <a:avLst/>
          </a:prstGeom>
          <a:noFill/>
        </p:spPr>
        <p:txBody>
          <a:bodyPr wrap="none" rtlCol="0" anchor="ctr" anchorCtr="0">
            <a:spAutoFit/>
          </a:bodyPr>
          <a:lstStyle/>
          <a:p>
            <a:pPr algn="l"/>
            <a:r>
              <a:rPr lang="de-DE" sz="900" b="1" dirty="0">
                <a:solidFill>
                  <a:srgbClr val="003064"/>
                </a:solidFill>
                <a:latin typeface="Arial" panose="020B0604020202020204" pitchFamily="34" charset="0"/>
                <a:cs typeface="Arial" panose="020B0604020202020204" pitchFamily="34" charset="0"/>
              </a:rPr>
              <a:t>Schleswig-Holstein.</a:t>
            </a:r>
            <a:r>
              <a:rPr lang="de-DE" sz="900" dirty="0">
                <a:solidFill>
                  <a:srgbClr val="003064"/>
                </a:solidFill>
                <a:latin typeface="Arial" panose="020B0604020202020204" pitchFamily="34" charset="0"/>
                <a:cs typeface="Arial" panose="020B0604020202020204" pitchFamily="34" charset="0"/>
              </a:rPr>
              <a:t> Der echte Norden.</a:t>
            </a:r>
          </a:p>
        </p:txBody>
      </p:sp>
      <p:sp>
        <p:nvSpPr>
          <p:cNvPr id="2" name="Title 1"/>
          <p:cNvSpPr>
            <a:spLocks noGrp="1"/>
          </p:cNvSpPr>
          <p:nvPr>
            <p:ph type="ctrTitle"/>
          </p:nvPr>
        </p:nvSpPr>
        <p:spPr>
          <a:xfrm>
            <a:off x="685800" y="722286"/>
            <a:ext cx="7772400" cy="2000512"/>
          </a:xfrm>
          <a:prstGeom prst="rect">
            <a:avLst/>
          </a:prstGeom>
        </p:spPr>
        <p:txBody>
          <a:bodyPr anchor="ctr">
            <a:normAutofit/>
          </a:bodyPr>
          <a:lstStyle>
            <a:lvl1pPr algn="l">
              <a:defRPr sz="4050">
                <a:solidFill>
                  <a:schemeClr val="bg1"/>
                </a:solidFill>
              </a:defRPr>
            </a:lvl1pPr>
          </a:lstStyle>
          <a:p>
            <a:r>
              <a:rPr lang="de-DE" dirty="0"/>
              <a:t>Titelmasterformat durch Klicken bearbeiten</a:t>
            </a:r>
            <a:endParaRPr lang="en-US" dirty="0"/>
          </a:p>
        </p:txBody>
      </p:sp>
      <p:sp>
        <p:nvSpPr>
          <p:cNvPr id="3" name="Subtitle 2"/>
          <p:cNvSpPr>
            <a:spLocks noGrp="1"/>
          </p:cNvSpPr>
          <p:nvPr>
            <p:ph type="subTitle" idx="1"/>
          </p:nvPr>
        </p:nvSpPr>
        <p:spPr>
          <a:xfrm>
            <a:off x="685800" y="2786605"/>
            <a:ext cx="7772400" cy="1537723"/>
          </a:xfrm>
          <a:prstGeom prst="rect">
            <a:avLst/>
          </a:prstGeo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Formatvorlage des Untertitelmasters durch Klicken bearbeiten</a:t>
            </a:r>
            <a:endParaRPr lang="en-US" dirty="0"/>
          </a:p>
        </p:txBody>
      </p:sp>
      <p:sp>
        <p:nvSpPr>
          <p:cNvPr id="12" name="Textplatzhalter 11"/>
          <p:cNvSpPr>
            <a:spLocks noGrp="1"/>
          </p:cNvSpPr>
          <p:nvPr>
            <p:ph type="body" sz="quarter" idx="13" hasCustomPrompt="1"/>
          </p:nvPr>
        </p:nvSpPr>
        <p:spPr>
          <a:xfrm>
            <a:off x="182137" y="6173054"/>
            <a:ext cx="3600000" cy="288000"/>
          </a:xfrm>
          <a:prstGeom prst="rect">
            <a:avLst/>
          </a:prstGeom>
        </p:spPr>
        <p:txBody>
          <a:bodyPr anchor="ctr"/>
          <a:lstStyle>
            <a:lvl1pPr marL="0" indent="0">
              <a:buNone/>
              <a:defRPr lang="de-DE" sz="900" b="0" kern="1200" dirty="0" smtClean="0">
                <a:solidFill>
                  <a:srgbClr val="002F63"/>
                </a:solidFill>
                <a:latin typeface="Arial" panose="020B0604020202020204" pitchFamily="34" charset="0"/>
                <a:ea typeface="+mn-ea"/>
                <a:cs typeface="Arial" panose="020B0604020202020204" pitchFamily="34" charset="0"/>
              </a:defRPr>
            </a:lvl1pPr>
            <a:lvl2pPr>
              <a:defRPr lang="de-DE" sz="900" b="1" kern="1200" dirty="0" smtClean="0">
                <a:solidFill>
                  <a:srgbClr val="003064"/>
                </a:solidFill>
                <a:latin typeface="Arial" panose="020B0604020202020204" pitchFamily="34" charset="0"/>
                <a:ea typeface="+mn-ea"/>
                <a:cs typeface="Arial" panose="020B0604020202020204" pitchFamily="34" charset="0"/>
              </a:defRPr>
            </a:lvl2pPr>
            <a:lvl3pPr>
              <a:defRPr lang="de-DE" sz="900" b="1" kern="1200" dirty="0" smtClean="0">
                <a:solidFill>
                  <a:srgbClr val="003064"/>
                </a:solidFill>
                <a:latin typeface="Arial" panose="020B0604020202020204" pitchFamily="34" charset="0"/>
                <a:ea typeface="+mn-ea"/>
                <a:cs typeface="Arial" panose="020B0604020202020204" pitchFamily="34" charset="0"/>
              </a:defRPr>
            </a:lvl3pPr>
            <a:lvl4pPr>
              <a:defRPr lang="de-DE" sz="900" b="1" kern="1200" dirty="0" smtClean="0">
                <a:solidFill>
                  <a:srgbClr val="003064"/>
                </a:solidFill>
                <a:latin typeface="Arial" panose="020B0604020202020204" pitchFamily="34" charset="0"/>
                <a:ea typeface="+mn-ea"/>
                <a:cs typeface="Arial" panose="020B0604020202020204" pitchFamily="34" charset="0"/>
              </a:defRPr>
            </a:lvl4pPr>
            <a:lvl5pPr>
              <a:defRPr lang="de-DE" sz="900" b="1" kern="1200" dirty="0" smtClean="0">
                <a:solidFill>
                  <a:srgbClr val="003064"/>
                </a:solidFill>
                <a:latin typeface="Arial" panose="020B0604020202020204" pitchFamily="34" charset="0"/>
                <a:ea typeface="+mn-ea"/>
                <a:cs typeface="Arial" panose="020B0604020202020204" pitchFamily="34" charset="0"/>
              </a:defRPr>
            </a:lvl5pPr>
          </a:lstStyle>
          <a:p>
            <a:pPr lvl="0"/>
            <a:r>
              <a:rPr lang="de-DE" dirty="0"/>
              <a:t>Platzhalter Name</a:t>
            </a:r>
          </a:p>
        </p:txBody>
      </p:sp>
      <p:sp>
        <p:nvSpPr>
          <p:cNvPr id="13" name="Textplatzhalter 11"/>
          <p:cNvSpPr>
            <a:spLocks noGrp="1"/>
          </p:cNvSpPr>
          <p:nvPr>
            <p:ph type="body" sz="quarter" idx="14" hasCustomPrompt="1"/>
          </p:nvPr>
        </p:nvSpPr>
        <p:spPr>
          <a:xfrm>
            <a:off x="182137" y="6464165"/>
            <a:ext cx="2880000" cy="286813"/>
          </a:xfrm>
          <a:prstGeom prst="rect">
            <a:avLst/>
          </a:prstGeom>
        </p:spPr>
        <p:txBody>
          <a:bodyPr anchor="ctr"/>
          <a:lstStyle>
            <a:lvl1pPr marL="0" indent="0">
              <a:buNone/>
              <a:defRPr lang="de-DE" sz="900" b="0" kern="1200" dirty="0" smtClean="0">
                <a:solidFill>
                  <a:srgbClr val="002F63"/>
                </a:solidFill>
                <a:latin typeface="Arial" panose="020B0604020202020204" pitchFamily="34" charset="0"/>
                <a:ea typeface="+mn-ea"/>
                <a:cs typeface="Arial" panose="020B0604020202020204" pitchFamily="34" charset="0"/>
              </a:defRPr>
            </a:lvl1pPr>
            <a:lvl2pPr>
              <a:defRPr lang="de-DE" sz="900" b="1" kern="1200" dirty="0" smtClean="0">
                <a:solidFill>
                  <a:srgbClr val="003064"/>
                </a:solidFill>
                <a:latin typeface="Arial" panose="020B0604020202020204" pitchFamily="34" charset="0"/>
                <a:ea typeface="+mn-ea"/>
                <a:cs typeface="Arial" panose="020B0604020202020204" pitchFamily="34" charset="0"/>
              </a:defRPr>
            </a:lvl2pPr>
            <a:lvl3pPr>
              <a:defRPr lang="de-DE" sz="900" b="1" kern="1200" dirty="0" smtClean="0">
                <a:solidFill>
                  <a:srgbClr val="003064"/>
                </a:solidFill>
                <a:latin typeface="Arial" panose="020B0604020202020204" pitchFamily="34" charset="0"/>
                <a:ea typeface="+mn-ea"/>
                <a:cs typeface="Arial" panose="020B0604020202020204" pitchFamily="34" charset="0"/>
              </a:defRPr>
            </a:lvl3pPr>
            <a:lvl4pPr>
              <a:defRPr lang="de-DE" sz="900" b="1" kern="1200" dirty="0" smtClean="0">
                <a:solidFill>
                  <a:srgbClr val="003064"/>
                </a:solidFill>
                <a:latin typeface="Arial" panose="020B0604020202020204" pitchFamily="34" charset="0"/>
                <a:ea typeface="+mn-ea"/>
                <a:cs typeface="Arial" panose="020B0604020202020204" pitchFamily="34" charset="0"/>
              </a:defRPr>
            </a:lvl4pPr>
            <a:lvl5pPr>
              <a:defRPr lang="de-DE" sz="900" b="1" kern="1200" dirty="0" smtClean="0">
                <a:solidFill>
                  <a:srgbClr val="003064"/>
                </a:solidFill>
                <a:latin typeface="Arial" panose="020B0604020202020204" pitchFamily="34" charset="0"/>
                <a:ea typeface="+mn-ea"/>
                <a:cs typeface="Arial" panose="020B0604020202020204" pitchFamily="34" charset="0"/>
              </a:defRPr>
            </a:lvl5pPr>
          </a:lstStyle>
          <a:p>
            <a:pPr lvl="0"/>
            <a:r>
              <a:rPr lang="de-DE" dirty="0"/>
              <a:t>Platzhalter Datum</a:t>
            </a:r>
          </a:p>
        </p:txBody>
      </p:sp>
      <p:sp>
        <p:nvSpPr>
          <p:cNvPr id="5" name="Bildplatzhalter 4"/>
          <p:cNvSpPr>
            <a:spLocks noGrp="1"/>
          </p:cNvSpPr>
          <p:nvPr>
            <p:ph type="pic" sz="quarter" idx="15" hasCustomPrompt="1"/>
          </p:nvPr>
        </p:nvSpPr>
        <p:spPr>
          <a:xfrm>
            <a:off x="6170614" y="6173788"/>
            <a:ext cx="1165225" cy="577850"/>
          </a:xfrm>
        </p:spPr>
        <p:txBody>
          <a:bodyPr anchor="ctr">
            <a:normAutofit/>
          </a:bodyPr>
          <a:lstStyle>
            <a:lvl1pPr marL="0" indent="0" algn="ctr">
              <a:buNone/>
              <a:defRPr sz="1050"/>
            </a:lvl1pPr>
          </a:lstStyle>
          <a:p>
            <a:r>
              <a:rPr lang="de-DE" dirty="0"/>
              <a:t>Projektlogo</a:t>
            </a:r>
          </a:p>
        </p:txBody>
      </p:sp>
    </p:spTree>
    <p:extLst>
      <p:ext uri="{BB962C8B-B14F-4D97-AF65-F5344CB8AC3E}">
        <p14:creationId xmlns:p14="http://schemas.microsoft.com/office/powerpoint/2010/main" val="29258920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612813" y="225425"/>
            <a:ext cx="7920000" cy="1332000"/>
          </a:xfrm>
          <a:prstGeom prst="rect">
            <a:avLst/>
          </a:prstGeom>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28650" y="1844681"/>
            <a:ext cx="3886200" cy="4032249"/>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Content Placeholder 3"/>
          <p:cNvSpPr>
            <a:spLocks noGrp="1"/>
          </p:cNvSpPr>
          <p:nvPr>
            <p:ph sz="half" idx="2"/>
          </p:nvPr>
        </p:nvSpPr>
        <p:spPr>
          <a:xfrm>
            <a:off x="4629150" y="1844675"/>
            <a:ext cx="3886200" cy="4032250"/>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Bildplatzhalter 4"/>
          <p:cNvSpPr>
            <a:spLocks noGrp="1"/>
          </p:cNvSpPr>
          <p:nvPr>
            <p:ph type="pic" sz="quarter" idx="15" hasCustomPrompt="1"/>
          </p:nvPr>
        </p:nvSpPr>
        <p:spPr>
          <a:xfrm>
            <a:off x="6170615" y="6173788"/>
            <a:ext cx="1165225" cy="577850"/>
          </a:xfrm>
        </p:spPr>
        <p:txBody>
          <a:bodyPr anchor="ctr">
            <a:normAutofit/>
          </a:bodyPr>
          <a:lstStyle>
            <a:lvl1pPr marL="0" indent="0" algn="ctr">
              <a:buNone/>
              <a:defRPr sz="1050"/>
            </a:lvl1pPr>
          </a:lstStyle>
          <a:p>
            <a:r>
              <a:rPr lang="de-DE" dirty="0"/>
              <a:t>Projektlogo</a:t>
            </a:r>
          </a:p>
        </p:txBody>
      </p:sp>
      <p:sp>
        <p:nvSpPr>
          <p:cNvPr id="15" name="Datumsplatzhalter 2"/>
          <p:cNvSpPr>
            <a:spLocks noGrp="1"/>
          </p:cNvSpPr>
          <p:nvPr>
            <p:ph type="dt" sz="half" idx="16"/>
          </p:nvPr>
        </p:nvSpPr>
        <p:spPr>
          <a:xfrm>
            <a:off x="628652" y="6356354"/>
            <a:ext cx="937683" cy="365125"/>
          </a:xfrm>
          <a:prstGeom prst="rect">
            <a:avLst/>
          </a:prstGeom>
        </p:spPr>
        <p:txBody>
          <a:bodyPr vert="horz" lIns="91440" tIns="45720" rIns="91440" bIns="45720" rtlCol="0" anchor="ctr"/>
          <a:lstStyle>
            <a:lvl1pPr algn="l">
              <a:defRPr sz="900">
                <a:solidFill>
                  <a:srgbClr val="A4ADB6"/>
                </a:solidFill>
              </a:defRPr>
            </a:lvl1pPr>
          </a:lstStyle>
          <a:p>
            <a:fld id="{7E6961B8-E763-4621-9D5D-38F66A348052}" type="datetime1">
              <a:rPr lang="de-DE" smtClean="0"/>
              <a:t>23.02.2026</a:t>
            </a:fld>
            <a:endParaRPr lang="de-DE" dirty="0"/>
          </a:p>
        </p:txBody>
      </p:sp>
      <p:sp>
        <p:nvSpPr>
          <p:cNvPr id="16" name="Fußzeilenplatzhalter 5"/>
          <p:cNvSpPr>
            <a:spLocks noGrp="1"/>
          </p:cNvSpPr>
          <p:nvPr>
            <p:ph type="ftr" sz="quarter" idx="3"/>
          </p:nvPr>
        </p:nvSpPr>
        <p:spPr>
          <a:xfrm>
            <a:off x="2505216" y="6356354"/>
            <a:ext cx="3582318" cy="365125"/>
          </a:xfrm>
          <a:prstGeom prst="rect">
            <a:avLst/>
          </a:prstGeom>
        </p:spPr>
        <p:txBody>
          <a:bodyPr vert="horz" lIns="91440" tIns="45720" rIns="91440" bIns="45720" rtlCol="0" anchor="ctr"/>
          <a:lstStyle>
            <a:lvl1pPr algn="ctr">
              <a:defRPr sz="900">
                <a:solidFill>
                  <a:srgbClr val="A4ADB6"/>
                </a:solidFill>
              </a:defRPr>
            </a:lvl1pPr>
          </a:lstStyle>
          <a:p>
            <a:endParaRPr lang="de-DE" dirty="0"/>
          </a:p>
        </p:txBody>
      </p:sp>
      <p:sp>
        <p:nvSpPr>
          <p:cNvPr id="17" name="Foliennummernplatzhalter 12"/>
          <p:cNvSpPr>
            <a:spLocks noGrp="1"/>
          </p:cNvSpPr>
          <p:nvPr>
            <p:ph type="sldNum" sz="quarter" idx="4"/>
          </p:nvPr>
        </p:nvSpPr>
        <p:spPr>
          <a:xfrm>
            <a:off x="1683949" y="6356354"/>
            <a:ext cx="703652" cy="365125"/>
          </a:xfrm>
          <a:prstGeom prst="rect">
            <a:avLst/>
          </a:prstGeom>
        </p:spPr>
        <p:txBody>
          <a:bodyPr vert="horz" lIns="91440" tIns="45720" rIns="91440" bIns="45720" rtlCol="0" anchor="ctr"/>
          <a:lstStyle>
            <a:lvl1pPr algn="r">
              <a:defRPr sz="9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1984428874"/>
      </p:ext>
    </p:extLst>
  </p:cSld>
  <p:clrMapOvr>
    <a:masterClrMapping/>
  </p:clrMapOvr>
  <p:extLst>
    <p:ext uri="{DCECCB84-F9BA-43D5-87BE-67443E8EF086}">
      <p15:sldGuideLst xmlns:p15="http://schemas.microsoft.com/office/powerpoint/2012/main">
        <p15:guide id="1" orient="horz" pos="14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612813" y="225424"/>
            <a:ext cx="7920000" cy="1332000"/>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Bildplatzhalter 4"/>
          <p:cNvSpPr>
            <a:spLocks noGrp="1"/>
          </p:cNvSpPr>
          <p:nvPr>
            <p:ph type="pic" sz="quarter" idx="15" hasCustomPrompt="1"/>
          </p:nvPr>
        </p:nvSpPr>
        <p:spPr>
          <a:xfrm>
            <a:off x="6170615" y="6173788"/>
            <a:ext cx="1165225" cy="577850"/>
          </a:xfrm>
        </p:spPr>
        <p:txBody>
          <a:bodyPr anchor="ctr">
            <a:normAutofit/>
          </a:bodyPr>
          <a:lstStyle>
            <a:lvl1pPr marL="0" indent="0" algn="ctr">
              <a:buNone/>
              <a:defRPr sz="1050"/>
            </a:lvl1pPr>
          </a:lstStyle>
          <a:p>
            <a:r>
              <a:rPr lang="de-DE" dirty="0"/>
              <a:t>Projektlogo</a:t>
            </a:r>
          </a:p>
        </p:txBody>
      </p:sp>
      <p:sp>
        <p:nvSpPr>
          <p:cNvPr id="11" name="Datumsplatzhalter 2"/>
          <p:cNvSpPr>
            <a:spLocks noGrp="1"/>
          </p:cNvSpPr>
          <p:nvPr>
            <p:ph type="dt" sz="half" idx="2"/>
          </p:nvPr>
        </p:nvSpPr>
        <p:spPr>
          <a:xfrm>
            <a:off x="628652" y="6356354"/>
            <a:ext cx="937683" cy="365125"/>
          </a:xfrm>
          <a:prstGeom prst="rect">
            <a:avLst/>
          </a:prstGeom>
        </p:spPr>
        <p:txBody>
          <a:bodyPr vert="horz" lIns="91440" tIns="45720" rIns="91440" bIns="45720" rtlCol="0" anchor="ctr"/>
          <a:lstStyle>
            <a:lvl1pPr algn="l">
              <a:defRPr sz="900">
                <a:solidFill>
                  <a:srgbClr val="A4ADB6"/>
                </a:solidFill>
              </a:defRPr>
            </a:lvl1pPr>
          </a:lstStyle>
          <a:p>
            <a:fld id="{B7E06C08-2B17-43F1-A072-02A8688504CF}" type="datetime1">
              <a:rPr lang="de-DE" smtClean="0"/>
              <a:t>23.02.2026</a:t>
            </a:fld>
            <a:endParaRPr lang="de-DE" dirty="0"/>
          </a:p>
        </p:txBody>
      </p:sp>
      <p:sp>
        <p:nvSpPr>
          <p:cNvPr id="12" name="Fußzeilenplatzhalter 5"/>
          <p:cNvSpPr>
            <a:spLocks noGrp="1"/>
          </p:cNvSpPr>
          <p:nvPr>
            <p:ph type="ftr" sz="quarter" idx="3"/>
          </p:nvPr>
        </p:nvSpPr>
        <p:spPr>
          <a:xfrm>
            <a:off x="2505216" y="6356354"/>
            <a:ext cx="3582318" cy="365125"/>
          </a:xfrm>
          <a:prstGeom prst="rect">
            <a:avLst/>
          </a:prstGeom>
        </p:spPr>
        <p:txBody>
          <a:bodyPr vert="horz" lIns="91440" tIns="45720" rIns="91440" bIns="45720" rtlCol="0" anchor="ctr"/>
          <a:lstStyle>
            <a:lvl1pPr algn="ctr">
              <a:defRPr sz="900">
                <a:solidFill>
                  <a:srgbClr val="A4ADB6"/>
                </a:solidFill>
              </a:defRPr>
            </a:lvl1pPr>
          </a:lstStyle>
          <a:p>
            <a:endParaRPr lang="de-DE" dirty="0"/>
          </a:p>
        </p:txBody>
      </p:sp>
      <p:sp>
        <p:nvSpPr>
          <p:cNvPr id="13" name="Foliennummernplatzhalter 12"/>
          <p:cNvSpPr>
            <a:spLocks noGrp="1"/>
          </p:cNvSpPr>
          <p:nvPr>
            <p:ph type="sldNum" sz="quarter" idx="4"/>
          </p:nvPr>
        </p:nvSpPr>
        <p:spPr>
          <a:xfrm>
            <a:off x="1683949" y="6356354"/>
            <a:ext cx="703652" cy="365125"/>
          </a:xfrm>
          <a:prstGeom prst="rect">
            <a:avLst/>
          </a:prstGeom>
        </p:spPr>
        <p:txBody>
          <a:bodyPr vert="horz" lIns="91440" tIns="45720" rIns="91440" bIns="45720" rtlCol="0" anchor="ctr"/>
          <a:lstStyle>
            <a:lvl1pPr algn="r">
              <a:defRPr sz="9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29059190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2" name="Bildplatzhalter 4"/>
          <p:cNvSpPr>
            <a:spLocks noGrp="1"/>
          </p:cNvSpPr>
          <p:nvPr>
            <p:ph type="pic" sz="quarter" idx="15" hasCustomPrompt="1"/>
          </p:nvPr>
        </p:nvSpPr>
        <p:spPr>
          <a:xfrm>
            <a:off x="6170615" y="6173788"/>
            <a:ext cx="1165225" cy="577850"/>
          </a:xfrm>
        </p:spPr>
        <p:txBody>
          <a:bodyPr anchor="ctr">
            <a:normAutofit/>
          </a:bodyPr>
          <a:lstStyle>
            <a:lvl1pPr marL="0" indent="0" algn="ctr">
              <a:buNone/>
              <a:defRPr sz="1050"/>
            </a:lvl1pPr>
          </a:lstStyle>
          <a:p>
            <a:r>
              <a:rPr lang="de-DE" dirty="0"/>
              <a:t>Projektlogo</a:t>
            </a:r>
          </a:p>
        </p:txBody>
      </p:sp>
      <p:sp>
        <p:nvSpPr>
          <p:cNvPr id="7" name="Datumsplatzhalter 2"/>
          <p:cNvSpPr>
            <a:spLocks noGrp="1"/>
          </p:cNvSpPr>
          <p:nvPr>
            <p:ph type="dt" sz="half" idx="2"/>
          </p:nvPr>
        </p:nvSpPr>
        <p:spPr>
          <a:xfrm>
            <a:off x="628652" y="6356354"/>
            <a:ext cx="937683" cy="365125"/>
          </a:xfrm>
          <a:prstGeom prst="rect">
            <a:avLst/>
          </a:prstGeom>
        </p:spPr>
        <p:txBody>
          <a:bodyPr vert="horz" lIns="91440" tIns="45720" rIns="91440" bIns="45720" rtlCol="0" anchor="ctr"/>
          <a:lstStyle>
            <a:lvl1pPr algn="l">
              <a:defRPr sz="900">
                <a:solidFill>
                  <a:srgbClr val="A4ADB6"/>
                </a:solidFill>
              </a:defRPr>
            </a:lvl1pPr>
          </a:lstStyle>
          <a:p>
            <a:fld id="{514C555C-37E2-44ED-BE6C-12A21C01C579}" type="datetime1">
              <a:rPr lang="de-DE" smtClean="0"/>
              <a:t>23.02.2026</a:t>
            </a:fld>
            <a:endParaRPr lang="de-DE" dirty="0"/>
          </a:p>
        </p:txBody>
      </p:sp>
      <p:sp>
        <p:nvSpPr>
          <p:cNvPr id="8" name="Fußzeilenplatzhalter 5"/>
          <p:cNvSpPr>
            <a:spLocks noGrp="1"/>
          </p:cNvSpPr>
          <p:nvPr>
            <p:ph type="ftr" sz="quarter" idx="3"/>
          </p:nvPr>
        </p:nvSpPr>
        <p:spPr>
          <a:xfrm>
            <a:off x="2505216" y="6356354"/>
            <a:ext cx="3582318" cy="365125"/>
          </a:xfrm>
          <a:prstGeom prst="rect">
            <a:avLst/>
          </a:prstGeom>
        </p:spPr>
        <p:txBody>
          <a:bodyPr vert="horz" lIns="91440" tIns="45720" rIns="91440" bIns="45720" rtlCol="0" anchor="ctr"/>
          <a:lstStyle>
            <a:lvl1pPr algn="ctr">
              <a:defRPr sz="900">
                <a:solidFill>
                  <a:srgbClr val="A4ADB6"/>
                </a:solidFill>
              </a:defRPr>
            </a:lvl1pPr>
          </a:lstStyle>
          <a:p>
            <a:endParaRPr lang="de-DE" dirty="0"/>
          </a:p>
        </p:txBody>
      </p:sp>
      <p:sp>
        <p:nvSpPr>
          <p:cNvPr id="9" name="Foliennummernplatzhalter 12"/>
          <p:cNvSpPr>
            <a:spLocks noGrp="1"/>
          </p:cNvSpPr>
          <p:nvPr>
            <p:ph type="sldNum" sz="quarter" idx="4"/>
          </p:nvPr>
        </p:nvSpPr>
        <p:spPr>
          <a:xfrm>
            <a:off x="1683949" y="6356354"/>
            <a:ext cx="703652" cy="365125"/>
          </a:xfrm>
          <a:prstGeom prst="rect">
            <a:avLst/>
          </a:prstGeom>
        </p:spPr>
        <p:txBody>
          <a:bodyPr vert="horz" lIns="91440" tIns="45720" rIns="91440" bIns="45720" rtlCol="0" anchor="ctr"/>
          <a:lstStyle>
            <a:lvl1pPr algn="r">
              <a:defRPr sz="9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15596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Leer">
    <p:spTree>
      <p:nvGrpSpPr>
        <p:cNvPr id="1" name=""/>
        <p:cNvGrpSpPr/>
        <p:nvPr/>
      </p:nvGrpSpPr>
      <p:grpSpPr>
        <a:xfrm>
          <a:off x="0" y="0"/>
          <a:ext cx="0" cy="0"/>
          <a:chOff x="0" y="0"/>
          <a:chExt cx="0" cy="0"/>
        </a:xfrm>
      </p:grpSpPr>
      <p:sp>
        <p:nvSpPr>
          <p:cNvPr id="4" name="Rechteck 3"/>
          <p:cNvSpPr/>
          <p:nvPr userDrawn="1"/>
        </p:nvSpPr>
        <p:spPr>
          <a:xfrm>
            <a:off x="0" y="4"/>
            <a:ext cx="9144000" cy="6032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 name="Bildplatzhalter 4"/>
          <p:cNvSpPr>
            <a:spLocks noGrp="1"/>
          </p:cNvSpPr>
          <p:nvPr>
            <p:ph type="pic" sz="quarter" idx="15" hasCustomPrompt="1"/>
          </p:nvPr>
        </p:nvSpPr>
        <p:spPr>
          <a:xfrm>
            <a:off x="6170615" y="6173788"/>
            <a:ext cx="1165225" cy="577850"/>
          </a:xfrm>
        </p:spPr>
        <p:txBody>
          <a:bodyPr anchor="ctr">
            <a:normAutofit/>
          </a:bodyPr>
          <a:lstStyle>
            <a:lvl1pPr marL="0" indent="0" algn="ctr">
              <a:buNone/>
              <a:defRPr sz="1050"/>
            </a:lvl1pPr>
          </a:lstStyle>
          <a:p>
            <a:r>
              <a:rPr lang="de-DE" dirty="0"/>
              <a:t>Projektlogo</a:t>
            </a:r>
          </a:p>
        </p:txBody>
      </p:sp>
      <p:sp>
        <p:nvSpPr>
          <p:cNvPr id="11" name="Datumsplatzhalter 2"/>
          <p:cNvSpPr>
            <a:spLocks noGrp="1"/>
          </p:cNvSpPr>
          <p:nvPr>
            <p:ph type="dt" sz="half" idx="2"/>
          </p:nvPr>
        </p:nvSpPr>
        <p:spPr>
          <a:xfrm>
            <a:off x="628652" y="6356354"/>
            <a:ext cx="937683" cy="365125"/>
          </a:xfrm>
          <a:prstGeom prst="rect">
            <a:avLst/>
          </a:prstGeom>
        </p:spPr>
        <p:txBody>
          <a:bodyPr vert="horz" lIns="91440" tIns="45720" rIns="91440" bIns="45720" rtlCol="0" anchor="ctr"/>
          <a:lstStyle>
            <a:lvl1pPr algn="l">
              <a:defRPr sz="900">
                <a:solidFill>
                  <a:srgbClr val="A4ADB6"/>
                </a:solidFill>
              </a:defRPr>
            </a:lvl1pPr>
          </a:lstStyle>
          <a:p>
            <a:fld id="{F2F1D57B-2905-4E99-8DD2-DA23D35CE01F}" type="datetime1">
              <a:rPr lang="de-DE" smtClean="0"/>
              <a:t>23.02.2026</a:t>
            </a:fld>
            <a:endParaRPr lang="de-DE" dirty="0"/>
          </a:p>
        </p:txBody>
      </p:sp>
      <p:sp>
        <p:nvSpPr>
          <p:cNvPr id="12" name="Fußzeilenplatzhalter 5"/>
          <p:cNvSpPr>
            <a:spLocks noGrp="1"/>
          </p:cNvSpPr>
          <p:nvPr>
            <p:ph type="ftr" sz="quarter" idx="3"/>
          </p:nvPr>
        </p:nvSpPr>
        <p:spPr>
          <a:xfrm>
            <a:off x="2505216" y="6356354"/>
            <a:ext cx="3582318" cy="365125"/>
          </a:xfrm>
          <a:prstGeom prst="rect">
            <a:avLst/>
          </a:prstGeom>
        </p:spPr>
        <p:txBody>
          <a:bodyPr vert="horz" lIns="91440" tIns="45720" rIns="91440" bIns="45720" rtlCol="0" anchor="ctr"/>
          <a:lstStyle>
            <a:lvl1pPr algn="ctr">
              <a:defRPr sz="900">
                <a:solidFill>
                  <a:srgbClr val="A4ADB6"/>
                </a:solidFill>
              </a:defRPr>
            </a:lvl1pPr>
          </a:lstStyle>
          <a:p>
            <a:endParaRPr lang="de-DE" dirty="0"/>
          </a:p>
        </p:txBody>
      </p:sp>
      <p:sp>
        <p:nvSpPr>
          <p:cNvPr id="13" name="Foliennummernplatzhalter 12"/>
          <p:cNvSpPr>
            <a:spLocks noGrp="1"/>
          </p:cNvSpPr>
          <p:nvPr>
            <p:ph type="sldNum" sz="quarter" idx="4"/>
          </p:nvPr>
        </p:nvSpPr>
        <p:spPr>
          <a:xfrm>
            <a:off x="1683949" y="6356354"/>
            <a:ext cx="703652" cy="365125"/>
          </a:xfrm>
          <a:prstGeom prst="rect">
            <a:avLst/>
          </a:prstGeom>
        </p:spPr>
        <p:txBody>
          <a:bodyPr vert="horz" lIns="91440" tIns="45720" rIns="91440" bIns="45720" rtlCol="0" anchor="ctr"/>
          <a:lstStyle>
            <a:lvl1pPr algn="r">
              <a:defRPr sz="9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1757137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sp>
        <p:nvSpPr>
          <p:cNvPr id="7" name="Rechteck 6"/>
          <p:cNvSpPr/>
          <p:nvPr userDrawn="1"/>
        </p:nvSpPr>
        <p:spPr>
          <a:xfrm>
            <a:off x="0" y="1683803"/>
            <a:ext cx="9144000" cy="4348518"/>
          </a:xfrm>
          <a:prstGeom prst="rect">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 name="Title 1"/>
          <p:cNvSpPr>
            <a:spLocks noGrp="1"/>
          </p:cNvSpPr>
          <p:nvPr>
            <p:ph type="title" hasCustomPrompt="1"/>
          </p:nvPr>
        </p:nvSpPr>
        <p:spPr>
          <a:xfrm>
            <a:off x="623888" y="1844681"/>
            <a:ext cx="7886700" cy="2717801"/>
          </a:xfrm>
          <a:prstGeom prst="rect">
            <a:avLst/>
          </a:prstGeom>
        </p:spPr>
        <p:txBody>
          <a:bodyPr anchor="ctr">
            <a:normAutofit/>
          </a:bodyPr>
          <a:lstStyle>
            <a:lvl1pPr>
              <a:defRPr sz="3600">
                <a:solidFill>
                  <a:schemeClr val="bg1"/>
                </a:solidFill>
              </a:defRPr>
            </a:lvl1pPr>
          </a:lstStyle>
          <a:p>
            <a:r>
              <a:rPr lang="de-DE" dirty="0"/>
              <a:t>Zwischentitelmasterformat durch Klicken bearbeiten</a:t>
            </a:r>
            <a:endParaRPr lang="en-US" dirty="0"/>
          </a:p>
        </p:txBody>
      </p:sp>
      <p:sp>
        <p:nvSpPr>
          <p:cNvPr id="3" name="Text Placeholder 2"/>
          <p:cNvSpPr>
            <a:spLocks noGrp="1"/>
          </p:cNvSpPr>
          <p:nvPr>
            <p:ph type="body" idx="1"/>
          </p:nvPr>
        </p:nvSpPr>
        <p:spPr>
          <a:xfrm>
            <a:off x="623888" y="4589470"/>
            <a:ext cx="7886700" cy="1287461"/>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Textmasterformat bearbeiten</a:t>
            </a:r>
          </a:p>
        </p:txBody>
      </p:sp>
      <p:sp>
        <p:nvSpPr>
          <p:cNvPr id="5" name="Bildplatzhalter 4"/>
          <p:cNvSpPr>
            <a:spLocks noGrp="1"/>
          </p:cNvSpPr>
          <p:nvPr>
            <p:ph type="pic" sz="quarter" idx="15" hasCustomPrompt="1"/>
          </p:nvPr>
        </p:nvSpPr>
        <p:spPr>
          <a:xfrm>
            <a:off x="6170615" y="6173788"/>
            <a:ext cx="1165225" cy="577850"/>
          </a:xfrm>
        </p:spPr>
        <p:txBody>
          <a:bodyPr anchor="ctr">
            <a:normAutofit/>
          </a:bodyPr>
          <a:lstStyle>
            <a:lvl1pPr marL="0" indent="0" algn="ctr">
              <a:buNone/>
              <a:defRPr sz="1050"/>
            </a:lvl1pPr>
          </a:lstStyle>
          <a:p>
            <a:r>
              <a:rPr lang="de-DE" dirty="0"/>
              <a:t>Projektlogo</a:t>
            </a:r>
          </a:p>
        </p:txBody>
      </p:sp>
      <p:sp>
        <p:nvSpPr>
          <p:cNvPr id="11" name="Datumsplatzhalter 2"/>
          <p:cNvSpPr>
            <a:spLocks noGrp="1"/>
          </p:cNvSpPr>
          <p:nvPr>
            <p:ph type="dt" sz="half" idx="2"/>
          </p:nvPr>
        </p:nvSpPr>
        <p:spPr>
          <a:xfrm>
            <a:off x="628652" y="6356354"/>
            <a:ext cx="937683" cy="365125"/>
          </a:xfrm>
          <a:prstGeom prst="rect">
            <a:avLst/>
          </a:prstGeom>
        </p:spPr>
        <p:txBody>
          <a:bodyPr vert="horz" lIns="91440" tIns="45720" rIns="91440" bIns="45720" rtlCol="0" anchor="ctr"/>
          <a:lstStyle>
            <a:lvl1pPr algn="l">
              <a:defRPr sz="900">
                <a:solidFill>
                  <a:srgbClr val="A4ADB6"/>
                </a:solidFill>
              </a:defRPr>
            </a:lvl1pPr>
          </a:lstStyle>
          <a:p>
            <a:fld id="{F8B4B845-6DC3-45BC-9049-17AD7992C39F}" type="datetime1">
              <a:rPr lang="de-DE" smtClean="0"/>
              <a:t>23.02.2026</a:t>
            </a:fld>
            <a:endParaRPr lang="de-DE" dirty="0"/>
          </a:p>
        </p:txBody>
      </p:sp>
      <p:sp>
        <p:nvSpPr>
          <p:cNvPr id="12" name="Fußzeilenplatzhalter 5"/>
          <p:cNvSpPr>
            <a:spLocks noGrp="1"/>
          </p:cNvSpPr>
          <p:nvPr>
            <p:ph type="ftr" sz="quarter" idx="3"/>
          </p:nvPr>
        </p:nvSpPr>
        <p:spPr>
          <a:xfrm>
            <a:off x="2505216" y="6356354"/>
            <a:ext cx="3582318" cy="365125"/>
          </a:xfrm>
          <a:prstGeom prst="rect">
            <a:avLst/>
          </a:prstGeom>
        </p:spPr>
        <p:txBody>
          <a:bodyPr vert="horz" lIns="91440" tIns="45720" rIns="91440" bIns="45720" rtlCol="0" anchor="ctr"/>
          <a:lstStyle>
            <a:lvl1pPr algn="ctr">
              <a:defRPr sz="900">
                <a:solidFill>
                  <a:srgbClr val="A4ADB6"/>
                </a:solidFill>
              </a:defRPr>
            </a:lvl1pPr>
          </a:lstStyle>
          <a:p>
            <a:endParaRPr lang="de-DE" dirty="0"/>
          </a:p>
        </p:txBody>
      </p:sp>
      <p:sp>
        <p:nvSpPr>
          <p:cNvPr id="13" name="Foliennummernplatzhalter 12"/>
          <p:cNvSpPr>
            <a:spLocks noGrp="1"/>
          </p:cNvSpPr>
          <p:nvPr>
            <p:ph type="sldNum" sz="quarter" idx="4"/>
          </p:nvPr>
        </p:nvSpPr>
        <p:spPr>
          <a:xfrm>
            <a:off x="1683949" y="6356354"/>
            <a:ext cx="703652" cy="365125"/>
          </a:xfrm>
          <a:prstGeom prst="rect">
            <a:avLst/>
          </a:prstGeom>
        </p:spPr>
        <p:txBody>
          <a:bodyPr vert="horz" lIns="91440" tIns="45720" rIns="91440" bIns="45720" rtlCol="0" anchor="ctr"/>
          <a:lstStyle>
            <a:lvl1pPr algn="r">
              <a:defRPr sz="9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40840236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el, Zwischen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612000" y="225425"/>
            <a:ext cx="7920000" cy="1332000"/>
          </a:xfrm>
          <a:prstGeom prst="rect">
            <a:avLst/>
          </a:prstGeom>
        </p:spPr>
        <p:txBody>
          <a:bodyPr/>
          <a:lstStyle/>
          <a:p>
            <a:r>
              <a:rPr lang="de-DE" dirty="0"/>
              <a:t>Titelmasterformat durch Klicken bearbeiten</a:t>
            </a:r>
            <a:endParaRPr lang="en-US" dirty="0"/>
          </a:p>
        </p:txBody>
      </p:sp>
      <p:sp>
        <p:nvSpPr>
          <p:cNvPr id="3" name="Text Placeholder 2"/>
          <p:cNvSpPr>
            <a:spLocks noGrp="1"/>
          </p:cNvSpPr>
          <p:nvPr>
            <p:ph type="body" idx="1"/>
          </p:nvPr>
        </p:nvSpPr>
        <p:spPr>
          <a:xfrm>
            <a:off x="611188" y="1844675"/>
            <a:ext cx="7920000" cy="823912"/>
          </a:xfrm>
          <a:prstGeom prst="rect">
            <a:avLst/>
          </a:prstGeom>
        </p:spPr>
        <p:txBody>
          <a:bodyPr anchor="ct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dirty="0"/>
              <a:t>Textmasterformat bearbeiten</a:t>
            </a:r>
          </a:p>
        </p:txBody>
      </p:sp>
      <p:sp>
        <p:nvSpPr>
          <p:cNvPr id="4" name="Content Placeholder 3"/>
          <p:cNvSpPr>
            <a:spLocks noGrp="1"/>
          </p:cNvSpPr>
          <p:nvPr>
            <p:ph sz="half" idx="2"/>
          </p:nvPr>
        </p:nvSpPr>
        <p:spPr>
          <a:xfrm>
            <a:off x="611188" y="2809461"/>
            <a:ext cx="7920000" cy="30674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Bildplatzhalter 4"/>
          <p:cNvSpPr>
            <a:spLocks noGrp="1"/>
          </p:cNvSpPr>
          <p:nvPr>
            <p:ph type="pic" sz="quarter" idx="15" hasCustomPrompt="1"/>
          </p:nvPr>
        </p:nvSpPr>
        <p:spPr>
          <a:xfrm>
            <a:off x="6170615" y="6173788"/>
            <a:ext cx="1165225" cy="577850"/>
          </a:xfrm>
        </p:spPr>
        <p:txBody>
          <a:bodyPr anchor="ctr">
            <a:normAutofit/>
          </a:bodyPr>
          <a:lstStyle>
            <a:lvl1pPr marL="0" indent="0" algn="ctr">
              <a:buNone/>
              <a:defRPr sz="1050"/>
            </a:lvl1pPr>
          </a:lstStyle>
          <a:p>
            <a:r>
              <a:rPr lang="de-DE" dirty="0"/>
              <a:t>Projektlogo</a:t>
            </a:r>
          </a:p>
        </p:txBody>
      </p:sp>
      <p:sp>
        <p:nvSpPr>
          <p:cNvPr id="12" name="Datumsplatzhalter 2"/>
          <p:cNvSpPr>
            <a:spLocks noGrp="1"/>
          </p:cNvSpPr>
          <p:nvPr>
            <p:ph type="dt" sz="half" idx="16"/>
          </p:nvPr>
        </p:nvSpPr>
        <p:spPr>
          <a:xfrm>
            <a:off x="628652" y="6356354"/>
            <a:ext cx="937683" cy="365125"/>
          </a:xfrm>
          <a:prstGeom prst="rect">
            <a:avLst/>
          </a:prstGeom>
        </p:spPr>
        <p:txBody>
          <a:bodyPr vert="horz" lIns="91440" tIns="45720" rIns="91440" bIns="45720" rtlCol="0" anchor="ctr"/>
          <a:lstStyle>
            <a:lvl1pPr algn="l">
              <a:defRPr sz="900">
                <a:solidFill>
                  <a:srgbClr val="A4ADB6"/>
                </a:solidFill>
              </a:defRPr>
            </a:lvl1pPr>
          </a:lstStyle>
          <a:p>
            <a:fld id="{026D32B0-575C-43B7-B8BD-48B68FBBD667}" type="datetime1">
              <a:rPr lang="de-DE" smtClean="0"/>
              <a:t>23.02.2026</a:t>
            </a:fld>
            <a:endParaRPr lang="de-DE" dirty="0"/>
          </a:p>
        </p:txBody>
      </p:sp>
      <p:sp>
        <p:nvSpPr>
          <p:cNvPr id="13" name="Fußzeilenplatzhalter 5"/>
          <p:cNvSpPr>
            <a:spLocks noGrp="1"/>
          </p:cNvSpPr>
          <p:nvPr>
            <p:ph type="ftr" sz="quarter" idx="3"/>
          </p:nvPr>
        </p:nvSpPr>
        <p:spPr>
          <a:xfrm>
            <a:off x="2505216" y="6356354"/>
            <a:ext cx="3582318" cy="365125"/>
          </a:xfrm>
          <a:prstGeom prst="rect">
            <a:avLst/>
          </a:prstGeom>
        </p:spPr>
        <p:txBody>
          <a:bodyPr vert="horz" lIns="91440" tIns="45720" rIns="91440" bIns="45720" rtlCol="0" anchor="ctr"/>
          <a:lstStyle>
            <a:lvl1pPr algn="ctr">
              <a:defRPr sz="900">
                <a:solidFill>
                  <a:srgbClr val="A4ADB6"/>
                </a:solidFill>
              </a:defRPr>
            </a:lvl1pPr>
          </a:lstStyle>
          <a:p>
            <a:endParaRPr lang="de-DE" dirty="0"/>
          </a:p>
        </p:txBody>
      </p:sp>
      <p:sp>
        <p:nvSpPr>
          <p:cNvPr id="14" name="Foliennummernplatzhalter 12"/>
          <p:cNvSpPr>
            <a:spLocks noGrp="1"/>
          </p:cNvSpPr>
          <p:nvPr>
            <p:ph type="sldNum" sz="quarter" idx="4"/>
          </p:nvPr>
        </p:nvSpPr>
        <p:spPr>
          <a:xfrm>
            <a:off x="1683949" y="6356354"/>
            <a:ext cx="703652" cy="365125"/>
          </a:xfrm>
          <a:prstGeom prst="rect">
            <a:avLst/>
          </a:prstGeom>
        </p:spPr>
        <p:txBody>
          <a:bodyPr vert="horz" lIns="91440" tIns="45720" rIns="91440" bIns="45720" rtlCol="0" anchor="ctr"/>
          <a:lstStyle>
            <a:lvl1pPr algn="r">
              <a:defRPr sz="9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23150858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sp>
        <p:nvSpPr>
          <p:cNvPr id="2" name="Title 1"/>
          <p:cNvSpPr>
            <a:spLocks noGrp="1"/>
          </p:cNvSpPr>
          <p:nvPr>
            <p:ph type="title"/>
          </p:nvPr>
        </p:nvSpPr>
        <p:spPr>
          <a:xfrm>
            <a:off x="612813" y="225425"/>
            <a:ext cx="7920000" cy="1332000"/>
          </a:xfrm>
          <a:prstGeom prst="rect">
            <a:avLst/>
          </a:prstGeom>
        </p:spPr>
        <p:txBody>
          <a:bodyPr/>
          <a:lstStyle/>
          <a:p>
            <a:r>
              <a:rPr lang="de-DE" dirty="0"/>
              <a:t>Titelmasterformat durch Klicken bearbeiten</a:t>
            </a:r>
            <a:endParaRPr lang="en-US" dirty="0"/>
          </a:p>
        </p:txBody>
      </p:sp>
      <p:sp>
        <p:nvSpPr>
          <p:cNvPr id="3" name="Text Placeholder 2"/>
          <p:cNvSpPr>
            <a:spLocks noGrp="1"/>
          </p:cNvSpPr>
          <p:nvPr>
            <p:ph type="body" idx="1"/>
          </p:nvPr>
        </p:nvSpPr>
        <p:spPr>
          <a:xfrm>
            <a:off x="628651" y="1844675"/>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dirty="0"/>
              <a:t>Textmasterformat bearbeiten</a:t>
            </a:r>
          </a:p>
        </p:txBody>
      </p:sp>
      <p:sp>
        <p:nvSpPr>
          <p:cNvPr id="4" name="Content Placeholder 3"/>
          <p:cNvSpPr>
            <a:spLocks noGrp="1"/>
          </p:cNvSpPr>
          <p:nvPr>
            <p:ph sz="half" idx="2"/>
          </p:nvPr>
        </p:nvSpPr>
        <p:spPr>
          <a:xfrm>
            <a:off x="629842" y="2809461"/>
            <a:ext cx="3868340" cy="30674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 Placeholder 4"/>
          <p:cNvSpPr>
            <a:spLocks noGrp="1"/>
          </p:cNvSpPr>
          <p:nvPr>
            <p:ph type="body" sz="quarter" idx="3"/>
          </p:nvPr>
        </p:nvSpPr>
        <p:spPr>
          <a:xfrm>
            <a:off x="4629152" y="1844675"/>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dirty="0"/>
              <a:t>Textmasterformat bearbeiten</a:t>
            </a:r>
          </a:p>
        </p:txBody>
      </p:sp>
      <p:sp>
        <p:nvSpPr>
          <p:cNvPr id="6" name="Content Placeholder 5"/>
          <p:cNvSpPr>
            <a:spLocks noGrp="1"/>
          </p:cNvSpPr>
          <p:nvPr>
            <p:ph sz="quarter" idx="4"/>
          </p:nvPr>
        </p:nvSpPr>
        <p:spPr>
          <a:xfrm>
            <a:off x="4629152" y="2835275"/>
            <a:ext cx="3887391" cy="3041650"/>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Bildplatzhalter 4"/>
          <p:cNvSpPr>
            <a:spLocks noGrp="1"/>
          </p:cNvSpPr>
          <p:nvPr>
            <p:ph type="pic" sz="quarter" idx="15" hasCustomPrompt="1"/>
          </p:nvPr>
        </p:nvSpPr>
        <p:spPr>
          <a:xfrm>
            <a:off x="6170615" y="6173788"/>
            <a:ext cx="1165225" cy="577850"/>
          </a:xfrm>
        </p:spPr>
        <p:txBody>
          <a:bodyPr anchor="ctr">
            <a:normAutofit/>
          </a:bodyPr>
          <a:lstStyle>
            <a:lvl1pPr marL="0" indent="0" algn="ctr">
              <a:buNone/>
              <a:defRPr sz="1050"/>
            </a:lvl1pPr>
          </a:lstStyle>
          <a:p>
            <a:r>
              <a:rPr lang="de-DE" dirty="0"/>
              <a:t>Projektlogo</a:t>
            </a:r>
          </a:p>
        </p:txBody>
      </p:sp>
      <p:sp>
        <p:nvSpPr>
          <p:cNvPr id="14" name="Datumsplatzhalter 2"/>
          <p:cNvSpPr>
            <a:spLocks noGrp="1"/>
          </p:cNvSpPr>
          <p:nvPr>
            <p:ph type="dt" sz="half" idx="16"/>
          </p:nvPr>
        </p:nvSpPr>
        <p:spPr>
          <a:xfrm>
            <a:off x="628652" y="6356354"/>
            <a:ext cx="937683" cy="365125"/>
          </a:xfrm>
          <a:prstGeom prst="rect">
            <a:avLst/>
          </a:prstGeom>
        </p:spPr>
        <p:txBody>
          <a:bodyPr vert="horz" lIns="91440" tIns="45720" rIns="91440" bIns="45720" rtlCol="0" anchor="ctr"/>
          <a:lstStyle>
            <a:lvl1pPr algn="l">
              <a:defRPr sz="900">
                <a:solidFill>
                  <a:srgbClr val="A4ADB6"/>
                </a:solidFill>
              </a:defRPr>
            </a:lvl1pPr>
          </a:lstStyle>
          <a:p>
            <a:fld id="{96C799F4-74F0-4B8C-938F-5A0C36883B70}" type="datetime1">
              <a:rPr lang="de-DE" smtClean="0"/>
              <a:t>23.02.2026</a:t>
            </a:fld>
            <a:endParaRPr lang="de-DE" dirty="0"/>
          </a:p>
        </p:txBody>
      </p:sp>
      <p:sp>
        <p:nvSpPr>
          <p:cNvPr id="15" name="Fußzeilenplatzhalter 5"/>
          <p:cNvSpPr>
            <a:spLocks noGrp="1"/>
          </p:cNvSpPr>
          <p:nvPr>
            <p:ph type="ftr" sz="quarter" idx="17"/>
          </p:nvPr>
        </p:nvSpPr>
        <p:spPr>
          <a:xfrm>
            <a:off x="2505216" y="6356354"/>
            <a:ext cx="3582318" cy="365125"/>
          </a:xfrm>
          <a:prstGeom prst="rect">
            <a:avLst/>
          </a:prstGeom>
        </p:spPr>
        <p:txBody>
          <a:bodyPr vert="horz" lIns="91440" tIns="45720" rIns="91440" bIns="45720" rtlCol="0" anchor="ctr"/>
          <a:lstStyle>
            <a:lvl1pPr algn="ctr">
              <a:defRPr sz="900">
                <a:solidFill>
                  <a:srgbClr val="A4ADB6"/>
                </a:solidFill>
              </a:defRPr>
            </a:lvl1pPr>
          </a:lstStyle>
          <a:p>
            <a:endParaRPr lang="de-DE" dirty="0"/>
          </a:p>
        </p:txBody>
      </p:sp>
      <p:sp>
        <p:nvSpPr>
          <p:cNvPr id="16" name="Foliennummernplatzhalter 12"/>
          <p:cNvSpPr>
            <a:spLocks noGrp="1"/>
          </p:cNvSpPr>
          <p:nvPr>
            <p:ph type="sldNum" sz="quarter" idx="18"/>
          </p:nvPr>
        </p:nvSpPr>
        <p:spPr>
          <a:xfrm>
            <a:off x="1683949" y="6356354"/>
            <a:ext cx="703652" cy="365125"/>
          </a:xfrm>
          <a:prstGeom prst="rect">
            <a:avLst/>
          </a:prstGeom>
        </p:spPr>
        <p:txBody>
          <a:bodyPr vert="horz" lIns="91440" tIns="45720" rIns="91440" bIns="45720" rtlCol="0" anchor="ctr"/>
          <a:lstStyle>
            <a:lvl1pPr algn="r">
              <a:defRPr sz="9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2521697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1844680"/>
            <a:ext cx="2949178" cy="2064717"/>
          </a:xfrm>
          <a:prstGeom prst="rect">
            <a:avLst/>
          </a:prstGeom>
        </p:spPr>
        <p:txBody>
          <a:bodyPr anchor="ctr"/>
          <a:lstStyle>
            <a:lvl1pPr>
              <a:defRPr sz="2400"/>
            </a:lvl1pPr>
          </a:lstStyle>
          <a:p>
            <a:r>
              <a:rPr lang="de-DE" dirty="0"/>
              <a:t>Titelmasterformat durch Klicken bearbeiten</a:t>
            </a:r>
            <a:endParaRPr lang="en-US" dirty="0"/>
          </a:p>
        </p:txBody>
      </p:sp>
      <p:sp>
        <p:nvSpPr>
          <p:cNvPr id="3" name="Content Placeholder 2"/>
          <p:cNvSpPr>
            <a:spLocks noGrp="1"/>
          </p:cNvSpPr>
          <p:nvPr>
            <p:ph idx="1"/>
          </p:nvPr>
        </p:nvSpPr>
        <p:spPr>
          <a:xfrm>
            <a:off x="3887391" y="1844675"/>
            <a:ext cx="4629150" cy="4016376"/>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4041919"/>
            <a:ext cx="2949178" cy="1827075"/>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dirty="0"/>
              <a:t>Textmasterformat bearbeiten</a:t>
            </a:r>
          </a:p>
        </p:txBody>
      </p:sp>
      <p:sp>
        <p:nvSpPr>
          <p:cNvPr id="5" name="Bildplatzhalter 4"/>
          <p:cNvSpPr>
            <a:spLocks noGrp="1"/>
          </p:cNvSpPr>
          <p:nvPr>
            <p:ph type="pic" sz="quarter" idx="15" hasCustomPrompt="1"/>
          </p:nvPr>
        </p:nvSpPr>
        <p:spPr>
          <a:xfrm>
            <a:off x="6170615" y="6173788"/>
            <a:ext cx="1165225" cy="577850"/>
          </a:xfrm>
        </p:spPr>
        <p:txBody>
          <a:bodyPr anchor="ctr">
            <a:normAutofit/>
          </a:bodyPr>
          <a:lstStyle>
            <a:lvl1pPr marL="0" indent="0" algn="ctr">
              <a:buNone/>
              <a:defRPr sz="1050"/>
            </a:lvl1pPr>
          </a:lstStyle>
          <a:p>
            <a:r>
              <a:rPr lang="de-DE" dirty="0"/>
              <a:t>Projektlogo</a:t>
            </a:r>
          </a:p>
        </p:txBody>
      </p:sp>
      <p:sp>
        <p:nvSpPr>
          <p:cNvPr id="12" name="Datumsplatzhalter 2"/>
          <p:cNvSpPr>
            <a:spLocks noGrp="1"/>
          </p:cNvSpPr>
          <p:nvPr>
            <p:ph type="dt" sz="half" idx="16"/>
          </p:nvPr>
        </p:nvSpPr>
        <p:spPr>
          <a:xfrm>
            <a:off x="628652" y="6356354"/>
            <a:ext cx="937683" cy="365125"/>
          </a:xfrm>
          <a:prstGeom prst="rect">
            <a:avLst/>
          </a:prstGeom>
        </p:spPr>
        <p:txBody>
          <a:bodyPr vert="horz" lIns="91440" tIns="45720" rIns="91440" bIns="45720" rtlCol="0" anchor="ctr"/>
          <a:lstStyle>
            <a:lvl1pPr algn="l">
              <a:defRPr sz="900">
                <a:solidFill>
                  <a:srgbClr val="A4ADB6"/>
                </a:solidFill>
              </a:defRPr>
            </a:lvl1pPr>
          </a:lstStyle>
          <a:p>
            <a:fld id="{33F28847-7BF0-413E-A4B4-C02469266E58}" type="datetime1">
              <a:rPr lang="de-DE" smtClean="0"/>
              <a:t>23.02.2026</a:t>
            </a:fld>
            <a:endParaRPr lang="de-DE" dirty="0"/>
          </a:p>
        </p:txBody>
      </p:sp>
      <p:sp>
        <p:nvSpPr>
          <p:cNvPr id="13" name="Fußzeilenplatzhalter 5"/>
          <p:cNvSpPr>
            <a:spLocks noGrp="1"/>
          </p:cNvSpPr>
          <p:nvPr>
            <p:ph type="ftr" sz="quarter" idx="3"/>
          </p:nvPr>
        </p:nvSpPr>
        <p:spPr>
          <a:xfrm>
            <a:off x="2505216" y="6356354"/>
            <a:ext cx="3582318" cy="365125"/>
          </a:xfrm>
          <a:prstGeom prst="rect">
            <a:avLst/>
          </a:prstGeom>
        </p:spPr>
        <p:txBody>
          <a:bodyPr vert="horz" lIns="91440" tIns="45720" rIns="91440" bIns="45720" rtlCol="0" anchor="ctr"/>
          <a:lstStyle>
            <a:lvl1pPr algn="ctr">
              <a:defRPr sz="900">
                <a:solidFill>
                  <a:srgbClr val="A4ADB6"/>
                </a:solidFill>
              </a:defRPr>
            </a:lvl1pPr>
          </a:lstStyle>
          <a:p>
            <a:endParaRPr lang="de-DE" dirty="0"/>
          </a:p>
        </p:txBody>
      </p:sp>
      <p:sp>
        <p:nvSpPr>
          <p:cNvPr id="14" name="Foliennummernplatzhalter 12"/>
          <p:cNvSpPr>
            <a:spLocks noGrp="1"/>
          </p:cNvSpPr>
          <p:nvPr>
            <p:ph type="sldNum" sz="quarter" idx="4"/>
          </p:nvPr>
        </p:nvSpPr>
        <p:spPr>
          <a:xfrm>
            <a:off x="1683949" y="6356354"/>
            <a:ext cx="703652" cy="365125"/>
          </a:xfrm>
          <a:prstGeom prst="rect">
            <a:avLst/>
          </a:prstGeom>
        </p:spPr>
        <p:txBody>
          <a:bodyPr vert="horz" lIns="91440" tIns="45720" rIns="91440" bIns="45720" rtlCol="0" anchor="ctr"/>
          <a:lstStyle>
            <a:lvl1pPr algn="r">
              <a:defRPr sz="9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9216440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1844675"/>
            <a:ext cx="4629150" cy="4016376"/>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dirty="0"/>
          </a:p>
        </p:txBody>
      </p:sp>
      <p:sp>
        <p:nvSpPr>
          <p:cNvPr id="8" name="Title 1"/>
          <p:cNvSpPr>
            <a:spLocks noGrp="1"/>
          </p:cNvSpPr>
          <p:nvPr>
            <p:ph type="title"/>
          </p:nvPr>
        </p:nvSpPr>
        <p:spPr>
          <a:xfrm>
            <a:off x="629841" y="1844680"/>
            <a:ext cx="2949178" cy="2064717"/>
          </a:xfrm>
          <a:prstGeom prst="rect">
            <a:avLst/>
          </a:prstGeom>
        </p:spPr>
        <p:txBody>
          <a:bodyPr anchor="ctr"/>
          <a:lstStyle>
            <a:lvl1pPr>
              <a:defRPr sz="2400"/>
            </a:lvl1pPr>
          </a:lstStyle>
          <a:p>
            <a:r>
              <a:rPr lang="de-DE" dirty="0"/>
              <a:t>Titelmasterformat durch Klicken bearbeiten</a:t>
            </a:r>
            <a:endParaRPr lang="en-US" dirty="0"/>
          </a:p>
        </p:txBody>
      </p:sp>
      <p:sp>
        <p:nvSpPr>
          <p:cNvPr id="9" name="Text Placeholder 3"/>
          <p:cNvSpPr>
            <a:spLocks noGrp="1"/>
          </p:cNvSpPr>
          <p:nvPr>
            <p:ph type="body" sz="half" idx="2"/>
          </p:nvPr>
        </p:nvSpPr>
        <p:spPr>
          <a:xfrm>
            <a:off x="629841" y="4041919"/>
            <a:ext cx="2949178" cy="1827075"/>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dirty="0"/>
              <a:t>Textmasterformat bearbeiten</a:t>
            </a:r>
          </a:p>
        </p:txBody>
      </p:sp>
      <p:sp>
        <p:nvSpPr>
          <p:cNvPr id="5" name="Bildplatzhalter 4"/>
          <p:cNvSpPr>
            <a:spLocks noGrp="1"/>
          </p:cNvSpPr>
          <p:nvPr>
            <p:ph type="pic" sz="quarter" idx="15" hasCustomPrompt="1"/>
          </p:nvPr>
        </p:nvSpPr>
        <p:spPr>
          <a:xfrm>
            <a:off x="6170615" y="6173788"/>
            <a:ext cx="1165225" cy="577850"/>
          </a:xfrm>
        </p:spPr>
        <p:txBody>
          <a:bodyPr anchor="ctr">
            <a:normAutofit/>
          </a:bodyPr>
          <a:lstStyle>
            <a:lvl1pPr marL="0" indent="0" algn="ctr">
              <a:buNone/>
              <a:defRPr sz="1050"/>
            </a:lvl1pPr>
          </a:lstStyle>
          <a:p>
            <a:r>
              <a:rPr lang="de-DE" dirty="0"/>
              <a:t>Projektlogo</a:t>
            </a:r>
          </a:p>
        </p:txBody>
      </p:sp>
      <p:sp>
        <p:nvSpPr>
          <p:cNvPr id="14" name="Datumsplatzhalter 2"/>
          <p:cNvSpPr>
            <a:spLocks noGrp="1"/>
          </p:cNvSpPr>
          <p:nvPr>
            <p:ph type="dt" sz="half" idx="16"/>
          </p:nvPr>
        </p:nvSpPr>
        <p:spPr>
          <a:xfrm>
            <a:off x="628652" y="6356354"/>
            <a:ext cx="937683" cy="365125"/>
          </a:xfrm>
          <a:prstGeom prst="rect">
            <a:avLst/>
          </a:prstGeom>
        </p:spPr>
        <p:txBody>
          <a:bodyPr vert="horz" lIns="91440" tIns="45720" rIns="91440" bIns="45720" rtlCol="0" anchor="ctr"/>
          <a:lstStyle>
            <a:lvl1pPr algn="l">
              <a:defRPr sz="900">
                <a:solidFill>
                  <a:srgbClr val="A4ADB6"/>
                </a:solidFill>
              </a:defRPr>
            </a:lvl1pPr>
          </a:lstStyle>
          <a:p>
            <a:fld id="{35DF68FC-774B-4D41-A04C-46D2580C019C}" type="datetime1">
              <a:rPr lang="de-DE" smtClean="0"/>
              <a:t>23.02.2026</a:t>
            </a:fld>
            <a:endParaRPr lang="de-DE" dirty="0"/>
          </a:p>
        </p:txBody>
      </p:sp>
      <p:sp>
        <p:nvSpPr>
          <p:cNvPr id="15" name="Fußzeilenplatzhalter 5"/>
          <p:cNvSpPr>
            <a:spLocks noGrp="1"/>
          </p:cNvSpPr>
          <p:nvPr>
            <p:ph type="ftr" sz="quarter" idx="3"/>
          </p:nvPr>
        </p:nvSpPr>
        <p:spPr>
          <a:xfrm>
            <a:off x="2505216" y="6356354"/>
            <a:ext cx="3582318" cy="365125"/>
          </a:xfrm>
          <a:prstGeom prst="rect">
            <a:avLst/>
          </a:prstGeom>
        </p:spPr>
        <p:txBody>
          <a:bodyPr vert="horz" lIns="91440" tIns="45720" rIns="91440" bIns="45720" rtlCol="0" anchor="ctr"/>
          <a:lstStyle>
            <a:lvl1pPr algn="ctr">
              <a:defRPr sz="900">
                <a:solidFill>
                  <a:srgbClr val="A4ADB6"/>
                </a:solidFill>
              </a:defRPr>
            </a:lvl1pPr>
          </a:lstStyle>
          <a:p>
            <a:endParaRPr lang="de-DE" dirty="0"/>
          </a:p>
        </p:txBody>
      </p:sp>
      <p:sp>
        <p:nvSpPr>
          <p:cNvPr id="16" name="Foliennummernplatzhalter 12"/>
          <p:cNvSpPr>
            <a:spLocks noGrp="1"/>
          </p:cNvSpPr>
          <p:nvPr>
            <p:ph type="sldNum" sz="quarter" idx="4"/>
          </p:nvPr>
        </p:nvSpPr>
        <p:spPr>
          <a:xfrm>
            <a:off x="1683949" y="6356354"/>
            <a:ext cx="703652" cy="365125"/>
          </a:xfrm>
          <a:prstGeom prst="rect">
            <a:avLst/>
          </a:prstGeom>
        </p:spPr>
        <p:txBody>
          <a:bodyPr vert="horz" lIns="91440" tIns="45720" rIns="91440" bIns="45720" rtlCol="0" anchor="ctr"/>
          <a:lstStyle>
            <a:lvl1pPr algn="r">
              <a:defRPr sz="9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298112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4963"/>
            <a:ext cx="4037013"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6613" y="1604963"/>
            <a:ext cx="4037012"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869372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96389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32108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250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55373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1752528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image" Target="../media/image3.tiff"/><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grpSp>
        <p:nvGrpSpPr>
          <p:cNvPr id="1026" name="Group 1">
            <a:extLst>
              <a:ext uri="{FF2B5EF4-FFF2-40B4-BE49-F238E27FC236}">
                <a16:creationId xmlns:a16="http://schemas.microsoft.com/office/drawing/2014/main" id="{E63C0ED8-5E34-3563-8854-2F2C6152193F}"/>
              </a:ext>
            </a:extLst>
          </p:cNvPr>
          <p:cNvGrpSpPr>
            <a:grpSpLocks/>
          </p:cNvGrpSpPr>
          <p:nvPr/>
        </p:nvGrpSpPr>
        <p:grpSpPr bwMode="auto">
          <a:xfrm>
            <a:off x="-7938" y="0"/>
            <a:ext cx="9156701" cy="6099175"/>
            <a:chOff x="-5" y="0"/>
            <a:chExt cx="5768" cy="3842"/>
          </a:xfrm>
        </p:grpSpPr>
        <p:sp>
          <p:nvSpPr>
            <p:cNvPr id="1030" name="Freeform 2">
              <a:extLst>
                <a:ext uri="{FF2B5EF4-FFF2-40B4-BE49-F238E27FC236}">
                  <a16:creationId xmlns:a16="http://schemas.microsoft.com/office/drawing/2014/main" id="{0E7EE20B-3078-DBDD-E300-71F832A0863E}"/>
                </a:ext>
              </a:extLst>
            </p:cNvPr>
            <p:cNvSpPr>
              <a:spLocks/>
            </p:cNvSpPr>
            <p:nvPr/>
          </p:nvSpPr>
          <p:spPr bwMode="auto">
            <a:xfrm>
              <a:off x="-5" y="0"/>
              <a:ext cx="5768" cy="3697"/>
            </a:xfrm>
            <a:custGeom>
              <a:avLst/>
              <a:gdLst>
                <a:gd name="T0" fmla="*/ 0 w 9151557"/>
                <a:gd name="T1" fmla="*/ 0 h 5871808"/>
                <a:gd name="T2" fmla="*/ 0 w 9151557"/>
                <a:gd name="T3" fmla="*/ 0 h 5871808"/>
                <a:gd name="T4" fmla="*/ 0 w 9151557"/>
                <a:gd name="T5" fmla="*/ 0 h 5871808"/>
                <a:gd name="T6" fmla="*/ 0 w 9151557"/>
                <a:gd name="T7" fmla="*/ 0 h 5871808"/>
                <a:gd name="T8" fmla="*/ 0 w 9151557"/>
                <a:gd name="T9" fmla="*/ 0 h 58718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51557" h="5871808">
                  <a:moveTo>
                    <a:pt x="0" y="0"/>
                  </a:moveTo>
                  <a:lnTo>
                    <a:pt x="9151557" y="0"/>
                  </a:lnTo>
                  <a:lnTo>
                    <a:pt x="9144000" y="4269719"/>
                  </a:lnTo>
                  <a:lnTo>
                    <a:pt x="7557" y="5871808"/>
                  </a:lnTo>
                  <a:lnTo>
                    <a:pt x="0" y="0"/>
                  </a:lnTo>
                  <a:close/>
                </a:path>
              </a:pathLst>
            </a:custGeom>
            <a:solidFill>
              <a:srgbClr val="008CCF"/>
            </a:solidFill>
            <a:ln>
              <a:noFill/>
            </a:ln>
            <a:extLs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de-DE"/>
            </a:p>
          </p:txBody>
        </p:sp>
        <p:pic>
          <p:nvPicPr>
            <p:cNvPr id="1031" name="Picture 3">
              <a:extLst>
                <a:ext uri="{FF2B5EF4-FFF2-40B4-BE49-F238E27FC236}">
                  <a16:creationId xmlns:a16="http://schemas.microsoft.com/office/drawing/2014/main" id="{66BEF052-B914-BB47-0844-A1FF7BEA1B7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69" y="3430"/>
              <a:ext cx="1287"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1027" name="Rectangle 4">
            <a:extLst>
              <a:ext uri="{FF2B5EF4-FFF2-40B4-BE49-F238E27FC236}">
                <a16:creationId xmlns:a16="http://schemas.microsoft.com/office/drawing/2014/main" id="{29CCFD6D-A278-758B-AFA5-064C38E43327}"/>
              </a:ext>
            </a:extLst>
          </p:cNvPr>
          <p:cNvSpPr>
            <a:spLocks noChangeArrowheads="1"/>
          </p:cNvSpPr>
          <p:nvPr/>
        </p:nvSpPr>
        <p:spPr bwMode="auto">
          <a:xfrm>
            <a:off x="331788" y="6494463"/>
            <a:ext cx="2919412" cy="273050"/>
          </a:xfrm>
          <a:prstGeom prst="rect">
            <a:avLst/>
          </a:prstGeom>
          <a:noFill/>
          <a:ln>
            <a:noFill/>
          </a:ln>
        </p:spPr>
        <p:txBody>
          <a:bodyPr wrap="none" lIns="90000" tIns="45000" rIns="90000" bIns="45000">
            <a:spAutoFit/>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buClrTx/>
              <a:buFontTx/>
              <a:buNone/>
              <a:defRPr/>
            </a:pPr>
            <a:r>
              <a:rPr lang="de-DE" altLang="de-DE" sz="1200" b="1">
                <a:solidFill>
                  <a:srgbClr val="003064"/>
                </a:solidFill>
              </a:rPr>
              <a:t>Schleswig-Holstein.</a:t>
            </a:r>
            <a:r>
              <a:rPr lang="de-DE" altLang="de-DE" sz="1200">
                <a:solidFill>
                  <a:srgbClr val="003064"/>
                </a:solidFill>
              </a:rPr>
              <a:t> Der echte Norden.</a:t>
            </a:r>
          </a:p>
        </p:txBody>
      </p:sp>
      <p:sp>
        <p:nvSpPr>
          <p:cNvPr id="1028" name="Rectangle 5">
            <a:extLst>
              <a:ext uri="{FF2B5EF4-FFF2-40B4-BE49-F238E27FC236}">
                <a16:creationId xmlns:a16="http://schemas.microsoft.com/office/drawing/2014/main" id="{6DE2A43A-7842-7288-0D9F-83F03873ADB3}"/>
              </a:ext>
            </a:extLst>
          </p:cNvPr>
          <p:cNvSpPr>
            <a:spLocks noGrp="1" noChangeArrowheads="1"/>
          </p:cNvSpPr>
          <p:nvPr>
            <p:ph type="title"/>
          </p:nvPr>
        </p:nvSpPr>
        <p:spPr bwMode="auto">
          <a:xfrm>
            <a:off x="457200" y="273050"/>
            <a:ext cx="8226425"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de-DE"/>
              <a:t>Klicken Sie, um das Format des Titeltextes zu bearbeiten</a:t>
            </a:r>
          </a:p>
        </p:txBody>
      </p:sp>
      <p:sp>
        <p:nvSpPr>
          <p:cNvPr id="1029" name="Rectangle 6">
            <a:extLst>
              <a:ext uri="{FF2B5EF4-FFF2-40B4-BE49-F238E27FC236}">
                <a16:creationId xmlns:a16="http://schemas.microsoft.com/office/drawing/2014/main" id="{17DC2565-AE3E-510A-DFC4-82BC2CEE4F87}"/>
              </a:ext>
            </a:extLst>
          </p:cNvPr>
          <p:cNvSpPr>
            <a:spLocks noGrp="1" noChangeArrowheads="1"/>
          </p:cNvSpPr>
          <p:nvPr>
            <p:ph type="body" idx="1"/>
          </p:nvPr>
        </p:nvSpPr>
        <p:spPr bwMode="auto">
          <a:xfrm>
            <a:off x="457200" y="1604963"/>
            <a:ext cx="8226425"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28080" rIns="0" bIns="0" numCol="1" anchor="t" anchorCtr="0" compatLnSpc="1">
            <a:prstTxWarp prst="textNoShape">
              <a:avLst/>
            </a:prstTxWarp>
          </a:bodyPr>
          <a:lstStyle/>
          <a:p>
            <a:pPr lvl="0"/>
            <a:r>
              <a:rPr lang="en-GB" altLang="de-DE"/>
              <a:t>Klicken Sie, um die Formate des Gliederungstextes zu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Siebente Gliederungsebene</a:t>
            </a:r>
          </a:p>
          <a:p>
            <a:pPr lvl="4"/>
            <a:r>
              <a:rPr lang="en-GB" altLang="de-DE"/>
              <a:t>Achte Gliederungsebene</a:t>
            </a:r>
          </a:p>
          <a:p>
            <a:pPr lvl="4"/>
            <a:r>
              <a:rPr lang="en-GB" altLang="de-DE"/>
              <a:t>Neunte Gliederungsebene</a:t>
            </a:r>
          </a:p>
        </p:txBody>
      </p:sp>
    </p:spTree>
  </p:cSld>
  <p:clrMap bg1="lt1" tx1="dk1" bg2="lt2" tx2="dk2" accent1="accent1" accent2="accent2" accent3="accent3" accent4="accent4" accent5="accent5" accent6="accent6" hlink="hlink" folHlink="folHlink"/>
  <p:sldLayoutIdLst>
    <p:sldLayoutId id="2147485201" r:id="rId1"/>
    <p:sldLayoutId id="2147485202" r:id="rId2"/>
    <p:sldLayoutId id="2147485203" r:id="rId3"/>
    <p:sldLayoutId id="2147485204" r:id="rId4"/>
    <p:sldLayoutId id="2147485205" r:id="rId5"/>
    <p:sldLayoutId id="2147485206" r:id="rId6"/>
    <p:sldLayoutId id="2147485207" r:id="rId7"/>
    <p:sldLayoutId id="2147485208" r:id="rId8"/>
    <p:sldLayoutId id="2147485209" r:id="rId9"/>
    <p:sldLayoutId id="2147485210" r:id="rId10"/>
    <p:sldLayoutId id="2147485211" r:id="rId11"/>
    <p:sldLayoutId id="2147485212" r:id="rId12"/>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3064"/>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3064"/>
          </a:solidFill>
          <a:latin typeface="Arial" charset="0"/>
          <a:ea typeface="Microsoft YaHei" charset="-122"/>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3064"/>
          </a:solidFill>
          <a:latin typeface="Arial" charset="0"/>
          <a:ea typeface="Microsoft YaHei" charset="-122"/>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3064"/>
          </a:solidFill>
          <a:latin typeface="Arial" charset="0"/>
          <a:ea typeface="Microsoft YaHei" charset="-122"/>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3064"/>
          </a:solidFill>
          <a:latin typeface="Arial" charset="0"/>
          <a:ea typeface="Microsoft YaHei" charset="-122"/>
        </a:defRPr>
      </a:lvl5pPr>
      <a:lvl6pPr marL="25146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3064"/>
          </a:solidFill>
          <a:latin typeface="Arial" charset="0"/>
          <a:ea typeface="Microsoft YaHei" charset="-122"/>
        </a:defRPr>
      </a:lvl6pPr>
      <a:lvl7pPr marL="29718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3064"/>
          </a:solidFill>
          <a:latin typeface="Arial" charset="0"/>
          <a:ea typeface="Microsoft YaHei" charset="-122"/>
        </a:defRPr>
      </a:lvl7pPr>
      <a:lvl8pPr marL="34290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3064"/>
          </a:solidFill>
          <a:latin typeface="Arial" charset="0"/>
          <a:ea typeface="Microsoft YaHei" charset="-122"/>
        </a:defRPr>
      </a:lvl8pPr>
      <a:lvl9pPr marL="38862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3064"/>
          </a:solidFill>
          <a:latin typeface="Arial" charset="0"/>
          <a:ea typeface="Microsoft YaHei"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anose="02020603050405020304" pitchFamily="18" charset="0"/>
        <a:buChar char="•"/>
        <a:defRPr sz="3200">
          <a:solidFill>
            <a:srgbClr val="003064"/>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buChar char="–"/>
        <a:defRPr sz="2400">
          <a:solidFill>
            <a:srgbClr val="003064"/>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buChar char="•"/>
        <a:defRPr sz="2000">
          <a:solidFill>
            <a:srgbClr val="003064"/>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buChar char="–"/>
        <a:defRPr sz="2000">
          <a:solidFill>
            <a:srgbClr val="003064"/>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buChar char="»"/>
        <a:defRPr sz="2000">
          <a:solidFill>
            <a:srgbClr val="003064"/>
          </a:solidFill>
          <a:latin typeface="+mn-lt"/>
          <a:ea typeface="+mn-ea"/>
        </a:defRPr>
      </a:lvl5pPr>
      <a:lvl6pPr marL="25146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3064"/>
          </a:solidFill>
          <a:latin typeface="+mn-lt"/>
          <a:ea typeface="+mn-ea"/>
        </a:defRPr>
      </a:lvl6pPr>
      <a:lvl7pPr marL="29718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3064"/>
          </a:solidFill>
          <a:latin typeface="+mn-lt"/>
          <a:ea typeface="+mn-ea"/>
        </a:defRPr>
      </a:lvl7pPr>
      <a:lvl8pPr marL="34290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3064"/>
          </a:solidFill>
          <a:latin typeface="+mn-lt"/>
          <a:ea typeface="+mn-ea"/>
        </a:defRPr>
      </a:lvl8pPr>
      <a:lvl9pPr marL="38862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3064"/>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235" r:id="rId1"/>
    <p:sldLayoutId id="2147485236" r:id="rId2"/>
    <p:sldLayoutId id="2147485237" r:id="rId3"/>
    <p:sldLayoutId id="2147485238" r:id="rId4"/>
    <p:sldLayoutId id="2147485261" r:id="rId5"/>
    <p:sldLayoutId id="2147485262" r:id="rId6"/>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anose="020B0604020202020204" pitchFamily="34" charset="0"/>
        </a:defRPr>
      </a:lvl2pPr>
      <a:lvl3pPr algn="ctr" rtl="0" eaLnBrk="0" fontAlgn="base" hangingPunct="0">
        <a:spcBef>
          <a:spcPct val="0"/>
        </a:spcBef>
        <a:spcAft>
          <a:spcPct val="0"/>
        </a:spcAft>
        <a:defRPr sz="4400">
          <a:solidFill>
            <a:schemeClr val="tx1"/>
          </a:solidFill>
          <a:latin typeface="Arial" panose="020B0604020202020204" pitchFamily="34" charset="0"/>
        </a:defRPr>
      </a:lvl3pPr>
      <a:lvl4pPr algn="ctr" rtl="0" eaLnBrk="0" fontAlgn="base" hangingPunct="0">
        <a:spcBef>
          <a:spcPct val="0"/>
        </a:spcBef>
        <a:spcAft>
          <a:spcPct val="0"/>
        </a:spcAft>
        <a:defRPr sz="4400">
          <a:solidFill>
            <a:schemeClr val="tx1"/>
          </a:solidFill>
          <a:latin typeface="Arial" panose="020B0604020202020204" pitchFamily="34" charset="0"/>
        </a:defRPr>
      </a:lvl4pPr>
      <a:lvl5pPr algn="ctr" rtl="0" eaLnBrk="0" fontAlgn="base" hangingPunct="0">
        <a:spcBef>
          <a:spcPct val="0"/>
        </a:spcBef>
        <a:spcAft>
          <a:spcPct val="0"/>
        </a:spcAft>
        <a:defRPr sz="4400">
          <a:solidFill>
            <a:schemeClr val="tx1"/>
          </a:solidFill>
          <a:latin typeface="Arial" panose="020B0604020202020204" pitchFamily="34" charset="0"/>
        </a:defRPr>
      </a:lvl5pPr>
      <a:lvl6pPr marL="457200" algn="ctr" rtl="0" fontAlgn="base">
        <a:spcBef>
          <a:spcPct val="0"/>
        </a:spcBef>
        <a:spcAft>
          <a:spcPct val="0"/>
        </a:spcAft>
        <a:defRPr sz="4400">
          <a:solidFill>
            <a:schemeClr val="tx1"/>
          </a:solidFill>
          <a:latin typeface="Arial" panose="020B0604020202020204" pitchFamily="34" charset="0"/>
        </a:defRPr>
      </a:lvl6pPr>
      <a:lvl7pPr marL="914400" algn="ctr" rtl="0" fontAlgn="base">
        <a:spcBef>
          <a:spcPct val="0"/>
        </a:spcBef>
        <a:spcAft>
          <a:spcPct val="0"/>
        </a:spcAft>
        <a:defRPr sz="4400">
          <a:solidFill>
            <a:schemeClr val="tx1"/>
          </a:solidFill>
          <a:latin typeface="Arial" panose="020B0604020202020204" pitchFamily="34" charset="0"/>
        </a:defRPr>
      </a:lvl7pPr>
      <a:lvl8pPr marL="1371600" algn="ctr" rtl="0" fontAlgn="base">
        <a:spcBef>
          <a:spcPct val="0"/>
        </a:spcBef>
        <a:spcAft>
          <a:spcPct val="0"/>
        </a:spcAft>
        <a:defRPr sz="4400">
          <a:solidFill>
            <a:schemeClr val="tx1"/>
          </a:solidFill>
          <a:latin typeface="Arial" panose="020B0604020202020204" pitchFamily="34" charset="0"/>
        </a:defRPr>
      </a:lvl8pPr>
      <a:lvl9pPr marL="1828800" algn="ctr"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5A918E5-D937-4385-B3C1-9CE1C1F817BB}" type="datetime1">
              <a:rPr lang="de-DE" smtClean="0"/>
              <a:t>23.02.2026</a:t>
            </a:fld>
            <a:endParaRPr lang="de-DE"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dirty="0"/>
          </a:p>
        </p:txBody>
      </p:sp>
      <p:sp>
        <p:nvSpPr>
          <p:cNvPr id="6" name="Slide Number Placeholder 5"/>
          <p:cNvSpPr>
            <a:spLocks noGrp="1"/>
          </p:cNvSpPr>
          <p:nvPr>
            <p:ph type="sldNum" sz="quarter" idx="4"/>
          </p:nvPr>
        </p:nvSpPr>
        <p:spPr>
          <a:xfrm>
            <a:off x="6457950" y="6356351"/>
            <a:ext cx="1523456"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de-DE"/>
              <a:t> Folie </a:t>
            </a:r>
            <a:fld id="{812F24F4-33A2-4A6F-87E3-ABC44FA42587}" type="slidenum">
              <a:rPr lang="de-DE" smtClean="0"/>
              <a:pPr/>
              <a:t>‹Nr.›</a:t>
            </a:fld>
            <a:endParaRPr lang="de-DE" dirty="0"/>
          </a:p>
        </p:txBody>
      </p:sp>
      <p:sp>
        <p:nvSpPr>
          <p:cNvPr id="7" name="Rechteck 6">
            <a:extLst>
              <a:ext uri="{FF2B5EF4-FFF2-40B4-BE49-F238E27FC236}">
                <a16:creationId xmlns:a16="http://schemas.microsoft.com/office/drawing/2014/main" id="{3B83511D-8196-4682-A40F-0C342EC59218}"/>
              </a:ext>
            </a:extLst>
          </p:cNvPr>
          <p:cNvSpPr/>
          <p:nvPr userDrawn="1"/>
        </p:nvSpPr>
        <p:spPr>
          <a:xfrm>
            <a:off x="0" y="1683803"/>
            <a:ext cx="9144000" cy="4348518"/>
          </a:xfrm>
          <a:prstGeom prst="rect">
            <a:avLst/>
          </a:prstGeom>
          <a:solidFill>
            <a:srgbClr val="CCE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pic>
        <p:nvPicPr>
          <p:cNvPr id="8" name="Grafik 7"/>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796359" y="6268823"/>
            <a:ext cx="1055894" cy="452652"/>
          </a:xfrm>
          <a:prstGeom prst="rect">
            <a:avLst/>
          </a:prstGeom>
        </p:spPr>
      </p:pic>
    </p:spTree>
    <p:extLst>
      <p:ext uri="{BB962C8B-B14F-4D97-AF65-F5344CB8AC3E}">
        <p14:creationId xmlns:p14="http://schemas.microsoft.com/office/powerpoint/2010/main" val="3912787845"/>
      </p:ext>
    </p:extLst>
  </p:cSld>
  <p:clrMap bg1="lt1" tx1="dk1" bg2="lt2" tx2="dk2" accent1="accent1" accent2="accent2" accent3="accent3" accent4="accent4" accent5="accent5" accent6="accent6" hlink="hlink" folHlink="folHlink"/>
  <p:sldLayoutIdLst>
    <p:sldLayoutId id="2147485240" r:id="rId1"/>
    <p:sldLayoutId id="2147485241" r:id="rId2"/>
    <p:sldLayoutId id="2147485242" r:id="rId3"/>
    <p:sldLayoutId id="2147485243" r:id="rId4"/>
    <p:sldLayoutId id="2147485244" r:id="rId5"/>
    <p:sldLayoutId id="2147485245" r:id="rId6"/>
    <p:sldLayoutId id="2147485246" r:id="rId7"/>
    <p:sldLayoutId id="2147485247" r:id="rId8"/>
    <p:sldLayoutId id="2147485248" r:id="rId9"/>
    <p:sldLayoutId id="2147485249" r:id="rId10"/>
    <p:sldLayoutId id="2147485250" r:id="rId11"/>
    <p:sldLayoutId id="2147485251" r:id="rId12"/>
    <p:sldLayoutId id="2147485252" r:id="rId13"/>
    <p:sldLayoutId id="2147485253" r:id="rId14"/>
    <p:sldLayoutId id="2147485254" r:id="rId15"/>
    <p:sldLayoutId id="2147485255" r:id="rId16"/>
    <p:sldLayoutId id="2147485256" r:id="rId17"/>
    <p:sldLayoutId id="2147485257" r:id="rId18"/>
    <p:sldLayoutId id="2147485258" r:id="rId19"/>
    <p:sldLayoutId id="2147485259" r:id="rId20"/>
    <p:sldLayoutId id="2147485260" r:id="rId2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diagramLayout" Target="../diagrams/layout3.xml"/><Relationship Id="rId7" Type="http://schemas.openxmlformats.org/officeDocument/2006/relationships/image" Target="../media/image14.png"/><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11" Type="http://schemas.openxmlformats.org/officeDocument/2006/relationships/image" Target="../media/image17.svg"/><Relationship Id="rId5" Type="http://schemas.openxmlformats.org/officeDocument/2006/relationships/diagramColors" Target="../diagrams/colors3.xml"/><Relationship Id="rId10" Type="http://schemas.openxmlformats.org/officeDocument/2006/relationships/image" Target="../media/image16.png"/><Relationship Id="rId4" Type="http://schemas.openxmlformats.org/officeDocument/2006/relationships/diagramQuickStyle" Target="../diagrams/quickStyle3.xml"/><Relationship Id="rId9" Type="http://schemas.openxmlformats.org/officeDocument/2006/relationships/hyperlink" Target="https://www.kinder-4.ch/de/filmfinder/leitlinie-6"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diagramLayout" Target="../diagrams/layout5.xml"/><Relationship Id="rId7" Type="http://schemas.openxmlformats.org/officeDocument/2006/relationships/image" Target="../media/image20.png"/><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hyperlink" Target="https://www.kinder-4.ch/de/filmfinder/leitlinie-6" TargetMode="External"/><Relationship Id="rId2" Type="http://schemas.openxmlformats.org/officeDocument/2006/relationships/diagramData" Target="../diagrams/data6.xml"/><Relationship Id="rId1" Type="http://schemas.openxmlformats.org/officeDocument/2006/relationships/slideLayout" Target="../slideLayouts/slideLayout1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diagramLayout" Target="../diagrams/layout7.xml"/><Relationship Id="rId7" Type="http://schemas.openxmlformats.org/officeDocument/2006/relationships/image" Target="../media/image39.png"/><Relationship Id="rId2" Type="http://schemas.openxmlformats.org/officeDocument/2006/relationships/diagramData" Target="../diagrams/data7.xml"/><Relationship Id="rId1" Type="http://schemas.openxmlformats.org/officeDocument/2006/relationships/slideLayout" Target="../slideLayouts/slideLayout1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0.xml"/><Relationship Id="rId4" Type="http://schemas.openxmlformats.org/officeDocument/2006/relationships/image" Target="../media/image63.sv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3" Type="http://schemas.openxmlformats.org/officeDocument/2006/relationships/hyperlink" Target="https://medienberatung.iqsh.de/telli-onlineseminare2410.html" TargetMode="External"/><Relationship Id="rId2" Type="http://schemas.openxmlformats.org/officeDocument/2006/relationships/image" Target="../media/image67.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id="{403AA6DE-2082-F330-7C83-FFC33A6B2064}"/>
              </a:ext>
            </a:extLst>
          </p:cNvPr>
          <p:cNvSpPr>
            <a:spLocks noChangeArrowheads="1"/>
          </p:cNvSpPr>
          <p:nvPr/>
        </p:nvSpPr>
        <p:spPr bwMode="auto">
          <a:xfrm>
            <a:off x="539552" y="836712"/>
            <a:ext cx="7805737" cy="2676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lvl1pPr>
              <a:lnSpc>
                <a:spcPct val="93000"/>
              </a:lnSpc>
              <a:spcAft>
                <a:spcPts val="1425"/>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3200">
                <a:solidFill>
                  <a:srgbClr val="003064"/>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2400">
                <a:solidFill>
                  <a:srgbClr val="003064"/>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2000">
                <a:solidFill>
                  <a:srgbClr val="003064"/>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2000">
                <a:solidFill>
                  <a:srgbClr val="003064"/>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2000">
                <a:solidFill>
                  <a:srgbClr val="003064"/>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2000">
                <a:solidFill>
                  <a:srgbClr val="003064"/>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2000">
                <a:solidFill>
                  <a:srgbClr val="003064"/>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2000">
                <a:solidFill>
                  <a:srgbClr val="003064"/>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2000">
                <a:solidFill>
                  <a:srgbClr val="003064"/>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buClrTx/>
              <a:buFontTx/>
              <a:buNone/>
            </a:pPr>
            <a:r>
              <a:rPr lang="de-DE" b="1" dirty="0">
                <a:solidFill>
                  <a:schemeClr val="accent3"/>
                </a:solidFill>
              </a:rPr>
              <a:t>Durchgängige Sprachbildung</a:t>
            </a:r>
          </a:p>
          <a:p>
            <a:pPr eaLnBrk="1" hangingPunct="1">
              <a:lnSpc>
                <a:spcPct val="100000"/>
              </a:lnSpc>
              <a:spcAft>
                <a:spcPct val="0"/>
              </a:spcAft>
              <a:buClrTx/>
              <a:buFontTx/>
              <a:buNone/>
            </a:pPr>
            <a:r>
              <a:rPr lang="de-DE" altLang="de-DE" sz="1600" b="1" dirty="0">
                <a:solidFill>
                  <a:schemeClr val="accent3"/>
                </a:solidFill>
              </a:rPr>
              <a:t>+ Schulrecht III (Datenschutz &amp; Urheberrecht)</a:t>
            </a:r>
          </a:p>
          <a:p>
            <a:pPr eaLnBrk="1" hangingPunct="1">
              <a:lnSpc>
                <a:spcPct val="100000"/>
              </a:lnSpc>
              <a:spcAft>
                <a:spcPct val="0"/>
              </a:spcAft>
              <a:buClrTx/>
              <a:buFontTx/>
              <a:buNone/>
            </a:pPr>
            <a:endParaRPr lang="de-DE" altLang="de-DE" sz="2400" dirty="0">
              <a:solidFill>
                <a:schemeClr val="bg1"/>
              </a:solidFill>
            </a:endParaRPr>
          </a:p>
          <a:p>
            <a:pPr eaLnBrk="1" hangingPunct="1">
              <a:lnSpc>
                <a:spcPct val="100000"/>
              </a:lnSpc>
              <a:spcAft>
                <a:spcPct val="0"/>
              </a:spcAft>
              <a:buClrTx/>
              <a:buFontTx/>
              <a:buNone/>
            </a:pPr>
            <a:endParaRPr lang="de-DE" altLang="de-DE" sz="2400" dirty="0">
              <a:solidFill>
                <a:schemeClr val="bg1"/>
              </a:solidFill>
            </a:endParaRPr>
          </a:p>
          <a:p>
            <a:pPr eaLnBrk="1" hangingPunct="1">
              <a:lnSpc>
                <a:spcPct val="100000"/>
              </a:lnSpc>
              <a:spcAft>
                <a:spcPct val="0"/>
              </a:spcAft>
              <a:buClrTx/>
              <a:buFontTx/>
              <a:buNone/>
            </a:pPr>
            <a:r>
              <a:rPr lang="de-DE" altLang="de-DE" sz="2400" dirty="0">
                <a:solidFill>
                  <a:schemeClr val="bg1"/>
                </a:solidFill>
              </a:rPr>
              <a:t>Pädagogik – Schultalbers</a:t>
            </a:r>
          </a:p>
          <a:p>
            <a:pPr eaLnBrk="1" hangingPunct="1">
              <a:lnSpc>
                <a:spcPct val="100000"/>
              </a:lnSpc>
              <a:spcAft>
                <a:spcPct val="0"/>
              </a:spcAft>
              <a:buClrTx/>
              <a:buFontTx/>
              <a:buNone/>
            </a:pPr>
            <a:endParaRPr lang="de-DE" altLang="de-DE" sz="2400" b="1" dirty="0">
              <a:solidFill>
                <a:schemeClr val="bg1"/>
              </a:solidFill>
            </a:endParaRPr>
          </a:p>
          <a:p>
            <a:pPr eaLnBrk="1" hangingPunct="1">
              <a:lnSpc>
                <a:spcPct val="100000"/>
              </a:lnSpc>
              <a:spcAft>
                <a:spcPct val="0"/>
              </a:spcAft>
              <a:buClrTx/>
              <a:buFontTx/>
              <a:buNone/>
            </a:pPr>
            <a:endParaRPr lang="de-DE" altLang="de-DE" sz="2400" b="1" dirty="0">
              <a:solidFill>
                <a:schemeClr val="bg1"/>
              </a:solidFill>
            </a:endParaRPr>
          </a:p>
        </p:txBody>
      </p:sp>
      <p:pic>
        <p:nvPicPr>
          <p:cNvPr id="1026" name="Picture 2" descr="Sprachliche Mengenlehre für Anfänger | Sprachlog">
            <a:extLst>
              <a:ext uri="{FF2B5EF4-FFF2-40B4-BE49-F238E27FC236}">
                <a16:creationId xmlns:a16="http://schemas.microsoft.com/office/drawing/2014/main" id="{D6F9A35B-0D78-4894-8178-E75AF10FC2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232429"/>
            <a:ext cx="3337871" cy="2880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A6CA76F6-7514-4E9A-B401-15862057AC18}"/>
              </a:ext>
            </a:extLst>
          </p:cNvPr>
          <p:cNvSpPr/>
          <p:nvPr/>
        </p:nvSpPr>
        <p:spPr>
          <a:xfrm>
            <a:off x="467544" y="1844824"/>
            <a:ext cx="8208912" cy="2637710"/>
          </a:xfrm>
          <a:prstGeom prst="rect">
            <a:avLst/>
          </a:prstGeom>
        </p:spPr>
        <p:txBody>
          <a:bodyPr wrap="square">
            <a:spAutoFit/>
          </a:bodyPr>
          <a:lstStyle/>
          <a:p>
            <a:pPr algn="just">
              <a:lnSpc>
                <a:spcPct val="150000"/>
              </a:lnSpc>
            </a:pPr>
            <a:r>
              <a:rPr lang="de-DE" sz="1400" b="1" dirty="0">
                <a:solidFill>
                  <a:schemeClr val="tx1"/>
                </a:solidFill>
              </a:rPr>
              <a:t>Durchgängige Sprachbildung ist ein Konzept, das darauf abzielt, Lernende dabei zu unterstützen, die Unterschiede zwischen der Alltagssprache, der alltäglichen Kommunikation und dem, was in der Bildungssprache gefordert wird, beherrschen zu lernen. </a:t>
            </a:r>
          </a:p>
          <a:p>
            <a:pPr algn="just">
              <a:lnSpc>
                <a:spcPct val="150000"/>
              </a:lnSpc>
            </a:pPr>
            <a:endParaRPr lang="de-DE" sz="1400" b="1" dirty="0">
              <a:solidFill>
                <a:schemeClr val="tx1"/>
              </a:solidFill>
            </a:endParaRPr>
          </a:p>
          <a:p>
            <a:pPr algn="just">
              <a:lnSpc>
                <a:spcPct val="150000"/>
              </a:lnSpc>
            </a:pPr>
            <a:r>
              <a:rPr lang="de-DE" sz="1400" b="1" dirty="0">
                <a:solidFill>
                  <a:schemeClr val="tx1"/>
                </a:solidFill>
              </a:rPr>
              <a:t>Durchgängigkeit</a:t>
            </a:r>
            <a:r>
              <a:rPr lang="de-DE" sz="1400" dirty="0">
                <a:solidFill>
                  <a:schemeClr val="tx1"/>
                </a:solidFill>
              </a:rPr>
              <a:t> soll bedeuten, dass der Erwerb bildungssprachlicher Kompetenzen als zentrale Aufgabe in allen Phasen der Bildungsbiografie - von der Kita bis zur Berufsausbildung oder zum Studium - verstanden wird und sich diese Aufgabe </a:t>
            </a:r>
            <a:r>
              <a:rPr lang="de-DE" sz="1400" b="1" dirty="0">
                <a:solidFill>
                  <a:schemeClr val="tx1"/>
                </a:solidFill>
                <a:highlight>
                  <a:srgbClr val="FFFF00"/>
                </a:highlight>
              </a:rPr>
              <a:t>nicht auf den Deutschunterricht beschränkt, sondern alle Fächer betrifft. </a:t>
            </a:r>
          </a:p>
        </p:txBody>
      </p:sp>
      <p:sp>
        <p:nvSpPr>
          <p:cNvPr id="4" name="Textfeld 3">
            <a:extLst>
              <a:ext uri="{FF2B5EF4-FFF2-40B4-BE49-F238E27FC236}">
                <a16:creationId xmlns:a16="http://schemas.microsoft.com/office/drawing/2014/main" id="{7DF0D256-B827-4FE0-B91C-5FE8EDC7C898}"/>
              </a:ext>
            </a:extLst>
          </p:cNvPr>
          <p:cNvSpPr txBox="1"/>
          <p:nvPr/>
        </p:nvSpPr>
        <p:spPr>
          <a:xfrm>
            <a:off x="179512" y="476672"/>
            <a:ext cx="5832648" cy="707886"/>
          </a:xfrm>
          <a:prstGeom prst="rect">
            <a:avLst/>
          </a:prstGeom>
          <a:noFill/>
        </p:spPr>
        <p:txBody>
          <a:bodyPr wrap="square" rtlCol="0">
            <a:spAutoFit/>
          </a:bodyPr>
          <a:lstStyle/>
          <a:p>
            <a:r>
              <a:rPr lang="de-DE" sz="2000" b="1" dirty="0">
                <a:solidFill>
                  <a:schemeClr val="tx1"/>
                </a:solidFill>
              </a:rPr>
              <a:t>Durchgängige Sprachbildung</a:t>
            </a:r>
          </a:p>
          <a:p>
            <a:r>
              <a:rPr lang="de-DE" sz="2000" dirty="0">
                <a:solidFill>
                  <a:schemeClr val="tx1"/>
                </a:solidFill>
              </a:rPr>
              <a:t>Sprache &amp; Schule</a:t>
            </a:r>
          </a:p>
        </p:txBody>
      </p:sp>
      <p:graphicFrame>
        <p:nvGraphicFramePr>
          <p:cNvPr id="5" name="Diagramm 4">
            <a:extLst>
              <a:ext uri="{FF2B5EF4-FFF2-40B4-BE49-F238E27FC236}">
                <a16:creationId xmlns:a16="http://schemas.microsoft.com/office/drawing/2014/main" id="{F22F064A-C549-44C0-8EF5-2E96DB3A4450}"/>
              </a:ext>
            </a:extLst>
          </p:cNvPr>
          <p:cNvGraphicFramePr/>
          <p:nvPr>
            <p:extLst>
              <p:ext uri="{D42A27DB-BD31-4B8C-83A1-F6EECF244321}">
                <p14:modId xmlns:p14="http://schemas.microsoft.com/office/powerpoint/2010/main" val="437550369"/>
              </p:ext>
            </p:extLst>
          </p:nvPr>
        </p:nvGraphicFramePr>
        <p:xfrm>
          <a:off x="1422011" y="3429000"/>
          <a:ext cx="629997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3231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10.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DF0D256-B827-4FE0-B91C-5FE8EDC7C898}"/>
              </a:ext>
            </a:extLst>
          </p:cNvPr>
          <p:cNvSpPr txBox="1"/>
          <p:nvPr/>
        </p:nvSpPr>
        <p:spPr>
          <a:xfrm>
            <a:off x="179512" y="476672"/>
            <a:ext cx="5832648" cy="707886"/>
          </a:xfrm>
          <a:prstGeom prst="rect">
            <a:avLst/>
          </a:prstGeom>
          <a:noFill/>
        </p:spPr>
        <p:txBody>
          <a:bodyPr wrap="square" rtlCol="0">
            <a:spAutoFit/>
          </a:bodyPr>
          <a:lstStyle/>
          <a:p>
            <a:r>
              <a:rPr lang="de-DE" sz="2000" b="1" dirty="0">
                <a:solidFill>
                  <a:schemeClr val="tx1"/>
                </a:solidFill>
              </a:rPr>
              <a:t>Durchgängige Sprachbildung</a:t>
            </a:r>
          </a:p>
          <a:p>
            <a:r>
              <a:rPr lang="de-DE" dirty="0">
                <a:solidFill>
                  <a:schemeClr val="tx1"/>
                </a:solidFill>
              </a:rPr>
              <a:t>Sprachsensible Bildung – Beispiel Schweiz</a:t>
            </a:r>
            <a:endParaRPr lang="de-DE" sz="2000" dirty="0">
              <a:solidFill>
                <a:schemeClr val="tx1"/>
              </a:solidFill>
            </a:endParaRPr>
          </a:p>
        </p:txBody>
      </p:sp>
      <p:graphicFrame>
        <p:nvGraphicFramePr>
          <p:cNvPr id="5" name="Diagramm 4">
            <a:extLst>
              <a:ext uri="{FF2B5EF4-FFF2-40B4-BE49-F238E27FC236}">
                <a16:creationId xmlns:a16="http://schemas.microsoft.com/office/drawing/2014/main" id="{F22F064A-C549-44C0-8EF5-2E96DB3A4450}"/>
              </a:ext>
            </a:extLst>
          </p:cNvPr>
          <p:cNvGraphicFramePr/>
          <p:nvPr/>
        </p:nvGraphicFramePr>
        <p:xfrm>
          <a:off x="6084168" y="964690"/>
          <a:ext cx="2880320" cy="1489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hteck 2">
            <a:extLst>
              <a:ext uri="{FF2B5EF4-FFF2-40B4-BE49-F238E27FC236}">
                <a16:creationId xmlns:a16="http://schemas.microsoft.com/office/drawing/2014/main" id="{E0572018-104B-4749-961E-F5413D6F5274}"/>
              </a:ext>
            </a:extLst>
          </p:cNvPr>
          <p:cNvSpPr/>
          <p:nvPr/>
        </p:nvSpPr>
        <p:spPr>
          <a:xfrm>
            <a:off x="1562232" y="2707310"/>
            <a:ext cx="7272809" cy="2868542"/>
          </a:xfrm>
          <a:prstGeom prst="rect">
            <a:avLst/>
          </a:prstGeom>
        </p:spPr>
        <p:txBody>
          <a:bodyPr wrap="square">
            <a:spAutoFit/>
          </a:bodyPr>
          <a:lstStyle/>
          <a:p>
            <a:r>
              <a:rPr lang="de-DE" b="1" i="1" dirty="0">
                <a:solidFill>
                  <a:schemeClr val="tx1"/>
                </a:solidFill>
                <a:highlight>
                  <a:srgbClr val="FFFF00"/>
                </a:highlight>
              </a:rPr>
              <a:t>Starke Sprache – Schwache Sprache</a:t>
            </a:r>
          </a:p>
          <a:p>
            <a:endParaRPr lang="de-DE" i="1" dirty="0">
              <a:solidFill>
                <a:schemeClr val="tx1"/>
              </a:solidFill>
            </a:endParaRPr>
          </a:p>
          <a:p>
            <a:pPr>
              <a:lnSpc>
                <a:spcPct val="150000"/>
              </a:lnSpc>
            </a:pPr>
            <a:r>
              <a:rPr lang="de-DE" sz="1400" b="1" dirty="0">
                <a:solidFill>
                  <a:schemeClr val="tx1"/>
                </a:solidFill>
              </a:rPr>
              <a:t>1. Schaue dir das Video an. Notiere die wichtigsten Erkenntnisse, Fragen und Anregungen, die sich aus dem Video ergeben.</a:t>
            </a:r>
          </a:p>
          <a:p>
            <a:pPr>
              <a:lnSpc>
                <a:spcPct val="150000"/>
              </a:lnSpc>
            </a:pPr>
            <a:endParaRPr lang="de-DE" sz="1400" i="1" dirty="0">
              <a:solidFill>
                <a:schemeClr val="tx1"/>
              </a:solidFill>
            </a:endParaRPr>
          </a:p>
          <a:p>
            <a:pPr>
              <a:lnSpc>
                <a:spcPct val="150000"/>
              </a:lnSpc>
            </a:pPr>
            <a:r>
              <a:rPr lang="de-DE" sz="1400" b="1" dirty="0">
                <a:solidFill>
                  <a:schemeClr val="tx1"/>
                </a:solidFill>
              </a:rPr>
              <a:t>2. Reflektiere das Gesehene. </a:t>
            </a:r>
          </a:p>
          <a:p>
            <a:pPr marL="285750" indent="-285750">
              <a:lnSpc>
                <a:spcPct val="150000"/>
              </a:lnSpc>
              <a:buFont typeface="Arial" panose="020B0604020202020204" pitchFamily="34" charset="0"/>
              <a:buChar char="•"/>
            </a:pPr>
            <a:r>
              <a:rPr lang="de-DE" sz="1400" i="1" dirty="0">
                <a:solidFill>
                  <a:schemeClr val="tx1"/>
                </a:solidFill>
              </a:rPr>
              <a:t>Was ist bereits erkannt?</a:t>
            </a:r>
          </a:p>
          <a:p>
            <a:pPr marL="285750" indent="-285750">
              <a:lnSpc>
                <a:spcPct val="150000"/>
              </a:lnSpc>
              <a:buFont typeface="Arial" panose="020B0604020202020204" pitchFamily="34" charset="0"/>
              <a:buChar char="•"/>
            </a:pPr>
            <a:r>
              <a:rPr lang="de-DE" sz="1400" i="1" dirty="0">
                <a:solidFill>
                  <a:schemeClr val="tx1"/>
                </a:solidFill>
              </a:rPr>
              <a:t>Was hat dich überrascht? </a:t>
            </a:r>
          </a:p>
          <a:p>
            <a:pPr marL="285750" indent="-285750">
              <a:lnSpc>
                <a:spcPct val="150000"/>
              </a:lnSpc>
              <a:buFont typeface="Arial" panose="020B0604020202020204" pitchFamily="34" charset="0"/>
              <a:buChar char="•"/>
            </a:pPr>
            <a:r>
              <a:rPr lang="de-DE" sz="1400" i="1" dirty="0">
                <a:solidFill>
                  <a:schemeClr val="tx1"/>
                </a:solidFill>
              </a:rPr>
              <a:t>Welche Ziele leitest du daraus für dein eigenes Lehrerhandeln ab?</a:t>
            </a:r>
          </a:p>
        </p:txBody>
      </p:sp>
      <p:pic>
        <p:nvPicPr>
          <p:cNvPr id="8" name="Grafik 7" descr="Klappe">
            <a:extLst>
              <a:ext uri="{FF2B5EF4-FFF2-40B4-BE49-F238E27FC236}">
                <a16:creationId xmlns:a16="http://schemas.microsoft.com/office/drawing/2014/main" id="{038FEEBA-6C54-495E-B117-BBCEBE10EBD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425763">
            <a:off x="1105032" y="1865609"/>
            <a:ext cx="914400" cy="914400"/>
          </a:xfrm>
          <a:prstGeom prst="rect">
            <a:avLst/>
          </a:prstGeom>
        </p:spPr>
      </p:pic>
      <p:sp>
        <p:nvSpPr>
          <p:cNvPr id="9" name="Rechteck 8">
            <a:extLst>
              <a:ext uri="{FF2B5EF4-FFF2-40B4-BE49-F238E27FC236}">
                <a16:creationId xmlns:a16="http://schemas.microsoft.com/office/drawing/2014/main" id="{4E267B7D-6365-4F11-80B7-3A8FF1D909E4}"/>
              </a:ext>
            </a:extLst>
          </p:cNvPr>
          <p:cNvSpPr/>
          <p:nvPr/>
        </p:nvSpPr>
        <p:spPr>
          <a:xfrm>
            <a:off x="179512" y="6381328"/>
            <a:ext cx="2518638" cy="369332"/>
          </a:xfrm>
          <a:prstGeom prst="rect">
            <a:avLst/>
          </a:prstGeom>
        </p:spPr>
        <p:txBody>
          <a:bodyPr wrap="none">
            <a:spAutoFit/>
          </a:bodyPr>
          <a:lstStyle/>
          <a:p>
            <a:r>
              <a:rPr lang="de-DE" dirty="0">
                <a:hlinkClick r:id="rId9"/>
              </a:rPr>
              <a:t>Leitlinie 6 (kinder-4.ch)</a:t>
            </a:r>
            <a:endParaRPr lang="de-DE" dirty="0"/>
          </a:p>
        </p:txBody>
      </p:sp>
      <p:pic>
        <p:nvPicPr>
          <p:cNvPr id="6" name="Grafik 5" descr="Kopf mit Zahnrädern">
            <a:extLst>
              <a:ext uri="{FF2B5EF4-FFF2-40B4-BE49-F238E27FC236}">
                <a16:creationId xmlns:a16="http://schemas.microsoft.com/office/drawing/2014/main" id="{197047A8-E111-4DD9-87EE-CC8F18DB0CE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4402" y="3272436"/>
            <a:ext cx="914400" cy="914400"/>
          </a:xfrm>
          <a:prstGeom prst="rect">
            <a:avLst/>
          </a:prstGeom>
        </p:spPr>
      </p:pic>
    </p:spTree>
    <p:extLst>
      <p:ext uri="{BB962C8B-B14F-4D97-AF65-F5344CB8AC3E}">
        <p14:creationId xmlns:p14="http://schemas.microsoft.com/office/powerpoint/2010/main" val="3914673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711354C-85DB-E9C7-5D2F-9F507921998F}"/>
              </a:ext>
            </a:extLst>
          </p:cNvPr>
          <p:cNvSpPr txBox="1"/>
          <p:nvPr/>
        </p:nvSpPr>
        <p:spPr>
          <a:xfrm>
            <a:off x="250344" y="498163"/>
            <a:ext cx="6120680" cy="615553"/>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3064"/>
                </a:solidFill>
                <a:effectLst/>
                <a:uLnTx/>
                <a:uFillTx/>
                <a:latin typeface="Arial" panose="020B0604020202020204" pitchFamily="34" charset="0"/>
                <a:ea typeface="Microsoft YaHei" panose="020B0503020204020204" pitchFamily="34" charset="-122"/>
                <a:cs typeface="+mn-cs"/>
              </a:rPr>
              <a:t>Durchgängige Sprachbildung</a:t>
            </a: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600" b="0" i="1" u="none" strike="noStrike" kern="1200" cap="none" spc="0" normalizeH="0" baseline="0" noProof="0" dirty="0">
                <a:ln>
                  <a:noFill/>
                </a:ln>
                <a:solidFill>
                  <a:srgbClr val="003064"/>
                </a:solidFill>
                <a:effectLst/>
                <a:uLnTx/>
                <a:uFillTx/>
                <a:latin typeface="Arial" panose="020B0604020202020204" pitchFamily="34" charset="0"/>
                <a:ea typeface="Microsoft YaHei" panose="020B0503020204020204" pitchFamily="34" charset="-122"/>
                <a:cs typeface="+mn-cs"/>
              </a:rPr>
              <a:t>… Zusammenfassung …</a:t>
            </a:r>
          </a:p>
        </p:txBody>
      </p:sp>
      <p:pic>
        <p:nvPicPr>
          <p:cNvPr id="5" name="Grafik 4" descr="Volltreffer">
            <a:extLst>
              <a:ext uri="{FF2B5EF4-FFF2-40B4-BE49-F238E27FC236}">
                <a16:creationId xmlns:a16="http://schemas.microsoft.com/office/drawing/2014/main" id="{153F4C52-AE5B-4914-8878-57E387186C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91251" y="4221088"/>
            <a:ext cx="2232248" cy="2232248"/>
          </a:xfrm>
          <a:prstGeom prst="rect">
            <a:avLst/>
          </a:prstGeom>
        </p:spPr>
      </p:pic>
      <p:sp>
        <p:nvSpPr>
          <p:cNvPr id="8" name="Textfeld 7">
            <a:extLst>
              <a:ext uri="{FF2B5EF4-FFF2-40B4-BE49-F238E27FC236}">
                <a16:creationId xmlns:a16="http://schemas.microsoft.com/office/drawing/2014/main" id="{F83AC431-2176-4D78-87C8-F040381B5B00}"/>
              </a:ext>
            </a:extLst>
          </p:cNvPr>
          <p:cNvSpPr txBox="1"/>
          <p:nvPr/>
        </p:nvSpPr>
        <p:spPr>
          <a:xfrm>
            <a:off x="250344" y="1844824"/>
            <a:ext cx="8210088" cy="3370666"/>
          </a:xfrm>
          <a:prstGeom prst="rect">
            <a:avLst/>
          </a:prstGeom>
          <a:noFill/>
        </p:spPr>
        <p:txBody>
          <a:bodyPr wrap="square" rtlCol="0">
            <a:spAutoFit/>
          </a:bodyPr>
          <a:lstStyle/>
          <a:p>
            <a:pPr lvl="0">
              <a:lnSpc>
                <a:spcPct val="150000"/>
              </a:lnSpc>
              <a:defRPr/>
            </a:pPr>
            <a:r>
              <a:rPr lang="de-DE" sz="1600" b="1" dirty="0">
                <a:solidFill>
                  <a:schemeClr val="tx1"/>
                </a:solidFill>
                <a:highlight>
                  <a:srgbClr val="FFFF00"/>
                </a:highlight>
              </a:rPr>
              <a:t>Warum benötigen wir sprachsensiblen Fachunterricht / Durchgängige Sprachbildung?</a:t>
            </a:r>
          </a:p>
          <a:p>
            <a:pPr lvl="0">
              <a:lnSpc>
                <a:spcPct val="150000"/>
              </a:lnSpc>
              <a:defRPr/>
            </a:pPr>
            <a:endParaRPr lang="de-DE" sz="1600" dirty="0">
              <a:solidFill>
                <a:schemeClr val="tx1"/>
              </a:solidFill>
            </a:endParaRPr>
          </a:p>
          <a:p>
            <a:pPr marL="285750" lvl="0" indent="-285750">
              <a:lnSpc>
                <a:spcPct val="150000"/>
              </a:lnSpc>
              <a:buFont typeface="Arial" panose="020B0604020202020204" pitchFamily="34" charset="0"/>
              <a:buChar char="•"/>
              <a:defRPr/>
            </a:pPr>
            <a:r>
              <a:rPr lang="de-DE" sz="1600" b="1" dirty="0">
                <a:solidFill>
                  <a:schemeClr val="tx1"/>
                </a:solidFill>
                <a:highlight>
                  <a:srgbClr val="FF0000"/>
                </a:highlight>
              </a:rPr>
              <a:t>Erhöhung der Bildungschancen aller Kinder und Jugendlichen unabhängig von ihrer sozialen, sprachlichen und kulturellen Herkunft (!!!)</a:t>
            </a:r>
          </a:p>
          <a:p>
            <a:pPr marL="285750" lvl="0" indent="-285750">
              <a:lnSpc>
                <a:spcPct val="150000"/>
              </a:lnSpc>
              <a:buFont typeface="Arial" panose="020B0604020202020204" pitchFamily="34" charset="0"/>
              <a:buChar char="•"/>
              <a:defRPr/>
            </a:pPr>
            <a:r>
              <a:rPr lang="de-DE" sz="1600" dirty="0">
                <a:solidFill>
                  <a:schemeClr val="tx1"/>
                </a:solidFill>
              </a:rPr>
              <a:t>Reduzierung der </a:t>
            </a:r>
            <a:r>
              <a:rPr lang="de-DE" sz="1600" b="1" dirty="0">
                <a:solidFill>
                  <a:schemeClr val="tx1"/>
                </a:solidFill>
              </a:rPr>
              <a:t>Schulabbrecher- und </a:t>
            </a:r>
            <a:r>
              <a:rPr lang="de-DE" sz="1600" b="1" dirty="0" err="1">
                <a:solidFill>
                  <a:schemeClr val="tx1"/>
                </a:solidFill>
              </a:rPr>
              <a:t>Wiederholerquote</a:t>
            </a:r>
            <a:r>
              <a:rPr lang="de-DE" sz="1600" b="1" dirty="0">
                <a:solidFill>
                  <a:schemeClr val="tx1"/>
                </a:solidFill>
              </a:rPr>
              <a:t> </a:t>
            </a:r>
          </a:p>
          <a:p>
            <a:pPr marL="285750" lvl="0" indent="-285750">
              <a:lnSpc>
                <a:spcPct val="150000"/>
              </a:lnSpc>
              <a:buFont typeface="Arial" panose="020B0604020202020204" pitchFamily="34" charset="0"/>
              <a:buChar char="•"/>
              <a:defRPr/>
            </a:pPr>
            <a:r>
              <a:rPr lang="de-DE" sz="1600" dirty="0">
                <a:solidFill>
                  <a:schemeClr val="tx1"/>
                </a:solidFill>
              </a:rPr>
              <a:t>Erhöhung des Anteils von SuS mit Migrationshintergrund </a:t>
            </a:r>
            <a:r>
              <a:rPr lang="de-DE" sz="1600" b="1" dirty="0">
                <a:solidFill>
                  <a:schemeClr val="tx1"/>
                </a:solidFill>
              </a:rPr>
              <a:t>an höheren Schulabschlüssen </a:t>
            </a:r>
          </a:p>
          <a:p>
            <a:pPr marL="285750" lvl="0" indent="-285750">
              <a:lnSpc>
                <a:spcPct val="150000"/>
              </a:lnSpc>
              <a:buFont typeface="Arial" panose="020B0604020202020204" pitchFamily="34" charset="0"/>
              <a:buChar char="•"/>
              <a:defRPr/>
            </a:pPr>
            <a:r>
              <a:rPr lang="de-DE" sz="1600" b="1" dirty="0">
                <a:solidFill>
                  <a:schemeClr val="tx1"/>
                </a:solidFill>
              </a:rPr>
              <a:t>Fachsprachliches kommunizieren </a:t>
            </a:r>
            <a:r>
              <a:rPr lang="de-DE" sz="1600" dirty="0">
                <a:solidFill>
                  <a:schemeClr val="tx1"/>
                </a:solidFill>
              </a:rPr>
              <a:t>ermöglichen</a:t>
            </a:r>
            <a:endParaRPr kumimoji="0" lang="de-DE" sz="1600" b="0" i="0" u="none" strike="noStrike" kern="120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3419067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213DE-A8BB-DABD-EC07-A79A689D7DC9}"/>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AC8626EA-1889-B75F-3579-EFACD9B4E1A6}"/>
              </a:ext>
            </a:extLst>
          </p:cNvPr>
          <p:cNvSpPr>
            <a:spLocks noGrp="1"/>
          </p:cNvSpPr>
          <p:nvPr>
            <p:ph type="ftr" sz="quarter" idx="10"/>
          </p:nvPr>
        </p:nvSpPr>
        <p:spPr>
          <a:xfrm>
            <a:off x="179512" y="6453336"/>
            <a:ext cx="7848600" cy="476250"/>
          </a:xfrm>
        </p:spPr>
        <p:txBody>
          <a:bodyPr/>
          <a:lstStyle/>
          <a:p>
            <a:pPr>
              <a:defRPr/>
            </a:pPr>
            <a:r>
              <a:rPr lang="de-DE" dirty="0"/>
              <a:t>S, Sebastian Marcks, Kronshagen, 9.11.2016</a:t>
            </a:r>
          </a:p>
        </p:txBody>
      </p:sp>
      <p:sp>
        <p:nvSpPr>
          <p:cNvPr id="3" name="Textfeld 2">
            <a:extLst>
              <a:ext uri="{FF2B5EF4-FFF2-40B4-BE49-F238E27FC236}">
                <a16:creationId xmlns:a16="http://schemas.microsoft.com/office/drawing/2014/main" id="{B6CBAA67-E25E-1318-1690-E8FA5D6822E2}"/>
              </a:ext>
            </a:extLst>
          </p:cNvPr>
          <p:cNvSpPr txBox="1"/>
          <p:nvPr/>
        </p:nvSpPr>
        <p:spPr>
          <a:xfrm>
            <a:off x="190226" y="692696"/>
            <a:ext cx="6408712" cy="707886"/>
          </a:xfrm>
          <a:prstGeom prst="rect">
            <a:avLst/>
          </a:prstGeom>
          <a:noFill/>
        </p:spPr>
        <p:txBody>
          <a:bodyPr wrap="square" rtlCol="0">
            <a:spAutoFit/>
          </a:bodyPr>
          <a:lstStyle/>
          <a:p>
            <a:r>
              <a:rPr lang="de-DE" sz="2000" b="1" dirty="0">
                <a:solidFill>
                  <a:schemeClr val="tx1"/>
                </a:solidFill>
              </a:rPr>
              <a:t>Vorbereitung – Hospitation</a:t>
            </a:r>
          </a:p>
          <a:p>
            <a:r>
              <a:rPr lang="de-DE" sz="2000" dirty="0">
                <a:solidFill>
                  <a:schemeClr val="tx1"/>
                </a:solidFill>
              </a:rPr>
              <a:t>(Beobachtungsschwerpunkt?)</a:t>
            </a:r>
          </a:p>
        </p:txBody>
      </p:sp>
      <p:graphicFrame>
        <p:nvGraphicFramePr>
          <p:cNvPr id="5" name="Diagramm 4">
            <a:extLst>
              <a:ext uri="{FF2B5EF4-FFF2-40B4-BE49-F238E27FC236}">
                <a16:creationId xmlns:a16="http://schemas.microsoft.com/office/drawing/2014/main" id="{5D344695-0271-32C3-E598-A0678D9CE25A}"/>
              </a:ext>
            </a:extLst>
          </p:cNvPr>
          <p:cNvGraphicFramePr/>
          <p:nvPr/>
        </p:nvGraphicFramePr>
        <p:xfrm>
          <a:off x="1143399" y="1866925"/>
          <a:ext cx="727280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feld 3">
            <a:extLst>
              <a:ext uri="{FF2B5EF4-FFF2-40B4-BE49-F238E27FC236}">
                <a16:creationId xmlns:a16="http://schemas.microsoft.com/office/drawing/2014/main" id="{3F2B4FE5-D8C3-3237-F5EB-65CEE21A073F}"/>
              </a:ext>
            </a:extLst>
          </p:cNvPr>
          <p:cNvSpPr txBox="1"/>
          <p:nvPr/>
        </p:nvSpPr>
        <p:spPr>
          <a:xfrm>
            <a:off x="1143399" y="1772816"/>
            <a:ext cx="5876873" cy="646331"/>
          </a:xfrm>
          <a:prstGeom prst="rect">
            <a:avLst/>
          </a:prstGeom>
          <a:solidFill>
            <a:schemeClr val="tx1">
              <a:lumMod val="90000"/>
              <a:lumOff val="10000"/>
            </a:schemeClr>
          </a:solidFill>
        </p:spPr>
        <p:txBody>
          <a:bodyPr wrap="square" rtlCol="0">
            <a:spAutoFit/>
          </a:bodyPr>
          <a:lstStyle/>
          <a:p>
            <a:pPr marL="285750" indent="-285750">
              <a:buFont typeface="Arial" panose="020B0604020202020204" pitchFamily="34" charset="0"/>
              <a:buChar char="•"/>
            </a:pPr>
            <a:r>
              <a:rPr lang="de-DE" dirty="0"/>
              <a:t>Einteilung der Gruppen</a:t>
            </a:r>
          </a:p>
          <a:p>
            <a:pPr marL="285750" indent="-285750">
              <a:buFont typeface="Arial" panose="020B0604020202020204" pitchFamily="34" charset="0"/>
              <a:buChar char="•"/>
            </a:pPr>
            <a:r>
              <a:rPr lang="de-DE" dirty="0"/>
              <a:t>Unterrichtsfeedbackbogen Tiefenstrukturen (</a:t>
            </a:r>
            <a:r>
              <a:rPr lang="de-DE" dirty="0" err="1"/>
              <a:t>moodle</a:t>
            </a:r>
            <a:r>
              <a:rPr lang="de-DE" dirty="0"/>
              <a:t>)</a:t>
            </a:r>
          </a:p>
        </p:txBody>
      </p:sp>
    </p:spTree>
    <p:extLst>
      <p:ext uri="{BB962C8B-B14F-4D97-AF65-F5344CB8AC3E}">
        <p14:creationId xmlns:p14="http://schemas.microsoft.com/office/powerpoint/2010/main" val="2605370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B0498-709C-64A8-3C27-8086057C9CB0}"/>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EEBC170D-DA91-EC89-8021-F024F0A2608E}"/>
              </a:ext>
            </a:extLst>
          </p:cNvPr>
          <p:cNvSpPr>
            <a:spLocks noGrp="1"/>
          </p:cNvSpPr>
          <p:nvPr>
            <p:ph type="ftr" sz="quarter" idx="10"/>
          </p:nvPr>
        </p:nvSpPr>
        <p:spPr/>
        <p:txBody>
          <a:bodyPr/>
          <a:lstStyle/>
          <a:p>
            <a:pPr>
              <a:defRPr/>
            </a:pPr>
            <a:r>
              <a:rPr lang="de-DE" dirty="0"/>
              <a:t>Schulrecht </a:t>
            </a:r>
            <a:r>
              <a:rPr lang="de-DE" dirty="0" err="1"/>
              <a:t>Gym</a:t>
            </a:r>
            <a:r>
              <a:rPr lang="de-DE" dirty="0"/>
              <a:t>/</a:t>
            </a:r>
            <a:r>
              <a:rPr lang="de-DE" dirty="0" err="1"/>
              <a:t>GemS</a:t>
            </a:r>
            <a:r>
              <a:rPr lang="de-DE" dirty="0"/>
              <a:t>, Sebastian Marcks, Kronshagen, 9.11.2016</a:t>
            </a:r>
          </a:p>
        </p:txBody>
      </p:sp>
      <p:graphicFrame>
        <p:nvGraphicFramePr>
          <p:cNvPr id="3" name="Diagramm 2">
            <a:extLst>
              <a:ext uri="{FF2B5EF4-FFF2-40B4-BE49-F238E27FC236}">
                <a16:creationId xmlns:a16="http://schemas.microsoft.com/office/drawing/2014/main" id="{042DA48F-48C0-F9D1-3B18-55844C848719}"/>
              </a:ext>
            </a:extLst>
          </p:cNvPr>
          <p:cNvGraphicFramePr/>
          <p:nvPr/>
        </p:nvGraphicFramePr>
        <p:xfrm>
          <a:off x="3444110" y="2735064"/>
          <a:ext cx="3720178" cy="1448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feld 3">
            <a:extLst>
              <a:ext uri="{FF2B5EF4-FFF2-40B4-BE49-F238E27FC236}">
                <a16:creationId xmlns:a16="http://schemas.microsoft.com/office/drawing/2014/main" id="{FE413536-5E6E-D5AF-142C-698B1DB57633}"/>
              </a:ext>
            </a:extLst>
          </p:cNvPr>
          <p:cNvSpPr txBox="1"/>
          <p:nvPr/>
        </p:nvSpPr>
        <p:spPr>
          <a:xfrm>
            <a:off x="539552" y="603084"/>
            <a:ext cx="4896544" cy="400110"/>
          </a:xfrm>
          <a:prstGeom prst="rect">
            <a:avLst/>
          </a:prstGeom>
          <a:noFill/>
        </p:spPr>
        <p:txBody>
          <a:bodyPr wrap="square" rtlCol="0">
            <a:spAutoFit/>
          </a:bodyPr>
          <a:lstStyle/>
          <a:p>
            <a:r>
              <a:rPr lang="de-DE" sz="2000" b="1" dirty="0">
                <a:solidFill>
                  <a:schemeClr val="tx1"/>
                </a:solidFill>
              </a:rPr>
              <a:t>Hospitation = kollegiale Fallberatung</a:t>
            </a:r>
          </a:p>
        </p:txBody>
      </p:sp>
      <p:pic>
        <p:nvPicPr>
          <p:cNvPr id="5" name="Grafik 4" descr="Verbindungen">
            <a:extLst>
              <a:ext uri="{FF2B5EF4-FFF2-40B4-BE49-F238E27FC236}">
                <a16:creationId xmlns:a16="http://schemas.microsoft.com/office/drawing/2014/main" id="{9D0948EA-593C-DEC6-43AA-EEB4DC7F3D0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59824" y="5483757"/>
            <a:ext cx="1584176" cy="1584176"/>
          </a:xfrm>
          <a:prstGeom prst="rect">
            <a:avLst/>
          </a:prstGeom>
        </p:spPr>
      </p:pic>
      <p:sp>
        <p:nvSpPr>
          <p:cNvPr id="6" name="Textfeld 5">
            <a:extLst>
              <a:ext uri="{FF2B5EF4-FFF2-40B4-BE49-F238E27FC236}">
                <a16:creationId xmlns:a16="http://schemas.microsoft.com/office/drawing/2014/main" id="{A7DCB14A-404B-61A3-CEE1-1E13EAE96A11}"/>
              </a:ext>
            </a:extLst>
          </p:cNvPr>
          <p:cNvSpPr txBox="1"/>
          <p:nvPr/>
        </p:nvSpPr>
        <p:spPr>
          <a:xfrm>
            <a:off x="323528" y="3109139"/>
            <a:ext cx="4376694" cy="577850"/>
          </a:xfrm>
          <a:prstGeom prst="rect">
            <a:avLst/>
          </a:prstGeom>
          <a:noFill/>
        </p:spPr>
        <p:txBody>
          <a:bodyPr wrap="square" rtlCol="0">
            <a:spAutoFit/>
          </a:bodyPr>
          <a:lstStyle/>
          <a:p>
            <a:pPr>
              <a:lnSpc>
                <a:spcPct val="150000"/>
              </a:lnSpc>
            </a:pPr>
            <a:r>
              <a:rPr lang="de-DE" sz="2400" dirty="0">
                <a:solidFill>
                  <a:schemeClr val="tx1"/>
                </a:solidFill>
              </a:rPr>
              <a:t>2. Positive Runde</a:t>
            </a:r>
          </a:p>
        </p:txBody>
      </p:sp>
      <p:sp>
        <p:nvSpPr>
          <p:cNvPr id="7" name="Textfeld 6">
            <a:extLst>
              <a:ext uri="{FF2B5EF4-FFF2-40B4-BE49-F238E27FC236}">
                <a16:creationId xmlns:a16="http://schemas.microsoft.com/office/drawing/2014/main" id="{1E33BCE4-6404-573A-285B-EDD4C9F064B6}"/>
              </a:ext>
            </a:extLst>
          </p:cNvPr>
          <p:cNvSpPr txBox="1"/>
          <p:nvPr/>
        </p:nvSpPr>
        <p:spPr>
          <a:xfrm>
            <a:off x="323528" y="4177378"/>
            <a:ext cx="8568952" cy="577850"/>
          </a:xfrm>
          <a:prstGeom prst="rect">
            <a:avLst/>
          </a:prstGeom>
          <a:noFill/>
        </p:spPr>
        <p:txBody>
          <a:bodyPr wrap="square" rtlCol="0">
            <a:spAutoFit/>
          </a:bodyPr>
          <a:lstStyle/>
          <a:p>
            <a:pPr>
              <a:lnSpc>
                <a:spcPct val="150000"/>
              </a:lnSpc>
            </a:pPr>
            <a:r>
              <a:rPr lang="de-DE" sz="2400" dirty="0">
                <a:solidFill>
                  <a:schemeClr val="tx1"/>
                </a:solidFill>
              </a:rPr>
              <a:t>3. Feedback mit Beobachtungsschwerpunkten</a:t>
            </a:r>
          </a:p>
        </p:txBody>
      </p:sp>
      <p:sp>
        <p:nvSpPr>
          <p:cNvPr id="8" name="Textfeld 7">
            <a:extLst>
              <a:ext uri="{FF2B5EF4-FFF2-40B4-BE49-F238E27FC236}">
                <a16:creationId xmlns:a16="http://schemas.microsoft.com/office/drawing/2014/main" id="{0D6D0D52-DBFB-AFF8-40A2-FF97EBD23E7F}"/>
              </a:ext>
            </a:extLst>
          </p:cNvPr>
          <p:cNvSpPr txBox="1"/>
          <p:nvPr/>
        </p:nvSpPr>
        <p:spPr>
          <a:xfrm>
            <a:off x="707806" y="4786347"/>
            <a:ext cx="5472608" cy="830997"/>
          </a:xfrm>
          <a:prstGeom prst="rect">
            <a:avLst/>
          </a:prstGeom>
          <a:noFill/>
        </p:spPr>
        <p:txBody>
          <a:bodyPr wrap="square" rtlCol="0">
            <a:spAutoFit/>
          </a:bodyPr>
          <a:lstStyle/>
          <a:p>
            <a:r>
              <a:rPr lang="de-DE" sz="2400" b="1" dirty="0">
                <a:solidFill>
                  <a:schemeClr val="tx1"/>
                </a:solidFill>
                <a:sym typeface="Wingdings" panose="05000000000000000000" pitchFamily="2" charset="2"/>
              </a:rPr>
              <a:t> Tiefenstrukturen</a:t>
            </a:r>
          </a:p>
          <a:p>
            <a:r>
              <a:rPr lang="de-DE" sz="2400" b="1" dirty="0">
                <a:solidFill>
                  <a:schemeClr val="tx1"/>
                </a:solidFill>
                <a:sym typeface="Wingdings" panose="05000000000000000000" pitchFamily="2" charset="2"/>
              </a:rPr>
              <a:t> </a:t>
            </a:r>
            <a:r>
              <a:rPr lang="de-DE" sz="2400" b="1" dirty="0">
                <a:solidFill>
                  <a:schemeClr val="tx1"/>
                </a:solidFill>
              </a:rPr>
              <a:t>Tipp- und Topkarten</a:t>
            </a:r>
          </a:p>
        </p:txBody>
      </p:sp>
      <p:sp>
        <p:nvSpPr>
          <p:cNvPr id="9" name="Textfeld 8">
            <a:extLst>
              <a:ext uri="{FF2B5EF4-FFF2-40B4-BE49-F238E27FC236}">
                <a16:creationId xmlns:a16="http://schemas.microsoft.com/office/drawing/2014/main" id="{F57ECF6F-4131-305B-7093-02F3A7B8569D}"/>
              </a:ext>
            </a:extLst>
          </p:cNvPr>
          <p:cNvSpPr txBox="1"/>
          <p:nvPr/>
        </p:nvSpPr>
        <p:spPr>
          <a:xfrm>
            <a:off x="323528" y="2238140"/>
            <a:ext cx="3384376" cy="461665"/>
          </a:xfrm>
          <a:prstGeom prst="rect">
            <a:avLst/>
          </a:prstGeom>
          <a:noFill/>
        </p:spPr>
        <p:txBody>
          <a:bodyPr wrap="square" rtlCol="0">
            <a:spAutoFit/>
          </a:bodyPr>
          <a:lstStyle/>
          <a:p>
            <a:r>
              <a:rPr lang="de-DE" sz="2400" dirty="0">
                <a:solidFill>
                  <a:schemeClr val="tx1"/>
                </a:solidFill>
              </a:rPr>
              <a:t>1. Reflexion</a:t>
            </a:r>
          </a:p>
        </p:txBody>
      </p:sp>
    </p:spTree>
    <p:extLst>
      <p:ext uri="{BB962C8B-B14F-4D97-AF65-F5344CB8AC3E}">
        <p14:creationId xmlns:p14="http://schemas.microsoft.com/office/powerpoint/2010/main" val="1462338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6AACA-0DC7-CE2A-9477-03947AF4D952}"/>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C1B5FBB-2A16-A0E0-0332-AD1CF776D93B}"/>
              </a:ext>
            </a:extLst>
          </p:cNvPr>
          <p:cNvSpPr>
            <a:spLocks noGrp="1"/>
          </p:cNvSpPr>
          <p:nvPr>
            <p:ph type="ftr" sz="quarter" idx="10"/>
          </p:nvPr>
        </p:nvSpPr>
        <p:spPr/>
        <p:txBody>
          <a:bodyPr/>
          <a:lstStyle/>
          <a:p>
            <a:pPr>
              <a:defRPr/>
            </a:pPr>
            <a:r>
              <a:rPr lang="de-DE"/>
              <a:t>Schulrecht Gym/GemS, Sebastian Marcks, Kronshagen, 9.11.2016</a:t>
            </a:r>
            <a:endParaRPr lang="de-DE" dirty="0"/>
          </a:p>
        </p:txBody>
      </p:sp>
      <p:pic>
        <p:nvPicPr>
          <p:cNvPr id="4" name="Grafik 3" descr="Kaffee Silhouette">
            <a:extLst>
              <a:ext uri="{FF2B5EF4-FFF2-40B4-BE49-F238E27FC236}">
                <a16:creationId xmlns:a16="http://schemas.microsoft.com/office/drawing/2014/main" id="{C6CD4780-0D02-BF88-E4D9-F2FAF642F1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19872" y="2708920"/>
            <a:ext cx="2041376" cy="2041376"/>
          </a:xfrm>
          <a:prstGeom prst="rect">
            <a:avLst/>
          </a:prstGeom>
        </p:spPr>
      </p:pic>
    </p:spTree>
    <p:extLst>
      <p:ext uri="{BB962C8B-B14F-4D97-AF65-F5344CB8AC3E}">
        <p14:creationId xmlns:p14="http://schemas.microsoft.com/office/powerpoint/2010/main" val="1088545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DF0D256-B827-4FE0-B91C-5FE8EDC7C898}"/>
              </a:ext>
            </a:extLst>
          </p:cNvPr>
          <p:cNvSpPr txBox="1"/>
          <p:nvPr/>
        </p:nvSpPr>
        <p:spPr>
          <a:xfrm>
            <a:off x="429002" y="499071"/>
            <a:ext cx="5832648" cy="1954894"/>
          </a:xfrm>
          <a:prstGeom prst="rect">
            <a:avLst/>
          </a:prstGeom>
          <a:noFill/>
        </p:spPr>
        <p:txBody>
          <a:bodyPr wrap="square" rtlCol="0">
            <a:spAutoFit/>
          </a:bodyPr>
          <a:lstStyle/>
          <a:p>
            <a:r>
              <a:rPr lang="de-DE" sz="2000" b="1" dirty="0">
                <a:solidFill>
                  <a:schemeClr val="tx1"/>
                </a:solidFill>
              </a:rPr>
              <a:t>Durchgängige Sprachbildung</a:t>
            </a:r>
          </a:p>
          <a:p>
            <a:r>
              <a:rPr lang="de-DE" sz="1600" i="1" dirty="0">
                <a:solidFill>
                  <a:schemeClr val="tx1"/>
                </a:solidFill>
              </a:rPr>
              <a:t>Starke Sprache – Schwache Sprache</a:t>
            </a:r>
          </a:p>
          <a:p>
            <a:endParaRPr lang="de-DE" sz="2000" b="1" dirty="0">
              <a:solidFill>
                <a:schemeClr val="tx1"/>
              </a:solidFill>
            </a:endParaRPr>
          </a:p>
          <a:p>
            <a:endParaRPr lang="de-DE" sz="2000" b="1" dirty="0">
              <a:solidFill>
                <a:schemeClr val="tx1"/>
              </a:solidFill>
            </a:endParaRPr>
          </a:p>
          <a:p>
            <a:pPr marL="285750" indent="-285750">
              <a:lnSpc>
                <a:spcPct val="150000"/>
              </a:lnSpc>
              <a:buFont typeface="Arial" panose="020B0604020202020204" pitchFamily="34" charset="0"/>
              <a:buChar char="•"/>
            </a:pPr>
            <a:r>
              <a:rPr lang="de-DE" sz="1600" i="1" dirty="0">
                <a:solidFill>
                  <a:schemeClr val="tx1"/>
                </a:solidFill>
              </a:rPr>
              <a:t>Diskutiert die Impulse in der Gruppe.</a:t>
            </a:r>
          </a:p>
          <a:p>
            <a:pPr marL="285750" indent="-285750">
              <a:lnSpc>
                <a:spcPct val="150000"/>
              </a:lnSpc>
              <a:buFont typeface="Arial" panose="020B0604020202020204" pitchFamily="34" charset="0"/>
              <a:buChar char="•"/>
            </a:pPr>
            <a:r>
              <a:rPr lang="de-DE" sz="1600" i="1" dirty="0">
                <a:solidFill>
                  <a:schemeClr val="tx1"/>
                </a:solidFill>
              </a:rPr>
              <a:t>Präsentiert eure Antworten im Plenum.</a:t>
            </a:r>
          </a:p>
        </p:txBody>
      </p:sp>
      <p:graphicFrame>
        <p:nvGraphicFramePr>
          <p:cNvPr id="5" name="Diagramm 4">
            <a:extLst>
              <a:ext uri="{FF2B5EF4-FFF2-40B4-BE49-F238E27FC236}">
                <a16:creationId xmlns:a16="http://schemas.microsoft.com/office/drawing/2014/main" id="{F22F064A-C549-44C0-8EF5-2E96DB3A4450}"/>
              </a:ext>
            </a:extLst>
          </p:cNvPr>
          <p:cNvGraphicFramePr/>
          <p:nvPr/>
        </p:nvGraphicFramePr>
        <p:xfrm>
          <a:off x="6084168" y="964690"/>
          <a:ext cx="2880320" cy="1489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hteck 2">
            <a:extLst>
              <a:ext uri="{FF2B5EF4-FFF2-40B4-BE49-F238E27FC236}">
                <a16:creationId xmlns:a16="http://schemas.microsoft.com/office/drawing/2014/main" id="{E0572018-104B-4749-961E-F5413D6F5274}"/>
              </a:ext>
            </a:extLst>
          </p:cNvPr>
          <p:cNvSpPr/>
          <p:nvPr/>
        </p:nvSpPr>
        <p:spPr>
          <a:xfrm>
            <a:off x="1375208" y="2665635"/>
            <a:ext cx="6393583" cy="3382144"/>
          </a:xfrm>
          <a:prstGeom prst="rect">
            <a:avLst/>
          </a:prstGeom>
        </p:spPr>
        <p:txBody>
          <a:bodyPr wrap="square">
            <a:spAutoFit/>
          </a:bodyPr>
          <a:lstStyle/>
          <a:p>
            <a:pPr marL="285750" indent="-285750">
              <a:lnSpc>
                <a:spcPct val="150000"/>
              </a:lnSpc>
              <a:buFont typeface="Arial" panose="020B0604020202020204" pitchFamily="34" charset="0"/>
              <a:buChar char="•"/>
            </a:pPr>
            <a:r>
              <a:rPr lang="de-DE" sz="1200" i="1" dirty="0">
                <a:solidFill>
                  <a:schemeClr val="tx1"/>
                </a:solidFill>
              </a:rPr>
              <a:t>Inwiefern wird </a:t>
            </a:r>
            <a:r>
              <a:rPr lang="de-DE" sz="1200" b="1" i="1" dirty="0">
                <a:solidFill>
                  <a:schemeClr val="tx1"/>
                </a:solidFill>
              </a:rPr>
              <a:t>die starke Sprache der Kinder</a:t>
            </a:r>
            <a:r>
              <a:rPr lang="de-DE" sz="1200" i="1" dirty="0">
                <a:solidFill>
                  <a:schemeClr val="tx1"/>
                </a:solidFill>
              </a:rPr>
              <a:t> an eurer Schule / in eurem Unterricht akzeptiert? </a:t>
            </a:r>
          </a:p>
          <a:p>
            <a:pPr marL="285750" indent="-285750">
              <a:lnSpc>
                <a:spcPct val="150000"/>
              </a:lnSpc>
              <a:buFont typeface="Arial" panose="020B0604020202020204" pitchFamily="34" charset="0"/>
              <a:buChar char="•"/>
            </a:pPr>
            <a:r>
              <a:rPr lang="de-DE" sz="1200" i="1" dirty="0">
                <a:solidFill>
                  <a:schemeClr val="tx1"/>
                </a:solidFill>
              </a:rPr>
              <a:t>Darf auf dem Schulhof/im Unterricht nur Deutsch gesprochen werden? Wie steht ihr dazu? </a:t>
            </a:r>
          </a:p>
          <a:p>
            <a:pPr marL="285750" indent="-285750">
              <a:lnSpc>
                <a:spcPct val="150000"/>
              </a:lnSpc>
              <a:buFont typeface="Arial" panose="020B0604020202020204" pitchFamily="34" charset="0"/>
              <a:buChar char="•"/>
            </a:pPr>
            <a:endParaRPr lang="de-DE" sz="1200" i="1" dirty="0">
              <a:solidFill>
                <a:schemeClr val="tx1"/>
              </a:solidFill>
            </a:endParaRPr>
          </a:p>
          <a:p>
            <a:pPr marL="285750" indent="-285750">
              <a:lnSpc>
                <a:spcPct val="150000"/>
              </a:lnSpc>
              <a:buFont typeface="Arial" panose="020B0604020202020204" pitchFamily="34" charset="0"/>
              <a:buChar char="•"/>
            </a:pPr>
            <a:r>
              <a:rPr lang="de-DE" sz="1200" i="1" dirty="0">
                <a:solidFill>
                  <a:schemeClr val="tx1"/>
                </a:solidFill>
              </a:rPr>
              <a:t>Dürfen Lernende ihr Handy nutzen, um Tafelbilder zu übersetzen?</a:t>
            </a:r>
          </a:p>
          <a:p>
            <a:pPr marL="285750" indent="-285750">
              <a:lnSpc>
                <a:spcPct val="150000"/>
              </a:lnSpc>
              <a:buFont typeface="Arial" panose="020B0604020202020204" pitchFamily="34" charset="0"/>
              <a:buChar char="•"/>
            </a:pPr>
            <a:endParaRPr lang="de-DE" sz="1200" i="1" dirty="0">
              <a:solidFill>
                <a:schemeClr val="tx1"/>
              </a:solidFill>
            </a:endParaRPr>
          </a:p>
          <a:p>
            <a:pPr marL="285750" indent="-285750">
              <a:lnSpc>
                <a:spcPct val="150000"/>
              </a:lnSpc>
              <a:buFont typeface="Arial" panose="020B0604020202020204" pitchFamily="34" charset="0"/>
              <a:buChar char="•"/>
            </a:pPr>
            <a:r>
              <a:rPr lang="de-DE" sz="1200" i="1" dirty="0">
                <a:solidFill>
                  <a:schemeClr val="tx1"/>
                </a:solidFill>
              </a:rPr>
              <a:t>Dürfen Lernende ihre Gedanken erst in der starken Sprache formulieren, bevor sie diese übersetzen?</a:t>
            </a:r>
          </a:p>
          <a:p>
            <a:pPr marL="285750" indent="-285750">
              <a:lnSpc>
                <a:spcPct val="150000"/>
              </a:lnSpc>
              <a:buFont typeface="Arial" panose="020B0604020202020204" pitchFamily="34" charset="0"/>
              <a:buChar char="•"/>
            </a:pPr>
            <a:endParaRPr lang="de-DE" sz="1200" i="1" dirty="0">
              <a:solidFill>
                <a:schemeClr val="tx1"/>
              </a:solidFill>
            </a:endParaRPr>
          </a:p>
          <a:p>
            <a:pPr marL="285750" indent="-285750">
              <a:lnSpc>
                <a:spcPct val="150000"/>
              </a:lnSpc>
              <a:buFont typeface="Arial" panose="020B0604020202020204" pitchFamily="34" charset="0"/>
              <a:buChar char="•"/>
            </a:pPr>
            <a:r>
              <a:rPr lang="de-DE" sz="1200" b="1" i="1" dirty="0">
                <a:solidFill>
                  <a:schemeClr val="tx1"/>
                </a:solidFill>
              </a:rPr>
              <a:t>Die Sprache aller Kinder wertschätzen</a:t>
            </a:r>
            <a:r>
              <a:rPr lang="de-DE" sz="1200" i="1" dirty="0">
                <a:solidFill>
                  <a:schemeClr val="tx1"/>
                </a:solidFill>
              </a:rPr>
              <a:t>, wie kann das in eurem Fach gelingen? (Konkrete Handlungstipps!)</a:t>
            </a:r>
          </a:p>
        </p:txBody>
      </p:sp>
      <p:sp>
        <p:nvSpPr>
          <p:cNvPr id="9" name="Rechteck 8">
            <a:extLst>
              <a:ext uri="{FF2B5EF4-FFF2-40B4-BE49-F238E27FC236}">
                <a16:creationId xmlns:a16="http://schemas.microsoft.com/office/drawing/2014/main" id="{4E267B7D-6365-4F11-80B7-3A8FF1D909E4}"/>
              </a:ext>
            </a:extLst>
          </p:cNvPr>
          <p:cNvSpPr/>
          <p:nvPr/>
        </p:nvSpPr>
        <p:spPr>
          <a:xfrm>
            <a:off x="179512" y="6381328"/>
            <a:ext cx="2518638" cy="369332"/>
          </a:xfrm>
          <a:prstGeom prst="rect">
            <a:avLst/>
          </a:prstGeom>
        </p:spPr>
        <p:txBody>
          <a:bodyPr wrap="none">
            <a:spAutoFit/>
          </a:bodyPr>
          <a:lstStyle/>
          <a:p>
            <a:r>
              <a:rPr lang="de-DE" dirty="0">
                <a:hlinkClick r:id="rId7"/>
              </a:rPr>
              <a:t>Leitlinie 6 (kinder-4.ch)</a:t>
            </a:r>
            <a:endParaRPr lang="de-DE" dirty="0"/>
          </a:p>
        </p:txBody>
      </p:sp>
      <p:sp>
        <p:nvSpPr>
          <p:cNvPr id="2" name="Rechteck 1">
            <a:extLst>
              <a:ext uri="{FF2B5EF4-FFF2-40B4-BE49-F238E27FC236}">
                <a16:creationId xmlns:a16="http://schemas.microsoft.com/office/drawing/2014/main" id="{5C6A5A9E-5685-47D8-9093-15B29369E110}"/>
              </a:ext>
            </a:extLst>
          </p:cNvPr>
          <p:cNvSpPr/>
          <p:nvPr/>
        </p:nvSpPr>
        <p:spPr>
          <a:xfrm>
            <a:off x="429002" y="1678670"/>
            <a:ext cx="4464496" cy="775295"/>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3919496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12.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D1132504-1774-4A8C-92C4-E7C819291575}"/>
              </a:ext>
            </a:extLst>
          </p:cNvPr>
          <p:cNvSpPr txBox="1"/>
          <p:nvPr/>
        </p:nvSpPr>
        <p:spPr>
          <a:xfrm>
            <a:off x="395536" y="379369"/>
            <a:ext cx="5832648" cy="400110"/>
          </a:xfrm>
          <a:prstGeom prst="rect">
            <a:avLst/>
          </a:prstGeom>
          <a:noFill/>
        </p:spPr>
        <p:txBody>
          <a:bodyPr wrap="square" rtlCol="0">
            <a:spAutoFit/>
          </a:bodyPr>
          <a:lstStyle/>
          <a:p>
            <a:r>
              <a:rPr lang="de-DE" sz="2000" b="1" dirty="0">
                <a:solidFill>
                  <a:schemeClr val="tx1"/>
                </a:solidFill>
              </a:rPr>
              <a:t>Alltags- und Bildungssprache</a:t>
            </a:r>
          </a:p>
        </p:txBody>
      </p:sp>
      <p:sp>
        <p:nvSpPr>
          <p:cNvPr id="5" name="Textfeld 4">
            <a:extLst>
              <a:ext uri="{FF2B5EF4-FFF2-40B4-BE49-F238E27FC236}">
                <a16:creationId xmlns:a16="http://schemas.microsoft.com/office/drawing/2014/main" id="{61905459-6E8D-46E0-BBC9-B87A4DE7460E}"/>
              </a:ext>
            </a:extLst>
          </p:cNvPr>
          <p:cNvSpPr txBox="1"/>
          <p:nvPr/>
        </p:nvSpPr>
        <p:spPr>
          <a:xfrm>
            <a:off x="395536" y="1700808"/>
            <a:ext cx="8027342" cy="1154675"/>
          </a:xfrm>
          <a:prstGeom prst="rect">
            <a:avLst/>
          </a:prstGeom>
          <a:noFill/>
        </p:spPr>
        <p:txBody>
          <a:bodyPr wrap="square" rtlCol="0">
            <a:spAutoFit/>
          </a:bodyPr>
          <a:lstStyle/>
          <a:p>
            <a:pPr algn="just">
              <a:lnSpc>
                <a:spcPct val="150000"/>
              </a:lnSpc>
            </a:pPr>
            <a:r>
              <a:rPr lang="de-DE" sz="1600" b="1" dirty="0">
                <a:solidFill>
                  <a:schemeClr val="tx1"/>
                </a:solidFill>
              </a:rPr>
              <a:t>Bildungssprache ist die Voraussetzung für Bildungs- und Leistungsentwicklung. Sie ist entscheidend für den Schulerfolg und eine angemessene berufliche Zukunft und damit auch gesellschaftliche Teilhabe.</a:t>
            </a:r>
          </a:p>
        </p:txBody>
      </p:sp>
      <p:pic>
        <p:nvPicPr>
          <p:cNvPr id="6" name="Grafik 5">
            <a:extLst>
              <a:ext uri="{FF2B5EF4-FFF2-40B4-BE49-F238E27FC236}">
                <a16:creationId xmlns:a16="http://schemas.microsoft.com/office/drawing/2014/main" id="{35A63962-5E18-4C6E-B9E4-62F4A6078B28}"/>
              </a:ext>
            </a:extLst>
          </p:cNvPr>
          <p:cNvPicPr>
            <a:picLocks noChangeAspect="1"/>
          </p:cNvPicPr>
          <p:nvPr/>
        </p:nvPicPr>
        <p:blipFill>
          <a:blip r:embed="rId3"/>
          <a:stretch>
            <a:fillRect/>
          </a:stretch>
        </p:blipFill>
        <p:spPr>
          <a:xfrm>
            <a:off x="2411760" y="2924944"/>
            <a:ext cx="6552728" cy="3448051"/>
          </a:xfrm>
          <a:prstGeom prst="rect">
            <a:avLst/>
          </a:prstGeom>
        </p:spPr>
      </p:pic>
    </p:spTree>
    <p:extLst>
      <p:ext uri="{BB962C8B-B14F-4D97-AF65-F5344CB8AC3E}">
        <p14:creationId xmlns:p14="http://schemas.microsoft.com/office/powerpoint/2010/main" val="1667356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711354C-85DB-E9C7-5D2F-9F507921998F}"/>
              </a:ext>
            </a:extLst>
          </p:cNvPr>
          <p:cNvSpPr txBox="1"/>
          <p:nvPr/>
        </p:nvSpPr>
        <p:spPr>
          <a:xfrm>
            <a:off x="537342" y="620688"/>
            <a:ext cx="4896544" cy="584775"/>
          </a:xfrm>
          <a:prstGeom prst="rect">
            <a:avLst/>
          </a:prstGeom>
          <a:noFill/>
        </p:spPr>
        <p:txBody>
          <a:bodyPr wrap="square" rtlCol="0">
            <a:spAutoFit/>
          </a:bodyPr>
          <a:lstStyle/>
          <a:p>
            <a:r>
              <a:rPr lang="de-DE" sz="3200" b="1" dirty="0">
                <a:solidFill>
                  <a:schemeClr val="tx1"/>
                </a:solidFill>
              </a:rPr>
              <a:t>Plan </a:t>
            </a:r>
            <a:r>
              <a:rPr lang="de-DE" sz="3200" b="1" dirty="0" err="1">
                <a:solidFill>
                  <a:schemeClr val="tx1"/>
                </a:solidFill>
              </a:rPr>
              <a:t>for</a:t>
            </a:r>
            <a:r>
              <a:rPr lang="de-DE" sz="3200" b="1" dirty="0">
                <a:solidFill>
                  <a:schemeClr val="tx1"/>
                </a:solidFill>
              </a:rPr>
              <a:t> </a:t>
            </a:r>
            <a:r>
              <a:rPr lang="de-DE" sz="3200" b="1" dirty="0" err="1">
                <a:solidFill>
                  <a:schemeClr val="tx1"/>
                </a:solidFill>
              </a:rPr>
              <a:t>today</a:t>
            </a:r>
            <a:endParaRPr lang="de-DE" sz="3200" b="1" dirty="0">
              <a:solidFill>
                <a:schemeClr val="tx1"/>
              </a:solidFill>
            </a:endParaRPr>
          </a:p>
        </p:txBody>
      </p:sp>
      <p:pic>
        <p:nvPicPr>
          <p:cNvPr id="7" name="Grafik 6" descr="Prüfliste mit einfarbiger Füllung">
            <a:extLst>
              <a:ext uri="{FF2B5EF4-FFF2-40B4-BE49-F238E27FC236}">
                <a16:creationId xmlns:a16="http://schemas.microsoft.com/office/drawing/2014/main" id="{9F1974C1-9D69-C60E-2B6C-A27F8CA5DF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67588" y="3969720"/>
            <a:ext cx="2376412" cy="2376412"/>
          </a:xfrm>
          <a:prstGeom prst="rect">
            <a:avLst/>
          </a:prstGeom>
        </p:spPr>
      </p:pic>
      <p:sp>
        <p:nvSpPr>
          <p:cNvPr id="3" name="Textfeld 2">
            <a:extLst>
              <a:ext uri="{FF2B5EF4-FFF2-40B4-BE49-F238E27FC236}">
                <a16:creationId xmlns:a16="http://schemas.microsoft.com/office/drawing/2014/main" id="{51E11D4D-FD1A-452B-8C92-8D8FA8774C1C}"/>
              </a:ext>
            </a:extLst>
          </p:cNvPr>
          <p:cNvSpPr txBox="1"/>
          <p:nvPr/>
        </p:nvSpPr>
        <p:spPr>
          <a:xfrm>
            <a:off x="537342" y="1700808"/>
            <a:ext cx="6552728" cy="4259308"/>
          </a:xfrm>
          <a:prstGeom prst="rect">
            <a:avLst/>
          </a:prstGeom>
          <a:noFill/>
        </p:spPr>
        <p:txBody>
          <a:bodyPr wrap="square" rtlCol="0">
            <a:spAutoFit/>
          </a:bodyPr>
          <a:lstStyle/>
          <a:p>
            <a:pPr>
              <a:lnSpc>
                <a:spcPct val="150000"/>
              </a:lnSpc>
            </a:pPr>
            <a:r>
              <a:rPr lang="de-DE" sz="1200" b="1" u="sng" dirty="0">
                <a:solidFill>
                  <a:schemeClr val="tx2"/>
                </a:solidFill>
              </a:rPr>
              <a:t>08.30 – 09.30 Uhr:</a:t>
            </a:r>
          </a:p>
          <a:p>
            <a:pPr marL="285750" indent="-285750">
              <a:lnSpc>
                <a:spcPct val="150000"/>
              </a:lnSpc>
              <a:buFont typeface="Arial" panose="020B0604020202020204" pitchFamily="34" charset="0"/>
              <a:buChar char="•"/>
            </a:pPr>
            <a:r>
              <a:rPr lang="de-DE" sz="1200" b="1" dirty="0" err="1">
                <a:solidFill>
                  <a:schemeClr val="tx2"/>
                </a:solidFill>
                <a:highlight>
                  <a:srgbClr val="FFFF00"/>
                </a:highlight>
              </a:rPr>
              <a:t>Durhgängige</a:t>
            </a:r>
            <a:r>
              <a:rPr lang="de-DE" sz="1200" b="1" dirty="0">
                <a:solidFill>
                  <a:schemeClr val="tx2"/>
                </a:solidFill>
                <a:highlight>
                  <a:srgbClr val="FFFF00"/>
                </a:highlight>
              </a:rPr>
              <a:t> Sprachbildung </a:t>
            </a:r>
            <a:r>
              <a:rPr lang="de-DE" sz="1200" dirty="0">
                <a:solidFill>
                  <a:schemeClr val="tx2"/>
                </a:solidFill>
              </a:rPr>
              <a:t>–</a:t>
            </a:r>
            <a:r>
              <a:rPr lang="de-DE" sz="1200" b="1" dirty="0">
                <a:solidFill>
                  <a:schemeClr val="tx2"/>
                </a:solidFill>
              </a:rPr>
              <a:t> </a:t>
            </a:r>
            <a:r>
              <a:rPr lang="de-DE" sz="1200" dirty="0">
                <a:solidFill>
                  <a:schemeClr val="tx2"/>
                </a:solidFill>
              </a:rPr>
              <a:t>Relevanz des Themas</a:t>
            </a:r>
            <a:endParaRPr lang="de-DE" sz="1200" i="1" dirty="0">
              <a:solidFill>
                <a:schemeClr val="tx2"/>
              </a:solidFill>
            </a:endParaRPr>
          </a:p>
          <a:p>
            <a:pPr marL="285750" indent="-285750">
              <a:lnSpc>
                <a:spcPct val="150000"/>
              </a:lnSpc>
              <a:buFont typeface="Arial" panose="020B0604020202020204" pitchFamily="34" charset="0"/>
              <a:buChar char="•"/>
            </a:pPr>
            <a:endParaRPr lang="de-DE" sz="1200" dirty="0">
              <a:solidFill>
                <a:schemeClr val="tx2"/>
              </a:solidFill>
            </a:endParaRPr>
          </a:p>
          <a:p>
            <a:pPr>
              <a:lnSpc>
                <a:spcPct val="150000"/>
              </a:lnSpc>
            </a:pPr>
            <a:r>
              <a:rPr lang="de-DE" sz="1200" b="1" u="sng" dirty="0">
                <a:solidFill>
                  <a:schemeClr val="tx2"/>
                </a:solidFill>
              </a:rPr>
              <a:t>09.30 – 11.30 Uhr:</a:t>
            </a:r>
          </a:p>
          <a:p>
            <a:pPr marL="171450" indent="-171450">
              <a:lnSpc>
                <a:spcPct val="150000"/>
              </a:lnSpc>
              <a:buFont typeface="Arial" panose="020B0604020202020204" pitchFamily="34" charset="0"/>
              <a:buChar char="•"/>
            </a:pPr>
            <a:r>
              <a:rPr lang="de-DE" sz="1200" b="1" dirty="0">
                <a:solidFill>
                  <a:schemeClr val="tx2"/>
                </a:solidFill>
              </a:rPr>
              <a:t>Hospitation </a:t>
            </a:r>
            <a:r>
              <a:rPr lang="de-DE" sz="1200" dirty="0">
                <a:solidFill>
                  <a:schemeClr val="tx2"/>
                </a:solidFill>
              </a:rPr>
              <a:t>– Vorbereitung/Durchführung/Rückmeldung</a:t>
            </a:r>
          </a:p>
          <a:p>
            <a:pPr marL="285750" indent="-285750">
              <a:lnSpc>
                <a:spcPct val="150000"/>
              </a:lnSpc>
              <a:buFont typeface="Arial" panose="020B0604020202020204" pitchFamily="34" charset="0"/>
              <a:buChar char="•"/>
            </a:pPr>
            <a:endParaRPr lang="de-DE" sz="1200" b="1" dirty="0">
              <a:solidFill>
                <a:schemeClr val="tx2"/>
              </a:solidFill>
              <a:highlight>
                <a:srgbClr val="FFFF00"/>
              </a:highlight>
            </a:endParaRPr>
          </a:p>
          <a:p>
            <a:pPr>
              <a:lnSpc>
                <a:spcPct val="150000"/>
              </a:lnSpc>
            </a:pPr>
            <a:r>
              <a:rPr lang="de-DE" sz="1200" b="1" u="sng" dirty="0">
                <a:solidFill>
                  <a:schemeClr val="tx2"/>
                </a:solidFill>
              </a:rPr>
              <a:t>12.00 – 15 Uhr:</a:t>
            </a:r>
          </a:p>
          <a:p>
            <a:pPr marL="171450" indent="-171450">
              <a:lnSpc>
                <a:spcPct val="150000"/>
              </a:lnSpc>
              <a:buFont typeface="Arial" panose="020B0604020202020204" pitchFamily="34" charset="0"/>
              <a:buChar char="•"/>
            </a:pPr>
            <a:r>
              <a:rPr lang="de-DE" sz="1200" b="1" dirty="0">
                <a:solidFill>
                  <a:schemeClr val="tx2"/>
                </a:solidFill>
              </a:rPr>
              <a:t>Durchgängige Sprachbildung – Sprachebenen</a:t>
            </a:r>
          </a:p>
          <a:p>
            <a:pPr marL="171450" indent="-171450">
              <a:lnSpc>
                <a:spcPct val="150000"/>
              </a:lnSpc>
              <a:buFont typeface="Arial" panose="020B0604020202020204" pitchFamily="34" charset="0"/>
              <a:buChar char="•"/>
            </a:pPr>
            <a:r>
              <a:rPr lang="de-DE" sz="1200" b="1" dirty="0">
                <a:solidFill>
                  <a:schemeClr val="tx2"/>
                </a:solidFill>
              </a:rPr>
              <a:t>Sprachsensible Unterrichtsplanung</a:t>
            </a:r>
          </a:p>
          <a:p>
            <a:pPr marL="171450" indent="-171450">
              <a:lnSpc>
                <a:spcPct val="150000"/>
              </a:lnSpc>
              <a:buFont typeface="Arial" panose="020B0604020202020204" pitchFamily="34" charset="0"/>
              <a:buChar char="•"/>
            </a:pPr>
            <a:r>
              <a:rPr lang="de-DE" sz="1200" b="1" dirty="0">
                <a:solidFill>
                  <a:schemeClr val="tx2"/>
                </a:solidFill>
              </a:rPr>
              <a:t>Operatoren</a:t>
            </a:r>
          </a:p>
          <a:p>
            <a:pPr marL="171450" indent="-171450">
              <a:lnSpc>
                <a:spcPct val="150000"/>
              </a:lnSpc>
              <a:buFont typeface="Arial" panose="020B0604020202020204" pitchFamily="34" charset="0"/>
              <a:buChar char="•"/>
            </a:pPr>
            <a:r>
              <a:rPr lang="de-DE" sz="1200" b="1" dirty="0">
                <a:solidFill>
                  <a:schemeClr val="tx2"/>
                </a:solidFill>
              </a:rPr>
              <a:t>Sicherung: </a:t>
            </a:r>
            <a:r>
              <a:rPr lang="de-DE" sz="1200" i="1" dirty="0">
                <a:solidFill>
                  <a:schemeClr val="tx2"/>
                </a:solidFill>
              </a:rPr>
              <a:t>Was klappt schon? Was möchte ich noch lernen?</a:t>
            </a:r>
          </a:p>
          <a:p>
            <a:pPr lvl="1" indent="0">
              <a:lnSpc>
                <a:spcPct val="150000"/>
              </a:lnSpc>
            </a:pPr>
            <a:endParaRPr lang="de-DE" sz="1200" i="1" dirty="0">
              <a:solidFill>
                <a:schemeClr val="tx2"/>
              </a:solidFill>
              <a:highlight>
                <a:srgbClr val="FFFF00"/>
              </a:highlight>
            </a:endParaRPr>
          </a:p>
          <a:p>
            <a:pPr>
              <a:lnSpc>
                <a:spcPct val="150000"/>
              </a:lnSpc>
            </a:pPr>
            <a:r>
              <a:rPr lang="de-DE" sz="1200" b="1" u="sng" dirty="0">
                <a:solidFill>
                  <a:schemeClr val="tx2"/>
                </a:solidFill>
              </a:rPr>
              <a:t>Ab 15 Uhr:</a:t>
            </a:r>
          </a:p>
          <a:p>
            <a:pPr marL="285750" indent="-285750">
              <a:lnSpc>
                <a:spcPct val="150000"/>
              </a:lnSpc>
              <a:buFont typeface="Arial" panose="020B0604020202020204" pitchFamily="34" charset="0"/>
              <a:buChar char="•"/>
            </a:pPr>
            <a:r>
              <a:rPr lang="de-DE" sz="1200" b="1" dirty="0">
                <a:solidFill>
                  <a:schemeClr val="tx2"/>
                </a:solidFill>
                <a:highlight>
                  <a:srgbClr val="FFFF00"/>
                </a:highlight>
              </a:rPr>
              <a:t>Part 2: Schulrecht III</a:t>
            </a:r>
            <a:r>
              <a:rPr lang="de-DE" sz="1400" b="1" dirty="0">
                <a:solidFill>
                  <a:schemeClr val="tx2"/>
                </a:solidFill>
                <a:highlight>
                  <a:srgbClr val="FFFF00"/>
                </a:highlight>
              </a:rPr>
              <a:t> (EV)</a:t>
            </a:r>
          </a:p>
          <a:p>
            <a:pPr>
              <a:lnSpc>
                <a:spcPct val="150000"/>
              </a:lnSpc>
            </a:pPr>
            <a:endParaRPr lang="de-DE" sz="1200" b="1" dirty="0">
              <a:solidFill>
                <a:schemeClr val="tx2"/>
              </a:solidFill>
              <a:highlight>
                <a:srgbClr val="FFFF00"/>
              </a:highlight>
            </a:endParaRPr>
          </a:p>
        </p:txBody>
      </p:sp>
    </p:spTree>
    <p:extLst>
      <p:ext uri="{BB962C8B-B14F-4D97-AF65-F5344CB8AC3E}">
        <p14:creationId xmlns:p14="http://schemas.microsoft.com/office/powerpoint/2010/main" val="3856672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13.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15.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16.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D1132504-1774-4A8C-92C4-E7C819291575}"/>
              </a:ext>
            </a:extLst>
          </p:cNvPr>
          <p:cNvSpPr txBox="1"/>
          <p:nvPr/>
        </p:nvSpPr>
        <p:spPr>
          <a:xfrm>
            <a:off x="899592" y="457646"/>
            <a:ext cx="5832648" cy="646331"/>
          </a:xfrm>
          <a:prstGeom prst="rect">
            <a:avLst/>
          </a:prstGeom>
          <a:noFill/>
        </p:spPr>
        <p:txBody>
          <a:bodyPr wrap="square" rtlCol="0">
            <a:spAutoFit/>
          </a:bodyPr>
          <a:lstStyle/>
          <a:p>
            <a:r>
              <a:rPr lang="de-DE" sz="2000" b="1" dirty="0">
                <a:solidFill>
                  <a:schemeClr val="tx1"/>
                </a:solidFill>
              </a:rPr>
              <a:t>Alltags- und Bildungssprache</a:t>
            </a:r>
          </a:p>
          <a:p>
            <a:r>
              <a:rPr lang="de-DE" sz="1600" i="1" dirty="0">
                <a:solidFill>
                  <a:schemeClr val="tx1"/>
                </a:solidFill>
              </a:rPr>
              <a:t>Diskutiert die folgenden Leitfragen.</a:t>
            </a:r>
            <a:endParaRPr lang="de-DE" sz="2000" i="1" dirty="0">
              <a:solidFill>
                <a:schemeClr val="tx1"/>
              </a:solidFill>
            </a:endParaRPr>
          </a:p>
        </p:txBody>
      </p:sp>
      <p:sp>
        <p:nvSpPr>
          <p:cNvPr id="5" name="Textfeld 4">
            <a:extLst>
              <a:ext uri="{FF2B5EF4-FFF2-40B4-BE49-F238E27FC236}">
                <a16:creationId xmlns:a16="http://schemas.microsoft.com/office/drawing/2014/main" id="{61905459-6E8D-46E0-BBC9-B87A4DE7460E}"/>
              </a:ext>
            </a:extLst>
          </p:cNvPr>
          <p:cNvSpPr txBox="1"/>
          <p:nvPr/>
        </p:nvSpPr>
        <p:spPr>
          <a:xfrm>
            <a:off x="332916" y="2572902"/>
            <a:ext cx="8478167" cy="2632003"/>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de-DE" sz="1600" dirty="0">
                <a:solidFill>
                  <a:schemeClr val="tx1"/>
                </a:solidFill>
              </a:rPr>
              <a:t>Gibt es ein </a:t>
            </a:r>
            <a:r>
              <a:rPr lang="de-DE" sz="1600" b="1" dirty="0">
                <a:solidFill>
                  <a:schemeClr val="tx1"/>
                </a:solidFill>
                <a:highlight>
                  <a:srgbClr val="FFFF00"/>
                </a:highlight>
              </a:rPr>
              <a:t>Konzept in euren Fachschaften</a:t>
            </a:r>
            <a:r>
              <a:rPr lang="de-DE" sz="1600" dirty="0">
                <a:solidFill>
                  <a:schemeClr val="tx1"/>
                </a:solidFill>
              </a:rPr>
              <a:t>, das einer sprachsensiblen Unterrichtsplanung zugrunde liegt? </a:t>
            </a:r>
          </a:p>
          <a:p>
            <a:pPr marL="285750" indent="-285750" algn="just">
              <a:lnSpc>
                <a:spcPct val="150000"/>
              </a:lnSpc>
              <a:buFont typeface="Arial" panose="020B0604020202020204" pitchFamily="34" charset="0"/>
              <a:buChar char="•"/>
            </a:pPr>
            <a:r>
              <a:rPr lang="de-DE" sz="1600" dirty="0">
                <a:solidFill>
                  <a:schemeClr val="tx1"/>
                </a:solidFill>
              </a:rPr>
              <a:t>Gibt es </a:t>
            </a:r>
            <a:r>
              <a:rPr lang="de-DE" sz="1600" b="1" dirty="0">
                <a:solidFill>
                  <a:schemeClr val="tx1"/>
                </a:solidFill>
                <a:highlight>
                  <a:srgbClr val="FFFF00"/>
                </a:highlight>
              </a:rPr>
              <a:t>ein Schulkonzept zur Unterstützung von DaZ-SuS </a:t>
            </a:r>
            <a:r>
              <a:rPr lang="de-DE" sz="1600" dirty="0">
                <a:solidFill>
                  <a:schemeClr val="tx1"/>
                </a:solidFill>
              </a:rPr>
              <a:t>im Schulalltag? </a:t>
            </a:r>
          </a:p>
          <a:p>
            <a:pPr marL="285750" indent="-285750" algn="just">
              <a:lnSpc>
                <a:spcPct val="150000"/>
              </a:lnSpc>
              <a:buFont typeface="Arial" panose="020B0604020202020204" pitchFamily="34" charset="0"/>
              <a:buChar char="•"/>
            </a:pPr>
            <a:r>
              <a:rPr lang="de-DE" sz="1600" b="1" dirty="0">
                <a:solidFill>
                  <a:schemeClr val="tx1"/>
                </a:solidFill>
                <a:highlight>
                  <a:srgbClr val="FFFF00"/>
                </a:highlight>
              </a:rPr>
              <a:t>Welches einheitliche Vorgehen</a:t>
            </a:r>
            <a:r>
              <a:rPr lang="de-DE" sz="1600" b="1" dirty="0">
                <a:solidFill>
                  <a:schemeClr val="tx1"/>
                </a:solidFill>
              </a:rPr>
              <a:t> </a:t>
            </a:r>
            <a:r>
              <a:rPr lang="de-DE" sz="1600" dirty="0">
                <a:solidFill>
                  <a:schemeClr val="tx1"/>
                </a:solidFill>
              </a:rPr>
              <a:t>im Sinne der durchgängigen Sprachbildung wäre eurer Meinung nach an der Schule sinnvoll? </a:t>
            </a:r>
          </a:p>
          <a:p>
            <a:pPr marL="285750" indent="-285750" algn="just">
              <a:lnSpc>
                <a:spcPct val="150000"/>
              </a:lnSpc>
              <a:buFont typeface="Arial" panose="020B0604020202020204" pitchFamily="34" charset="0"/>
              <a:buChar char="•"/>
            </a:pPr>
            <a:r>
              <a:rPr lang="de-DE" sz="1600" dirty="0">
                <a:solidFill>
                  <a:schemeClr val="tx1"/>
                </a:solidFill>
              </a:rPr>
              <a:t>Wie könnte in eurer Fachschaft ein einheitliches Vorgehen </a:t>
            </a:r>
            <a:r>
              <a:rPr lang="de-DE" sz="1600" b="1" dirty="0">
                <a:solidFill>
                  <a:schemeClr val="tx1"/>
                </a:solidFill>
                <a:highlight>
                  <a:srgbClr val="FFFF00"/>
                </a:highlight>
              </a:rPr>
              <a:t>für eine sprachsensible Unterrichtsplanung</a:t>
            </a:r>
            <a:r>
              <a:rPr lang="de-DE" sz="1600" dirty="0">
                <a:solidFill>
                  <a:schemeClr val="tx1"/>
                </a:solidFill>
              </a:rPr>
              <a:t> aussehen?</a:t>
            </a:r>
            <a:endParaRPr lang="de-DE" sz="1600" b="1" dirty="0">
              <a:solidFill>
                <a:schemeClr val="tx1"/>
              </a:solidFill>
            </a:endParaRPr>
          </a:p>
        </p:txBody>
      </p:sp>
      <p:pic>
        <p:nvPicPr>
          <p:cNvPr id="4" name="Grafik 3" descr="Stoppuhr">
            <a:extLst>
              <a:ext uri="{FF2B5EF4-FFF2-40B4-BE49-F238E27FC236}">
                <a16:creationId xmlns:a16="http://schemas.microsoft.com/office/drawing/2014/main" id="{3B83DE92-411B-4A56-9A8B-FEB1D6C99F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756854">
            <a:off x="7516439" y="1684104"/>
            <a:ext cx="753486" cy="753486"/>
          </a:xfrm>
          <a:prstGeom prst="rect">
            <a:avLst/>
          </a:prstGeom>
        </p:spPr>
      </p:pic>
      <p:sp>
        <p:nvSpPr>
          <p:cNvPr id="6" name="Textfeld 5">
            <a:extLst>
              <a:ext uri="{FF2B5EF4-FFF2-40B4-BE49-F238E27FC236}">
                <a16:creationId xmlns:a16="http://schemas.microsoft.com/office/drawing/2014/main" id="{B927ACF9-E7EE-4FF3-ACF8-2668C312CE3D}"/>
              </a:ext>
            </a:extLst>
          </p:cNvPr>
          <p:cNvSpPr txBox="1"/>
          <p:nvPr/>
        </p:nvSpPr>
        <p:spPr>
          <a:xfrm>
            <a:off x="8100392" y="2132856"/>
            <a:ext cx="1296144" cy="307777"/>
          </a:xfrm>
          <a:prstGeom prst="rect">
            <a:avLst/>
          </a:prstGeom>
          <a:noFill/>
        </p:spPr>
        <p:txBody>
          <a:bodyPr wrap="square" rtlCol="0">
            <a:spAutoFit/>
          </a:bodyPr>
          <a:lstStyle/>
          <a:p>
            <a:r>
              <a:rPr lang="de-DE" sz="1400" b="1" dirty="0">
                <a:solidFill>
                  <a:schemeClr val="tx1"/>
                </a:solidFill>
              </a:rPr>
              <a:t>15 Min.</a:t>
            </a:r>
          </a:p>
        </p:txBody>
      </p:sp>
      <p:pic>
        <p:nvPicPr>
          <p:cNvPr id="9" name="Grafik 8" descr="Besprechung">
            <a:extLst>
              <a:ext uri="{FF2B5EF4-FFF2-40B4-BE49-F238E27FC236}">
                <a16:creationId xmlns:a16="http://schemas.microsoft.com/office/drawing/2014/main" id="{5E5BC315-F158-4148-99A7-9277C9A6499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6732" y="446080"/>
            <a:ext cx="762860" cy="762860"/>
          </a:xfrm>
          <a:prstGeom prst="rect">
            <a:avLst/>
          </a:prstGeom>
        </p:spPr>
      </p:pic>
    </p:spTree>
    <p:extLst>
      <p:ext uri="{BB962C8B-B14F-4D97-AF65-F5344CB8AC3E}">
        <p14:creationId xmlns:p14="http://schemas.microsoft.com/office/powerpoint/2010/main" val="1460209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09264ACF-A1F0-2161-C533-F8AFF1ADB222}"/>
              </a:ext>
            </a:extLst>
          </p:cNvPr>
          <p:cNvSpPr>
            <a:spLocks noGrp="1"/>
          </p:cNvSpPr>
          <p:nvPr>
            <p:ph type="ftr" sz="quarter" idx="11"/>
          </p:nvPr>
        </p:nvSpPr>
        <p:spPr/>
        <p:txBody>
          <a:bodyPr/>
          <a:lstStyle/>
          <a:p>
            <a:endParaRPr lang="en-US"/>
          </a:p>
        </p:txBody>
      </p:sp>
      <p:sp>
        <p:nvSpPr>
          <p:cNvPr id="3" name="Foliennummernplatzhalter 2">
            <a:extLst>
              <a:ext uri="{FF2B5EF4-FFF2-40B4-BE49-F238E27FC236}">
                <a16:creationId xmlns:a16="http://schemas.microsoft.com/office/drawing/2014/main" id="{E338E684-896F-8BBC-BF8E-235375553A62}"/>
              </a:ext>
            </a:extLst>
          </p:cNvPr>
          <p:cNvSpPr>
            <a:spLocks noGrp="1"/>
          </p:cNvSpPr>
          <p:nvPr>
            <p:ph type="sldNum" sz="quarter" idx="12"/>
          </p:nvPr>
        </p:nvSpPr>
        <p:spPr/>
        <p:txBody>
          <a:bodyPr/>
          <a:lstStyle/>
          <a:p>
            <a:fld id="{C1FF6DA9-008F-8B48-92A6-B652298478BF}" type="slidenum">
              <a:rPr lang="en-US" smtClean="0"/>
              <a:t>24</a:t>
            </a:fld>
            <a:endParaRPr lang="en-US"/>
          </a:p>
        </p:txBody>
      </p:sp>
      <p:pic>
        <p:nvPicPr>
          <p:cNvPr id="4" name="Picture 1" descr="page_35.png">
            <a:extLst>
              <a:ext uri="{FF2B5EF4-FFF2-40B4-BE49-F238E27FC236}">
                <a16:creationId xmlns:a16="http://schemas.microsoft.com/office/drawing/2014/main" id="{FBB22696-E2E4-ADC9-42AA-CECC7D72064E}"/>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3345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36.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37.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40.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42.png"/>
          <p:cNvPicPr>
            <a:picLocks noChangeAspect="1"/>
          </p:cNvPicPr>
          <p:nvPr/>
        </p:nvPicPr>
        <p:blipFill>
          <a:blip r:embed="rId2"/>
          <a:stretch>
            <a:fillRect/>
          </a:stretch>
        </p:blipFill>
        <p:spPr>
          <a:xfrm>
            <a:off x="0" y="0"/>
            <a:ext cx="9144000" cy="6858000"/>
          </a:xfrm>
          <a:prstGeom prst="rect">
            <a:avLst/>
          </a:prstGeom>
        </p:spPr>
      </p:pic>
      <p:sp>
        <p:nvSpPr>
          <p:cNvPr id="3" name="Textfeld 2">
            <a:extLst>
              <a:ext uri="{FF2B5EF4-FFF2-40B4-BE49-F238E27FC236}">
                <a16:creationId xmlns:a16="http://schemas.microsoft.com/office/drawing/2014/main" id="{C6866B75-D790-98D5-1884-B5BA5B1DB4BC}"/>
              </a:ext>
            </a:extLst>
          </p:cNvPr>
          <p:cNvSpPr txBox="1"/>
          <p:nvPr/>
        </p:nvSpPr>
        <p:spPr>
          <a:xfrm>
            <a:off x="5508104" y="1772816"/>
            <a:ext cx="3995936" cy="1077218"/>
          </a:xfrm>
          <a:prstGeom prst="rect">
            <a:avLst/>
          </a:prstGeom>
          <a:noFill/>
        </p:spPr>
        <p:txBody>
          <a:bodyPr wrap="square" rtlCol="0">
            <a:spAutoFit/>
          </a:bodyPr>
          <a:lstStyle/>
          <a:p>
            <a:r>
              <a:rPr lang="de-DE" sz="2400" b="1" u="sng" dirty="0">
                <a:highlight>
                  <a:srgbClr val="000080"/>
                </a:highlight>
              </a:rPr>
              <a:t>Vertiefend:</a:t>
            </a:r>
            <a:endParaRPr lang="de-DE" sz="2400" b="1" u="sng" dirty="0">
              <a:solidFill>
                <a:schemeClr val="tx1"/>
              </a:solidFill>
              <a:highlight>
                <a:srgbClr val="000080"/>
              </a:highlight>
            </a:endParaRPr>
          </a:p>
          <a:p>
            <a:r>
              <a:rPr lang="de-DE" sz="2000" dirty="0">
                <a:solidFill>
                  <a:schemeClr val="tx1"/>
                </a:solidFill>
              </a:rPr>
              <a:t>Fahrplan zur sprachsensiblen Unterrichtsplanung (</a:t>
            </a:r>
            <a:r>
              <a:rPr lang="de-DE" sz="2000" dirty="0" err="1">
                <a:solidFill>
                  <a:schemeClr val="tx1"/>
                </a:solidFill>
              </a:rPr>
              <a:t>moodle</a:t>
            </a:r>
            <a:r>
              <a:rPr lang="de-DE" sz="2000" dirty="0">
                <a:solidFill>
                  <a:schemeClr val="tx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43.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E07FD0FA-147D-0E71-AC02-0ED3898952F3}"/>
              </a:ext>
            </a:extLst>
          </p:cNvPr>
          <p:cNvSpPr>
            <a:spLocks noGrp="1"/>
          </p:cNvSpPr>
          <p:nvPr>
            <p:ph type="ftr" sz="quarter" idx="10"/>
          </p:nvPr>
        </p:nvSpPr>
        <p:spPr/>
        <p:txBody>
          <a:bodyPr/>
          <a:lstStyle/>
          <a:p>
            <a:pPr>
              <a:defRPr/>
            </a:pPr>
            <a:r>
              <a:rPr lang="de-DE"/>
              <a:t>Schulrecht Gym/GemS, Sebastian Marcks, Kronshagen, 9.11.2016</a:t>
            </a:r>
            <a:endParaRPr lang="de-DE" dirty="0"/>
          </a:p>
        </p:txBody>
      </p:sp>
      <p:pic>
        <p:nvPicPr>
          <p:cNvPr id="3" name="Picture 1" descr="page_3.png">
            <a:extLst>
              <a:ext uri="{FF2B5EF4-FFF2-40B4-BE49-F238E27FC236}">
                <a16:creationId xmlns:a16="http://schemas.microsoft.com/office/drawing/2014/main" id="{61034C7A-33C0-8D50-0F30-35720CDCF7B6}"/>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11876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CD457826-EC0A-4F86-B240-D92A2ACB4191}"/>
              </a:ext>
            </a:extLst>
          </p:cNvPr>
          <p:cNvSpPr>
            <a:spLocks noGrp="1"/>
          </p:cNvSpPr>
          <p:nvPr>
            <p:ph type="ftr" sz="quarter" idx="10"/>
          </p:nvPr>
        </p:nvSpPr>
        <p:spPr>
          <a:xfrm>
            <a:off x="-900608" y="6525344"/>
            <a:ext cx="7848600" cy="476250"/>
          </a:xfrm>
        </p:spPr>
        <p:txBody>
          <a:bodyPr/>
          <a:lstStyle/>
          <a:p>
            <a:pPr>
              <a:defRPr/>
            </a:pPr>
            <a:r>
              <a:rPr lang="de-DE"/>
              <a:t>Schulrecht Gym/GemS, Sebastian Marcks, Kronshagen, 9.11.2016</a:t>
            </a:r>
            <a:endParaRPr lang="de-DE" dirty="0"/>
          </a:p>
        </p:txBody>
      </p:sp>
      <p:graphicFrame>
        <p:nvGraphicFramePr>
          <p:cNvPr id="3" name="Diagramm 2">
            <a:extLst>
              <a:ext uri="{FF2B5EF4-FFF2-40B4-BE49-F238E27FC236}">
                <a16:creationId xmlns:a16="http://schemas.microsoft.com/office/drawing/2014/main" id="{796C3666-8A45-4FA2-B76B-84D1AE83E889}"/>
              </a:ext>
            </a:extLst>
          </p:cNvPr>
          <p:cNvGraphicFramePr/>
          <p:nvPr>
            <p:extLst>
              <p:ext uri="{D42A27DB-BD31-4B8C-83A1-F6EECF244321}">
                <p14:modId xmlns:p14="http://schemas.microsoft.com/office/powerpoint/2010/main" val="4281159094"/>
              </p:ext>
            </p:extLst>
          </p:nvPr>
        </p:nvGraphicFramePr>
        <p:xfrm>
          <a:off x="467544" y="1895410"/>
          <a:ext cx="4944380"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fik 4" descr="Chat">
            <a:extLst>
              <a:ext uri="{FF2B5EF4-FFF2-40B4-BE49-F238E27FC236}">
                <a16:creationId xmlns:a16="http://schemas.microsoft.com/office/drawing/2014/main" id="{12D91F48-A6C3-40C2-936D-8A096136FBF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1520" y="-27384"/>
            <a:ext cx="1872208" cy="1872208"/>
          </a:xfrm>
          <a:prstGeom prst="rect">
            <a:avLst/>
          </a:prstGeom>
        </p:spPr>
      </p:pic>
      <p:pic>
        <p:nvPicPr>
          <p:cNvPr id="4" name="Grafik 3">
            <a:extLst>
              <a:ext uri="{FF2B5EF4-FFF2-40B4-BE49-F238E27FC236}">
                <a16:creationId xmlns:a16="http://schemas.microsoft.com/office/drawing/2014/main" id="{C932E66A-561D-4CCB-84D2-A4177B77E730}"/>
              </a:ext>
            </a:extLst>
          </p:cNvPr>
          <p:cNvPicPr>
            <a:picLocks noChangeAspect="1"/>
          </p:cNvPicPr>
          <p:nvPr/>
        </p:nvPicPr>
        <p:blipFill>
          <a:blip r:embed="rId9"/>
          <a:stretch>
            <a:fillRect/>
          </a:stretch>
        </p:blipFill>
        <p:spPr>
          <a:xfrm>
            <a:off x="5508104" y="3501008"/>
            <a:ext cx="3384376" cy="25722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5106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D1132504-1774-4A8C-92C4-E7C819291575}"/>
              </a:ext>
            </a:extLst>
          </p:cNvPr>
          <p:cNvSpPr txBox="1"/>
          <p:nvPr/>
        </p:nvSpPr>
        <p:spPr>
          <a:xfrm>
            <a:off x="395536" y="429246"/>
            <a:ext cx="5832648" cy="707886"/>
          </a:xfrm>
          <a:prstGeom prst="rect">
            <a:avLst/>
          </a:prstGeom>
          <a:noFill/>
        </p:spPr>
        <p:txBody>
          <a:bodyPr wrap="square" rtlCol="0">
            <a:spAutoFit/>
          </a:bodyPr>
          <a:lstStyle/>
          <a:p>
            <a:r>
              <a:rPr lang="de-DE" sz="2000" b="1" dirty="0">
                <a:solidFill>
                  <a:schemeClr val="tx1"/>
                </a:solidFill>
              </a:rPr>
              <a:t>Der DaZ Weg</a:t>
            </a:r>
          </a:p>
          <a:p>
            <a:r>
              <a:rPr lang="de-DE" sz="2000" dirty="0">
                <a:solidFill>
                  <a:schemeClr val="tx1"/>
                </a:solidFill>
              </a:rPr>
              <a:t>Basisstufe – Aufbaustufe</a:t>
            </a:r>
          </a:p>
        </p:txBody>
      </p:sp>
      <p:graphicFrame>
        <p:nvGraphicFramePr>
          <p:cNvPr id="4" name="Diagramm 3">
            <a:extLst>
              <a:ext uri="{FF2B5EF4-FFF2-40B4-BE49-F238E27FC236}">
                <a16:creationId xmlns:a16="http://schemas.microsoft.com/office/drawing/2014/main" id="{1443E292-02D5-4417-9622-BF4E95CCBD02}"/>
              </a:ext>
            </a:extLst>
          </p:cNvPr>
          <p:cNvGraphicFramePr/>
          <p:nvPr>
            <p:extLst>
              <p:ext uri="{D42A27DB-BD31-4B8C-83A1-F6EECF244321}">
                <p14:modId xmlns:p14="http://schemas.microsoft.com/office/powerpoint/2010/main" val="2502397755"/>
              </p:ext>
            </p:extLst>
          </p:nvPr>
        </p:nvGraphicFramePr>
        <p:xfrm>
          <a:off x="755576" y="1643330"/>
          <a:ext cx="7632848" cy="4768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0203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D1132504-1774-4A8C-92C4-E7C819291575}"/>
              </a:ext>
            </a:extLst>
          </p:cNvPr>
          <p:cNvSpPr txBox="1"/>
          <p:nvPr/>
        </p:nvSpPr>
        <p:spPr>
          <a:xfrm>
            <a:off x="395536" y="416920"/>
            <a:ext cx="5832648" cy="677108"/>
          </a:xfrm>
          <a:prstGeom prst="rect">
            <a:avLst/>
          </a:prstGeom>
          <a:noFill/>
        </p:spPr>
        <p:txBody>
          <a:bodyPr wrap="square" rtlCol="0">
            <a:spAutoFit/>
          </a:bodyPr>
          <a:lstStyle/>
          <a:p>
            <a:r>
              <a:rPr lang="de-DE" sz="2000" b="1" dirty="0">
                <a:solidFill>
                  <a:schemeClr val="tx1"/>
                </a:solidFill>
              </a:rPr>
              <a:t>Der DaZ Weg</a:t>
            </a:r>
          </a:p>
          <a:p>
            <a:r>
              <a:rPr lang="de-DE" i="1" dirty="0">
                <a:solidFill>
                  <a:schemeClr val="tx1"/>
                </a:solidFill>
              </a:rPr>
              <a:t>… was DaZ Lernenden häufig passiert …</a:t>
            </a:r>
          </a:p>
        </p:txBody>
      </p:sp>
      <p:sp>
        <p:nvSpPr>
          <p:cNvPr id="5" name="Textfeld 4">
            <a:extLst>
              <a:ext uri="{FF2B5EF4-FFF2-40B4-BE49-F238E27FC236}">
                <a16:creationId xmlns:a16="http://schemas.microsoft.com/office/drawing/2014/main" id="{61905459-6E8D-46E0-BBC9-B87A4DE7460E}"/>
              </a:ext>
            </a:extLst>
          </p:cNvPr>
          <p:cNvSpPr txBox="1"/>
          <p:nvPr/>
        </p:nvSpPr>
        <p:spPr>
          <a:xfrm>
            <a:off x="558329" y="1700808"/>
            <a:ext cx="8027342" cy="3930371"/>
          </a:xfrm>
          <a:prstGeom prst="rect">
            <a:avLst/>
          </a:prstGeom>
          <a:noFill/>
        </p:spPr>
        <p:txBody>
          <a:bodyPr wrap="square" rtlCol="0">
            <a:spAutoFit/>
          </a:bodyPr>
          <a:lstStyle/>
          <a:p>
            <a:pPr algn="just">
              <a:lnSpc>
                <a:spcPct val="150000"/>
              </a:lnSpc>
            </a:pPr>
            <a:r>
              <a:rPr lang="de-DE" sz="2800" b="1" dirty="0">
                <a:solidFill>
                  <a:schemeClr val="accent1">
                    <a:lumMod val="50000"/>
                  </a:schemeClr>
                </a:solidFill>
              </a:rPr>
              <a:t>Die Lerner </a:t>
            </a:r>
          </a:p>
          <a:p>
            <a:pPr lvl="1" algn="just">
              <a:lnSpc>
                <a:spcPct val="150000"/>
              </a:lnSpc>
            </a:pPr>
            <a:r>
              <a:rPr lang="de-DE" sz="1400" dirty="0">
                <a:solidFill>
                  <a:schemeClr val="accent1">
                    <a:lumMod val="50000"/>
                  </a:schemeClr>
                </a:solidFill>
              </a:rPr>
              <a:t>… vermischen </a:t>
            </a:r>
            <a:r>
              <a:rPr lang="de-DE" sz="1400" b="1" dirty="0">
                <a:solidFill>
                  <a:schemeClr val="accent1">
                    <a:lumMod val="50000"/>
                  </a:schemeClr>
                </a:solidFill>
              </a:rPr>
              <a:t>Alltags- und Fachsprache </a:t>
            </a:r>
          </a:p>
          <a:p>
            <a:pPr lvl="1" algn="just">
              <a:lnSpc>
                <a:spcPct val="150000"/>
              </a:lnSpc>
            </a:pPr>
            <a:r>
              <a:rPr lang="de-DE" sz="1400" dirty="0">
                <a:solidFill>
                  <a:schemeClr val="accent1">
                    <a:lumMod val="50000"/>
                  </a:schemeClr>
                </a:solidFill>
              </a:rPr>
              <a:t>… ringen um (Fach)</a:t>
            </a:r>
            <a:r>
              <a:rPr lang="de-DE" sz="1400" b="1" dirty="0">
                <a:solidFill>
                  <a:schemeClr val="accent1">
                    <a:lumMod val="50000"/>
                  </a:schemeClr>
                </a:solidFill>
              </a:rPr>
              <a:t>Begriffe</a:t>
            </a:r>
            <a:r>
              <a:rPr lang="de-DE" sz="1400" dirty="0">
                <a:solidFill>
                  <a:schemeClr val="accent1">
                    <a:lumMod val="50000"/>
                  </a:schemeClr>
                </a:solidFill>
              </a:rPr>
              <a:t> </a:t>
            </a:r>
          </a:p>
          <a:p>
            <a:pPr lvl="1" algn="just">
              <a:lnSpc>
                <a:spcPct val="150000"/>
              </a:lnSpc>
            </a:pPr>
            <a:r>
              <a:rPr lang="de-DE" sz="1400" dirty="0">
                <a:solidFill>
                  <a:schemeClr val="accent1">
                    <a:lumMod val="50000"/>
                  </a:schemeClr>
                </a:solidFill>
              </a:rPr>
              <a:t>… haben einen begrenzten Wortschatz </a:t>
            </a:r>
          </a:p>
          <a:p>
            <a:pPr lvl="1" algn="just">
              <a:lnSpc>
                <a:spcPct val="150000"/>
              </a:lnSpc>
            </a:pPr>
            <a:r>
              <a:rPr lang="de-DE" sz="1400" dirty="0">
                <a:solidFill>
                  <a:schemeClr val="accent1">
                    <a:lumMod val="50000"/>
                  </a:schemeClr>
                </a:solidFill>
              </a:rPr>
              <a:t>… geben </a:t>
            </a:r>
            <a:r>
              <a:rPr lang="de-DE" sz="1400" b="1" dirty="0" err="1">
                <a:solidFill>
                  <a:schemeClr val="accent1">
                    <a:lumMod val="50000"/>
                  </a:schemeClr>
                </a:solidFill>
              </a:rPr>
              <a:t>Einwort</a:t>
            </a:r>
            <a:r>
              <a:rPr lang="de-DE" sz="1400" b="1" dirty="0">
                <a:solidFill>
                  <a:schemeClr val="accent1">
                    <a:lumMod val="50000"/>
                  </a:schemeClr>
                </a:solidFill>
              </a:rPr>
              <a:t>-Antworten</a:t>
            </a:r>
            <a:r>
              <a:rPr lang="de-DE" sz="1400" dirty="0">
                <a:solidFill>
                  <a:schemeClr val="accent1">
                    <a:lumMod val="50000"/>
                  </a:schemeClr>
                </a:solidFill>
              </a:rPr>
              <a:t> und vermeiden ganze Sätze </a:t>
            </a:r>
          </a:p>
          <a:p>
            <a:pPr lvl="1" algn="just">
              <a:lnSpc>
                <a:spcPct val="150000"/>
              </a:lnSpc>
            </a:pPr>
            <a:r>
              <a:rPr lang="de-DE" sz="1400" dirty="0">
                <a:solidFill>
                  <a:schemeClr val="accent1">
                    <a:lumMod val="50000"/>
                  </a:schemeClr>
                </a:solidFill>
              </a:rPr>
              <a:t>… sprechen unstrukturiert, holprig, unpräzise, stockend </a:t>
            </a:r>
          </a:p>
          <a:p>
            <a:pPr lvl="1" algn="just">
              <a:lnSpc>
                <a:spcPct val="150000"/>
              </a:lnSpc>
            </a:pPr>
            <a:r>
              <a:rPr lang="de-DE" sz="1400" dirty="0">
                <a:solidFill>
                  <a:schemeClr val="accent1">
                    <a:lumMod val="50000"/>
                  </a:schemeClr>
                </a:solidFill>
              </a:rPr>
              <a:t>… versteigen sich in sprachliche Sackgassen </a:t>
            </a:r>
          </a:p>
          <a:p>
            <a:pPr lvl="1" algn="just">
              <a:lnSpc>
                <a:spcPct val="150000"/>
              </a:lnSpc>
            </a:pPr>
            <a:r>
              <a:rPr lang="de-DE" sz="1400" dirty="0">
                <a:solidFill>
                  <a:schemeClr val="accent1">
                    <a:lumMod val="50000"/>
                  </a:schemeClr>
                </a:solidFill>
              </a:rPr>
              <a:t>… vermeiden das </a:t>
            </a:r>
            <a:r>
              <a:rPr lang="de-DE" sz="1400" b="1" dirty="0">
                <a:solidFill>
                  <a:schemeClr val="accent1">
                    <a:lumMod val="50000"/>
                  </a:schemeClr>
                </a:solidFill>
              </a:rPr>
              <a:t>zusammenhängende diskursive Sprechen </a:t>
            </a:r>
          </a:p>
          <a:p>
            <a:pPr lvl="1" algn="just">
              <a:lnSpc>
                <a:spcPct val="150000"/>
              </a:lnSpc>
            </a:pPr>
            <a:r>
              <a:rPr lang="de-DE" sz="1400" dirty="0">
                <a:solidFill>
                  <a:schemeClr val="accent1">
                    <a:lumMod val="50000"/>
                  </a:schemeClr>
                </a:solidFill>
              </a:rPr>
              <a:t>… sprechen und hören </a:t>
            </a:r>
            <a:r>
              <a:rPr lang="de-DE" sz="1400" b="1" dirty="0">
                <a:solidFill>
                  <a:schemeClr val="accent1">
                    <a:lumMod val="50000"/>
                  </a:schemeClr>
                </a:solidFill>
              </a:rPr>
              <a:t>lehrerzentriert</a:t>
            </a:r>
            <a:r>
              <a:rPr lang="de-DE" sz="1400" dirty="0">
                <a:solidFill>
                  <a:schemeClr val="accent1">
                    <a:lumMod val="50000"/>
                  </a:schemeClr>
                </a:solidFill>
              </a:rPr>
              <a:t> </a:t>
            </a:r>
          </a:p>
          <a:p>
            <a:pPr lvl="1" algn="just">
              <a:lnSpc>
                <a:spcPct val="150000"/>
              </a:lnSpc>
            </a:pPr>
            <a:r>
              <a:rPr lang="de-DE" sz="1400" dirty="0">
                <a:solidFill>
                  <a:schemeClr val="accent1">
                    <a:lumMod val="50000"/>
                  </a:schemeClr>
                </a:solidFill>
              </a:rPr>
              <a:t>… haben Schwierigkeiten beim Lesen von Fachtexten </a:t>
            </a:r>
          </a:p>
          <a:p>
            <a:pPr lvl="1" algn="just">
              <a:lnSpc>
                <a:spcPct val="150000"/>
              </a:lnSpc>
            </a:pPr>
            <a:r>
              <a:rPr lang="de-DE" sz="1400" dirty="0">
                <a:solidFill>
                  <a:schemeClr val="accent1">
                    <a:lumMod val="50000"/>
                  </a:schemeClr>
                </a:solidFill>
              </a:rPr>
              <a:t>… haben Schwierigkeiten beim Schreiben von Fachtexten</a:t>
            </a:r>
            <a:r>
              <a:rPr lang="de-DE" sz="1400" b="1" dirty="0">
                <a:solidFill>
                  <a:schemeClr val="accent1">
                    <a:lumMod val="50000"/>
                  </a:schemeClr>
                </a:solidFill>
              </a:rPr>
              <a:t>.</a:t>
            </a:r>
          </a:p>
        </p:txBody>
      </p:sp>
    </p:spTree>
    <p:extLst>
      <p:ext uri="{BB962C8B-B14F-4D97-AF65-F5344CB8AC3E}">
        <p14:creationId xmlns:p14="http://schemas.microsoft.com/office/powerpoint/2010/main" val="50426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D1132504-1774-4A8C-92C4-E7C819291575}"/>
              </a:ext>
            </a:extLst>
          </p:cNvPr>
          <p:cNvSpPr txBox="1"/>
          <p:nvPr/>
        </p:nvSpPr>
        <p:spPr>
          <a:xfrm>
            <a:off x="395536" y="379369"/>
            <a:ext cx="5832648" cy="707886"/>
          </a:xfrm>
          <a:prstGeom prst="rect">
            <a:avLst/>
          </a:prstGeom>
          <a:noFill/>
        </p:spPr>
        <p:txBody>
          <a:bodyPr wrap="square" rtlCol="0">
            <a:spAutoFit/>
          </a:bodyPr>
          <a:lstStyle/>
          <a:p>
            <a:r>
              <a:rPr lang="de-DE" sz="2000" b="1" dirty="0">
                <a:solidFill>
                  <a:schemeClr val="tx1"/>
                </a:solidFill>
              </a:rPr>
              <a:t>Der DaZ Weg</a:t>
            </a:r>
          </a:p>
          <a:p>
            <a:r>
              <a:rPr lang="de-DE" sz="2000" dirty="0">
                <a:solidFill>
                  <a:schemeClr val="tx1"/>
                </a:solidFill>
              </a:rPr>
              <a:t>Basisstufe – Aufbaustufe</a:t>
            </a:r>
          </a:p>
        </p:txBody>
      </p:sp>
      <p:sp>
        <p:nvSpPr>
          <p:cNvPr id="5" name="Textfeld 4">
            <a:extLst>
              <a:ext uri="{FF2B5EF4-FFF2-40B4-BE49-F238E27FC236}">
                <a16:creationId xmlns:a16="http://schemas.microsoft.com/office/drawing/2014/main" id="{61905459-6E8D-46E0-BBC9-B87A4DE7460E}"/>
              </a:ext>
            </a:extLst>
          </p:cNvPr>
          <p:cNvSpPr txBox="1"/>
          <p:nvPr/>
        </p:nvSpPr>
        <p:spPr>
          <a:xfrm>
            <a:off x="395536" y="1700808"/>
            <a:ext cx="8027342" cy="2262671"/>
          </a:xfrm>
          <a:prstGeom prst="rect">
            <a:avLst/>
          </a:prstGeom>
          <a:noFill/>
        </p:spPr>
        <p:txBody>
          <a:bodyPr wrap="square" rtlCol="0">
            <a:spAutoFit/>
          </a:bodyPr>
          <a:lstStyle/>
          <a:p>
            <a:pPr algn="just">
              <a:lnSpc>
                <a:spcPct val="150000"/>
              </a:lnSpc>
            </a:pPr>
            <a:r>
              <a:rPr lang="de-DE" sz="1600" b="1" i="1" dirty="0">
                <a:solidFill>
                  <a:schemeClr val="tx1"/>
                </a:solidFill>
                <a:highlight>
                  <a:srgbClr val="FFFF00"/>
                </a:highlight>
              </a:rPr>
              <a:t>„Warum kann man den </a:t>
            </a:r>
            <a:r>
              <a:rPr lang="de-DE" sz="1600" b="1" i="1" dirty="0" err="1">
                <a:solidFill>
                  <a:schemeClr val="tx1"/>
                </a:solidFill>
                <a:highlight>
                  <a:srgbClr val="FFFF00"/>
                </a:highlight>
              </a:rPr>
              <a:t>DaZis</a:t>
            </a:r>
            <a:r>
              <a:rPr lang="de-DE" sz="1600" b="1" i="1" dirty="0">
                <a:solidFill>
                  <a:schemeClr val="tx1"/>
                </a:solidFill>
                <a:highlight>
                  <a:srgbClr val="FFFF00"/>
                </a:highlight>
              </a:rPr>
              <a:t> nicht einfach Deutsch beibringen, bevor sie in die Klassen kommen?“</a:t>
            </a:r>
          </a:p>
          <a:p>
            <a:pPr algn="just">
              <a:lnSpc>
                <a:spcPct val="150000"/>
              </a:lnSpc>
            </a:pPr>
            <a:endParaRPr lang="de-DE" sz="1600" b="1" i="1" dirty="0">
              <a:solidFill>
                <a:schemeClr val="tx1"/>
              </a:solidFill>
              <a:highlight>
                <a:srgbClr val="FFFF00"/>
              </a:highlight>
            </a:endParaRPr>
          </a:p>
          <a:p>
            <a:pPr algn="just">
              <a:lnSpc>
                <a:spcPct val="150000"/>
              </a:lnSpc>
            </a:pPr>
            <a:r>
              <a:rPr lang="de-DE" sz="1600" dirty="0">
                <a:solidFill>
                  <a:schemeClr val="tx1"/>
                </a:solidFill>
              </a:rPr>
              <a:t>Diese Frage taucht in Lehrerzimmern immer wieder als Ausdruck von Ratlosigkeit auf. </a:t>
            </a:r>
            <a:r>
              <a:rPr lang="de-DE" sz="1600" b="1" dirty="0">
                <a:solidFill>
                  <a:schemeClr val="tx1"/>
                </a:solidFill>
              </a:rPr>
              <a:t>Sie verkennt zum einen die Komplexität des Sprachlernprozesses und zum anderen die Anforderungen an eine professionelle Lehrkraft.</a:t>
            </a:r>
          </a:p>
        </p:txBody>
      </p:sp>
      <p:graphicFrame>
        <p:nvGraphicFramePr>
          <p:cNvPr id="2" name="Diagramm 1">
            <a:extLst>
              <a:ext uri="{FF2B5EF4-FFF2-40B4-BE49-F238E27FC236}">
                <a16:creationId xmlns:a16="http://schemas.microsoft.com/office/drawing/2014/main" id="{F86F0861-ACB0-4313-8A3E-B561E98F0818}"/>
              </a:ext>
            </a:extLst>
          </p:cNvPr>
          <p:cNvGraphicFramePr/>
          <p:nvPr>
            <p:extLst>
              <p:ext uri="{D42A27DB-BD31-4B8C-83A1-F6EECF244321}">
                <p14:modId xmlns:p14="http://schemas.microsoft.com/office/powerpoint/2010/main" val="35574038"/>
              </p:ext>
            </p:extLst>
          </p:nvPr>
        </p:nvGraphicFramePr>
        <p:xfrm>
          <a:off x="442926" y="2456892"/>
          <a:ext cx="8258148"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3046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D1132504-1774-4A8C-92C4-E7C819291575}"/>
              </a:ext>
            </a:extLst>
          </p:cNvPr>
          <p:cNvSpPr txBox="1"/>
          <p:nvPr/>
        </p:nvSpPr>
        <p:spPr>
          <a:xfrm>
            <a:off x="395536" y="404664"/>
            <a:ext cx="5832648" cy="707886"/>
          </a:xfrm>
          <a:prstGeom prst="rect">
            <a:avLst/>
          </a:prstGeom>
          <a:noFill/>
        </p:spPr>
        <p:txBody>
          <a:bodyPr wrap="square" rtlCol="0">
            <a:spAutoFit/>
          </a:bodyPr>
          <a:lstStyle/>
          <a:p>
            <a:r>
              <a:rPr lang="de-DE" sz="2000" b="1" dirty="0">
                <a:solidFill>
                  <a:schemeClr val="tx1"/>
                </a:solidFill>
              </a:rPr>
              <a:t>Der DaZ Weg</a:t>
            </a:r>
          </a:p>
          <a:p>
            <a:r>
              <a:rPr lang="de-DE" sz="2000" dirty="0">
                <a:solidFill>
                  <a:schemeClr val="tx1"/>
                </a:solidFill>
              </a:rPr>
              <a:t>Nachteilsausgleiche</a:t>
            </a:r>
          </a:p>
        </p:txBody>
      </p:sp>
      <p:pic>
        <p:nvPicPr>
          <p:cNvPr id="4" name="Grafik 3">
            <a:extLst>
              <a:ext uri="{FF2B5EF4-FFF2-40B4-BE49-F238E27FC236}">
                <a16:creationId xmlns:a16="http://schemas.microsoft.com/office/drawing/2014/main" id="{380C7DD5-3F96-4EAD-8A45-F79A9BB3625D}"/>
              </a:ext>
            </a:extLst>
          </p:cNvPr>
          <p:cNvPicPr>
            <a:picLocks noChangeAspect="1"/>
          </p:cNvPicPr>
          <p:nvPr/>
        </p:nvPicPr>
        <p:blipFill>
          <a:blip r:embed="rId3"/>
          <a:stretch>
            <a:fillRect/>
          </a:stretch>
        </p:blipFill>
        <p:spPr>
          <a:xfrm>
            <a:off x="467544" y="1700808"/>
            <a:ext cx="3742916" cy="4180101"/>
          </a:xfrm>
          <a:prstGeom prst="rect">
            <a:avLst/>
          </a:prstGeom>
          <a:ln>
            <a:noFill/>
          </a:ln>
          <a:effectLst>
            <a:outerShdw blurRad="292100" dist="139700" dir="2700000" algn="tl" rotWithShape="0">
              <a:srgbClr val="333333">
                <a:alpha val="65000"/>
              </a:srgbClr>
            </a:outerShdw>
          </a:effectLst>
        </p:spPr>
      </p:pic>
      <p:pic>
        <p:nvPicPr>
          <p:cNvPr id="6" name="Grafik 5">
            <a:extLst>
              <a:ext uri="{FF2B5EF4-FFF2-40B4-BE49-F238E27FC236}">
                <a16:creationId xmlns:a16="http://schemas.microsoft.com/office/drawing/2014/main" id="{2C59067A-B669-4BBD-98B7-7C37A2DFF19C}"/>
              </a:ext>
            </a:extLst>
          </p:cNvPr>
          <p:cNvPicPr>
            <a:picLocks noChangeAspect="1"/>
          </p:cNvPicPr>
          <p:nvPr/>
        </p:nvPicPr>
        <p:blipFill>
          <a:blip r:embed="rId4"/>
          <a:stretch>
            <a:fillRect/>
          </a:stretch>
        </p:blipFill>
        <p:spPr>
          <a:xfrm>
            <a:off x="4644008" y="3788477"/>
            <a:ext cx="3724989" cy="20924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87969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D1132504-1774-4A8C-92C4-E7C819291575}"/>
              </a:ext>
            </a:extLst>
          </p:cNvPr>
          <p:cNvSpPr txBox="1"/>
          <p:nvPr/>
        </p:nvSpPr>
        <p:spPr>
          <a:xfrm>
            <a:off x="395536" y="404664"/>
            <a:ext cx="5832648" cy="646331"/>
          </a:xfrm>
          <a:prstGeom prst="rect">
            <a:avLst/>
          </a:prstGeom>
          <a:noFill/>
        </p:spPr>
        <p:txBody>
          <a:bodyPr wrap="square" rtlCol="0">
            <a:spAutoFit/>
          </a:bodyPr>
          <a:lstStyle/>
          <a:p>
            <a:r>
              <a:rPr lang="de-DE" sz="2000" b="1" dirty="0">
                <a:solidFill>
                  <a:schemeClr val="tx1"/>
                </a:solidFill>
              </a:rPr>
              <a:t>Der DaZ Weg</a:t>
            </a:r>
          </a:p>
          <a:p>
            <a:r>
              <a:rPr lang="de-DE" sz="1600" dirty="0">
                <a:solidFill>
                  <a:schemeClr val="tx1"/>
                </a:solidFill>
              </a:rPr>
              <a:t>Nachteilsausgleiche – Beispiel Goetheschule</a:t>
            </a:r>
          </a:p>
        </p:txBody>
      </p:sp>
      <p:pic>
        <p:nvPicPr>
          <p:cNvPr id="2" name="Grafik 1">
            <a:extLst>
              <a:ext uri="{FF2B5EF4-FFF2-40B4-BE49-F238E27FC236}">
                <a16:creationId xmlns:a16="http://schemas.microsoft.com/office/drawing/2014/main" id="{4015E39D-288A-425F-9F1B-7E4F42B63430}"/>
              </a:ext>
            </a:extLst>
          </p:cNvPr>
          <p:cNvPicPr>
            <a:picLocks noChangeAspect="1"/>
          </p:cNvPicPr>
          <p:nvPr/>
        </p:nvPicPr>
        <p:blipFill>
          <a:blip r:embed="rId3"/>
          <a:stretch>
            <a:fillRect/>
          </a:stretch>
        </p:blipFill>
        <p:spPr>
          <a:xfrm>
            <a:off x="611560" y="1412776"/>
            <a:ext cx="4794862" cy="5229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04651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612F9-FDA5-C68F-D465-4A4E05A20077}"/>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DBFE193B-7591-4F7A-15DB-D9DA983460A1}"/>
              </a:ext>
            </a:extLst>
          </p:cNvPr>
          <p:cNvSpPr>
            <a:spLocks noGrp="1"/>
          </p:cNvSpPr>
          <p:nvPr>
            <p:ph type="ftr" sz="quarter" idx="10"/>
          </p:nvPr>
        </p:nvSpPr>
        <p:spPr/>
        <p:txBody>
          <a:bodyPr/>
          <a:lstStyle/>
          <a:p>
            <a:pPr>
              <a:defRPr/>
            </a:pPr>
            <a:r>
              <a:rPr lang="de-DE"/>
              <a:t>Schulrecht Gym/GemS, Sebastian Marcks, Kronshagen, 9.11.2016</a:t>
            </a:r>
            <a:endParaRPr lang="de-DE" dirty="0"/>
          </a:p>
        </p:txBody>
      </p:sp>
      <p:pic>
        <p:nvPicPr>
          <p:cNvPr id="4" name="Grafik 3" descr="Kaffee Silhouette">
            <a:extLst>
              <a:ext uri="{FF2B5EF4-FFF2-40B4-BE49-F238E27FC236}">
                <a16:creationId xmlns:a16="http://schemas.microsoft.com/office/drawing/2014/main" id="{390D41AB-6B25-B462-88CF-ECF183DE0B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19872" y="2708920"/>
            <a:ext cx="2041376" cy="2041376"/>
          </a:xfrm>
          <a:prstGeom prst="rect">
            <a:avLst/>
          </a:prstGeom>
        </p:spPr>
      </p:pic>
    </p:spTree>
    <p:extLst>
      <p:ext uri="{BB962C8B-B14F-4D97-AF65-F5344CB8AC3E}">
        <p14:creationId xmlns:p14="http://schemas.microsoft.com/office/powerpoint/2010/main" val="2265252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50.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51.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52.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38043AA2-EEFF-4706-80AF-F880C979E8BF}"/>
              </a:ext>
            </a:extLst>
          </p:cNvPr>
          <p:cNvSpPr>
            <a:spLocks noChangeArrowheads="1"/>
          </p:cNvSpPr>
          <p:nvPr/>
        </p:nvSpPr>
        <p:spPr bwMode="auto">
          <a:xfrm>
            <a:off x="395536" y="509210"/>
            <a:ext cx="7805737" cy="82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lvl1pPr>
              <a:lnSpc>
                <a:spcPct val="93000"/>
              </a:lnSpc>
              <a:spcAft>
                <a:spcPts val="1425"/>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3200">
                <a:solidFill>
                  <a:srgbClr val="003064"/>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2400">
                <a:solidFill>
                  <a:srgbClr val="003064"/>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2000">
                <a:solidFill>
                  <a:srgbClr val="003064"/>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2000">
                <a:solidFill>
                  <a:srgbClr val="003064"/>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2000">
                <a:solidFill>
                  <a:srgbClr val="003064"/>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2000">
                <a:solidFill>
                  <a:srgbClr val="003064"/>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2000">
                <a:solidFill>
                  <a:srgbClr val="003064"/>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2000">
                <a:solidFill>
                  <a:srgbClr val="003064"/>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2000">
                <a:solidFill>
                  <a:srgbClr val="003064"/>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buClrTx/>
              <a:buFontTx/>
              <a:buNone/>
            </a:pPr>
            <a:endParaRPr lang="de-DE" altLang="de-DE" sz="2400" b="1" dirty="0">
              <a:solidFill>
                <a:schemeClr val="bg1"/>
              </a:solidFill>
            </a:endParaRPr>
          </a:p>
          <a:p>
            <a:pPr eaLnBrk="1" hangingPunct="1">
              <a:lnSpc>
                <a:spcPct val="100000"/>
              </a:lnSpc>
              <a:spcAft>
                <a:spcPct val="0"/>
              </a:spcAft>
              <a:buClrTx/>
              <a:buFontTx/>
              <a:buNone/>
            </a:pPr>
            <a:endParaRPr lang="de-DE" altLang="de-DE" sz="2400" b="1" dirty="0">
              <a:solidFill>
                <a:schemeClr val="bg1"/>
              </a:solidFill>
            </a:endParaRPr>
          </a:p>
        </p:txBody>
      </p:sp>
      <p:sp>
        <p:nvSpPr>
          <p:cNvPr id="5" name="Textfeld 4">
            <a:extLst>
              <a:ext uri="{FF2B5EF4-FFF2-40B4-BE49-F238E27FC236}">
                <a16:creationId xmlns:a16="http://schemas.microsoft.com/office/drawing/2014/main" id="{9CF2F96E-8714-4A29-86D8-5FC1A594A3A2}"/>
              </a:ext>
            </a:extLst>
          </p:cNvPr>
          <p:cNvSpPr txBox="1"/>
          <p:nvPr/>
        </p:nvSpPr>
        <p:spPr>
          <a:xfrm>
            <a:off x="179512" y="391596"/>
            <a:ext cx="5832648" cy="646331"/>
          </a:xfrm>
          <a:prstGeom prst="rect">
            <a:avLst/>
          </a:prstGeom>
          <a:noFill/>
        </p:spPr>
        <p:txBody>
          <a:bodyPr wrap="square" rtlCol="0">
            <a:spAutoFit/>
          </a:bodyPr>
          <a:lstStyle/>
          <a:p>
            <a:r>
              <a:rPr lang="de-DE" sz="2000" b="1" dirty="0">
                <a:solidFill>
                  <a:schemeClr val="tx1"/>
                </a:solidFill>
              </a:rPr>
              <a:t>Vietnamesisch für Anfänger</a:t>
            </a:r>
          </a:p>
          <a:p>
            <a:r>
              <a:rPr lang="de-DE" sz="1600" i="1" dirty="0">
                <a:solidFill>
                  <a:schemeClr val="tx1"/>
                </a:solidFill>
              </a:rPr>
              <a:t>Deutsch – Was ist daran eigentlich so schwer?</a:t>
            </a:r>
            <a:endParaRPr lang="de-DE" sz="2000" i="1" dirty="0">
              <a:solidFill>
                <a:schemeClr val="tx1"/>
              </a:solidFill>
            </a:endParaRPr>
          </a:p>
        </p:txBody>
      </p:sp>
      <p:pic>
        <p:nvPicPr>
          <p:cNvPr id="2" name="Grafik 1">
            <a:extLst>
              <a:ext uri="{FF2B5EF4-FFF2-40B4-BE49-F238E27FC236}">
                <a16:creationId xmlns:a16="http://schemas.microsoft.com/office/drawing/2014/main" id="{BD6B9289-393B-4B6B-9B5F-CEA056612E91}"/>
              </a:ext>
            </a:extLst>
          </p:cNvPr>
          <p:cNvPicPr>
            <a:picLocks noChangeAspect="1"/>
          </p:cNvPicPr>
          <p:nvPr/>
        </p:nvPicPr>
        <p:blipFill>
          <a:blip r:embed="rId2"/>
          <a:stretch>
            <a:fillRect/>
          </a:stretch>
        </p:blipFill>
        <p:spPr>
          <a:xfrm rot="870909">
            <a:off x="6449143" y="3507550"/>
            <a:ext cx="2531632" cy="1421391"/>
          </a:xfrm>
          <a:prstGeom prst="rect">
            <a:avLst/>
          </a:prstGeom>
        </p:spPr>
      </p:pic>
      <p:sp>
        <p:nvSpPr>
          <p:cNvPr id="9" name="Textfeld 8">
            <a:extLst>
              <a:ext uri="{FF2B5EF4-FFF2-40B4-BE49-F238E27FC236}">
                <a16:creationId xmlns:a16="http://schemas.microsoft.com/office/drawing/2014/main" id="{69EF01B2-46AF-4288-8988-F544841DBC5B}"/>
              </a:ext>
            </a:extLst>
          </p:cNvPr>
          <p:cNvSpPr txBox="1"/>
          <p:nvPr/>
        </p:nvSpPr>
        <p:spPr>
          <a:xfrm>
            <a:off x="601267" y="1916832"/>
            <a:ext cx="6696744" cy="3862596"/>
          </a:xfrm>
          <a:prstGeom prst="rect">
            <a:avLst/>
          </a:prstGeom>
          <a:noFill/>
        </p:spPr>
        <p:txBody>
          <a:bodyPr wrap="square" rtlCol="0">
            <a:spAutoFit/>
          </a:bodyPr>
          <a:lstStyle/>
          <a:p>
            <a:r>
              <a:rPr lang="de-DE" sz="1600" b="1" i="1" dirty="0">
                <a:solidFill>
                  <a:schemeClr val="tx1"/>
                </a:solidFill>
              </a:rPr>
              <a:t>An die </a:t>
            </a:r>
            <a:r>
              <a:rPr lang="de-DE" sz="1600" b="1" i="1" dirty="0" err="1">
                <a:solidFill>
                  <a:schemeClr val="tx1"/>
                </a:solidFill>
              </a:rPr>
              <a:t>APLer</a:t>
            </a:r>
            <a:r>
              <a:rPr lang="de-DE" sz="1600" b="1" i="1" dirty="0">
                <a:solidFill>
                  <a:schemeClr val="tx1"/>
                </a:solidFill>
              </a:rPr>
              <a:t>: </a:t>
            </a:r>
            <a:r>
              <a:rPr lang="de-DE" sz="1600" i="1" dirty="0">
                <a:solidFill>
                  <a:schemeClr val="tx1"/>
                </a:solidFill>
              </a:rPr>
              <a:t>Was ist das Schwierigste an der deutschen Sprache?</a:t>
            </a:r>
          </a:p>
          <a:p>
            <a:endParaRPr lang="de-DE" sz="2000" b="1" dirty="0">
              <a:solidFill>
                <a:schemeClr val="tx1"/>
              </a:solidFill>
            </a:endParaRPr>
          </a:p>
          <a:p>
            <a:r>
              <a:rPr lang="de-DE" sz="1600" b="1" dirty="0" err="1">
                <a:solidFill>
                  <a:schemeClr val="tx1"/>
                </a:solidFill>
              </a:rPr>
              <a:t>Pre</a:t>
            </a:r>
            <a:r>
              <a:rPr lang="de-DE" sz="1600" b="1" dirty="0">
                <a:solidFill>
                  <a:schemeClr val="tx1"/>
                </a:solidFill>
              </a:rPr>
              <a:t>- </a:t>
            </a:r>
            <a:r>
              <a:rPr lang="de-DE" sz="1600" b="1" dirty="0" err="1">
                <a:solidFill>
                  <a:schemeClr val="tx1"/>
                </a:solidFill>
              </a:rPr>
              <a:t>activity</a:t>
            </a:r>
            <a:r>
              <a:rPr lang="de-DE" sz="1600" b="1" dirty="0">
                <a:solidFill>
                  <a:schemeClr val="tx1"/>
                </a:solidFill>
              </a:rPr>
              <a:t>: </a:t>
            </a:r>
            <a:r>
              <a:rPr lang="de-DE" sz="1600" i="1" dirty="0" err="1">
                <a:solidFill>
                  <a:schemeClr val="tx1"/>
                </a:solidFill>
              </a:rPr>
              <a:t>talk</a:t>
            </a:r>
            <a:r>
              <a:rPr lang="de-DE" sz="1600" i="1" dirty="0">
                <a:solidFill>
                  <a:schemeClr val="tx1"/>
                </a:solidFill>
              </a:rPr>
              <a:t> </a:t>
            </a:r>
            <a:r>
              <a:rPr lang="de-DE" sz="1600" i="1" dirty="0" err="1">
                <a:solidFill>
                  <a:schemeClr val="tx1"/>
                </a:solidFill>
              </a:rPr>
              <a:t>to</a:t>
            </a:r>
            <a:r>
              <a:rPr lang="de-DE" sz="1600" i="1" dirty="0">
                <a:solidFill>
                  <a:schemeClr val="tx1"/>
                </a:solidFill>
              </a:rPr>
              <a:t> a </a:t>
            </a:r>
            <a:r>
              <a:rPr lang="de-DE" sz="1600" i="1" dirty="0" err="1">
                <a:solidFill>
                  <a:schemeClr val="tx1"/>
                </a:solidFill>
              </a:rPr>
              <a:t>partner</a:t>
            </a:r>
            <a:endParaRPr lang="de-DE" sz="1600" i="1" dirty="0">
              <a:solidFill>
                <a:schemeClr val="tx1"/>
              </a:solidFill>
            </a:endParaRPr>
          </a:p>
          <a:p>
            <a:endParaRPr lang="de-DE" sz="2000" b="1" dirty="0">
              <a:solidFill>
                <a:schemeClr val="tx1"/>
              </a:solidFill>
            </a:endParaRPr>
          </a:p>
          <a:p>
            <a:pPr marL="342900" indent="-342900">
              <a:buFont typeface="Arial" panose="020B0604020202020204" pitchFamily="34" charset="0"/>
              <a:buChar char="•"/>
            </a:pPr>
            <a:r>
              <a:rPr lang="de-DE" sz="1400" b="1" i="1" dirty="0">
                <a:solidFill>
                  <a:schemeClr val="tx1"/>
                </a:solidFill>
              </a:rPr>
              <a:t>Spekuliere, </a:t>
            </a:r>
            <a:r>
              <a:rPr lang="de-DE" sz="1400" i="1" dirty="0">
                <a:solidFill>
                  <a:schemeClr val="tx1"/>
                </a:solidFill>
              </a:rPr>
              <a:t>wie die Person die Sprache beibringen wird.</a:t>
            </a:r>
          </a:p>
          <a:p>
            <a:pPr marL="342900" indent="-342900">
              <a:buFont typeface="Arial" panose="020B0604020202020204" pitchFamily="34" charset="0"/>
              <a:buChar char="•"/>
            </a:pPr>
            <a:r>
              <a:rPr lang="de-DE" sz="1400" b="1" i="1" dirty="0">
                <a:solidFill>
                  <a:schemeClr val="tx1"/>
                </a:solidFill>
              </a:rPr>
              <a:t>Beschreibe </a:t>
            </a:r>
            <a:r>
              <a:rPr lang="de-DE" sz="1400" i="1" dirty="0">
                <a:solidFill>
                  <a:schemeClr val="tx1"/>
                </a:solidFill>
              </a:rPr>
              <a:t>mögliche Herausforderungen beim Lernen.</a:t>
            </a:r>
          </a:p>
          <a:p>
            <a:pPr marL="342900" indent="-342900">
              <a:buFont typeface="Arial" panose="020B0604020202020204" pitchFamily="34" charset="0"/>
              <a:buChar char="•"/>
            </a:pPr>
            <a:r>
              <a:rPr lang="de-DE" sz="1400" b="1" i="1" dirty="0">
                <a:solidFill>
                  <a:schemeClr val="tx1"/>
                </a:solidFill>
              </a:rPr>
              <a:t>Diskutiert </a:t>
            </a:r>
            <a:r>
              <a:rPr lang="de-DE" sz="1400" i="1" dirty="0">
                <a:solidFill>
                  <a:schemeClr val="tx1"/>
                </a:solidFill>
              </a:rPr>
              <a:t>mögliche Lösungen.</a:t>
            </a:r>
          </a:p>
          <a:p>
            <a:pPr marL="342900" indent="-342900">
              <a:buFont typeface="Arial" panose="020B0604020202020204" pitchFamily="34" charset="0"/>
              <a:buChar char="•"/>
            </a:pPr>
            <a:endParaRPr lang="de-DE" sz="1400" i="1" dirty="0">
              <a:solidFill>
                <a:schemeClr val="tx1"/>
              </a:solidFill>
            </a:endParaRPr>
          </a:p>
          <a:p>
            <a:pPr marL="342900" indent="-342900">
              <a:buFont typeface="Arial" panose="020B0604020202020204" pitchFamily="34" charset="0"/>
              <a:buChar char="•"/>
            </a:pPr>
            <a:endParaRPr lang="de-DE" sz="1100" i="1" dirty="0">
              <a:solidFill>
                <a:schemeClr val="tx1"/>
              </a:solidFill>
            </a:endParaRPr>
          </a:p>
          <a:p>
            <a:r>
              <a:rPr lang="de-DE" sz="1600" b="1" dirty="0">
                <a:solidFill>
                  <a:schemeClr val="tx1"/>
                </a:solidFill>
              </a:rPr>
              <a:t>Post </a:t>
            </a:r>
            <a:r>
              <a:rPr lang="de-DE" sz="1600" b="1" dirty="0" err="1">
                <a:solidFill>
                  <a:schemeClr val="tx1"/>
                </a:solidFill>
              </a:rPr>
              <a:t>activity</a:t>
            </a:r>
            <a:r>
              <a:rPr lang="de-DE" sz="1600" b="1" dirty="0">
                <a:solidFill>
                  <a:schemeClr val="tx1"/>
                </a:solidFill>
              </a:rPr>
              <a:t>: </a:t>
            </a:r>
            <a:r>
              <a:rPr lang="de-DE" sz="1600" dirty="0">
                <a:solidFill>
                  <a:schemeClr val="tx1"/>
                </a:solidFill>
              </a:rPr>
              <a:t>Im Plenum</a:t>
            </a:r>
          </a:p>
          <a:p>
            <a:endParaRPr lang="de-DE" sz="2000" b="1" dirty="0">
              <a:solidFill>
                <a:schemeClr val="tx1"/>
              </a:solidFill>
            </a:endParaRPr>
          </a:p>
          <a:p>
            <a:pPr marL="342900" indent="-342900">
              <a:buFont typeface="Arial" panose="020B0604020202020204" pitchFamily="34" charset="0"/>
              <a:buChar char="•"/>
            </a:pPr>
            <a:r>
              <a:rPr lang="de-DE" sz="1400" i="1" dirty="0">
                <a:solidFill>
                  <a:schemeClr val="tx1"/>
                </a:solidFill>
              </a:rPr>
              <a:t>Was habt ihr verstanden?</a:t>
            </a:r>
          </a:p>
          <a:p>
            <a:pPr marL="342900" indent="-342900">
              <a:buFont typeface="Arial" panose="020B0604020202020204" pitchFamily="34" charset="0"/>
              <a:buChar char="•"/>
            </a:pPr>
            <a:r>
              <a:rPr lang="de-DE" sz="1400" i="1" dirty="0">
                <a:solidFill>
                  <a:schemeClr val="tx1"/>
                </a:solidFill>
              </a:rPr>
              <a:t>Welche Gedanken sind euch während des Videos gekommen?</a:t>
            </a:r>
          </a:p>
          <a:p>
            <a:pPr marL="342900" indent="-342900">
              <a:buFont typeface="Arial" panose="020B0604020202020204" pitchFamily="34" charset="0"/>
              <a:buChar char="•"/>
            </a:pPr>
            <a:r>
              <a:rPr lang="de-DE" sz="1400" i="1" dirty="0">
                <a:solidFill>
                  <a:schemeClr val="tx1"/>
                </a:solidFill>
              </a:rPr>
              <a:t>Diskutiert die Konsequenzen, die sich aus dem Video für Unterricht ergeben.</a:t>
            </a:r>
          </a:p>
          <a:p>
            <a:pPr marL="342900" indent="-342900">
              <a:buFont typeface="Arial" panose="020B0604020202020204" pitchFamily="34" charset="0"/>
              <a:buChar char="•"/>
            </a:pPr>
            <a:r>
              <a:rPr lang="de-DE" sz="1400" i="1" dirty="0">
                <a:solidFill>
                  <a:schemeClr val="tx1"/>
                </a:solidFill>
              </a:rPr>
              <a:t>Welche Ratschläge könnte man der Lehrkraft geben. Begründet.</a:t>
            </a:r>
          </a:p>
          <a:p>
            <a:endParaRPr lang="de-DE" sz="1400" i="1" dirty="0">
              <a:solidFill>
                <a:schemeClr val="tx1"/>
              </a:solidFill>
            </a:endParaRPr>
          </a:p>
        </p:txBody>
      </p:sp>
      <p:sp>
        <p:nvSpPr>
          <p:cNvPr id="3" name="Pfeil: nach rechts 2">
            <a:extLst>
              <a:ext uri="{FF2B5EF4-FFF2-40B4-BE49-F238E27FC236}">
                <a16:creationId xmlns:a16="http://schemas.microsoft.com/office/drawing/2014/main" id="{9702CA91-46EA-4976-B54F-7B4C18B942F2}"/>
              </a:ext>
            </a:extLst>
          </p:cNvPr>
          <p:cNvSpPr/>
          <p:nvPr/>
        </p:nvSpPr>
        <p:spPr>
          <a:xfrm>
            <a:off x="107504" y="2000926"/>
            <a:ext cx="493763" cy="21602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6773145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53.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55.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56.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59.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60.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64.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61.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62.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D1132504-1774-4A8C-92C4-E7C819291575}"/>
              </a:ext>
            </a:extLst>
          </p:cNvPr>
          <p:cNvSpPr txBox="1"/>
          <p:nvPr/>
        </p:nvSpPr>
        <p:spPr>
          <a:xfrm>
            <a:off x="395536" y="429246"/>
            <a:ext cx="5832648" cy="707886"/>
          </a:xfrm>
          <a:prstGeom prst="rect">
            <a:avLst/>
          </a:prstGeom>
          <a:noFill/>
        </p:spPr>
        <p:txBody>
          <a:bodyPr wrap="square" rtlCol="0">
            <a:spAutoFit/>
          </a:bodyPr>
          <a:lstStyle/>
          <a:p>
            <a:r>
              <a:rPr lang="de-DE" sz="2000" b="1" dirty="0">
                <a:solidFill>
                  <a:schemeClr val="tx1"/>
                </a:solidFill>
              </a:rPr>
              <a:t>Sprachsensibler Unterricht</a:t>
            </a:r>
          </a:p>
          <a:p>
            <a:r>
              <a:rPr lang="de-DE" sz="2000" dirty="0">
                <a:solidFill>
                  <a:schemeClr val="tx1"/>
                </a:solidFill>
              </a:rPr>
              <a:t>10 konkrete Tipps</a:t>
            </a:r>
          </a:p>
        </p:txBody>
      </p:sp>
      <p:pic>
        <p:nvPicPr>
          <p:cNvPr id="2" name="Grafik 1">
            <a:extLst>
              <a:ext uri="{FF2B5EF4-FFF2-40B4-BE49-F238E27FC236}">
                <a16:creationId xmlns:a16="http://schemas.microsoft.com/office/drawing/2014/main" id="{E42C4BDA-D52A-4266-A899-E2D6E6942D3E}"/>
              </a:ext>
            </a:extLst>
          </p:cNvPr>
          <p:cNvPicPr>
            <a:picLocks noChangeAspect="1"/>
          </p:cNvPicPr>
          <p:nvPr/>
        </p:nvPicPr>
        <p:blipFill>
          <a:blip r:embed="rId3"/>
          <a:stretch>
            <a:fillRect/>
          </a:stretch>
        </p:blipFill>
        <p:spPr>
          <a:xfrm>
            <a:off x="827584" y="1772816"/>
            <a:ext cx="6601115" cy="44161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782046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05EA7-807A-31D6-456F-C74AE35AC357}"/>
            </a:ext>
          </a:extLst>
        </p:cNvPr>
        <p:cNvGrpSpPr/>
        <p:nvPr/>
      </p:nvGrpSpPr>
      <p:grpSpPr>
        <a:xfrm>
          <a:off x="0" y="0"/>
          <a:ext cx="0" cy="0"/>
          <a:chOff x="0" y="0"/>
          <a:chExt cx="0" cy="0"/>
        </a:xfrm>
      </p:grpSpPr>
      <p:pic>
        <p:nvPicPr>
          <p:cNvPr id="3" name="Grafik 2">
            <a:extLst>
              <a:ext uri="{FF2B5EF4-FFF2-40B4-BE49-F238E27FC236}">
                <a16:creationId xmlns:a16="http://schemas.microsoft.com/office/drawing/2014/main" id="{C7188C67-DDD3-7F59-4B2F-9BF9FF79494B}"/>
              </a:ext>
            </a:extLst>
          </p:cNvPr>
          <p:cNvPicPr>
            <a:picLocks noChangeAspect="1"/>
          </p:cNvPicPr>
          <p:nvPr/>
        </p:nvPicPr>
        <p:blipFill>
          <a:blip r:embed="rId3"/>
          <a:stretch>
            <a:fillRect/>
          </a:stretch>
        </p:blipFill>
        <p:spPr>
          <a:xfrm>
            <a:off x="266912" y="1676400"/>
            <a:ext cx="8572288" cy="4191000"/>
          </a:xfrm>
          <a:prstGeom prst="rect">
            <a:avLst/>
          </a:prstGeom>
        </p:spPr>
      </p:pic>
      <p:sp>
        <p:nvSpPr>
          <p:cNvPr id="4" name="object 2">
            <a:extLst>
              <a:ext uri="{FF2B5EF4-FFF2-40B4-BE49-F238E27FC236}">
                <a16:creationId xmlns:a16="http://schemas.microsoft.com/office/drawing/2014/main" id="{5D21ED6D-CBCF-27C9-9AD8-BB3A9CACA3CB}"/>
              </a:ext>
            </a:extLst>
          </p:cNvPr>
          <p:cNvSpPr txBox="1">
            <a:spLocks/>
          </p:cNvSpPr>
          <p:nvPr/>
        </p:nvSpPr>
        <p:spPr>
          <a:xfrm flipH="1">
            <a:off x="395536" y="332656"/>
            <a:ext cx="4355976" cy="911531"/>
          </a:xfrm>
          <a:prstGeom prst="rect">
            <a:avLst/>
          </a:prstGeom>
        </p:spPr>
        <p:txBody>
          <a:bodyPr vert="horz" wrap="square" lIns="0" tIns="229615" rIns="0" bIns="0" rtlCol="0">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anose="020B0604020202020204" pitchFamily="34" charset="0"/>
              </a:defRPr>
            </a:lvl2pPr>
            <a:lvl3pPr algn="ctr" rtl="0" eaLnBrk="0" fontAlgn="base" hangingPunct="0">
              <a:spcBef>
                <a:spcPct val="0"/>
              </a:spcBef>
              <a:spcAft>
                <a:spcPct val="0"/>
              </a:spcAft>
              <a:defRPr sz="4400">
                <a:solidFill>
                  <a:schemeClr val="tx1"/>
                </a:solidFill>
                <a:latin typeface="Arial" panose="020B0604020202020204" pitchFamily="34" charset="0"/>
              </a:defRPr>
            </a:lvl3pPr>
            <a:lvl4pPr algn="ctr" rtl="0" eaLnBrk="0" fontAlgn="base" hangingPunct="0">
              <a:spcBef>
                <a:spcPct val="0"/>
              </a:spcBef>
              <a:spcAft>
                <a:spcPct val="0"/>
              </a:spcAft>
              <a:defRPr sz="4400">
                <a:solidFill>
                  <a:schemeClr val="tx1"/>
                </a:solidFill>
                <a:latin typeface="Arial" panose="020B0604020202020204" pitchFamily="34" charset="0"/>
              </a:defRPr>
            </a:lvl4pPr>
            <a:lvl5pPr algn="ctr" rtl="0" eaLnBrk="0" fontAlgn="base" hangingPunct="0">
              <a:spcBef>
                <a:spcPct val="0"/>
              </a:spcBef>
              <a:spcAft>
                <a:spcPct val="0"/>
              </a:spcAft>
              <a:defRPr sz="4400">
                <a:solidFill>
                  <a:schemeClr val="tx1"/>
                </a:solidFill>
                <a:latin typeface="Arial" panose="020B0604020202020204" pitchFamily="34" charset="0"/>
              </a:defRPr>
            </a:lvl5pPr>
            <a:lvl6pPr marL="457200" algn="ctr" rtl="0" fontAlgn="base">
              <a:spcBef>
                <a:spcPct val="0"/>
              </a:spcBef>
              <a:spcAft>
                <a:spcPct val="0"/>
              </a:spcAft>
              <a:defRPr sz="4400">
                <a:solidFill>
                  <a:schemeClr val="tx1"/>
                </a:solidFill>
                <a:latin typeface="Arial" panose="020B0604020202020204" pitchFamily="34" charset="0"/>
              </a:defRPr>
            </a:lvl6pPr>
            <a:lvl7pPr marL="914400" algn="ctr" rtl="0" fontAlgn="base">
              <a:spcBef>
                <a:spcPct val="0"/>
              </a:spcBef>
              <a:spcAft>
                <a:spcPct val="0"/>
              </a:spcAft>
              <a:defRPr sz="4400">
                <a:solidFill>
                  <a:schemeClr val="tx1"/>
                </a:solidFill>
                <a:latin typeface="Arial" panose="020B0604020202020204" pitchFamily="34" charset="0"/>
              </a:defRPr>
            </a:lvl7pPr>
            <a:lvl8pPr marL="1371600" algn="ctr" rtl="0" fontAlgn="base">
              <a:spcBef>
                <a:spcPct val="0"/>
              </a:spcBef>
              <a:spcAft>
                <a:spcPct val="0"/>
              </a:spcAft>
              <a:defRPr sz="4400">
                <a:solidFill>
                  <a:schemeClr val="tx1"/>
                </a:solidFill>
                <a:latin typeface="Arial" panose="020B0604020202020204" pitchFamily="34" charset="0"/>
              </a:defRPr>
            </a:lvl8pPr>
            <a:lvl9pPr marL="1828800" algn="ctr" rtl="0" fontAlgn="base">
              <a:spcBef>
                <a:spcPct val="0"/>
              </a:spcBef>
              <a:spcAft>
                <a:spcPct val="0"/>
              </a:spcAft>
              <a:defRPr sz="4400">
                <a:solidFill>
                  <a:schemeClr val="tx1"/>
                </a:solidFill>
                <a:latin typeface="Arial" panose="020B0604020202020204" pitchFamily="34" charset="0"/>
              </a:defRPr>
            </a:lvl9pPr>
          </a:lstStyle>
          <a:p>
            <a:pPr marL="12700" algn="l" defTabSz="914400">
              <a:lnSpc>
                <a:spcPts val="2880"/>
              </a:lnSpc>
              <a:spcBef>
                <a:spcPts val="100"/>
              </a:spcBef>
            </a:pPr>
            <a:r>
              <a:rPr lang="de-DE" sz="3600" spc="-10" dirty="0"/>
              <a:t>Thesenbildung</a:t>
            </a:r>
          </a:p>
          <a:p>
            <a:pPr marL="12700" algn="l" defTabSz="914400">
              <a:lnSpc>
                <a:spcPts val="2400"/>
              </a:lnSpc>
            </a:pPr>
            <a:r>
              <a:rPr lang="de-DE" sz="2000" i="1" spc="-10" dirty="0">
                <a:latin typeface="Arial"/>
                <a:cs typeface="Arial"/>
              </a:rPr>
              <a:t>Prüfungsvorbereitung</a:t>
            </a:r>
            <a:endParaRPr lang="de-DE" sz="2000" dirty="0">
              <a:latin typeface="Arial"/>
              <a:cs typeface="Arial"/>
            </a:endParaRPr>
          </a:p>
        </p:txBody>
      </p:sp>
    </p:spTree>
    <p:extLst>
      <p:ext uri="{BB962C8B-B14F-4D97-AF65-F5344CB8AC3E}">
        <p14:creationId xmlns:p14="http://schemas.microsoft.com/office/powerpoint/2010/main" val="1076121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C87BB59D-7F58-46DE-803F-288AE9A34DE8}"/>
              </a:ext>
            </a:extLst>
          </p:cNvPr>
          <p:cNvSpPr txBox="1"/>
          <p:nvPr/>
        </p:nvSpPr>
        <p:spPr>
          <a:xfrm>
            <a:off x="179512" y="476672"/>
            <a:ext cx="5832648" cy="707886"/>
          </a:xfrm>
          <a:prstGeom prst="rect">
            <a:avLst/>
          </a:prstGeom>
          <a:noFill/>
        </p:spPr>
        <p:txBody>
          <a:bodyPr wrap="square" rtlCol="0">
            <a:spAutoFit/>
          </a:bodyPr>
          <a:lstStyle/>
          <a:p>
            <a:r>
              <a:rPr lang="de-DE" sz="2000" b="1" dirty="0">
                <a:solidFill>
                  <a:schemeClr val="tx1"/>
                </a:solidFill>
              </a:rPr>
              <a:t>Durchgängige Sprachbildung</a:t>
            </a:r>
          </a:p>
          <a:p>
            <a:r>
              <a:rPr lang="de-DE" sz="2000" dirty="0">
                <a:solidFill>
                  <a:schemeClr val="tx1"/>
                </a:solidFill>
              </a:rPr>
              <a:t>Sprache &amp; Schule</a:t>
            </a:r>
          </a:p>
        </p:txBody>
      </p:sp>
      <p:graphicFrame>
        <p:nvGraphicFramePr>
          <p:cNvPr id="2" name="Diagramm 1">
            <a:extLst>
              <a:ext uri="{FF2B5EF4-FFF2-40B4-BE49-F238E27FC236}">
                <a16:creationId xmlns:a16="http://schemas.microsoft.com/office/drawing/2014/main" id="{F7049787-631F-469A-90D3-37A651F3ADFC}"/>
              </a:ext>
            </a:extLst>
          </p:cNvPr>
          <p:cNvGraphicFramePr/>
          <p:nvPr>
            <p:extLst>
              <p:ext uri="{D42A27DB-BD31-4B8C-83A1-F6EECF244321}">
                <p14:modId xmlns:p14="http://schemas.microsoft.com/office/powerpoint/2010/main" val="1503340698"/>
              </p:ext>
            </p:extLst>
          </p:nvPr>
        </p:nvGraphicFramePr>
        <p:xfrm>
          <a:off x="3923928" y="2742359"/>
          <a:ext cx="5328592" cy="3664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feld 10">
            <a:extLst>
              <a:ext uri="{FF2B5EF4-FFF2-40B4-BE49-F238E27FC236}">
                <a16:creationId xmlns:a16="http://schemas.microsoft.com/office/drawing/2014/main" id="{45FFC9A2-9BE4-41A2-9B8B-CBDB9523F5D6}"/>
              </a:ext>
            </a:extLst>
          </p:cNvPr>
          <p:cNvSpPr txBox="1"/>
          <p:nvPr/>
        </p:nvSpPr>
        <p:spPr>
          <a:xfrm>
            <a:off x="323528" y="1772816"/>
            <a:ext cx="5832648" cy="2960875"/>
          </a:xfrm>
          <a:prstGeom prst="rect">
            <a:avLst/>
          </a:prstGeom>
          <a:noFill/>
        </p:spPr>
        <p:txBody>
          <a:bodyPr wrap="square" rtlCol="0">
            <a:spAutoFit/>
          </a:bodyPr>
          <a:lstStyle/>
          <a:p>
            <a:pPr marL="457200" indent="-457200" algn="just">
              <a:lnSpc>
                <a:spcPct val="150000"/>
              </a:lnSpc>
              <a:buAutoNum type="arabicPeriod"/>
            </a:pPr>
            <a:r>
              <a:rPr lang="de-DE" sz="1400" b="1" dirty="0">
                <a:solidFill>
                  <a:schemeClr val="tx1"/>
                </a:solidFill>
              </a:rPr>
              <a:t>Beschreibe</a:t>
            </a:r>
            <a:r>
              <a:rPr lang="de-DE" sz="1400" dirty="0">
                <a:solidFill>
                  <a:schemeClr val="tx1"/>
                </a:solidFill>
              </a:rPr>
              <a:t>, wie die Begriffe miteinander zusammenhängen.</a:t>
            </a:r>
          </a:p>
          <a:p>
            <a:pPr marL="457200" indent="-457200" algn="just">
              <a:lnSpc>
                <a:spcPct val="150000"/>
              </a:lnSpc>
              <a:buAutoNum type="arabicPeriod"/>
            </a:pPr>
            <a:r>
              <a:rPr lang="de-DE" sz="1400" b="1" dirty="0">
                <a:solidFill>
                  <a:schemeClr val="tx1"/>
                </a:solidFill>
              </a:rPr>
              <a:t>Benenne</a:t>
            </a:r>
            <a:r>
              <a:rPr lang="de-DE" sz="1400" dirty="0">
                <a:solidFill>
                  <a:schemeClr val="tx1"/>
                </a:solidFill>
              </a:rPr>
              <a:t> die Herausforderungen, die sich daraus für unsere Lernenden ergeben könnten.</a:t>
            </a:r>
          </a:p>
          <a:p>
            <a:pPr algn="just">
              <a:lnSpc>
                <a:spcPct val="150000"/>
              </a:lnSpc>
            </a:pPr>
            <a:endParaRPr lang="de-DE" sz="1400" dirty="0">
              <a:solidFill>
                <a:schemeClr val="tx1"/>
              </a:solidFill>
            </a:endParaRPr>
          </a:p>
          <a:p>
            <a:pPr algn="just">
              <a:lnSpc>
                <a:spcPct val="150000"/>
              </a:lnSpc>
            </a:pPr>
            <a:r>
              <a:rPr lang="de-DE" sz="1400" dirty="0">
                <a:solidFill>
                  <a:schemeClr val="tx1"/>
                </a:solidFill>
              </a:rPr>
              <a:t>2. Welche Beiträge leistet ihr in eurem um Unterricht, um …</a:t>
            </a:r>
          </a:p>
          <a:p>
            <a:pPr algn="just">
              <a:lnSpc>
                <a:spcPct val="150000"/>
              </a:lnSpc>
            </a:pPr>
            <a:endParaRPr lang="de-DE" sz="1400" dirty="0">
              <a:solidFill>
                <a:schemeClr val="tx1"/>
              </a:solidFill>
            </a:endParaRPr>
          </a:p>
          <a:p>
            <a:pPr algn="just">
              <a:lnSpc>
                <a:spcPct val="150000"/>
              </a:lnSpc>
            </a:pPr>
            <a:r>
              <a:rPr lang="de-DE" sz="1400" dirty="0">
                <a:solidFill>
                  <a:schemeClr val="tx1"/>
                </a:solidFill>
              </a:rPr>
              <a:t>	</a:t>
            </a:r>
            <a:r>
              <a:rPr lang="de-DE" sz="1400" i="1" dirty="0">
                <a:solidFill>
                  <a:schemeClr val="tx1"/>
                </a:solidFill>
              </a:rPr>
              <a:t>… </a:t>
            </a:r>
            <a:r>
              <a:rPr lang="de-DE" sz="1400" b="1" i="1" dirty="0">
                <a:solidFill>
                  <a:schemeClr val="tx1"/>
                </a:solidFill>
              </a:rPr>
              <a:t>Sprache</a:t>
            </a:r>
            <a:r>
              <a:rPr lang="de-DE" sz="1400" i="1" dirty="0">
                <a:solidFill>
                  <a:schemeClr val="tx1"/>
                </a:solidFill>
              </a:rPr>
              <a:t> zu fördern?</a:t>
            </a:r>
          </a:p>
          <a:p>
            <a:pPr algn="just">
              <a:lnSpc>
                <a:spcPct val="150000"/>
              </a:lnSpc>
            </a:pPr>
            <a:r>
              <a:rPr lang="de-DE" sz="1400" i="1" dirty="0">
                <a:solidFill>
                  <a:schemeClr val="tx1"/>
                </a:solidFill>
              </a:rPr>
              <a:t>	… </a:t>
            </a:r>
            <a:r>
              <a:rPr lang="de-DE" sz="1400" b="1" i="1" dirty="0">
                <a:solidFill>
                  <a:schemeClr val="tx1"/>
                </a:solidFill>
              </a:rPr>
              <a:t>Teilhabe</a:t>
            </a:r>
            <a:r>
              <a:rPr lang="de-DE" sz="1400" i="1" dirty="0">
                <a:solidFill>
                  <a:schemeClr val="tx1"/>
                </a:solidFill>
              </a:rPr>
              <a:t> zu ermöglichen?</a:t>
            </a:r>
          </a:p>
          <a:p>
            <a:pPr algn="just">
              <a:lnSpc>
                <a:spcPct val="150000"/>
              </a:lnSpc>
            </a:pPr>
            <a:r>
              <a:rPr lang="de-DE" sz="1400" i="1" dirty="0">
                <a:solidFill>
                  <a:schemeClr val="tx1"/>
                </a:solidFill>
              </a:rPr>
              <a:t>	… </a:t>
            </a:r>
            <a:r>
              <a:rPr lang="de-DE" sz="1400" b="1" i="1" dirty="0">
                <a:solidFill>
                  <a:schemeClr val="tx1"/>
                </a:solidFill>
              </a:rPr>
              <a:t>Bildung</a:t>
            </a:r>
            <a:r>
              <a:rPr lang="de-DE" sz="1400" i="1" dirty="0">
                <a:solidFill>
                  <a:schemeClr val="tx1"/>
                </a:solidFill>
              </a:rPr>
              <a:t> zu ermöglichen?</a:t>
            </a:r>
          </a:p>
        </p:txBody>
      </p:sp>
    </p:spTree>
    <p:extLst>
      <p:ext uri="{BB962C8B-B14F-4D97-AF65-F5344CB8AC3E}">
        <p14:creationId xmlns:p14="http://schemas.microsoft.com/office/powerpoint/2010/main" val="34808053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6B33C-897C-9D7C-C1CD-035653E31750}"/>
            </a:ext>
          </a:extLst>
        </p:cNvPr>
        <p:cNvGrpSpPr/>
        <p:nvPr/>
      </p:nvGrpSpPr>
      <p:grpSpPr>
        <a:xfrm>
          <a:off x="0" y="0"/>
          <a:ext cx="0" cy="0"/>
          <a:chOff x="0" y="0"/>
          <a:chExt cx="0" cy="0"/>
        </a:xfrm>
      </p:grpSpPr>
      <p:sp>
        <p:nvSpPr>
          <p:cNvPr id="8" name="Textfeld 7">
            <a:extLst>
              <a:ext uri="{FF2B5EF4-FFF2-40B4-BE49-F238E27FC236}">
                <a16:creationId xmlns:a16="http://schemas.microsoft.com/office/drawing/2014/main" id="{38652580-3DD5-2A30-934C-82A4B9D4ADB2}"/>
              </a:ext>
            </a:extLst>
          </p:cNvPr>
          <p:cNvSpPr txBox="1"/>
          <p:nvPr/>
        </p:nvSpPr>
        <p:spPr>
          <a:xfrm>
            <a:off x="395536" y="429246"/>
            <a:ext cx="5832648" cy="707886"/>
          </a:xfrm>
          <a:prstGeom prst="rect">
            <a:avLst/>
          </a:prstGeom>
          <a:noFill/>
        </p:spPr>
        <p:txBody>
          <a:bodyPr wrap="square" rtlCol="0">
            <a:spAutoFit/>
          </a:bodyPr>
          <a:lstStyle/>
          <a:p>
            <a:r>
              <a:rPr lang="de-DE" sz="2000" b="1" dirty="0">
                <a:solidFill>
                  <a:schemeClr val="tx1"/>
                </a:solidFill>
              </a:rPr>
              <a:t>Sprachsensibler Unterricht</a:t>
            </a:r>
          </a:p>
          <a:p>
            <a:r>
              <a:rPr lang="de-DE" sz="2000" dirty="0">
                <a:solidFill>
                  <a:schemeClr val="tx1"/>
                </a:solidFill>
              </a:rPr>
              <a:t>10 konkrete Tipps</a:t>
            </a:r>
          </a:p>
        </p:txBody>
      </p:sp>
      <p:grpSp>
        <p:nvGrpSpPr>
          <p:cNvPr id="3" name="object 3">
            <a:extLst>
              <a:ext uri="{FF2B5EF4-FFF2-40B4-BE49-F238E27FC236}">
                <a16:creationId xmlns:a16="http://schemas.microsoft.com/office/drawing/2014/main" id="{91998CB4-1558-4A63-C338-A56217ACE5ED}"/>
              </a:ext>
            </a:extLst>
          </p:cNvPr>
          <p:cNvGrpSpPr/>
          <p:nvPr/>
        </p:nvGrpSpPr>
        <p:grpSpPr>
          <a:xfrm>
            <a:off x="1182687" y="1982851"/>
            <a:ext cx="3912235" cy="1368425"/>
            <a:chOff x="1182687" y="1982851"/>
            <a:chExt cx="3912235" cy="1368425"/>
          </a:xfrm>
        </p:grpSpPr>
        <p:sp>
          <p:nvSpPr>
            <p:cNvPr id="4" name="object 4">
              <a:extLst>
                <a:ext uri="{FF2B5EF4-FFF2-40B4-BE49-F238E27FC236}">
                  <a16:creationId xmlns:a16="http://schemas.microsoft.com/office/drawing/2014/main" id="{99E6F8E4-518F-9580-F4C6-940651CC2592}"/>
                </a:ext>
              </a:extLst>
            </p:cNvPr>
            <p:cNvSpPr/>
            <p:nvPr/>
          </p:nvSpPr>
          <p:spPr>
            <a:xfrm>
              <a:off x="1195387" y="1995551"/>
              <a:ext cx="3886835" cy="1343025"/>
            </a:xfrm>
            <a:custGeom>
              <a:avLst/>
              <a:gdLst/>
              <a:ahLst/>
              <a:cxnLst/>
              <a:rect l="l" t="t" r="r" b="b"/>
              <a:pathLst>
                <a:path w="3886835" h="1343025">
                  <a:moveTo>
                    <a:pt x="3662362" y="0"/>
                  </a:moveTo>
                  <a:lnTo>
                    <a:pt x="223837" y="0"/>
                  </a:lnTo>
                  <a:lnTo>
                    <a:pt x="178741" y="4546"/>
                  </a:lnTo>
                  <a:lnTo>
                    <a:pt x="136731" y="17587"/>
                  </a:lnTo>
                  <a:lnTo>
                    <a:pt x="98710" y="38221"/>
                  </a:lnTo>
                  <a:lnTo>
                    <a:pt x="65579" y="65547"/>
                  </a:lnTo>
                  <a:lnTo>
                    <a:pt x="38241" y="98666"/>
                  </a:lnTo>
                  <a:lnTo>
                    <a:pt x="17597" y="136677"/>
                  </a:lnTo>
                  <a:lnTo>
                    <a:pt x="4549" y="178680"/>
                  </a:lnTo>
                  <a:lnTo>
                    <a:pt x="0" y="223774"/>
                  </a:lnTo>
                  <a:lnTo>
                    <a:pt x="0" y="1119124"/>
                  </a:lnTo>
                  <a:lnTo>
                    <a:pt x="4549" y="1164223"/>
                  </a:lnTo>
                  <a:lnTo>
                    <a:pt x="17597" y="1206240"/>
                  </a:lnTo>
                  <a:lnTo>
                    <a:pt x="38241" y="1244271"/>
                  </a:lnTo>
                  <a:lnTo>
                    <a:pt x="65579" y="1277413"/>
                  </a:lnTo>
                  <a:lnTo>
                    <a:pt x="98710" y="1304763"/>
                  </a:lnTo>
                  <a:lnTo>
                    <a:pt x="136731" y="1325417"/>
                  </a:lnTo>
                  <a:lnTo>
                    <a:pt x="178741" y="1338472"/>
                  </a:lnTo>
                  <a:lnTo>
                    <a:pt x="223837" y="1343025"/>
                  </a:lnTo>
                  <a:lnTo>
                    <a:pt x="3662362" y="1343025"/>
                  </a:lnTo>
                  <a:lnTo>
                    <a:pt x="3707461" y="1338472"/>
                  </a:lnTo>
                  <a:lnTo>
                    <a:pt x="3749478" y="1325417"/>
                  </a:lnTo>
                  <a:lnTo>
                    <a:pt x="3787509" y="1304763"/>
                  </a:lnTo>
                  <a:lnTo>
                    <a:pt x="3820652" y="1277413"/>
                  </a:lnTo>
                  <a:lnTo>
                    <a:pt x="3848002" y="1244271"/>
                  </a:lnTo>
                  <a:lnTo>
                    <a:pt x="3868656" y="1206240"/>
                  </a:lnTo>
                  <a:lnTo>
                    <a:pt x="3881711" y="1164223"/>
                  </a:lnTo>
                  <a:lnTo>
                    <a:pt x="3886263" y="1119124"/>
                  </a:lnTo>
                  <a:lnTo>
                    <a:pt x="3886263" y="223774"/>
                  </a:lnTo>
                  <a:lnTo>
                    <a:pt x="3881711" y="178680"/>
                  </a:lnTo>
                  <a:lnTo>
                    <a:pt x="3868656" y="136677"/>
                  </a:lnTo>
                  <a:lnTo>
                    <a:pt x="3848002" y="98666"/>
                  </a:lnTo>
                  <a:lnTo>
                    <a:pt x="3820652" y="65547"/>
                  </a:lnTo>
                  <a:lnTo>
                    <a:pt x="3787509" y="38221"/>
                  </a:lnTo>
                  <a:lnTo>
                    <a:pt x="3749478" y="17587"/>
                  </a:lnTo>
                  <a:lnTo>
                    <a:pt x="3707461" y="4546"/>
                  </a:lnTo>
                  <a:lnTo>
                    <a:pt x="3662362" y="0"/>
                  </a:lnTo>
                  <a:close/>
                </a:path>
              </a:pathLst>
            </a:custGeom>
            <a:solidFill>
              <a:srgbClr val="70883E"/>
            </a:solidFill>
          </p:spPr>
          <p:txBody>
            <a:bodyPr wrap="square" lIns="0" tIns="0" rIns="0" bIns="0" rtlCol="0"/>
            <a:lstStyle/>
            <a:p>
              <a:endParaRPr/>
            </a:p>
          </p:txBody>
        </p:sp>
        <p:sp>
          <p:nvSpPr>
            <p:cNvPr id="5" name="object 5">
              <a:extLst>
                <a:ext uri="{FF2B5EF4-FFF2-40B4-BE49-F238E27FC236}">
                  <a16:creationId xmlns:a16="http://schemas.microsoft.com/office/drawing/2014/main" id="{1C5DB761-2755-4FAD-8846-3B768F358D97}"/>
                </a:ext>
              </a:extLst>
            </p:cNvPr>
            <p:cNvSpPr/>
            <p:nvPr/>
          </p:nvSpPr>
          <p:spPr>
            <a:xfrm>
              <a:off x="1195387" y="1995551"/>
              <a:ext cx="3886835" cy="1343025"/>
            </a:xfrm>
            <a:custGeom>
              <a:avLst/>
              <a:gdLst/>
              <a:ahLst/>
              <a:cxnLst/>
              <a:rect l="l" t="t" r="r" b="b"/>
              <a:pathLst>
                <a:path w="3886835" h="1343025">
                  <a:moveTo>
                    <a:pt x="0" y="223774"/>
                  </a:moveTo>
                  <a:lnTo>
                    <a:pt x="4549" y="178680"/>
                  </a:lnTo>
                  <a:lnTo>
                    <a:pt x="17597" y="136677"/>
                  </a:lnTo>
                  <a:lnTo>
                    <a:pt x="38241" y="98666"/>
                  </a:lnTo>
                  <a:lnTo>
                    <a:pt x="65579" y="65547"/>
                  </a:lnTo>
                  <a:lnTo>
                    <a:pt x="98710" y="38221"/>
                  </a:lnTo>
                  <a:lnTo>
                    <a:pt x="136731" y="17587"/>
                  </a:lnTo>
                  <a:lnTo>
                    <a:pt x="178741" y="4546"/>
                  </a:lnTo>
                  <a:lnTo>
                    <a:pt x="223837" y="0"/>
                  </a:lnTo>
                  <a:lnTo>
                    <a:pt x="3662362" y="0"/>
                  </a:lnTo>
                  <a:lnTo>
                    <a:pt x="3707461" y="4546"/>
                  </a:lnTo>
                  <a:lnTo>
                    <a:pt x="3749478" y="17587"/>
                  </a:lnTo>
                  <a:lnTo>
                    <a:pt x="3787509" y="38221"/>
                  </a:lnTo>
                  <a:lnTo>
                    <a:pt x="3820652" y="65547"/>
                  </a:lnTo>
                  <a:lnTo>
                    <a:pt x="3848002" y="98666"/>
                  </a:lnTo>
                  <a:lnTo>
                    <a:pt x="3868656" y="136677"/>
                  </a:lnTo>
                  <a:lnTo>
                    <a:pt x="3881711" y="178680"/>
                  </a:lnTo>
                  <a:lnTo>
                    <a:pt x="3886263" y="223774"/>
                  </a:lnTo>
                  <a:lnTo>
                    <a:pt x="3886263" y="1119124"/>
                  </a:lnTo>
                  <a:lnTo>
                    <a:pt x="3881711" y="1164223"/>
                  </a:lnTo>
                  <a:lnTo>
                    <a:pt x="3868656" y="1206240"/>
                  </a:lnTo>
                  <a:lnTo>
                    <a:pt x="3848002" y="1244271"/>
                  </a:lnTo>
                  <a:lnTo>
                    <a:pt x="3820652" y="1277413"/>
                  </a:lnTo>
                  <a:lnTo>
                    <a:pt x="3787509" y="1304763"/>
                  </a:lnTo>
                  <a:lnTo>
                    <a:pt x="3749478" y="1325417"/>
                  </a:lnTo>
                  <a:lnTo>
                    <a:pt x="3707461" y="1338472"/>
                  </a:lnTo>
                  <a:lnTo>
                    <a:pt x="3662362" y="1343025"/>
                  </a:lnTo>
                  <a:lnTo>
                    <a:pt x="223837" y="1343025"/>
                  </a:lnTo>
                  <a:lnTo>
                    <a:pt x="178741" y="1338472"/>
                  </a:lnTo>
                  <a:lnTo>
                    <a:pt x="136731" y="1325417"/>
                  </a:lnTo>
                  <a:lnTo>
                    <a:pt x="98710" y="1304763"/>
                  </a:lnTo>
                  <a:lnTo>
                    <a:pt x="65579" y="1277413"/>
                  </a:lnTo>
                  <a:lnTo>
                    <a:pt x="38241" y="1244271"/>
                  </a:lnTo>
                  <a:lnTo>
                    <a:pt x="17597" y="1206240"/>
                  </a:lnTo>
                  <a:lnTo>
                    <a:pt x="4549" y="1164223"/>
                  </a:lnTo>
                  <a:lnTo>
                    <a:pt x="0" y="1119124"/>
                  </a:lnTo>
                  <a:lnTo>
                    <a:pt x="0" y="223774"/>
                  </a:lnTo>
                  <a:close/>
                </a:path>
              </a:pathLst>
            </a:custGeom>
            <a:ln w="25400">
              <a:solidFill>
                <a:srgbClr val="FFFFFF"/>
              </a:solidFill>
            </a:ln>
          </p:spPr>
          <p:txBody>
            <a:bodyPr wrap="square" lIns="0" tIns="0" rIns="0" bIns="0" rtlCol="0"/>
            <a:lstStyle/>
            <a:p>
              <a:endParaRPr/>
            </a:p>
          </p:txBody>
        </p:sp>
      </p:grpSp>
      <p:grpSp>
        <p:nvGrpSpPr>
          <p:cNvPr id="10" name="object 7">
            <a:extLst>
              <a:ext uri="{FF2B5EF4-FFF2-40B4-BE49-F238E27FC236}">
                <a16:creationId xmlns:a16="http://schemas.microsoft.com/office/drawing/2014/main" id="{733B2837-FF05-9D69-2BAF-80CB2CA67841}"/>
              </a:ext>
            </a:extLst>
          </p:cNvPr>
          <p:cNvGrpSpPr/>
          <p:nvPr/>
        </p:nvGrpSpPr>
        <p:grpSpPr>
          <a:xfrm>
            <a:off x="1182687" y="3392551"/>
            <a:ext cx="4483735" cy="1377950"/>
            <a:chOff x="1182687" y="3392551"/>
            <a:chExt cx="4483735" cy="1377950"/>
          </a:xfrm>
        </p:grpSpPr>
        <p:sp>
          <p:nvSpPr>
            <p:cNvPr id="11" name="object 8">
              <a:extLst>
                <a:ext uri="{FF2B5EF4-FFF2-40B4-BE49-F238E27FC236}">
                  <a16:creationId xmlns:a16="http://schemas.microsoft.com/office/drawing/2014/main" id="{BB3D910E-6FB2-3851-EC4B-828C54E9545C}"/>
                </a:ext>
              </a:extLst>
            </p:cNvPr>
            <p:cNvSpPr/>
            <p:nvPr/>
          </p:nvSpPr>
          <p:spPr>
            <a:xfrm>
              <a:off x="1195387" y="3405251"/>
              <a:ext cx="4458335" cy="1352550"/>
            </a:xfrm>
            <a:custGeom>
              <a:avLst/>
              <a:gdLst/>
              <a:ahLst/>
              <a:cxnLst/>
              <a:rect l="l" t="t" r="r" b="b"/>
              <a:pathLst>
                <a:path w="4458335" h="1352550">
                  <a:moveTo>
                    <a:pt x="4232211" y="0"/>
                  </a:moveTo>
                  <a:lnTo>
                    <a:pt x="225488" y="0"/>
                  </a:lnTo>
                  <a:lnTo>
                    <a:pt x="180029" y="4576"/>
                  </a:lnTo>
                  <a:lnTo>
                    <a:pt x="137695" y="17702"/>
                  </a:lnTo>
                  <a:lnTo>
                    <a:pt x="99392" y="38475"/>
                  </a:lnTo>
                  <a:lnTo>
                    <a:pt x="66024" y="65992"/>
                  </a:lnTo>
                  <a:lnTo>
                    <a:pt x="38495" y="99348"/>
                  </a:lnTo>
                  <a:lnTo>
                    <a:pt x="17712" y="137642"/>
                  </a:lnTo>
                  <a:lnTo>
                    <a:pt x="4578" y="179968"/>
                  </a:lnTo>
                  <a:lnTo>
                    <a:pt x="0" y="225425"/>
                  </a:lnTo>
                  <a:lnTo>
                    <a:pt x="0" y="1126998"/>
                  </a:lnTo>
                  <a:lnTo>
                    <a:pt x="4578" y="1172459"/>
                  </a:lnTo>
                  <a:lnTo>
                    <a:pt x="17712" y="1214800"/>
                  </a:lnTo>
                  <a:lnTo>
                    <a:pt x="38495" y="1253114"/>
                  </a:lnTo>
                  <a:lnTo>
                    <a:pt x="66024" y="1286494"/>
                  </a:lnTo>
                  <a:lnTo>
                    <a:pt x="99392" y="1314034"/>
                  </a:lnTo>
                  <a:lnTo>
                    <a:pt x="137695" y="1334827"/>
                  </a:lnTo>
                  <a:lnTo>
                    <a:pt x="180029" y="1347968"/>
                  </a:lnTo>
                  <a:lnTo>
                    <a:pt x="225488" y="1352550"/>
                  </a:lnTo>
                  <a:lnTo>
                    <a:pt x="4232211" y="1352550"/>
                  </a:lnTo>
                  <a:lnTo>
                    <a:pt x="4277673" y="1347968"/>
                  </a:lnTo>
                  <a:lnTo>
                    <a:pt x="4320014" y="1334827"/>
                  </a:lnTo>
                  <a:lnTo>
                    <a:pt x="4358327" y="1314034"/>
                  </a:lnTo>
                  <a:lnTo>
                    <a:pt x="4391707" y="1286494"/>
                  </a:lnTo>
                  <a:lnTo>
                    <a:pt x="4419247" y="1253114"/>
                  </a:lnTo>
                  <a:lnTo>
                    <a:pt x="4440041" y="1214800"/>
                  </a:lnTo>
                  <a:lnTo>
                    <a:pt x="4453181" y="1172459"/>
                  </a:lnTo>
                  <a:lnTo>
                    <a:pt x="4457763" y="1126998"/>
                  </a:lnTo>
                  <a:lnTo>
                    <a:pt x="4457763" y="225425"/>
                  </a:lnTo>
                  <a:lnTo>
                    <a:pt x="4453181" y="179968"/>
                  </a:lnTo>
                  <a:lnTo>
                    <a:pt x="4440041" y="137642"/>
                  </a:lnTo>
                  <a:lnTo>
                    <a:pt x="4419247" y="99348"/>
                  </a:lnTo>
                  <a:lnTo>
                    <a:pt x="4391707" y="65992"/>
                  </a:lnTo>
                  <a:lnTo>
                    <a:pt x="4358327" y="38475"/>
                  </a:lnTo>
                  <a:lnTo>
                    <a:pt x="4320014" y="17702"/>
                  </a:lnTo>
                  <a:lnTo>
                    <a:pt x="4277673" y="4576"/>
                  </a:lnTo>
                  <a:lnTo>
                    <a:pt x="4232211" y="0"/>
                  </a:lnTo>
                  <a:close/>
                </a:path>
              </a:pathLst>
            </a:custGeom>
            <a:solidFill>
              <a:srgbClr val="B0C68D"/>
            </a:solidFill>
          </p:spPr>
          <p:txBody>
            <a:bodyPr wrap="square" lIns="0" tIns="0" rIns="0" bIns="0" rtlCol="0"/>
            <a:lstStyle/>
            <a:p>
              <a:endParaRPr/>
            </a:p>
          </p:txBody>
        </p:sp>
        <p:sp>
          <p:nvSpPr>
            <p:cNvPr id="12" name="object 9">
              <a:extLst>
                <a:ext uri="{FF2B5EF4-FFF2-40B4-BE49-F238E27FC236}">
                  <a16:creationId xmlns:a16="http://schemas.microsoft.com/office/drawing/2014/main" id="{E6CEA2F6-5090-4F20-422A-D8530BF4634D}"/>
                </a:ext>
              </a:extLst>
            </p:cNvPr>
            <p:cNvSpPr/>
            <p:nvPr/>
          </p:nvSpPr>
          <p:spPr>
            <a:xfrm>
              <a:off x="1195387" y="3405251"/>
              <a:ext cx="4458335" cy="1352550"/>
            </a:xfrm>
            <a:custGeom>
              <a:avLst/>
              <a:gdLst/>
              <a:ahLst/>
              <a:cxnLst/>
              <a:rect l="l" t="t" r="r" b="b"/>
              <a:pathLst>
                <a:path w="4458335" h="1352550">
                  <a:moveTo>
                    <a:pt x="0" y="225425"/>
                  </a:moveTo>
                  <a:lnTo>
                    <a:pt x="4578" y="179968"/>
                  </a:lnTo>
                  <a:lnTo>
                    <a:pt x="17712" y="137642"/>
                  </a:lnTo>
                  <a:lnTo>
                    <a:pt x="38495" y="99348"/>
                  </a:lnTo>
                  <a:lnTo>
                    <a:pt x="66024" y="65992"/>
                  </a:lnTo>
                  <a:lnTo>
                    <a:pt x="99392" y="38475"/>
                  </a:lnTo>
                  <a:lnTo>
                    <a:pt x="137695" y="17702"/>
                  </a:lnTo>
                  <a:lnTo>
                    <a:pt x="180029" y="4576"/>
                  </a:lnTo>
                  <a:lnTo>
                    <a:pt x="225488" y="0"/>
                  </a:lnTo>
                  <a:lnTo>
                    <a:pt x="4232211" y="0"/>
                  </a:lnTo>
                  <a:lnTo>
                    <a:pt x="4277673" y="4576"/>
                  </a:lnTo>
                  <a:lnTo>
                    <a:pt x="4320014" y="17702"/>
                  </a:lnTo>
                  <a:lnTo>
                    <a:pt x="4358327" y="38475"/>
                  </a:lnTo>
                  <a:lnTo>
                    <a:pt x="4391707" y="65992"/>
                  </a:lnTo>
                  <a:lnTo>
                    <a:pt x="4419247" y="99348"/>
                  </a:lnTo>
                  <a:lnTo>
                    <a:pt x="4440041" y="137642"/>
                  </a:lnTo>
                  <a:lnTo>
                    <a:pt x="4453181" y="179968"/>
                  </a:lnTo>
                  <a:lnTo>
                    <a:pt x="4457763" y="225425"/>
                  </a:lnTo>
                  <a:lnTo>
                    <a:pt x="4457763" y="1126998"/>
                  </a:lnTo>
                  <a:lnTo>
                    <a:pt x="4453181" y="1172459"/>
                  </a:lnTo>
                  <a:lnTo>
                    <a:pt x="4440041" y="1214800"/>
                  </a:lnTo>
                  <a:lnTo>
                    <a:pt x="4419247" y="1253114"/>
                  </a:lnTo>
                  <a:lnTo>
                    <a:pt x="4391707" y="1286494"/>
                  </a:lnTo>
                  <a:lnTo>
                    <a:pt x="4358327" y="1314034"/>
                  </a:lnTo>
                  <a:lnTo>
                    <a:pt x="4320014" y="1334827"/>
                  </a:lnTo>
                  <a:lnTo>
                    <a:pt x="4277673" y="1347968"/>
                  </a:lnTo>
                  <a:lnTo>
                    <a:pt x="4232211" y="1352550"/>
                  </a:lnTo>
                  <a:lnTo>
                    <a:pt x="225488" y="1352550"/>
                  </a:lnTo>
                  <a:lnTo>
                    <a:pt x="180029" y="1347968"/>
                  </a:lnTo>
                  <a:lnTo>
                    <a:pt x="137695" y="1334827"/>
                  </a:lnTo>
                  <a:lnTo>
                    <a:pt x="99392" y="1314034"/>
                  </a:lnTo>
                  <a:lnTo>
                    <a:pt x="66024" y="1286494"/>
                  </a:lnTo>
                  <a:lnTo>
                    <a:pt x="38495" y="1253114"/>
                  </a:lnTo>
                  <a:lnTo>
                    <a:pt x="17712" y="1214800"/>
                  </a:lnTo>
                  <a:lnTo>
                    <a:pt x="4578" y="1172459"/>
                  </a:lnTo>
                  <a:lnTo>
                    <a:pt x="0" y="1126998"/>
                  </a:lnTo>
                  <a:lnTo>
                    <a:pt x="0" y="225425"/>
                  </a:lnTo>
                  <a:close/>
                </a:path>
              </a:pathLst>
            </a:custGeom>
            <a:ln w="25400">
              <a:solidFill>
                <a:srgbClr val="FFFFFF"/>
              </a:solidFill>
            </a:ln>
          </p:spPr>
          <p:txBody>
            <a:bodyPr wrap="square" lIns="0" tIns="0" rIns="0" bIns="0" rtlCol="0"/>
            <a:lstStyle/>
            <a:p>
              <a:endParaRPr/>
            </a:p>
          </p:txBody>
        </p:sp>
      </p:grpSp>
      <p:grpSp>
        <p:nvGrpSpPr>
          <p:cNvPr id="13" name="object 11">
            <a:extLst>
              <a:ext uri="{FF2B5EF4-FFF2-40B4-BE49-F238E27FC236}">
                <a16:creationId xmlns:a16="http://schemas.microsoft.com/office/drawing/2014/main" id="{CAEEDB3B-755A-12B8-5187-AE7786E2C91F}"/>
              </a:ext>
            </a:extLst>
          </p:cNvPr>
          <p:cNvGrpSpPr/>
          <p:nvPr/>
        </p:nvGrpSpPr>
        <p:grpSpPr>
          <a:xfrm>
            <a:off x="1182687" y="4811776"/>
            <a:ext cx="6217285" cy="1368425"/>
            <a:chOff x="1182687" y="4811776"/>
            <a:chExt cx="6217285" cy="1368425"/>
          </a:xfrm>
        </p:grpSpPr>
        <p:sp>
          <p:nvSpPr>
            <p:cNvPr id="14" name="object 12">
              <a:extLst>
                <a:ext uri="{FF2B5EF4-FFF2-40B4-BE49-F238E27FC236}">
                  <a16:creationId xmlns:a16="http://schemas.microsoft.com/office/drawing/2014/main" id="{FE744DD8-D6AE-F7CB-48F0-4D6C477CE10E}"/>
                </a:ext>
              </a:extLst>
            </p:cNvPr>
            <p:cNvSpPr/>
            <p:nvPr/>
          </p:nvSpPr>
          <p:spPr>
            <a:xfrm>
              <a:off x="1195387" y="4824476"/>
              <a:ext cx="6191885" cy="1343025"/>
            </a:xfrm>
            <a:custGeom>
              <a:avLst/>
              <a:gdLst/>
              <a:ahLst/>
              <a:cxnLst/>
              <a:rect l="l" t="t" r="r" b="b"/>
              <a:pathLst>
                <a:path w="6191884" h="1343025">
                  <a:moveTo>
                    <a:pt x="5967412" y="0"/>
                  </a:moveTo>
                  <a:lnTo>
                    <a:pt x="223837" y="0"/>
                  </a:lnTo>
                  <a:lnTo>
                    <a:pt x="178741" y="4546"/>
                  </a:lnTo>
                  <a:lnTo>
                    <a:pt x="136731" y="17587"/>
                  </a:lnTo>
                  <a:lnTo>
                    <a:pt x="98710" y="38221"/>
                  </a:lnTo>
                  <a:lnTo>
                    <a:pt x="65579" y="65547"/>
                  </a:lnTo>
                  <a:lnTo>
                    <a:pt x="38241" y="98666"/>
                  </a:lnTo>
                  <a:lnTo>
                    <a:pt x="17597" y="136677"/>
                  </a:lnTo>
                  <a:lnTo>
                    <a:pt x="4549" y="178680"/>
                  </a:lnTo>
                  <a:lnTo>
                    <a:pt x="0" y="223774"/>
                  </a:lnTo>
                  <a:lnTo>
                    <a:pt x="0" y="1119111"/>
                  </a:lnTo>
                  <a:lnTo>
                    <a:pt x="4549" y="1164226"/>
                  </a:lnTo>
                  <a:lnTo>
                    <a:pt x="17597" y="1206246"/>
                  </a:lnTo>
                  <a:lnTo>
                    <a:pt x="38241" y="1244270"/>
                  </a:lnTo>
                  <a:lnTo>
                    <a:pt x="65579" y="1277399"/>
                  </a:lnTo>
                  <a:lnTo>
                    <a:pt x="98710" y="1304732"/>
                  </a:lnTo>
                  <a:lnTo>
                    <a:pt x="136731" y="1325371"/>
                  </a:lnTo>
                  <a:lnTo>
                    <a:pt x="178741" y="1338413"/>
                  </a:lnTo>
                  <a:lnTo>
                    <a:pt x="223837" y="1342961"/>
                  </a:lnTo>
                  <a:lnTo>
                    <a:pt x="5967412" y="1342961"/>
                  </a:lnTo>
                  <a:lnTo>
                    <a:pt x="6012511" y="1338413"/>
                  </a:lnTo>
                  <a:lnTo>
                    <a:pt x="6054528" y="1325371"/>
                  </a:lnTo>
                  <a:lnTo>
                    <a:pt x="6092559" y="1304732"/>
                  </a:lnTo>
                  <a:lnTo>
                    <a:pt x="6125702" y="1277399"/>
                  </a:lnTo>
                  <a:lnTo>
                    <a:pt x="6153052" y="1244270"/>
                  </a:lnTo>
                  <a:lnTo>
                    <a:pt x="6173706" y="1206246"/>
                  </a:lnTo>
                  <a:lnTo>
                    <a:pt x="6186761" y="1164226"/>
                  </a:lnTo>
                  <a:lnTo>
                    <a:pt x="6191313" y="1119111"/>
                  </a:lnTo>
                  <a:lnTo>
                    <a:pt x="6191313" y="223774"/>
                  </a:lnTo>
                  <a:lnTo>
                    <a:pt x="6186761" y="178680"/>
                  </a:lnTo>
                  <a:lnTo>
                    <a:pt x="6173706" y="136677"/>
                  </a:lnTo>
                  <a:lnTo>
                    <a:pt x="6153052" y="98666"/>
                  </a:lnTo>
                  <a:lnTo>
                    <a:pt x="6125702" y="65547"/>
                  </a:lnTo>
                  <a:lnTo>
                    <a:pt x="6092559" y="38221"/>
                  </a:lnTo>
                  <a:lnTo>
                    <a:pt x="6054528" y="17587"/>
                  </a:lnTo>
                  <a:lnTo>
                    <a:pt x="6012511" y="4546"/>
                  </a:lnTo>
                  <a:lnTo>
                    <a:pt x="5967412" y="0"/>
                  </a:lnTo>
                  <a:close/>
                </a:path>
              </a:pathLst>
            </a:custGeom>
            <a:solidFill>
              <a:srgbClr val="B0C68D"/>
            </a:solidFill>
          </p:spPr>
          <p:txBody>
            <a:bodyPr wrap="square" lIns="0" tIns="0" rIns="0" bIns="0" rtlCol="0"/>
            <a:lstStyle/>
            <a:p>
              <a:endParaRPr/>
            </a:p>
          </p:txBody>
        </p:sp>
        <p:sp>
          <p:nvSpPr>
            <p:cNvPr id="15" name="object 13">
              <a:extLst>
                <a:ext uri="{FF2B5EF4-FFF2-40B4-BE49-F238E27FC236}">
                  <a16:creationId xmlns:a16="http://schemas.microsoft.com/office/drawing/2014/main" id="{DF1B1420-9A94-3116-FC4E-E6F4F05BFE11}"/>
                </a:ext>
              </a:extLst>
            </p:cNvPr>
            <p:cNvSpPr/>
            <p:nvPr/>
          </p:nvSpPr>
          <p:spPr>
            <a:xfrm>
              <a:off x="1195387" y="4824476"/>
              <a:ext cx="6191885" cy="1343025"/>
            </a:xfrm>
            <a:custGeom>
              <a:avLst/>
              <a:gdLst/>
              <a:ahLst/>
              <a:cxnLst/>
              <a:rect l="l" t="t" r="r" b="b"/>
              <a:pathLst>
                <a:path w="6191884" h="1343025">
                  <a:moveTo>
                    <a:pt x="0" y="223774"/>
                  </a:moveTo>
                  <a:lnTo>
                    <a:pt x="4549" y="178680"/>
                  </a:lnTo>
                  <a:lnTo>
                    <a:pt x="17597" y="136677"/>
                  </a:lnTo>
                  <a:lnTo>
                    <a:pt x="38241" y="98666"/>
                  </a:lnTo>
                  <a:lnTo>
                    <a:pt x="65579" y="65547"/>
                  </a:lnTo>
                  <a:lnTo>
                    <a:pt x="98710" y="38221"/>
                  </a:lnTo>
                  <a:lnTo>
                    <a:pt x="136731" y="17587"/>
                  </a:lnTo>
                  <a:lnTo>
                    <a:pt x="178741" y="4546"/>
                  </a:lnTo>
                  <a:lnTo>
                    <a:pt x="223837" y="0"/>
                  </a:lnTo>
                  <a:lnTo>
                    <a:pt x="5967412" y="0"/>
                  </a:lnTo>
                  <a:lnTo>
                    <a:pt x="6012511" y="4546"/>
                  </a:lnTo>
                  <a:lnTo>
                    <a:pt x="6054528" y="17587"/>
                  </a:lnTo>
                  <a:lnTo>
                    <a:pt x="6092559" y="38221"/>
                  </a:lnTo>
                  <a:lnTo>
                    <a:pt x="6125702" y="65547"/>
                  </a:lnTo>
                  <a:lnTo>
                    <a:pt x="6153052" y="98666"/>
                  </a:lnTo>
                  <a:lnTo>
                    <a:pt x="6173706" y="136677"/>
                  </a:lnTo>
                  <a:lnTo>
                    <a:pt x="6186761" y="178680"/>
                  </a:lnTo>
                  <a:lnTo>
                    <a:pt x="6191313" y="223774"/>
                  </a:lnTo>
                  <a:lnTo>
                    <a:pt x="6191313" y="1119111"/>
                  </a:lnTo>
                  <a:lnTo>
                    <a:pt x="6186761" y="1164226"/>
                  </a:lnTo>
                  <a:lnTo>
                    <a:pt x="6173706" y="1206246"/>
                  </a:lnTo>
                  <a:lnTo>
                    <a:pt x="6153052" y="1244270"/>
                  </a:lnTo>
                  <a:lnTo>
                    <a:pt x="6125702" y="1277399"/>
                  </a:lnTo>
                  <a:lnTo>
                    <a:pt x="6092559" y="1304732"/>
                  </a:lnTo>
                  <a:lnTo>
                    <a:pt x="6054528" y="1325371"/>
                  </a:lnTo>
                  <a:lnTo>
                    <a:pt x="6012511" y="1338413"/>
                  </a:lnTo>
                  <a:lnTo>
                    <a:pt x="5967412" y="1342961"/>
                  </a:lnTo>
                  <a:lnTo>
                    <a:pt x="223837" y="1342961"/>
                  </a:lnTo>
                  <a:lnTo>
                    <a:pt x="178741" y="1338413"/>
                  </a:lnTo>
                  <a:lnTo>
                    <a:pt x="136731" y="1325371"/>
                  </a:lnTo>
                  <a:lnTo>
                    <a:pt x="98710" y="1304732"/>
                  </a:lnTo>
                  <a:lnTo>
                    <a:pt x="65579" y="1277399"/>
                  </a:lnTo>
                  <a:lnTo>
                    <a:pt x="38241" y="1244270"/>
                  </a:lnTo>
                  <a:lnTo>
                    <a:pt x="17597" y="1206246"/>
                  </a:lnTo>
                  <a:lnTo>
                    <a:pt x="4549" y="1164226"/>
                  </a:lnTo>
                  <a:lnTo>
                    <a:pt x="0" y="1119111"/>
                  </a:lnTo>
                  <a:lnTo>
                    <a:pt x="0" y="223774"/>
                  </a:lnTo>
                  <a:close/>
                </a:path>
              </a:pathLst>
            </a:custGeom>
            <a:ln w="25400">
              <a:solidFill>
                <a:srgbClr val="FFFFFF"/>
              </a:solidFill>
            </a:ln>
          </p:spPr>
          <p:txBody>
            <a:bodyPr wrap="square" lIns="0" tIns="0" rIns="0" bIns="0" rtlCol="0"/>
            <a:lstStyle/>
            <a:p>
              <a:endParaRPr/>
            </a:p>
          </p:txBody>
        </p:sp>
      </p:grpSp>
      <p:sp>
        <p:nvSpPr>
          <p:cNvPr id="16" name="object 6">
            <a:extLst>
              <a:ext uri="{FF2B5EF4-FFF2-40B4-BE49-F238E27FC236}">
                <a16:creationId xmlns:a16="http://schemas.microsoft.com/office/drawing/2014/main" id="{F5FAE7E2-31E9-C0F4-2D3D-6685C62CE538}"/>
              </a:ext>
            </a:extLst>
          </p:cNvPr>
          <p:cNvSpPr txBox="1"/>
          <p:nvPr/>
        </p:nvSpPr>
        <p:spPr>
          <a:xfrm>
            <a:off x="1392936" y="2343530"/>
            <a:ext cx="3492500" cy="601980"/>
          </a:xfrm>
          <a:prstGeom prst="rect">
            <a:avLst/>
          </a:prstGeom>
        </p:spPr>
        <p:txBody>
          <a:bodyPr vert="horz" wrap="square" lIns="0" tIns="16510" rIns="0" bIns="0" rtlCol="0">
            <a:spAutoFit/>
          </a:bodyPr>
          <a:lstStyle/>
          <a:p>
            <a:pPr algn="ctr">
              <a:lnSpc>
                <a:spcPts val="2250"/>
              </a:lnSpc>
              <a:spcBef>
                <a:spcPts val="130"/>
              </a:spcBef>
            </a:pPr>
            <a:r>
              <a:rPr sz="2000" dirty="0">
                <a:solidFill>
                  <a:srgbClr val="FFFFFF"/>
                </a:solidFill>
                <a:latin typeface="Arial"/>
                <a:cs typeface="Arial"/>
              </a:rPr>
              <a:t>Findet</a:t>
            </a:r>
            <a:r>
              <a:rPr sz="2000" spc="-15" dirty="0">
                <a:solidFill>
                  <a:srgbClr val="FFFFFF"/>
                </a:solidFill>
                <a:latin typeface="Arial"/>
                <a:cs typeface="Arial"/>
              </a:rPr>
              <a:t> </a:t>
            </a:r>
            <a:r>
              <a:rPr sz="2000" dirty="0">
                <a:solidFill>
                  <a:srgbClr val="FFFFFF"/>
                </a:solidFill>
                <a:latin typeface="Arial"/>
                <a:cs typeface="Arial"/>
              </a:rPr>
              <a:t>eine</a:t>
            </a:r>
            <a:r>
              <a:rPr sz="2000" spc="-50" dirty="0">
                <a:solidFill>
                  <a:srgbClr val="FFFFFF"/>
                </a:solidFill>
                <a:latin typeface="Arial"/>
                <a:cs typeface="Arial"/>
              </a:rPr>
              <a:t> </a:t>
            </a:r>
            <a:r>
              <a:rPr sz="2000" dirty="0">
                <a:solidFill>
                  <a:srgbClr val="FFFFFF"/>
                </a:solidFill>
                <a:latin typeface="Arial"/>
                <a:cs typeface="Arial"/>
              </a:rPr>
              <a:t>mögliche</a:t>
            </a:r>
            <a:r>
              <a:rPr sz="2000" spc="-55" dirty="0">
                <a:solidFill>
                  <a:srgbClr val="FFFFFF"/>
                </a:solidFill>
                <a:latin typeface="Arial"/>
                <a:cs typeface="Arial"/>
              </a:rPr>
              <a:t> </a:t>
            </a:r>
            <a:r>
              <a:rPr sz="2000" dirty="0">
                <a:solidFill>
                  <a:srgbClr val="FFFFFF"/>
                </a:solidFill>
                <a:latin typeface="Arial"/>
                <a:cs typeface="Arial"/>
              </a:rPr>
              <a:t>These</a:t>
            </a:r>
            <a:r>
              <a:rPr sz="2000" spc="20" dirty="0">
                <a:solidFill>
                  <a:srgbClr val="FFFFFF"/>
                </a:solidFill>
                <a:latin typeface="Arial"/>
                <a:cs typeface="Arial"/>
              </a:rPr>
              <a:t> </a:t>
            </a:r>
            <a:r>
              <a:rPr sz="2000" spc="-25" dirty="0">
                <a:solidFill>
                  <a:srgbClr val="FFFFFF"/>
                </a:solidFill>
                <a:latin typeface="Arial"/>
                <a:cs typeface="Arial"/>
              </a:rPr>
              <a:t>zu</a:t>
            </a:r>
            <a:endParaRPr sz="2000" dirty="0">
              <a:latin typeface="Arial"/>
              <a:cs typeface="Arial"/>
            </a:endParaRPr>
          </a:p>
          <a:p>
            <a:pPr marR="635" algn="ctr">
              <a:lnSpc>
                <a:spcPts val="2250"/>
              </a:lnSpc>
            </a:pPr>
            <a:r>
              <a:rPr sz="2000" dirty="0">
                <a:solidFill>
                  <a:srgbClr val="FFFFFF"/>
                </a:solidFill>
                <a:latin typeface="Arial"/>
                <a:cs typeface="Arial"/>
              </a:rPr>
              <a:t>unserem</a:t>
            </a:r>
            <a:r>
              <a:rPr sz="2000" spc="-50" dirty="0">
                <a:solidFill>
                  <a:srgbClr val="FFFFFF"/>
                </a:solidFill>
                <a:latin typeface="Arial"/>
                <a:cs typeface="Arial"/>
              </a:rPr>
              <a:t> </a:t>
            </a:r>
            <a:r>
              <a:rPr sz="2000" spc="-10" dirty="0">
                <a:solidFill>
                  <a:srgbClr val="FFFFFF"/>
                </a:solidFill>
                <a:latin typeface="Arial"/>
                <a:cs typeface="Arial"/>
              </a:rPr>
              <a:t>Modulthema</a:t>
            </a:r>
            <a:endParaRPr sz="2000" dirty="0">
              <a:latin typeface="Arial"/>
              <a:cs typeface="Arial"/>
            </a:endParaRPr>
          </a:p>
        </p:txBody>
      </p:sp>
      <p:sp>
        <p:nvSpPr>
          <p:cNvPr id="17" name="object 10">
            <a:extLst>
              <a:ext uri="{FF2B5EF4-FFF2-40B4-BE49-F238E27FC236}">
                <a16:creationId xmlns:a16="http://schemas.microsoft.com/office/drawing/2014/main" id="{B1B41B72-967A-8128-DEA6-1A70DBCBFB54}"/>
              </a:ext>
            </a:extLst>
          </p:cNvPr>
          <p:cNvSpPr txBox="1"/>
          <p:nvPr/>
        </p:nvSpPr>
        <p:spPr>
          <a:xfrm>
            <a:off x="1437005" y="3656901"/>
            <a:ext cx="3966845" cy="807720"/>
          </a:xfrm>
          <a:prstGeom prst="rect">
            <a:avLst/>
          </a:prstGeom>
        </p:spPr>
        <p:txBody>
          <a:bodyPr vert="horz" wrap="square" lIns="0" tIns="52705" rIns="0" bIns="0" rtlCol="0">
            <a:spAutoFit/>
          </a:bodyPr>
          <a:lstStyle/>
          <a:p>
            <a:pPr marL="12065" marR="5080" algn="ctr">
              <a:lnSpc>
                <a:spcPts val="1950"/>
              </a:lnSpc>
              <a:spcBef>
                <a:spcPts val="415"/>
              </a:spcBef>
            </a:pPr>
            <a:r>
              <a:rPr sz="1850" dirty="0">
                <a:solidFill>
                  <a:srgbClr val="FFFFFF"/>
                </a:solidFill>
                <a:latin typeface="Arial"/>
                <a:cs typeface="Arial"/>
              </a:rPr>
              <a:t>Unterlegt</a:t>
            </a:r>
            <a:r>
              <a:rPr sz="1850" spc="90" dirty="0">
                <a:solidFill>
                  <a:srgbClr val="FFFFFF"/>
                </a:solidFill>
                <a:latin typeface="Arial"/>
                <a:cs typeface="Arial"/>
              </a:rPr>
              <a:t> </a:t>
            </a:r>
            <a:r>
              <a:rPr sz="1850" dirty="0">
                <a:solidFill>
                  <a:srgbClr val="FFFFFF"/>
                </a:solidFill>
                <a:latin typeface="Arial"/>
                <a:cs typeface="Arial"/>
              </a:rPr>
              <a:t>diese</a:t>
            </a:r>
            <a:r>
              <a:rPr sz="1850" spc="95" dirty="0">
                <a:solidFill>
                  <a:srgbClr val="FFFFFF"/>
                </a:solidFill>
                <a:latin typeface="Arial"/>
                <a:cs typeface="Arial"/>
              </a:rPr>
              <a:t> </a:t>
            </a:r>
            <a:r>
              <a:rPr sz="1850" dirty="0">
                <a:solidFill>
                  <a:srgbClr val="FFFFFF"/>
                </a:solidFill>
                <a:latin typeface="Arial"/>
                <a:cs typeface="Arial"/>
              </a:rPr>
              <a:t>mit</a:t>
            </a:r>
            <a:r>
              <a:rPr sz="1850" spc="90" dirty="0">
                <a:solidFill>
                  <a:srgbClr val="FFFFFF"/>
                </a:solidFill>
                <a:latin typeface="Arial"/>
                <a:cs typeface="Arial"/>
              </a:rPr>
              <a:t> </a:t>
            </a:r>
            <a:r>
              <a:rPr sz="1850" spc="-10" dirty="0">
                <a:solidFill>
                  <a:srgbClr val="FFFFFF"/>
                </a:solidFill>
                <a:latin typeface="Arial"/>
                <a:cs typeface="Arial"/>
              </a:rPr>
              <a:t>möglichen </a:t>
            </a:r>
            <a:r>
              <a:rPr sz="1850" dirty="0">
                <a:solidFill>
                  <a:srgbClr val="FFFFFF"/>
                </a:solidFill>
                <a:latin typeface="Arial"/>
                <a:cs typeface="Arial"/>
              </a:rPr>
              <a:t>Theorien,</a:t>
            </a:r>
            <a:r>
              <a:rPr sz="1850" spc="160" dirty="0">
                <a:solidFill>
                  <a:srgbClr val="FFFFFF"/>
                </a:solidFill>
                <a:latin typeface="Arial"/>
                <a:cs typeface="Arial"/>
              </a:rPr>
              <a:t> </a:t>
            </a:r>
            <a:r>
              <a:rPr sz="1850" dirty="0">
                <a:solidFill>
                  <a:srgbClr val="FFFFFF"/>
                </a:solidFill>
                <a:latin typeface="Arial"/>
                <a:cs typeface="Arial"/>
              </a:rPr>
              <a:t>Studien,</a:t>
            </a:r>
            <a:r>
              <a:rPr sz="1850" spc="160" dirty="0">
                <a:solidFill>
                  <a:srgbClr val="FFFFFF"/>
                </a:solidFill>
                <a:latin typeface="Arial"/>
                <a:cs typeface="Arial"/>
              </a:rPr>
              <a:t> </a:t>
            </a:r>
            <a:r>
              <a:rPr sz="1850" spc="-10" dirty="0">
                <a:solidFill>
                  <a:srgbClr val="FFFFFF"/>
                </a:solidFill>
                <a:latin typeface="Arial"/>
                <a:cs typeface="Arial"/>
              </a:rPr>
              <a:t>eigener </a:t>
            </a:r>
            <a:r>
              <a:rPr sz="1850" dirty="0">
                <a:solidFill>
                  <a:srgbClr val="FFFFFF"/>
                </a:solidFill>
                <a:latin typeface="Arial"/>
                <a:cs typeface="Arial"/>
              </a:rPr>
              <a:t>Unterrichtserfahrung</a:t>
            </a:r>
            <a:r>
              <a:rPr sz="1850" spc="200" dirty="0">
                <a:solidFill>
                  <a:srgbClr val="FFFFFF"/>
                </a:solidFill>
                <a:latin typeface="Arial"/>
                <a:cs typeface="Arial"/>
              </a:rPr>
              <a:t> </a:t>
            </a:r>
            <a:r>
              <a:rPr sz="1850" dirty="0">
                <a:solidFill>
                  <a:srgbClr val="FFFFFF"/>
                </a:solidFill>
                <a:latin typeface="Arial"/>
                <a:cs typeface="Arial"/>
              </a:rPr>
              <a:t>oder</a:t>
            </a:r>
            <a:r>
              <a:rPr sz="1850" spc="285" dirty="0">
                <a:solidFill>
                  <a:srgbClr val="FFFFFF"/>
                </a:solidFill>
                <a:latin typeface="Arial"/>
                <a:cs typeface="Arial"/>
              </a:rPr>
              <a:t> </a:t>
            </a:r>
            <a:r>
              <a:rPr sz="1850" spc="-10" dirty="0">
                <a:solidFill>
                  <a:srgbClr val="FFFFFF"/>
                </a:solidFill>
                <a:latin typeface="Arial"/>
                <a:cs typeface="Arial"/>
              </a:rPr>
              <a:t>Ähnlichem</a:t>
            </a:r>
            <a:endParaRPr sz="1850" dirty="0">
              <a:latin typeface="Arial"/>
              <a:cs typeface="Arial"/>
            </a:endParaRPr>
          </a:p>
        </p:txBody>
      </p:sp>
      <p:sp>
        <p:nvSpPr>
          <p:cNvPr id="18" name="object 14">
            <a:extLst>
              <a:ext uri="{FF2B5EF4-FFF2-40B4-BE49-F238E27FC236}">
                <a16:creationId xmlns:a16="http://schemas.microsoft.com/office/drawing/2014/main" id="{42DA9BD1-DFBB-DAA7-296F-58E35367FFB3}"/>
              </a:ext>
            </a:extLst>
          </p:cNvPr>
          <p:cNvSpPr txBox="1"/>
          <p:nvPr/>
        </p:nvSpPr>
        <p:spPr>
          <a:xfrm>
            <a:off x="1314450" y="5210238"/>
            <a:ext cx="5940425" cy="538480"/>
          </a:xfrm>
          <a:prstGeom prst="rect">
            <a:avLst/>
          </a:prstGeom>
        </p:spPr>
        <p:txBody>
          <a:bodyPr vert="horz" wrap="square" lIns="0" tIns="50165" rIns="0" bIns="0" rtlCol="0">
            <a:spAutoFit/>
          </a:bodyPr>
          <a:lstStyle/>
          <a:p>
            <a:pPr marL="817244" marR="5080" indent="-805180">
              <a:lnSpc>
                <a:spcPts val="1880"/>
              </a:lnSpc>
              <a:spcBef>
                <a:spcPts val="395"/>
              </a:spcBef>
            </a:pPr>
            <a:r>
              <a:rPr sz="1800" dirty="0">
                <a:solidFill>
                  <a:srgbClr val="FFFFFF"/>
                </a:solidFill>
                <a:latin typeface="Arial"/>
                <a:cs typeface="Arial"/>
              </a:rPr>
              <a:t>Lasst</a:t>
            </a:r>
            <a:r>
              <a:rPr sz="1800" spc="-55" dirty="0">
                <a:solidFill>
                  <a:srgbClr val="FFFFFF"/>
                </a:solidFill>
                <a:latin typeface="Arial"/>
                <a:cs typeface="Arial"/>
              </a:rPr>
              <a:t> </a:t>
            </a:r>
            <a:r>
              <a:rPr sz="1800" dirty="0">
                <a:solidFill>
                  <a:srgbClr val="FFFFFF"/>
                </a:solidFill>
                <a:latin typeface="Arial"/>
                <a:cs typeface="Arial"/>
              </a:rPr>
              <a:t>mir</a:t>
            </a:r>
            <a:r>
              <a:rPr sz="1800" spc="5" dirty="0">
                <a:solidFill>
                  <a:srgbClr val="FFFFFF"/>
                </a:solidFill>
                <a:latin typeface="Arial"/>
                <a:cs typeface="Arial"/>
              </a:rPr>
              <a:t> </a:t>
            </a:r>
            <a:r>
              <a:rPr sz="1800" dirty="0">
                <a:solidFill>
                  <a:srgbClr val="FFFFFF"/>
                </a:solidFill>
                <a:latin typeface="Arial"/>
                <a:cs typeface="Arial"/>
              </a:rPr>
              <a:t>diese</a:t>
            </a:r>
            <a:r>
              <a:rPr sz="1800" spc="-20" dirty="0">
                <a:solidFill>
                  <a:srgbClr val="FFFFFF"/>
                </a:solidFill>
                <a:latin typeface="Arial"/>
                <a:cs typeface="Arial"/>
              </a:rPr>
              <a:t> </a:t>
            </a:r>
            <a:r>
              <a:rPr sz="1800" dirty="0">
                <a:solidFill>
                  <a:srgbClr val="FFFFFF"/>
                </a:solidFill>
                <a:latin typeface="Arial"/>
                <a:cs typeface="Arial"/>
              </a:rPr>
              <a:t>These</a:t>
            </a:r>
            <a:r>
              <a:rPr sz="1800" spc="-15" dirty="0">
                <a:solidFill>
                  <a:srgbClr val="FFFFFF"/>
                </a:solidFill>
                <a:latin typeface="Arial"/>
                <a:cs typeface="Arial"/>
              </a:rPr>
              <a:t> </a:t>
            </a:r>
            <a:r>
              <a:rPr sz="1800" dirty="0">
                <a:solidFill>
                  <a:srgbClr val="FFFFFF"/>
                </a:solidFill>
                <a:latin typeface="Arial"/>
                <a:cs typeface="Arial"/>
              </a:rPr>
              <a:t>per</a:t>
            </a:r>
            <a:r>
              <a:rPr sz="1800" spc="-70" dirty="0">
                <a:solidFill>
                  <a:srgbClr val="FFFFFF"/>
                </a:solidFill>
                <a:latin typeface="Arial"/>
                <a:cs typeface="Arial"/>
              </a:rPr>
              <a:t> </a:t>
            </a:r>
            <a:r>
              <a:rPr sz="1800" spc="-10" dirty="0">
                <a:solidFill>
                  <a:srgbClr val="FFFFFF"/>
                </a:solidFill>
                <a:latin typeface="Arial"/>
                <a:cs typeface="Arial"/>
              </a:rPr>
              <a:t>E-</a:t>
            </a:r>
            <a:r>
              <a:rPr sz="1800" dirty="0">
                <a:solidFill>
                  <a:srgbClr val="FFFFFF"/>
                </a:solidFill>
                <a:latin typeface="Arial"/>
                <a:cs typeface="Arial"/>
              </a:rPr>
              <a:t>Mail</a:t>
            </a:r>
            <a:r>
              <a:rPr sz="1800" spc="-20" dirty="0">
                <a:solidFill>
                  <a:srgbClr val="FFFFFF"/>
                </a:solidFill>
                <a:latin typeface="Arial"/>
                <a:cs typeface="Arial"/>
              </a:rPr>
              <a:t> </a:t>
            </a:r>
            <a:r>
              <a:rPr sz="1800" dirty="0">
                <a:solidFill>
                  <a:srgbClr val="FFFFFF"/>
                </a:solidFill>
                <a:latin typeface="Arial"/>
                <a:cs typeface="Arial"/>
              </a:rPr>
              <a:t>zukommen,</a:t>
            </a:r>
            <a:r>
              <a:rPr sz="1800" spc="-50" dirty="0">
                <a:solidFill>
                  <a:srgbClr val="FFFFFF"/>
                </a:solidFill>
                <a:latin typeface="Arial"/>
                <a:cs typeface="Arial"/>
              </a:rPr>
              <a:t> </a:t>
            </a:r>
            <a:r>
              <a:rPr sz="1800" dirty="0">
                <a:solidFill>
                  <a:srgbClr val="FFFFFF"/>
                </a:solidFill>
                <a:latin typeface="Arial"/>
                <a:cs typeface="Arial"/>
              </a:rPr>
              <a:t>damit</a:t>
            </a:r>
            <a:r>
              <a:rPr sz="1800" spc="20" dirty="0">
                <a:solidFill>
                  <a:srgbClr val="FFFFFF"/>
                </a:solidFill>
                <a:latin typeface="Arial"/>
                <a:cs typeface="Arial"/>
              </a:rPr>
              <a:t> </a:t>
            </a:r>
            <a:r>
              <a:rPr sz="1800" dirty="0">
                <a:solidFill>
                  <a:srgbClr val="FFFFFF"/>
                </a:solidFill>
                <a:latin typeface="Arial"/>
                <a:cs typeface="Arial"/>
              </a:rPr>
              <a:t>wir</a:t>
            </a:r>
            <a:r>
              <a:rPr sz="1800" spc="5" dirty="0">
                <a:solidFill>
                  <a:srgbClr val="FFFFFF"/>
                </a:solidFill>
                <a:latin typeface="Arial"/>
                <a:cs typeface="Arial"/>
              </a:rPr>
              <a:t> </a:t>
            </a:r>
            <a:r>
              <a:rPr sz="1800" spc="-25" dirty="0">
                <a:solidFill>
                  <a:srgbClr val="FFFFFF"/>
                </a:solidFill>
                <a:latin typeface="Arial"/>
                <a:cs typeface="Arial"/>
              </a:rPr>
              <a:t>sie </a:t>
            </a:r>
            <a:r>
              <a:rPr sz="1800" dirty="0">
                <a:solidFill>
                  <a:srgbClr val="FFFFFF"/>
                </a:solidFill>
                <a:latin typeface="Arial"/>
                <a:cs typeface="Arial"/>
              </a:rPr>
              <a:t>in</a:t>
            </a:r>
            <a:r>
              <a:rPr sz="1800" spc="-40" dirty="0">
                <a:solidFill>
                  <a:srgbClr val="FFFFFF"/>
                </a:solidFill>
                <a:latin typeface="Arial"/>
                <a:cs typeface="Arial"/>
              </a:rPr>
              <a:t> </a:t>
            </a:r>
            <a:r>
              <a:rPr sz="1800" dirty="0">
                <a:solidFill>
                  <a:srgbClr val="FFFFFF"/>
                </a:solidFill>
                <a:latin typeface="Arial"/>
                <a:cs typeface="Arial"/>
              </a:rPr>
              <a:t>unseren</a:t>
            </a:r>
            <a:r>
              <a:rPr sz="1800" spc="-35" dirty="0">
                <a:solidFill>
                  <a:srgbClr val="FFFFFF"/>
                </a:solidFill>
                <a:latin typeface="Arial"/>
                <a:cs typeface="Arial"/>
              </a:rPr>
              <a:t> </a:t>
            </a:r>
            <a:r>
              <a:rPr sz="1800" dirty="0">
                <a:solidFill>
                  <a:srgbClr val="FFFFFF"/>
                </a:solidFill>
                <a:latin typeface="Arial"/>
                <a:cs typeface="Arial"/>
              </a:rPr>
              <a:t>Moodlekurs</a:t>
            </a:r>
            <a:r>
              <a:rPr sz="1800" spc="-15" dirty="0">
                <a:solidFill>
                  <a:srgbClr val="FFFFFF"/>
                </a:solidFill>
                <a:latin typeface="Arial"/>
                <a:cs typeface="Arial"/>
              </a:rPr>
              <a:t> </a:t>
            </a:r>
            <a:r>
              <a:rPr sz="1800" dirty="0">
                <a:solidFill>
                  <a:srgbClr val="FFFFFF"/>
                </a:solidFill>
                <a:latin typeface="Arial"/>
                <a:cs typeface="Arial"/>
              </a:rPr>
              <a:t>hinzufügen</a:t>
            </a:r>
            <a:r>
              <a:rPr sz="1800" spc="-25" dirty="0">
                <a:solidFill>
                  <a:srgbClr val="FFFFFF"/>
                </a:solidFill>
                <a:latin typeface="Arial"/>
                <a:cs typeface="Arial"/>
              </a:rPr>
              <a:t> </a:t>
            </a:r>
            <a:r>
              <a:rPr sz="1800" spc="-10" dirty="0">
                <a:solidFill>
                  <a:srgbClr val="FFFFFF"/>
                </a:solidFill>
                <a:latin typeface="Arial"/>
                <a:cs typeface="Arial"/>
              </a:rPr>
              <a:t>können</a:t>
            </a:r>
            <a:endParaRPr sz="1800" dirty="0">
              <a:latin typeface="Arial"/>
              <a:cs typeface="Arial"/>
            </a:endParaRPr>
          </a:p>
        </p:txBody>
      </p:sp>
    </p:spTree>
    <p:extLst>
      <p:ext uri="{BB962C8B-B14F-4D97-AF65-F5344CB8AC3E}">
        <p14:creationId xmlns:p14="http://schemas.microsoft.com/office/powerpoint/2010/main" val="39895397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02328-7BA4-A2EB-7BC0-72CAE8FDDAF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81E37DC-61FA-DD9A-8704-D39442B90DF5}"/>
              </a:ext>
            </a:extLst>
          </p:cNvPr>
          <p:cNvSpPr txBox="1">
            <a:spLocks noGrp="1"/>
          </p:cNvSpPr>
          <p:nvPr>
            <p:ph type="title"/>
          </p:nvPr>
        </p:nvSpPr>
        <p:spPr>
          <a:xfrm>
            <a:off x="257286" y="454265"/>
            <a:ext cx="5403850" cy="911531"/>
          </a:xfrm>
          <a:prstGeom prst="rect">
            <a:avLst/>
          </a:prstGeom>
        </p:spPr>
        <p:txBody>
          <a:bodyPr vert="horz" wrap="square" lIns="0" tIns="229615" rIns="0" bIns="0" rtlCol="0">
            <a:spAutoFit/>
          </a:bodyPr>
          <a:lstStyle/>
          <a:p>
            <a:pPr marL="12700" algn="l">
              <a:lnSpc>
                <a:spcPts val="2880"/>
              </a:lnSpc>
              <a:spcBef>
                <a:spcPts val="100"/>
              </a:spcBef>
            </a:pPr>
            <a:r>
              <a:rPr spc="-10" dirty="0"/>
              <a:t>Thesenbildung</a:t>
            </a:r>
          </a:p>
          <a:p>
            <a:pPr marL="12700" algn="l">
              <a:lnSpc>
                <a:spcPts val="2400"/>
              </a:lnSpc>
            </a:pPr>
            <a:r>
              <a:rPr sz="2000" b="0" i="1" spc="-10" dirty="0">
                <a:latin typeface="Arial"/>
                <a:cs typeface="Arial"/>
              </a:rPr>
              <a:t>Prüfungsvorbereitung</a:t>
            </a:r>
            <a:endParaRPr sz="2000" dirty="0">
              <a:latin typeface="Arial"/>
              <a:cs typeface="Arial"/>
            </a:endParaRPr>
          </a:p>
        </p:txBody>
      </p:sp>
      <p:grpSp>
        <p:nvGrpSpPr>
          <p:cNvPr id="3" name="object 3">
            <a:extLst>
              <a:ext uri="{FF2B5EF4-FFF2-40B4-BE49-F238E27FC236}">
                <a16:creationId xmlns:a16="http://schemas.microsoft.com/office/drawing/2014/main" id="{19DCC91A-F710-7A6C-4DD2-37A8FF0232D2}"/>
              </a:ext>
            </a:extLst>
          </p:cNvPr>
          <p:cNvGrpSpPr/>
          <p:nvPr/>
        </p:nvGrpSpPr>
        <p:grpSpPr>
          <a:xfrm>
            <a:off x="1182687" y="1982851"/>
            <a:ext cx="3912235" cy="1368425"/>
            <a:chOff x="1182687" y="1982851"/>
            <a:chExt cx="3912235" cy="1368425"/>
          </a:xfrm>
        </p:grpSpPr>
        <p:sp>
          <p:nvSpPr>
            <p:cNvPr id="4" name="object 4">
              <a:extLst>
                <a:ext uri="{FF2B5EF4-FFF2-40B4-BE49-F238E27FC236}">
                  <a16:creationId xmlns:a16="http://schemas.microsoft.com/office/drawing/2014/main" id="{4DCFE1FF-D8FC-7CCC-1846-710557CE0774}"/>
                </a:ext>
              </a:extLst>
            </p:cNvPr>
            <p:cNvSpPr/>
            <p:nvPr/>
          </p:nvSpPr>
          <p:spPr>
            <a:xfrm>
              <a:off x="1195387" y="1995551"/>
              <a:ext cx="3886835" cy="1343025"/>
            </a:xfrm>
            <a:custGeom>
              <a:avLst/>
              <a:gdLst/>
              <a:ahLst/>
              <a:cxnLst/>
              <a:rect l="l" t="t" r="r" b="b"/>
              <a:pathLst>
                <a:path w="3886835" h="1343025">
                  <a:moveTo>
                    <a:pt x="3662362" y="0"/>
                  </a:moveTo>
                  <a:lnTo>
                    <a:pt x="223837" y="0"/>
                  </a:lnTo>
                  <a:lnTo>
                    <a:pt x="178741" y="4546"/>
                  </a:lnTo>
                  <a:lnTo>
                    <a:pt x="136731" y="17587"/>
                  </a:lnTo>
                  <a:lnTo>
                    <a:pt x="98710" y="38221"/>
                  </a:lnTo>
                  <a:lnTo>
                    <a:pt x="65579" y="65547"/>
                  </a:lnTo>
                  <a:lnTo>
                    <a:pt x="38241" y="98666"/>
                  </a:lnTo>
                  <a:lnTo>
                    <a:pt x="17597" y="136677"/>
                  </a:lnTo>
                  <a:lnTo>
                    <a:pt x="4549" y="178680"/>
                  </a:lnTo>
                  <a:lnTo>
                    <a:pt x="0" y="223774"/>
                  </a:lnTo>
                  <a:lnTo>
                    <a:pt x="0" y="1119124"/>
                  </a:lnTo>
                  <a:lnTo>
                    <a:pt x="4549" y="1164223"/>
                  </a:lnTo>
                  <a:lnTo>
                    <a:pt x="17597" y="1206240"/>
                  </a:lnTo>
                  <a:lnTo>
                    <a:pt x="38241" y="1244271"/>
                  </a:lnTo>
                  <a:lnTo>
                    <a:pt x="65579" y="1277413"/>
                  </a:lnTo>
                  <a:lnTo>
                    <a:pt x="98710" y="1304763"/>
                  </a:lnTo>
                  <a:lnTo>
                    <a:pt x="136731" y="1325417"/>
                  </a:lnTo>
                  <a:lnTo>
                    <a:pt x="178741" y="1338472"/>
                  </a:lnTo>
                  <a:lnTo>
                    <a:pt x="223837" y="1343025"/>
                  </a:lnTo>
                  <a:lnTo>
                    <a:pt x="3662362" y="1343025"/>
                  </a:lnTo>
                  <a:lnTo>
                    <a:pt x="3707461" y="1338472"/>
                  </a:lnTo>
                  <a:lnTo>
                    <a:pt x="3749478" y="1325417"/>
                  </a:lnTo>
                  <a:lnTo>
                    <a:pt x="3787509" y="1304763"/>
                  </a:lnTo>
                  <a:lnTo>
                    <a:pt x="3820652" y="1277413"/>
                  </a:lnTo>
                  <a:lnTo>
                    <a:pt x="3848002" y="1244271"/>
                  </a:lnTo>
                  <a:lnTo>
                    <a:pt x="3868656" y="1206240"/>
                  </a:lnTo>
                  <a:lnTo>
                    <a:pt x="3881711" y="1164223"/>
                  </a:lnTo>
                  <a:lnTo>
                    <a:pt x="3886263" y="1119124"/>
                  </a:lnTo>
                  <a:lnTo>
                    <a:pt x="3886263" y="223774"/>
                  </a:lnTo>
                  <a:lnTo>
                    <a:pt x="3881711" y="178680"/>
                  </a:lnTo>
                  <a:lnTo>
                    <a:pt x="3868656" y="136677"/>
                  </a:lnTo>
                  <a:lnTo>
                    <a:pt x="3848002" y="98666"/>
                  </a:lnTo>
                  <a:lnTo>
                    <a:pt x="3820652" y="65547"/>
                  </a:lnTo>
                  <a:lnTo>
                    <a:pt x="3787509" y="38221"/>
                  </a:lnTo>
                  <a:lnTo>
                    <a:pt x="3749478" y="17587"/>
                  </a:lnTo>
                  <a:lnTo>
                    <a:pt x="3707461" y="4546"/>
                  </a:lnTo>
                  <a:lnTo>
                    <a:pt x="3662362" y="0"/>
                  </a:lnTo>
                  <a:close/>
                </a:path>
              </a:pathLst>
            </a:custGeom>
            <a:solidFill>
              <a:srgbClr val="70883E"/>
            </a:solidFill>
          </p:spPr>
          <p:txBody>
            <a:bodyPr wrap="square" lIns="0" tIns="0" rIns="0" bIns="0" rtlCol="0"/>
            <a:lstStyle/>
            <a:p>
              <a:endParaRPr/>
            </a:p>
          </p:txBody>
        </p:sp>
        <p:sp>
          <p:nvSpPr>
            <p:cNvPr id="5" name="object 5">
              <a:extLst>
                <a:ext uri="{FF2B5EF4-FFF2-40B4-BE49-F238E27FC236}">
                  <a16:creationId xmlns:a16="http://schemas.microsoft.com/office/drawing/2014/main" id="{FEA90C65-FC07-CB87-C222-B033126BBC14}"/>
                </a:ext>
              </a:extLst>
            </p:cNvPr>
            <p:cNvSpPr/>
            <p:nvPr/>
          </p:nvSpPr>
          <p:spPr>
            <a:xfrm>
              <a:off x="1195387" y="1995551"/>
              <a:ext cx="3886835" cy="1343025"/>
            </a:xfrm>
            <a:custGeom>
              <a:avLst/>
              <a:gdLst/>
              <a:ahLst/>
              <a:cxnLst/>
              <a:rect l="l" t="t" r="r" b="b"/>
              <a:pathLst>
                <a:path w="3886835" h="1343025">
                  <a:moveTo>
                    <a:pt x="0" y="223774"/>
                  </a:moveTo>
                  <a:lnTo>
                    <a:pt x="4549" y="178680"/>
                  </a:lnTo>
                  <a:lnTo>
                    <a:pt x="17597" y="136677"/>
                  </a:lnTo>
                  <a:lnTo>
                    <a:pt x="38241" y="98666"/>
                  </a:lnTo>
                  <a:lnTo>
                    <a:pt x="65579" y="65547"/>
                  </a:lnTo>
                  <a:lnTo>
                    <a:pt x="98710" y="38221"/>
                  </a:lnTo>
                  <a:lnTo>
                    <a:pt x="136731" y="17587"/>
                  </a:lnTo>
                  <a:lnTo>
                    <a:pt x="178741" y="4546"/>
                  </a:lnTo>
                  <a:lnTo>
                    <a:pt x="223837" y="0"/>
                  </a:lnTo>
                  <a:lnTo>
                    <a:pt x="3662362" y="0"/>
                  </a:lnTo>
                  <a:lnTo>
                    <a:pt x="3707461" y="4546"/>
                  </a:lnTo>
                  <a:lnTo>
                    <a:pt x="3749478" y="17587"/>
                  </a:lnTo>
                  <a:lnTo>
                    <a:pt x="3787509" y="38221"/>
                  </a:lnTo>
                  <a:lnTo>
                    <a:pt x="3820652" y="65547"/>
                  </a:lnTo>
                  <a:lnTo>
                    <a:pt x="3848002" y="98666"/>
                  </a:lnTo>
                  <a:lnTo>
                    <a:pt x="3868656" y="136677"/>
                  </a:lnTo>
                  <a:lnTo>
                    <a:pt x="3881711" y="178680"/>
                  </a:lnTo>
                  <a:lnTo>
                    <a:pt x="3886263" y="223774"/>
                  </a:lnTo>
                  <a:lnTo>
                    <a:pt x="3886263" y="1119124"/>
                  </a:lnTo>
                  <a:lnTo>
                    <a:pt x="3881711" y="1164223"/>
                  </a:lnTo>
                  <a:lnTo>
                    <a:pt x="3868656" y="1206240"/>
                  </a:lnTo>
                  <a:lnTo>
                    <a:pt x="3848002" y="1244271"/>
                  </a:lnTo>
                  <a:lnTo>
                    <a:pt x="3820652" y="1277413"/>
                  </a:lnTo>
                  <a:lnTo>
                    <a:pt x="3787509" y="1304763"/>
                  </a:lnTo>
                  <a:lnTo>
                    <a:pt x="3749478" y="1325417"/>
                  </a:lnTo>
                  <a:lnTo>
                    <a:pt x="3707461" y="1338472"/>
                  </a:lnTo>
                  <a:lnTo>
                    <a:pt x="3662362" y="1343025"/>
                  </a:lnTo>
                  <a:lnTo>
                    <a:pt x="223837" y="1343025"/>
                  </a:lnTo>
                  <a:lnTo>
                    <a:pt x="178741" y="1338472"/>
                  </a:lnTo>
                  <a:lnTo>
                    <a:pt x="136731" y="1325417"/>
                  </a:lnTo>
                  <a:lnTo>
                    <a:pt x="98710" y="1304763"/>
                  </a:lnTo>
                  <a:lnTo>
                    <a:pt x="65579" y="1277413"/>
                  </a:lnTo>
                  <a:lnTo>
                    <a:pt x="38241" y="1244271"/>
                  </a:lnTo>
                  <a:lnTo>
                    <a:pt x="17597" y="1206240"/>
                  </a:lnTo>
                  <a:lnTo>
                    <a:pt x="4549" y="1164223"/>
                  </a:lnTo>
                  <a:lnTo>
                    <a:pt x="0" y="1119124"/>
                  </a:lnTo>
                  <a:lnTo>
                    <a:pt x="0" y="223774"/>
                  </a:lnTo>
                  <a:close/>
                </a:path>
              </a:pathLst>
            </a:custGeom>
            <a:ln w="25400">
              <a:solidFill>
                <a:srgbClr val="FFFFFF"/>
              </a:solidFill>
            </a:ln>
          </p:spPr>
          <p:txBody>
            <a:bodyPr wrap="square" lIns="0" tIns="0" rIns="0" bIns="0" rtlCol="0"/>
            <a:lstStyle/>
            <a:p>
              <a:endParaRPr/>
            </a:p>
          </p:txBody>
        </p:sp>
      </p:grpSp>
      <p:sp>
        <p:nvSpPr>
          <p:cNvPr id="6" name="object 6">
            <a:extLst>
              <a:ext uri="{FF2B5EF4-FFF2-40B4-BE49-F238E27FC236}">
                <a16:creationId xmlns:a16="http://schemas.microsoft.com/office/drawing/2014/main" id="{F8938B9B-3C26-C880-0853-F79882AFBB03}"/>
              </a:ext>
            </a:extLst>
          </p:cNvPr>
          <p:cNvSpPr txBox="1"/>
          <p:nvPr/>
        </p:nvSpPr>
        <p:spPr>
          <a:xfrm>
            <a:off x="1392936" y="2343530"/>
            <a:ext cx="3492500" cy="601980"/>
          </a:xfrm>
          <a:prstGeom prst="rect">
            <a:avLst/>
          </a:prstGeom>
        </p:spPr>
        <p:txBody>
          <a:bodyPr vert="horz" wrap="square" lIns="0" tIns="16510" rIns="0" bIns="0" rtlCol="0">
            <a:spAutoFit/>
          </a:bodyPr>
          <a:lstStyle/>
          <a:p>
            <a:pPr algn="ctr">
              <a:lnSpc>
                <a:spcPts val="2250"/>
              </a:lnSpc>
              <a:spcBef>
                <a:spcPts val="130"/>
              </a:spcBef>
            </a:pPr>
            <a:r>
              <a:rPr sz="2000" dirty="0">
                <a:solidFill>
                  <a:srgbClr val="FFFFFF"/>
                </a:solidFill>
                <a:latin typeface="Arial"/>
                <a:cs typeface="Arial"/>
              </a:rPr>
              <a:t>Findet</a:t>
            </a:r>
            <a:r>
              <a:rPr sz="2000" spc="-15" dirty="0">
                <a:solidFill>
                  <a:srgbClr val="FFFFFF"/>
                </a:solidFill>
                <a:latin typeface="Arial"/>
                <a:cs typeface="Arial"/>
              </a:rPr>
              <a:t> </a:t>
            </a:r>
            <a:r>
              <a:rPr sz="2000" dirty="0">
                <a:solidFill>
                  <a:srgbClr val="FFFFFF"/>
                </a:solidFill>
                <a:latin typeface="Arial"/>
                <a:cs typeface="Arial"/>
              </a:rPr>
              <a:t>eine</a:t>
            </a:r>
            <a:r>
              <a:rPr sz="2000" spc="-50" dirty="0">
                <a:solidFill>
                  <a:srgbClr val="FFFFFF"/>
                </a:solidFill>
                <a:latin typeface="Arial"/>
                <a:cs typeface="Arial"/>
              </a:rPr>
              <a:t> </a:t>
            </a:r>
            <a:r>
              <a:rPr sz="2000" dirty="0">
                <a:solidFill>
                  <a:srgbClr val="FFFFFF"/>
                </a:solidFill>
                <a:latin typeface="Arial"/>
                <a:cs typeface="Arial"/>
              </a:rPr>
              <a:t>mögliche</a:t>
            </a:r>
            <a:r>
              <a:rPr sz="2000" spc="-55" dirty="0">
                <a:solidFill>
                  <a:srgbClr val="FFFFFF"/>
                </a:solidFill>
                <a:latin typeface="Arial"/>
                <a:cs typeface="Arial"/>
              </a:rPr>
              <a:t> </a:t>
            </a:r>
            <a:r>
              <a:rPr sz="2000" dirty="0">
                <a:solidFill>
                  <a:srgbClr val="FFFFFF"/>
                </a:solidFill>
                <a:latin typeface="Arial"/>
                <a:cs typeface="Arial"/>
              </a:rPr>
              <a:t>These</a:t>
            </a:r>
            <a:r>
              <a:rPr sz="2000" spc="20" dirty="0">
                <a:solidFill>
                  <a:srgbClr val="FFFFFF"/>
                </a:solidFill>
                <a:latin typeface="Arial"/>
                <a:cs typeface="Arial"/>
              </a:rPr>
              <a:t> </a:t>
            </a:r>
            <a:r>
              <a:rPr sz="2000" spc="-25" dirty="0">
                <a:solidFill>
                  <a:srgbClr val="FFFFFF"/>
                </a:solidFill>
                <a:latin typeface="Arial"/>
                <a:cs typeface="Arial"/>
              </a:rPr>
              <a:t>zu</a:t>
            </a:r>
            <a:endParaRPr sz="2000" dirty="0">
              <a:latin typeface="Arial"/>
              <a:cs typeface="Arial"/>
            </a:endParaRPr>
          </a:p>
          <a:p>
            <a:pPr marR="635" algn="ctr">
              <a:lnSpc>
                <a:spcPts val="2250"/>
              </a:lnSpc>
            </a:pPr>
            <a:r>
              <a:rPr sz="2000" dirty="0">
                <a:solidFill>
                  <a:srgbClr val="FFFFFF"/>
                </a:solidFill>
                <a:latin typeface="Arial"/>
                <a:cs typeface="Arial"/>
              </a:rPr>
              <a:t>unserem</a:t>
            </a:r>
            <a:r>
              <a:rPr sz="2000" spc="-50" dirty="0">
                <a:solidFill>
                  <a:srgbClr val="FFFFFF"/>
                </a:solidFill>
                <a:latin typeface="Arial"/>
                <a:cs typeface="Arial"/>
              </a:rPr>
              <a:t> </a:t>
            </a:r>
            <a:r>
              <a:rPr sz="2000" spc="-10" dirty="0">
                <a:solidFill>
                  <a:srgbClr val="FFFFFF"/>
                </a:solidFill>
                <a:latin typeface="Arial"/>
                <a:cs typeface="Arial"/>
              </a:rPr>
              <a:t>Modulthema</a:t>
            </a:r>
            <a:endParaRPr sz="2000" dirty="0">
              <a:latin typeface="Arial"/>
              <a:cs typeface="Arial"/>
            </a:endParaRPr>
          </a:p>
        </p:txBody>
      </p:sp>
      <p:grpSp>
        <p:nvGrpSpPr>
          <p:cNvPr id="7" name="object 7">
            <a:extLst>
              <a:ext uri="{FF2B5EF4-FFF2-40B4-BE49-F238E27FC236}">
                <a16:creationId xmlns:a16="http://schemas.microsoft.com/office/drawing/2014/main" id="{A8E08D25-8311-EDE6-4DCC-27EC5B9D14E7}"/>
              </a:ext>
            </a:extLst>
          </p:cNvPr>
          <p:cNvGrpSpPr/>
          <p:nvPr/>
        </p:nvGrpSpPr>
        <p:grpSpPr>
          <a:xfrm>
            <a:off x="1182687" y="3392551"/>
            <a:ext cx="4483735" cy="1377950"/>
            <a:chOff x="1182687" y="3392551"/>
            <a:chExt cx="4483735" cy="1377950"/>
          </a:xfrm>
        </p:grpSpPr>
        <p:sp>
          <p:nvSpPr>
            <p:cNvPr id="8" name="object 8">
              <a:extLst>
                <a:ext uri="{FF2B5EF4-FFF2-40B4-BE49-F238E27FC236}">
                  <a16:creationId xmlns:a16="http://schemas.microsoft.com/office/drawing/2014/main" id="{3F73F64C-5EF0-CA7C-2D3F-B64A6698F9F1}"/>
                </a:ext>
              </a:extLst>
            </p:cNvPr>
            <p:cNvSpPr/>
            <p:nvPr/>
          </p:nvSpPr>
          <p:spPr>
            <a:xfrm>
              <a:off x="1195387" y="3405251"/>
              <a:ext cx="4458335" cy="1352550"/>
            </a:xfrm>
            <a:custGeom>
              <a:avLst/>
              <a:gdLst/>
              <a:ahLst/>
              <a:cxnLst/>
              <a:rect l="l" t="t" r="r" b="b"/>
              <a:pathLst>
                <a:path w="4458335" h="1352550">
                  <a:moveTo>
                    <a:pt x="4232211" y="0"/>
                  </a:moveTo>
                  <a:lnTo>
                    <a:pt x="225488" y="0"/>
                  </a:lnTo>
                  <a:lnTo>
                    <a:pt x="180029" y="4576"/>
                  </a:lnTo>
                  <a:lnTo>
                    <a:pt x="137695" y="17702"/>
                  </a:lnTo>
                  <a:lnTo>
                    <a:pt x="99392" y="38475"/>
                  </a:lnTo>
                  <a:lnTo>
                    <a:pt x="66024" y="65992"/>
                  </a:lnTo>
                  <a:lnTo>
                    <a:pt x="38495" y="99348"/>
                  </a:lnTo>
                  <a:lnTo>
                    <a:pt x="17712" y="137642"/>
                  </a:lnTo>
                  <a:lnTo>
                    <a:pt x="4578" y="179968"/>
                  </a:lnTo>
                  <a:lnTo>
                    <a:pt x="0" y="225425"/>
                  </a:lnTo>
                  <a:lnTo>
                    <a:pt x="0" y="1126998"/>
                  </a:lnTo>
                  <a:lnTo>
                    <a:pt x="4578" y="1172459"/>
                  </a:lnTo>
                  <a:lnTo>
                    <a:pt x="17712" y="1214800"/>
                  </a:lnTo>
                  <a:lnTo>
                    <a:pt x="38495" y="1253114"/>
                  </a:lnTo>
                  <a:lnTo>
                    <a:pt x="66024" y="1286494"/>
                  </a:lnTo>
                  <a:lnTo>
                    <a:pt x="99392" y="1314034"/>
                  </a:lnTo>
                  <a:lnTo>
                    <a:pt x="137695" y="1334827"/>
                  </a:lnTo>
                  <a:lnTo>
                    <a:pt x="180029" y="1347968"/>
                  </a:lnTo>
                  <a:lnTo>
                    <a:pt x="225488" y="1352550"/>
                  </a:lnTo>
                  <a:lnTo>
                    <a:pt x="4232211" y="1352550"/>
                  </a:lnTo>
                  <a:lnTo>
                    <a:pt x="4277673" y="1347968"/>
                  </a:lnTo>
                  <a:lnTo>
                    <a:pt x="4320014" y="1334827"/>
                  </a:lnTo>
                  <a:lnTo>
                    <a:pt x="4358327" y="1314034"/>
                  </a:lnTo>
                  <a:lnTo>
                    <a:pt x="4391707" y="1286494"/>
                  </a:lnTo>
                  <a:lnTo>
                    <a:pt x="4419247" y="1253114"/>
                  </a:lnTo>
                  <a:lnTo>
                    <a:pt x="4440041" y="1214800"/>
                  </a:lnTo>
                  <a:lnTo>
                    <a:pt x="4453181" y="1172459"/>
                  </a:lnTo>
                  <a:lnTo>
                    <a:pt x="4457763" y="1126998"/>
                  </a:lnTo>
                  <a:lnTo>
                    <a:pt x="4457763" y="225425"/>
                  </a:lnTo>
                  <a:lnTo>
                    <a:pt x="4453181" y="179968"/>
                  </a:lnTo>
                  <a:lnTo>
                    <a:pt x="4440041" y="137642"/>
                  </a:lnTo>
                  <a:lnTo>
                    <a:pt x="4419247" y="99348"/>
                  </a:lnTo>
                  <a:lnTo>
                    <a:pt x="4391707" y="65992"/>
                  </a:lnTo>
                  <a:lnTo>
                    <a:pt x="4358327" y="38475"/>
                  </a:lnTo>
                  <a:lnTo>
                    <a:pt x="4320014" y="17702"/>
                  </a:lnTo>
                  <a:lnTo>
                    <a:pt x="4277673" y="4576"/>
                  </a:lnTo>
                  <a:lnTo>
                    <a:pt x="4232211" y="0"/>
                  </a:lnTo>
                  <a:close/>
                </a:path>
              </a:pathLst>
            </a:custGeom>
            <a:solidFill>
              <a:srgbClr val="B0C68D"/>
            </a:solidFill>
          </p:spPr>
          <p:txBody>
            <a:bodyPr wrap="square" lIns="0" tIns="0" rIns="0" bIns="0" rtlCol="0"/>
            <a:lstStyle/>
            <a:p>
              <a:endParaRPr/>
            </a:p>
          </p:txBody>
        </p:sp>
        <p:sp>
          <p:nvSpPr>
            <p:cNvPr id="9" name="object 9">
              <a:extLst>
                <a:ext uri="{FF2B5EF4-FFF2-40B4-BE49-F238E27FC236}">
                  <a16:creationId xmlns:a16="http://schemas.microsoft.com/office/drawing/2014/main" id="{845E1741-5821-D211-5450-914158E4198A}"/>
                </a:ext>
              </a:extLst>
            </p:cNvPr>
            <p:cNvSpPr/>
            <p:nvPr/>
          </p:nvSpPr>
          <p:spPr>
            <a:xfrm>
              <a:off x="1195387" y="3405251"/>
              <a:ext cx="4458335" cy="1352550"/>
            </a:xfrm>
            <a:custGeom>
              <a:avLst/>
              <a:gdLst/>
              <a:ahLst/>
              <a:cxnLst/>
              <a:rect l="l" t="t" r="r" b="b"/>
              <a:pathLst>
                <a:path w="4458335" h="1352550">
                  <a:moveTo>
                    <a:pt x="0" y="225425"/>
                  </a:moveTo>
                  <a:lnTo>
                    <a:pt x="4578" y="179968"/>
                  </a:lnTo>
                  <a:lnTo>
                    <a:pt x="17712" y="137642"/>
                  </a:lnTo>
                  <a:lnTo>
                    <a:pt x="38495" y="99348"/>
                  </a:lnTo>
                  <a:lnTo>
                    <a:pt x="66024" y="65992"/>
                  </a:lnTo>
                  <a:lnTo>
                    <a:pt x="99392" y="38475"/>
                  </a:lnTo>
                  <a:lnTo>
                    <a:pt x="137695" y="17702"/>
                  </a:lnTo>
                  <a:lnTo>
                    <a:pt x="180029" y="4576"/>
                  </a:lnTo>
                  <a:lnTo>
                    <a:pt x="225488" y="0"/>
                  </a:lnTo>
                  <a:lnTo>
                    <a:pt x="4232211" y="0"/>
                  </a:lnTo>
                  <a:lnTo>
                    <a:pt x="4277673" y="4576"/>
                  </a:lnTo>
                  <a:lnTo>
                    <a:pt x="4320014" y="17702"/>
                  </a:lnTo>
                  <a:lnTo>
                    <a:pt x="4358327" y="38475"/>
                  </a:lnTo>
                  <a:lnTo>
                    <a:pt x="4391707" y="65992"/>
                  </a:lnTo>
                  <a:lnTo>
                    <a:pt x="4419247" y="99348"/>
                  </a:lnTo>
                  <a:lnTo>
                    <a:pt x="4440041" y="137642"/>
                  </a:lnTo>
                  <a:lnTo>
                    <a:pt x="4453181" y="179968"/>
                  </a:lnTo>
                  <a:lnTo>
                    <a:pt x="4457763" y="225425"/>
                  </a:lnTo>
                  <a:lnTo>
                    <a:pt x="4457763" y="1126998"/>
                  </a:lnTo>
                  <a:lnTo>
                    <a:pt x="4453181" y="1172459"/>
                  </a:lnTo>
                  <a:lnTo>
                    <a:pt x="4440041" y="1214800"/>
                  </a:lnTo>
                  <a:lnTo>
                    <a:pt x="4419247" y="1253114"/>
                  </a:lnTo>
                  <a:lnTo>
                    <a:pt x="4391707" y="1286494"/>
                  </a:lnTo>
                  <a:lnTo>
                    <a:pt x="4358327" y="1314034"/>
                  </a:lnTo>
                  <a:lnTo>
                    <a:pt x="4320014" y="1334827"/>
                  </a:lnTo>
                  <a:lnTo>
                    <a:pt x="4277673" y="1347968"/>
                  </a:lnTo>
                  <a:lnTo>
                    <a:pt x="4232211" y="1352550"/>
                  </a:lnTo>
                  <a:lnTo>
                    <a:pt x="225488" y="1352550"/>
                  </a:lnTo>
                  <a:lnTo>
                    <a:pt x="180029" y="1347968"/>
                  </a:lnTo>
                  <a:lnTo>
                    <a:pt x="137695" y="1334827"/>
                  </a:lnTo>
                  <a:lnTo>
                    <a:pt x="99392" y="1314034"/>
                  </a:lnTo>
                  <a:lnTo>
                    <a:pt x="66024" y="1286494"/>
                  </a:lnTo>
                  <a:lnTo>
                    <a:pt x="38495" y="1253114"/>
                  </a:lnTo>
                  <a:lnTo>
                    <a:pt x="17712" y="1214800"/>
                  </a:lnTo>
                  <a:lnTo>
                    <a:pt x="4578" y="1172459"/>
                  </a:lnTo>
                  <a:lnTo>
                    <a:pt x="0" y="1126998"/>
                  </a:lnTo>
                  <a:lnTo>
                    <a:pt x="0" y="225425"/>
                  </a:lnTo>
                  <a:close/>
                </a:path>
              </a:pathLst>
            </a:custGeom>
            <a:ln w="25400">
              <a:solidFill>
                <a:srgbClr val="FFFFFF"/>
              </a:solidFill>
            </a:ln>
          </p:spPr>
          <p:txBody>
            <a:bodyPr wrap="square" lIns="0" tIns="0" rIns="0" bIns="0" rtlCol="0"/>
            <a:lstStyle/>
            <a:p>
              <a:endParaRPr/>
            </a:p>
          </p:txBody>
        </p:sp>
      </p:grpSp>
      <p:sp>
        <p:nvSpPr>
          <p:cNvPr id="10" name="object 10">
            <a:extLst>
              <a:ext uri="{FF2B5EF4-FFF2-40B4-BE49-F238E27FC236}">
                <a16:creationId xmlns:a16="http://schemas.microsoft.com/office/drawing/2014/main" id="{5EA9B17D-3E1E-184D-D3E6-0FE861AA7CFC}"/>
              </a:ext>
            </a:extLst>
          </p:cNvPr>
          <p:cNvSpPr txBox="1"/>
          <p:nvPr/>
        </p:nvSpPr>
        <p:spPr>
          <a:xfrm>
            <a:off x="1437005" y="3656901"/>
            <a:ext cx="3966845" cy="807720"/>
          </a:xfrm>
          <a:prstGeom prst="rect">
            <a:avLst/>
          </a:prstGeom>
        </p:spPr>
        <p:txBody>
          <a:bodyPr vert="horz" wrap="square" lIns="0" tIns="52705" rIns="0" bIns="0" rtlCol="0">
            <a:spAutoFit/>
          </a:bodyPr>
          <a:lstStyle/>
          <a:p>
            <a:pPr marL="12065" marR="5080" algn="ctr">
              <a:lnSpc>
                <a:spcPts val="1950"/>
              </a:lnSpc>
              <a:spcBef>
                <a:spcPts val="415"/>
              </a:spcBef>
            </a:pPr>
            <a:r>
              <a:rPr sz="1850" dirty="0">
                <a:solidFill>
                  <a:srgbClr val="FFFFFF"/>
                </a:solidFill>
                <a:latin typeface="Arial"/>
                <a:cs typeface="Arial"/>
              </a:rPr>
              <a:t>Unterlegt</a:t>
            </a:r>
            <a:r>
              <a:rPr sz="1850" spc="90" dirty="0">
                <a:solidFill>
                  <a:srgbClr val="FFFFFF"/>
                </a:solidFill>
                <a:latin typeface="Arial"/>
                <a:cs typeface="Arial"/>
              </a:rPr>
              <a:t> </a:t>
            </a:r>
            <a:r>
              <a:rPr sz="1850" dirty="0">
                <a:solidFill>
                  <a:srgbClr val="FFFFFF"/>
                </a:solidFill>
                <a:latin typeface="Arial"/>
                <a:cs typeface="Arial"/>
              </a:rPr>
              <a:t>diese</a:t>
            </a:r>
            <a:r>
              <a:rPr sz="1850" spc="95" dirty="0">
                <a:solidFill>
                  <a:srgbClr val="FFFFFF"/>
                </a:solidFill>
                <a:latin typeface="Arial"/>
                <a:cs typeface="Arial"/>
              </a:rPr>
              <a:t> </a:t>
            </a:r>
            <a:r>
              <a:rPr sz="1850" dirty="0">
                <a:solidFill>
                  <a:srgbClr val="FFFFFF"/>
                </a:solidFill>
                <a:latin typeface="Arial"/>
                <a:cs typeface="Arial"/>
              </a:rPr>
              <a:t>mit</a:t>
            </a:r>
            <a:r>
              <a:rPr sz="1850" spc="90" dirty="0">
                <a:solidFill>
                  <a:srgbClr val="FFFFFF"/>
                </a:solidFill>
                <a:latin typeface="Arial"/>
                <a:cs typeface="Arial"/>
              </a:rPr>
              <a:t> </a:t>
            </a:r>
            <a:r>
              <a:rPr sz="1850" spc="-10" dirty="0">
                <a:solidFill>
                  <a:srgbClr val="FFFFFF"/>
                </a:solidFill>
                <a:latin typeface="Arial"/>
                <a:cs typeface="Arial"/>
              </a:rPr>
              <a:t>möglichen </a:t>
            </a:r>
            <a:r>
              <a:rPr sz="1850" dirty="0">
                <a:solidFill>
                  <a:srgbClr val="FFFFFF"/>
                </a:solidFill>
                <a:latin typeface="Arial"/>
                <a:cs typeface="Arial"/>
              </a:rPr>
              <a:t>Theorien,</a:t>
            </a:r>
            <a:r>
              <a:rPr sz="1850" spc="160" dirty="0">
                <a:solidFill>
                  <a:srgbClr val="FFFFFF"/>
                </a:solidFill>
                <a:latin typeface="Arial"/>
                <a:cs typeface="Arial"/>
              </a:rPr>
              <a:t> </a:t>
            </a:r>
            <a:r>
              <a:rPr sz="1850" dirty="0">
                <a:solidFill>
                  <a:srgbClr val="FFFFFF"/>
                </a:solidFill>
                <a:latin typeface="Arial"/>
                <a:cs typeface="Arial"/>
              </a:rPr>
              <a:t>Studien,</a:t>
            </a:r>
            <a:r>
              <a:rPr sz="1850" spc="160" dirty="0">
                <a:solidFill>
                  <a:srgbClr val="FFFFFF"/>
                </a:solidFill>
                <a:latin typeface="Arial"/>
                <a:cs typeface="Arial"/>
              </a:rPr>
              <a:t> </a:t>
            </a:r>
            <a:r>
              <a:rPr sz="1850" spc="-10" dirty="0">
                <a:solidFill>
                  <a:srgbClr val="FFFFFF"/>
                </a:solidFill>
                <a:latin typeface="Arial"/>
                <a:cs typeface="Arial"/>
              </a:rPr>
              <a:t>eigener </a:t>
            </a:r>
            <a:r>
              <a:rPr sz="1850" dirty="0">
                <a:solidFill>
                  <a:srgbClr val="FFFFFF"/>
                </a:solidFill>
                <a:latin typeface="Arial"/>
                <a:cs typeface="Arial"/>
              </a:rPr>
              <a:t>Unterrichtserfahrung</a:t>
            </a:r>
            <a:r>
              <a:rPr sz="1850" spc="200" dirty="0">
                <a:solidFill>
                  <a:srgbClr val="FFFFFF"/>
                </a:solidFill>
                <a:latin typeface="Arial"/>
                <a:cs typeface="Arial"/>
              </a:rPr>
              <a:t> </a:t>
            </a:r>
            <a:r>
              <a:rPr sz="1850" dirty="0">
                <a:solidFill>
                  <a:srgbClr val="FFFFFF"/>
                </a:solidFill>
                <a:latin typeface="Arial"/>
                <a:cs typeface="Arial"/>
              </a:rPr>
              <a:t>oder</a:t>
            </a:r>
            <a:r>
              <a:rPr sz="1850" spc="285" dirty="0">
                <a:solidFill>
                  <a:srgbClr val="FFFFFF"/>
                </a:solidFill>
                <a:latin typeface="Arial"/>
                <a:cs typeface="Arial"/>
              </a:rPr>
              <a:t> </a:t>
            </a:r>
            <a:r>
              <a:rPr sz="1850" spc="-10" dirty="0">
                <a:solidFill>
                  <a:srgbClr val="FFFFFF"/>
                </a:solidFill>
                <a:latin typeface="Arial"/>
                <a:cs typeface="Arial"/>
              </a:rPr>
              <a:t>Ähnlichem</a:t>
            </a:r>
            <a:endParaRPr sz="1850" dirty="0">
              <a:latin typeface="Arial"/>
              <a:cs typeface="Arial"/>
            </a:endParaRPr>
          </a:p>
        </p:txBody>
      </p:sp>
      <p:grpSp>
        <p:nvGrpSpPr>
          <p:cNvPr id="11" name="object 11">
            <a:extLst>
              <a:ext uri="{FF2B5EF4-FFF2-40B4-BE49-F238E27FC236}">
                <a16:creationId xmlns:a16="http://schemas.microsoft.com/office/drawing/2014/main" id="{6D9076F2-0BDC-DDD6-C769-B7A133C68C14}"/>
              </a:ext>
            </a:extLst>
          </p:cNvPr>
          <p:cNvGrpSpPr/>
          <p:nvPr/>
        </p:nvGrpSpPr>
        <p:grpSpPr>
          <a:xfrm>
            <a:off x="1182687" y="4811776"/>
            <a:ext cx="6217285" cy="1368425"/>
            <a:chOff x="1182687" y="4811776"/>
            <a:chExt cx="6217285" cy="1368425"/>
          </a:xfrm>
        </p:grpSpPr>
        <p:sp>
          <p:nvSpPr>
            <p:cNvPr id="12" name="object 12">
              <a:extLst>
                <a:ext uri="{FF2B5EF4-FFF2-40B4-BE49-F238E27FC236}">
                  <a16:creationId xmlns:a16="http://schemas.microsoft.com/office/drawing/2014/main" id="{EED6BC47-1CAD-E978-D8E6-DF366B57AF0A}"/>
                </a:ext>
              </a:extLst>
            </p:cNvPr>
            <p:cNvSpPr/>
            <p:nvPr/>
          </p:nvSpPr>
          <p:spPr>
            <a:xfrm>
              <a:off x="1195387" y="4824476"/>
              <a:ext cx="6191885" cy="1343025"/>
            </a:xfrm>
            <a:custGeom>
              <a:avLst/>
              <a:gdLst/>
              <a:ahLst/>
              <a:cxnLst/>
              <a:rect l="l" t="t" r="r" b="b"/>
              <a:pathLst>
                <a:path w="6191884" h="1343025">
                  <a:moveTo>
                    <a:pt x="5967412" y="0"/>
                  </a:moveTo>
                  <a:lnTo>
                    <a:pt x="223837" y="0"/>
                  </a:lnTo>
                  <a:lnTo>
                    <a:pt x="178741" y="4546"/>
                  </a:lnTo>
                  <a:lnTo>
                    <a:pt x="136731" y="17587"/>
                  </a:lnTo>
                  <a:lnTo>
                    <a:pt x="98710" y="38221"/>
                  </a:lnTo>
                  <a:lnTo>
                    <a:pt x="65579" y="65547"/>
                  </a:lnTo>
                  <a:lnTo>
                    <a:pt x="38241" y="98666"/>
                  </a:lnTo>
                  <a:lnTo>
                    <a:pt x="17597" y="136677"/>
                  </a:lnTo>
                  <a:lnTo>
                    <a:pt x="4549" y="178680"/>
                  </a:lnTo>
                  <a:lnTo>
                    <a:pt x="0" y="223774"/>
                  </a:lnTo>
                  <a:lnTo>
                    <a:pt x="0" y="1119111"/>
                  </a:lnTo>
                  <a:lnTo>
                    <a:pt x="4549" y="1164226"/>
                  </a:lnTo>
                  <a:lnTo>
                    <a:pt x="17597" y="1206246"/>
                  </a:lnTo>
                  <a:lnTo>
                    <a:pt x="38241" y="1244270"/>
                  </a:lnTo>
                  <a:lnTo>
                    <a:pt x="65579" y="1277399"/>
                  </a:lnTo>
                  <a:lnTo>
                    <a:pt x="98710" y="1304732"/>
                  </a:lnTo>
                  <a:lnTo>
                    <a:pt x="136731" y="1325371"/>
                  </a:lnTo>
                  <a:lnTo>
                    <a:pt x="178741" y="1338413"/>
                  </a:lnTo>
                  <a:lnTo>
                    <a:pt x="223837" y="1342961"/>
                  </a:lnTo>
                  <a:lnTo>
                    <a:pt x="5967412" y="1342961"/>
                  </a:lnTo>
                  <a:lnTo>
                    <a:pt x="6012511" y="1338413"/>
                  </a:lnTo>
                  <a:lnTo>
                    <a:pt x="6054528" y="1325371"/>
                  </a:lnTo>
                  <a:lnTo>
                    <a:pt x="6092559" y="1304732"/>
                  </a:lnTo>
                  <a:lnTo>
                    <a:pt x="6125702" y="1277399"/>
                  </a:lnTo>
                  <a:lnTo>
                    <a:pt x="6153052" y="1244270"/>
                  </a:lnTo>
                  <a:lnTo>
                    <a:pt x="6173706" y="1206246"/>
                  </a:lnTo>
                  <a:lnTo>
                    <a:pt x="6186761" y="1164226"/>
                  </a:lnTo>
                  <a:lnTo>
                    <a:pt x="6191313" y="1119111"/>
                  </a:lnTo>
                  <a:lnTo>
                    <a:pt x="6191313" y="223774"/>
                  </a:lnTo>
                  <a:lnTo>
                    <a:pt x="6186761" y="178680"/>
                  </a:lnTo>
                  <a:lnTo>
                    <a:pt x="6173706" y="136677"/>
                  </a:lnTo>
                  <a:lnTo>
                    <a:pt x="6153052" y="98666"/>
                  </a:lnTo>
                  <a:lnTo>
                    <a:pt x="6125702" y="65547"/>
                  </a:lnTo>
                  <a:lnTo>
                    <a:pt x="6092559" y="38221"/>
                  </a:lnTo>
                  <a:lnTo>
                    <a:pt x="6054528" y="17587"/>
                  </a:lnTo>
                  <a:lnTo>
                    <a:pt x="6012511" y="4546"/>
                  </a:lnTo>
                  <a:lnTo>
                    <a:pt x="5967412" y="0"/>
                  </a:lnTo>
                  <a:close/>
                </a:path>
              </a:pathLst>
            </a:custGeom>
            <a:solidFill>
              <a:srgbClr val="B0C68D"/>
            </a:solidFill>
          </p:spPr>
          <p:txBody>
            <a:bodyPr wrap="square" lIns="0" tIns="0" rIns="0" bIns="0" rtlCol="0"/>
            <a:lstStyle/>
            <a:p>
              <a:endParaRPr/>
            </a:p>
          </p:txBody>
        </p:sp>
        <p:sp>
          <p:nvSpPr>
            <p:cNvPr id="13" name="object 13">
              <a:extLst>
                <a:ext uri="{FF2B5EF4-FFF2-40B4-BE49-F238E27FC236}">
                  <a16:creationId xmlns:a16="http://schemas.microsoft.com/office/drawing/2014/main" id="{581C71CE-83D9-51BA-A514-B3687E533C42}"/>
                </a:ext>
              </a:extLst>
            </p:cNvPr>
            <p:cNvSpPr/>
            <p:nvPr/>
          </p:nvSpPr>
          <p:spPr>
            <a:xfrm>
              <a:off x="1195387" y="4824476"/>
              <a:ext cx="6191885" cy="1343025"/>
            </a:xfrm>
            <a:custGeom>
              <a:avLst/>
              <a:gdLst/>
              <a:ahLst/>
              <a:cxnLst/>
              <a:rect l="l" t="t" r="r" b="b"/>
              <a:pathLst>
                <a:path w="6191884" h="1343025">
                  <a:moveTo>
                    <a:pt x="0" y="223774"/>
                  </a:moveTo>
                  <a:lnTo>
                    <a:pt x="4549" y="178680"/>
                  </a:lnTo>
                  <a:lnTo>
                    <a:pt x="17597" y="136677"/>
                  </a:lnTo>
                  <a:lnTo>
                    <a:pt x="38241" y="98666"/>
                  </a:lnTo>
                  <a:lnTo>
                    <a:pt x="65579" y="65547"/>
                  </a:lnTo>
                  <a:lnTo>
                    <a:pt x="98710" y="38221"/>
                  </a:lnTo>
                  <a:lnTo>
                    <a:pt x="136731" y="17587"/>
                  </a:lnTo>
                  <a:lnTo>
                    <a:pt x="178741" y="4546"/>
                  </a:lnTo>
                  <a:lnTo>
                    <a:pt x="223837" y="0"/>
                  </a:lnTo>
                  <a:lnTo>
                    <a:pt x="5967412" y="0"/>
                  </a:lnTo>
                  <a:lnTo>
                    <a:pt x="6012511" y="4546"/>
                  </a:lnTo>
                  <a:lnTo>
                    <a:pt x="6054528" y="17587"/>
                  </a:lnTo>
                  <a:lnTo>
                    <a:pt x="6092559" y="38221"/>
                  </a:lnTo>
                  <a:lnTo>
                    <a:pt x="6125702" y="65547"/>
                  </a:lnTo>
                  <a:lnTo>
                    <a:pt x="6153052" y="98666"/>
                  </a:lnTo>
                  <a:lnTo>
                    <a:pt x="6173706" y="136677"/>
                  </a:lnTo>
                  <a:lnTo>
                    <a:pt x="6186761" y="178680"/>
                  </a:lnTo>
                  <a:lnTo>
                    <a:pt x="6191313" y="223774"/>
                  </a:lnTo>
                  <a:lnTo>
                    <a:pt x="6191313" y="1119111"/>
                  </a:lnTo>
                  <a:lnTo>
                    <a:pt x="6186761" y="1164226"/>
                  </a:lnTo>
                  <a:lnTo>
                    <a:pt x="6173706" y="1206246"/>
                  </a:lnTo>
                  <a:lnTo>
                    <a:pt x="6153052" y="1244270"/>
                  </a:lnTo>
                  <a:lnTo>
                    <a:pt x="6125702" y="1277399"/>
                  </a:lnTo>
                  <a:lnTo>
                    <a:pt x="6092559" y="1304732"/>
                  </a:lnTo>
                  <a:lnTo>
                    <a:pt x="6054528" y="1325371"/>
                  </a:lnTo>
                  <a:lnTo>
                    <a:pt x="6012511" y="1338413"/>
                  </a:lnTo>
                  <a:lnTo>
                    <a:pt x="5967412" y="1342961"/>
                  </a:lnTo>
                  <a:lnTo>
                    <a:pt x="223837" y="1342961"/>
                  </a:lnTo>
                  <a:lnTo>
                    <a:pt x="178741" y="1338413"/>
                  </a:lnTo>
                  <a:lnTo>
                    <a:pt x="136731" y="1325371"/>
                  </a:lnTo>
                  <a:lnTo>
                    <a:pt x="98710" y="1304732"/>
                  </a:lnTo>
                  <a:lnTo>
                    <a:pt x="65579" y="1277399"/>
                  </a:lnTo>
                  <a:lnTo>
                    <a:pt x="38241" y="1244270"/>
                  </a:lnTo>
                  <a:lnTo>
                    <a:pt x="17597" y="1206246"/>
                  </a:lnTo>
                  <a:lnTo>
                    <a:pt x="4549" y="1164226"/>
                  </a:lnTo>
                  <a:lnTo>
                    <a:pt x="0" y="1119111"/>
                  </a:lnTo>
                  <a:lnTo>
                    <a:pt x="0" y="223774"/>
                  </a:lnTo>
                  <a:close/>
                </a:path>
              </a:pathLst>
            </a:custGeom>
            <a:ln w="25400">
              <a:solidFill>
                <a:srgbClr val="FFFFFF"/>
              </a:solidFill>
            </a:ln>
          </p:spPr>
          <p:txBody>
            <a:bodyPr wrap="square" lIns="0" tIns="0" rIns="0" bIns="0" rtlCol="0"/>
            <a:lstStyle/>
            <a:p>
              <a:endParaRPr/>
            </a:p>
          </p:txBody>
        </p:sp>
      </p:grpSp>
      <p:sp>
        <p:nvSpPr>
          <p:cNvPr id="14" name="object 14">
            <a:extLst>
              <a:ext uri="{FF2B5EF4-FFF2-40B4-BE49-F238E27FC236}">
                <a16:creationId xmlns:a16="http://schemas.microsoft.com/office/drawing/2014/main" id="{B8D4FF59-59E1-A758-41FD-9E32EA9DDB24}"/>
              </a:ext>
            </a:extLst>
          </p:cNvPr>
          <p:cNvSpPr txBox="1"/>
          <p:nvPr/>
        </p:nvSpPr>
        <p:spPr>
          <a:xfrm>
            <a:off x="1314450" y="5210238"/>
            <a:ext cx="5940425" cy="538480"/>
          </a:xfrm>
          <a:prstGeom prst="rect">
            <a:avLst/>
          </a:prstGeom>
        </p:spPr>
        <p:txBody>
          <a:bodyPr vert="horz" wrap="square" lIns="0" tIns="50165" rIns="0" bIns="0" rtlCol="0">
            <a:spAutoFit/>
          </a:bodyPr>
          <a:lstStyle/>
          <a:p>
            <a:pPr marL="817244" marR="5080" indent="-805180">
              <a:lnSpc>
                <a:spcPts val="1880"/>
              </a:lnSpc>
              <a:spcBef>
                <a:spcPts val="395"/>
              </a:spcBef>
            </a:pPr>
            <a:r>
              <a:rPr sz="1800" dirty="0">
                <a:solidFill>
                  <a:srgbClr val="FFFFFF"/>
                </a:solidFill>
                <a:latin typeface="Arial"/>
                <a:cs typeface="Arial"/>
              </a:rPr>
              <a:t>Lasst</a:t>
            </a:r>
            <a:r>
              <a:rPr sz="1800" spc="-55" dirty="0">
                <a:solidFill>
                  <a:srgbClr val="FFFFFF"/>
                </a:solidFill>
                <a:latin typeface="Arial"/>
                <a:cs typeface="Arial"/>
              </a:rPr>
              <a:t> </a:t>
            </a:r>
            <a:r>
              <a:rPr sz="1800" dirty="0">
                <a:solidFill>
                  <a:srgbClr val="FFFFFF"/>
                </a:solidFill>
                <a:latin typeface="Arial"/>
                <a:cs typeface="Arial"/>
              </a:rPr>
              <a:t>mir</a:t>
            </a:r>
            <a:r>
              <a:rPr sz="1800" spc="5" dirty="0">
                <a:solidFill>
                  <a:srgbClr val="FFFFFF"/>
                </a:solidFill>
                <a:latin typeface="Arial"/>
                <a:cs typeface="Arial"/>
              </a:rPr>
              <a:t> </a:t>
            </a:r>
            <a:r>
              <a:rPr sz="1800" dirty="0">
                <a:solidFill>
                  <a:srgbClr val="FFFFFF"/>
                </a:solidFill>
                <a:latin typeface="Arial"/>
                <a:cs typeface="Arial"/>
              </a:rPr>
              <a:t>diese</a:t>
            </a:r>
            <a:r>
              <a:rPr sz="1800" spc="-20" dirty="0">
                <a:solidFill>
                  <a:srgbClr val="FFFFFF"/>
                </a:solidFill>
                <a:latin typeface="Arial"/>
                <a:cs typeface="Arial"/>
              </a:rPr>
              <a:t> </a:t>
            </a:r>
            <a:r>
              <a:rPr sz="1800" dirty="0">
                <a:solidFill>
                  <a:srgbClr val="FFFFFF"/>
                </a:solidFill>
                <a:latin typeface="Arial"/>
                <a:cs typeface="Arial"/>
              </a:rPr>
              <a:t>These</a:t>
            </a:r>
            <a:r>
              <a:rPr sz="1800" spc="-15" dirty="0">
                <a:solidFill>
                  <a:srgbClr val="FFFFFF"/>
                </a:solidFill>
                <a:latin typeface="Arial"/>
                <a:cs typeface="Arial"/>
              </a:rPr>
              <a:t> </a:t>
            </a:r>
            <a:r>
              <a:rPr sz="1800" dirty="0">
                <a:solidFill>
                  <a:srgbClr val="FFFFFF"/>
                </a:solidFill>
                <a:latin typeface="Arial"/>
                <a:cs typeface="Arial"/>
              </a:rPr>
              <a:t>per</a:t>
            </a:r>
            <a:r>
              <a:rPr sz="1800" spc="-70" dirty="0">
                <a:solidFill>
                  <a:srgbClr val="FFFFFF"/>
                </a:solidFill>
                <a:latin typeface="Arial"/>
                <a:cs typeface="Arial"/>
              </a:rPr>
              <a:t> </a:t>
            </a:r>
            <a:r>
              <a:rPr sz="1800" spc="-10" dirty="0">
                <a:solidFill>
                  <a:srgbClr val="FFFFFF"/>
                </a:solidFill>
                <a:latin typeface="Arial"/>
                <a:cs typeface="Arial"/>
              </a:rPr>
              <a:t>E-</a:t>
            </a:r>
            <a:r>
              <a:rPr sz="1800" dirty="0">
                <a:solidFill>
                  <a:srgbClr val="FFFFFF"/>
                </a:solidFill>
                <a:latin typeface="Arial"/>
                <a:cs typeface="Arial"/>
              </a:rPr>
              <a:t>Mail</a:t>
            </a:r>
            <a:r>
              <a:rPr sz="1800" spc="-20" dirty="0">
                <a:solidFill>
                  <a:srgbClr val="FFFFFF"/>
                </a:solidFill>
                <a:latin typeface="Arial"/>
                <a:cs typeface="Arial"/>
              </a:rPr>
              <a:t> </a:t>
            </a:r>
            <a:r>
              <a:rPr sz="1800" dirty="0">
                <a:solidFill>
                  <a:srgbClr val="FFFFFF"/>
                </a:solidFill>
                <a:latin typeface="Arial"/>
                <a:cs typeface="Arial"/>
              </a:rPr>
              <a:t>zukommen,</a:t>
            </a:r>
            <a:r>
              <a:rPr sz="1800" spc="-50" dirty="0">
                <a:solidFill>
                  <a:srgbClr val="FFFFFF"/>
                </a:solidFill>
                <a:latin typeface="Arial"/>
                <a:cs typeface="Arial"/>
              </a:rPr>
              <a:t> </a:t>
            </a:r>
            <a:r>
              <a:rPr sz="1800" dirty="0">
                <a:solidFill>
                  <a:srgbClr val="FFFFFF"/>
                </a:solidFill>
                <a:latin typeface="Arial"/>
                <a:cs typeface="Arial"/>
              </a:rPr>
              <a:t>damit</a:t>
            </a:r>
            <a:r>
              <a:rPr sz="1800" spc="20" dirty="0">
                <a:solidFill>
                  <a:srgbClr val="FFFFFF"/>
                </a:solidFill>
                <a:latin typeface="Arial"/>
                <a:cs typeface="Arial"/>
              </a:rPr>
              <a:t> </a:t>
            </a:r>
            <a:r>
              <a:rPr sz="1800" dirty="0">
                <a:solidFill>
                  <a:srgbClr val="FFFFFF"/>
                </a:solidFill>
                <a:latin typeface="Arial"/>
                <a:cs typeface="Arial"/>
              </a:rPr>
              <a:t>wir</a:t>
            </a:r>
            <a:r>
              <a:rPr sz="1800" spc="5" dirty="0">
                <a:solidFill>
                  <a:srgbClr val="FFFFFF"/>
                </a:solidFill>
                <a:latin typeface="Arial"/>
                <a:cs typeface="Arial"/>
              </a:rPr>
              <a:t> </a:t>
            </a:r>
            <a:r>
              <a:rPr sz="1800" spc="-25" dirty="0">
                <a:solidFill>
                  <a:srgbClr val="FFFFFF"/>
                </a:solidFill>
                <a:latin typeface="Arial"/>
                <a:cs typeface="Arial"/>
              </a:rPr>
              <a:t>sie </a:t>
            </a:r>
            <a:r>
              <a:rPr sz="1800" dirty="0">
                <a:solidFill>
                  <a:srgbClr val="FFFFFF"/>
                </a:solidFill>
                <a:latin typeface="Arial"/>
                <a:cs typeface="Arial"/>
              </a:rPr>
              <a:t>in</a:t>
            </a:r>
            <a:r>
              <a:rPr sz="1800" spc="-40" dirty="0">
                <a:solidFill>
                  <a:srgbClr val="FFFFFF"/>
                </a:solidFill>
                <a:latin typeface="Arial"/>
                <a:cs typeface="Arial"/>
              </a:rPr>
              <a:t> </a:t>
            </a:r>
            <a:r>
              <a:rPr sz="1800" dirty="0">
                <a:solidFill>
                  <a:srgbClr val="FFFFFF"/>
                </a:solidFill>
                <a:latin typeface="Arial"/>
                <a:cs typeface="Arial"/>
              </a:rPr>
              <a:t>unseren</a:t>
            </a:r>
            <a:r>
              <a:rPr sz="1800" spc="-35" dirty="0">
                <a:solidFill>
                  <a:srgbClr val="FFFFFF"/>
                </a:solidFill>
                <a:latin typeface="Arial"/>
                <a:cs typeface="Arial"/>
              </a:rPr>
              <a:t> </a:t>
            </a:r>
            <a:r>
              <a:rPr sz="1800" dirty="0">
                <a:solidFill>
                  <a:srgbClr val="FFFFFF"/>
                </a:solidFill>
                <a:latin typeface="Arial"/>
                <a:cs typeface="Arial"/>
              </a:rPr>
              <a:t>Moodlekurs</a:t>
            </a:r>
            <a:r>
              <a:rPr sz="1800" spc="-15" dirty="0">
                <a:solidFill>
                  <a:srgbClr val="FFFFFF"/>
                </a:solidFill>
                <a:latin typeface="Arial"/>
                <a:cs typeface="Arial"/>
              </a:rPr>
              <a:t> </a:t>
            </a:r>
            <a:r>
              <a:rPr sz="1800" dirty="0">
                <a:solidFill>
                  <a:srgbClr val="FFFFFF"/>
                </a:solidFill>
                <a:latin typeface="Arial"/>
                <a:cs typeface="Arial"/>
              </a:rPr>
              <a:t>hinzufügen</a:t>
            </a:r>
            <a:r>
              <a:rPr sz="1800" spc="-25" dirty="0">
                <a:solidFill>
                  <a:srgbClr val="FFFFFF"/>
                </a:solidFill>
                <a:latin typeface="Arial"/>
                <a:cs typeface="Arial"/>
              </a:rPr>
              <a:t> </a:t>
            </a:r>
            <a:r>
              <a:rPr sz="1800" spc="-10" dirty="0">
                <a:solidFill>
                  <a:srgbClr val="FFFFFF"/>
                </a:solidFill>
                <a:latin typeface="Arial"/>
                <a:cs typeface="Arial"/>
              </a:rPr>
              <a:t>können</a:t>
            </a:r>
            <a:endParaRPr sz="1800" dirty="0">
              <a:latin typeface="Arial"/>
              <a:cs typeface="Arial"/>
            </a:endParaRPr>
          </a:p>
        </p:txBody>
      </p:sp>
    </p:spTree>
    <p:extLst>
      <p:ext uri="{BB962C8B-B14F-4D97-AF65-F5344CB8AC3E}">
        <p14:creationId xmlns:p14="http://schemas.microsoft.com/office/powerpoint/2010/main" val="11501600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E76101B1-7651-4D27-9B5F-9CA1D9CDF37B}"/>
              </a:ext>
            </a:extLst>
          </p:cNvPr>
          <p:cNvSpPr>
            <a:spLocks noGrp="1"/>
          </p:cNvSpPr>
          <p:nvPr>
            <p:ph type="ftr" sz="quarter" idx="10"/>
          </p:nvPr>
        </p:nvSpPr>
        <p:spPr/>
        <p:txBody>
          <a:bodyPr/>
          <a:lstStyle/>
          <a:p>
            <a:pPr>
              <a:defRPr/>
            </a:pPr>
            <a:r>
              <a:rPr lang="de-DE"/>
              <a:t>Schulrecht Gym/GemS, Sebastian Marcks, Kronshagen, 9.11.2016</a:t>
            </a:r>
            <a:endParaRPr lang="de-DE" dirty="0"/>
          </a:p>
        </p:txBody>
      </p:sp>
      <p:sp>
        <p:nvSpPr>
          <p:cNvPr id="6" name="Textfeld 5">
            <a:extLst>
              <a:ext uri="{FF2B5EF4-FFF2-40B4-BE49-F238E27FC236}">
                <a16:creationId xmlns:a16="http://schemas.microsoft.com/office/drawing/2014/main" id="{D06181C4-FE98-459C-BEF3-F00387154A8F}"/>
              </a:ext>
            </a:extLst>
          </p:cNvPr>
          <p:cNvSpPr txBox="1"/>
          <p:nvPr/>
        </p:nvSpPr>
        <p:spPr>
          <a:xfrm>
            <a:off x="395536" y="476672"/>
            <a:ext cx="6048671" cy="1138773"/>
          </a:xfrm>
          <a:prstGeom prst="rect">
            <a:avLst/>
          </a:prstGeom>
          <a:noFill/>
        </p:spPr>
        <p:txBody>
          <a:bodyPr wrap="square" rtlCol="0">
            <a:spAutoFit/>
          </a:bodyPr>
          <a:lstStyle/>
          <a:p>
            <a:r>
              <a:rPr lang="de-DE" sz="2000" b="1" dirty="0">
                <a:solidFill>
                  <a:schemeClr val="tx1"/>
                </a:solidFill>
              </a:rPr>
              <a:t>Endspurt! </a:t>
            </a:r>
          </a:p>
          <a:p>
            <a:r>
              <a:rPr lang="de-DE" i="1" dirty="0">
                <a:solidFill>
                  <a:schemeClr val="tx1"/>
                </a:solidFill>
              </a:rPr>
              <a:t>Eure Fragen &amp; Was braucht ihr noch von mir?</a:t>
            </a:r>
          </a:p>
          <a:p>
            <a:endParaRPr lang="de-DE" sz="2800" i="1" dirty="0">
              <a:solidFill>
                <a:schemeClr val="tx1"/>
              </a:solidFill>
            </a:endParaRPr>
          </a:p>
        </p:txBody>
      </p:sp>
      <p:sp>
        <p:nvSpPr>
          <p:cNvPr id="3" name="Rechteck 2">
            <a:extLst>
              <a:ext uri="{FF2B5EF4-FFF2-40B4-BE49-F238E27FC236}">
                <a16:creationId xmlns:a16="http://schemas.microsoft.com/office/drawing/2014/main" id="{73E8ADE8-C631-4F20-9330-CD40101F453D}"/>
              </a:ext>
            </a:extLst>
          </p:cNvPr>
          <p:cNvSpPr/>
          <p:nvPr/>
        </p:nvSpPr>
        <p:spPr>
          <a:xfrm>
            <a:off x="4355976" y="3408860"/>
            <a:ext cx="5040559" cy="369332"/>
          </a:xfrm>
          <a:prstGeom prst="rect">
            <a:avLst/>
          </a:prstGeom>
        </p:spPr>
        <p:txBody>
          <a:bodyPr wrap="square">
            <a:spAutoFit/>
          </a:bodyPr>
          <a:lstStyle/>
          <a:p>
            <a:r>
              <a:rPr lang="de-DE" b="1" dirty="0">
                <a:solidFill>
                  <a:schemeClr val="tx1"/>
                </a:solidFill>
                <a:latin typeface="Gisha" panose="020B0502040204020203" pitchFamily="34" charset="-79"/>
                <a:ea typeface="Times New Roman" panose="02020603050405020304" pitchFamily="18" charset="0"/>
              </a:rPr>
              <a:t>… ?</a:t>
            </a:r>
            <a:endParaRPr lang="de-DE" dirty="0">
              <a:solidFill>
                <a:schemeClr val="tx1"/>
              </a:solidFill>
              <a:latin typeface="Gisha" panose="020B0502040204020203" pitchFamily="34" charset="-79"/>
              <a:ea typeface="Times New Roman" panose="02020603050405020304" pitchFamily="18" charset="0"/>
            </a:endParaRPr>
          </a:p>
        </p:txBody>
      </p:sp>
    </p:spTree>
    <p:extLst>
      <p:ext uri="{BB962C8B-B14F-4D97-AF65-F5344CB8AC3E}">
        <p14:creationId xmlns:p14="http://schemas.microsoft.com/office/powerpoint/2010/main" val="32094279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E76101B1-7651-4D27-9B5F-9CA1D9CDF37B}"/>
              </a:ext>
            </a:extLst>
          </p:cNvPr>
          <p:cNvSpPr>
            <a:spLocks noGrp="1"/>
          </p:cNvSpPr>
          <p:nvPr>
            <p:ph type="ftr" sz="quarter" idx="10"/>
          </p:nvPr>
        </p:nvSpPr>
        <p:spPr/>
        <p:txBody>
          <a:bodyPr/>
          <a:lstStyle/>
          <a:p>
            <a:pPr>
              <a:defRPr/>
            </a:pPr>
            <a:r>
              <a:rPr lang="de-DE"/>
              <a:t>Schulrecht Gym/GemS, Sebastian Marcks, Kronshagen, 9.11.2016</a:t>
            </a:r>
            <a:endParaRPr lang="de-DE" dirty="0"/>
          </a:p>
        </p:txBody>
      </p:sp>
      <p:sp>
        <p:nvSpPr>
          <p:cNvPr id="6" name="Textfeld 5">
            <a:extLst>
              <a:ext uri="{FF2B5EF4-FFF2-40B4-BE49-F238E27FC236}">
                <a16:creationId xmlns:a16="http://schemas.microsoft.com/office/drawing/2014/main" id="{D06181C4-FE98-459C-BEF3-F00387154A8F}"/>
              </a:ext>
            </a:extLst>
          </p:cNvPr>
          <p:cNvSpPr txBox="1"/>
          <p:nvPr/>
        </p:nvSpPr>
        <p:spPr>
          <a:xfrm>
            <a:off x="392073" y="481901"/>
            <a:ext cx="6048671" cy="1077218"/>
          </a:xfrm>
          <a:prstGeom prst="rect">
            <a:avLst/>
          </a:prstGeom>
          <a:noFill/>
        </p:spPr>
        <p:txBody>
          <a:bodyPr wrap="square" rtlCol="0">
            <a:spAutoFit/>
          </a:bodyPr>
          <a:lstStyle/>
          <a:p>
            <a:r>
              <a:rPr lang="de-DE" b="1" dirty="0">
                <a:solidFill>
                  <a:schemeClr val="tx1"/>
                </a:solidFill>
              </a:rPr>
              <a:t>Schulrecht III – Jetzt erst recht!</a:t>
            </a:r>
          </a:p>
          <a:p>
            <a:r>
              <a:rPr lang="de-DE" sz="1600" i="1" dirty="0">
                <a:solidFill>
                  <a:schemeClr val="tx1"/>
                </a:solidFill>
              </a:rPr>
              <a:t>Wiederholung Aufsichtspflicht</a:t>
            </a:r>
          </a:p>
          <a:p>
            <a:endParaRPr lang="de-DE" sz="2800" i="1" dirty="0">
              <a:solidFill>
                <a:schemeClr val="tx1"/>
              </a:solidFill>
            </a:endParaRPr>
          </a:p>
        </p:txBody>
      </p:sp>
      <p:sp>
        <p:nvSpPr>
          <p:cNvPr id="3" name="Rechteck 2">
            <a:extLst>
              <a:ext uri="{FF2B5EF4-FFF2-40B4-BE49-F238E27FC236}">
                <a16:creationId xmlns:a16="http://schemas.microsoft.com/office/drawing/2014/main" id="{73E8ADE8-C631-4F20-9330-CD40101F453D}"/>
              </a:ext>
            </a:extLst>
          </p:cNvPr>
          <p:cNvSpPr/>
          <p:nvPr/>
        </p:nvSpPr>
        <p:spPr>
          <a:xfrm>
            <a:off x="539552" y="1916832"/>
            <a:ext cx="6480720" cy="1720151"/>
          </a:xfrm>
          <a:prstGeom prst="rect">
            <a:avLst/>
          </a:prstGeom>
        </p:spPr>
        <p:txBody>
          <a:bodyPr wrap="square">
            <a:spAutoFit/>
          </a:bodyPr>
          <a:lstStyle/>
          <a:p>
            <a:pPr>
              <a:lnSpc>
                <a:spcPct val="150000"/>
              </a:lnSpc>
            </a:pPr>
            <a:r>
              <a:rPr lang="de-DE" sz="1200" dirty="0">
                <a:solidFill>
                  <a:schemeClr val="tx2"/>
                </a:solidFill>
                <a:latin typeface="+mj-lt"/>
              </a:rPr>
              <a:t>Der Krankenstand in Ihrem Kollegium ist extrem hoch. Sie werden deshalb gebeten, die Klasse im Nachbarraum mit zu beaufsichtigen. Ist das zulässig?</a:t>
            </a:r>
          </a:p>
          <a:p>
            <a:pPr>
              <a:lnSpc>
                <a:spcPct val="150000"/>
              </a:lnSpc>
            </a:pPr>
            <a:endParaRPr lang="de-DE" sz="1200" dirty="0">
              <a:solidFill>
                <a:schemeClr val="tx2"/>
              </a:solidFill>
              <a:latin typeface="+mj-lt"/>
              <a:ea typeface="Times New Roman" panose="02020603050405020304" pitchFamily="18" charset="0"/>
            </a:endParaRPr>
          </a:p>
          <a:p>
            <a:pPr>
              <a:lnSpc>
                <a:spcPct val="150000"/>
              </a:lnSpc>
            </a:pPr>
            <a:r>
              <a:rPr lang="de-DE" sz="1200" dirty="0">
                <a:solidFill>
                  <a:schemeClr val="tx2"/>
                </a:solidFill>
                <a:latin typeface="+mj-lt"/>
              </a:rPr>
              <a:t>Für den Kunstunterricht hat eine Schülerin, die 800m von der Schule entfernt wohnt, ihr Referat vergessen. Sie schicken sie nach Hause, um die Unterlagen zu holen. Die Eltern belangen Sie wegen Verletzung der Aufsichtspflicht. Zu Recht?</a:t>
            </a:r>
            <a:endParaRPr lang="de-DE" sz="1200" dirty="0">
              <a:solidFill>
                <a:schemeClr val="tx2"/>
              </a:solidFill>
              <a:latin typeface="+mj-lt"/>
              <a:ea typeface="Times New Roman" panose="02020603050405020304" pitchFamily="18" charset="0"/>
            </a:endParaRPr>
          </a:p>
        </p:txBody>
      </p:sp>
      <p:sp>
        <p:nvSpPr>
          <p:cNvPr id="4" name="Rechteck 3">
            <a:extLst>
              <a:ext uri="{FF2B5EF4-FFF2-40B4-BE49-F238E27FC236}">
                <a16:creationId xmlns:a16="http://schemas.microsoft.com/office/drawing/2014/main" id="{56CAD22F-69D2-44B8-992A-5D2561A44DF8}"/>
              </a:ext>
            </a:extLst>
          </p:cNvPr>
          <p:cNvSpPr/>
          <p:nvPr/>
        </p:nvSpPr>
        <p:spPr>
          <a:xfrm>
            <a:off x="395536" y="1844824"/>
            <a:ext cx="6408712" cy="1944216"/>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4674B8EA-19A1-43F9-B1E8-F3610A7FA522}"/>
              </a:ext>
            </a:extLst>
          </p:cNvPr>
          <p:cNvSpPr txBox="1"/>
          <p:nvPr/>
        </p:nvSpPr>
        <p:spPr>
          <a:xfrm>
            <a:off x="899592" y="4242746"/>
            <a:ext cx="6048671" cy="1292662"/>
          </a:xfrm>
          <a:prstGeom prst="rect">
            <a:avLst/>
          </a:prstGeom>
          <a:noFill/>
        </p:spPr>
        <p:txBody>
          <a:bodyPr wrap="square" rtlCol="0">
            <a:spAutoFit/>
          </a:bodyPr>
          <a:lstStyle/>
          <a:p>
            <a:r>
              <a:rPr lang="de-DE" b="1" dirty="0">
                <a:solidFill>
                  <a:schemeClr val="tx1"/>
                </a:solidFill>
              </a:rPr>
              <a:t>Aufsicht wird …, … &amp; … geführt.</a:t>
            </a:r>
          </a:p>
          <a:p>
            <a:endParaRPr lang="de-DE" sz="1600" b="1" i="1" dirty="0">
              <a:solidFill>
                <a:schemeClr val="tx1"/>
              </a:solidFill>
            </a:endParaRPr>
          </a:p>
          <a:p>
            <a:endParaRPr lang="de-DE" sz="1600" i="1" dirty="0">
              <a:solidFill>
                <a:schemeClr val="tx1"/>
              </a:solidFill>
            </a:endParaRPr>
          </a:p>
          <a:p>
            <a:endParaRPr lang="de-DE" sz="2800" i="1" dirty="0">
              <a:solidFill>
                <a:schemeClr val="tx1"/>
              </a:solidFill>
            </a:endParaRPr>
          </a:p>
        </p:txBody>
      </p:sp>
    </p:spTree>
    <p:extLst>
      <p:ext uri="{BB962C8B-B14F-4D97-AF65-F5344CB8AC3E}">
        <p14:creationId xmlns:p14="http://schemas.microsoft.com/office/powerpoint/2010/main" val="32529782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889" y="2240760"/>
            <a:ext cx="4882984" cy="2038351"/>
          </a:xfrm>
        </p:spPr>
        <p:txBody>
          <a:bodyPr>
            <a:normAutofit fontScale="90000"/>
          </a:bodyPr>
          <a:lstStyle/>
          <a:p>
            <a:r>
              <a:rPr lang="de-DE" dirty="0"/>
              <a:t>3.1 	Die LiV kann die für Lehrkräfte spezifischen Grundsätze des Daten-</a:t>
            </a:r>
            <a:br>
              <a:rPr lang="de-DE" dirty="0"/>
            </a:br>
            <a:r>
              <a:rPr lang="de-DE" dirty="0" err="1"/>
              <a:t>schutzes</a:t>
            </a:r>
            <a:r>
              <a:rPr lang="de-DE" dirty="0"/>
              <a:t> wiedergeben.</a:t>
            </a:r>
          </a:p>
        </p:txBody>
      </p:sp>
      <p:sp>
        <p:nvSpPr>
          <p:cNvPr id="3" name="Textplatzhalter 2"/>
          <p:cNvSpPr>
            <a:spLocks noGrp="1"/>
          </p:cNvSpPr>
          <p:nvPr>
            <p:ph type="body" idx="1"/>
          </p:nvPr>
        </p:nvSpPr>
        <p:spPr>
          <a:xfrm>
            <a:off x="395536" y="4437113"/>
            <a:ext cx="4882984" cy="720080"/>
          </a:xfrm>
        </p:spPr>
        <p:txBody>
          <a:bodyPr>
            <a:normAutofit/>
          </a:bodyPr>
          <a:lstStyle/>
          <a:p>
            <a:r>
              <a:rPr lang="de-DE" sz="2400" b="1" dirty="0">
                <a:solidFill>
                  <a:schemeClr val="bg1"/>
                </a:solidFill>
              </a:rPr>
              <a:t>Mehr Infos? </a:t>
            </a:r>
            <a:r>
              <a:rPr lang="de-DE" sz="2400" dirty="0">
                <a:solidFill>
                  <a:schemeClr val="bg1"/>
                </a:solidFill>
              </a:rPr>
              <a:t>-&gt; Schulrecht Baustein 3!</a:t>
            </a:r>
          </a:p>
          <a:p>
            <a:endParaRPr lang="de-DE" dirty="0"/>
          </a:p>
        </p:txBody>
      </p:sp>
      <p:pic>
        <p:nvPicPr>
          <p:cNvPr id="4" name="Bild 1">
            <a:extLst>
              <a:ext uri="{FF2B5EF4-FFF2-40B4-BE49-F238E27FC236}">
                <a16:creationId xmlns:a16="http://schemas.microsoft.com/office/drawing/2014/main" id="{5FCE427A-0E38-A8A2-8B7E-E99472A398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1920" y="2310160"/>
            <a:ext cx="3674660" cy="2925641"/>
          </a:xfrm>
          <a:prstGeom prst="rect">
            <a:avLst/>
          </a:prstGeom>
          <a:noFill/>
          <a:ln>
            <a:noFill/>
          </a:ln>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a:ext>
          </a:extLst>
        </p:spPr>
      </p:pic>
    </p:spTree>
    <p:extLst>
      <p:ext uri="{BB962C8B-B14F-4D97-AF65-F5344CB8AC3E}">
        <p14:creationId xmlns:p14="http://schemas.microsoft.com/office/powerpoint/2010/main" val="10562058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611A0F-D979-C518-D682-093B057FB869}"/>
              </a:ext>
            </a:extLst>
          </p:cNvPr>
          <p:cNvSpPr>
            <a:spLocks noGrp="1"/>
          </p:cNvSpPr>
          <p:nvPr>
            <p:ph type="title"/>
          </p:nvPr>
        </p:nvSpPr>
        <p:spPr/>
        <p:txBody>
          <a:bodyPr/>
          <a:lstStyle/>
          <a:p>
            <a:r>
              <a:rPr lang="de-DE" dirty="0"/>
              <a:t>3.1.1 Grundsätze und Begriffe I</a:t>
            </a:r>
          </a:p>
        </p:txBody>
      </p:sp>
      <p:sp>
        <p:nvSpPr>
          <p:cNvPr id="3" name="Inhaltsplatzhalter 2">
            <a:extLst>
              <a:ext uri="{FF2B5EF4-FFF2-40B4-BE49-F238E27FC236}">
                <a16:creationId xmlns:a16="http://schemas.microsoft.com/office/drawing/2014/main" id="{6A193B86-9E82-8C33-6F9C-F68AEB6EDC83}"/>
              </a:ext>
            </a:extLst>
          </p:cNvPr>
          <p:cNvSpPr>
            <a:spLocks noGrp="1"/>
          </p:cNvSpPr>
          <p:nvPr>
            <p:ph idx="1"/>
          </p:nvPr>
        </p:nvSpPr>
        <p:spPr>
          <a:xfrm>
            <a:off x="628650" y="2736520"/>
            <a:ext cx="7886700" cy="2753452"/>
          </a:xfrm>
        </p:spPr>
        <p:txBody>
          <a:bodyPr>
            <a:normAutofit/>
          </a:bodyPr>
          <a:lstStyle/>
          <a:p>
            <a:r>
              <a:rPr lang="de-DE" dirty="0"/>
              <a:t>"Wer will, findet Wege.</a:t>
            </a:r>
            <a:br>
              <a:rPr lang="de-DE" dirty="0"/>
            </a:br>
            <a:r>
              <a:rPr lang="de-DE" dirty="0"/>
              <a:t>  Wer nicht will, findet Datenschutz.“</a:t>
            </a:r>
          </a:p>
          <a:p>
            <a:pPr marL="0" indent="0">
              <a:buNone/>
            </a:pPr>
            <a:r>
              <a:rPr lang="de-DE" dirty="0">
                <a:sym typeface="Wingdings" pitchFamily="2" charset="2"/>
              </a:rPr>
              <a:t>      Ist das wirklich so?</a:t>
            </a:r>
            <a:endParaRPr lang="de-DE" dirty="0"/>
          </a:p>
          <a:p>
            <a:endParaRPr lang="de-DE" dirty="0"/>
          </a:p>
          <a:p>
            <a:endParaRPr lang="de-DE" dirty="0"/>
          </a:p>
          <a:p>
            <a:r>
              <a:rPr lang="de-DE" dirty="0"/>
              <a:t>Datenschutz schützt nicht Daten, </a:t>
            </a:r>
            <a:br>
              <a:rPr lang="de-DE" dirty="0"/>
            </a:br>
            <a:r>
              <a:rPr lang="de-DE" dirty="0"/>
              <a:t>sondern Menschen.</a:t>
            </a:r>
          </a:p>
        </p:txBody>
      </p:sp>
      <p:pic>
        <p:nvPicPr>
          <p:cNvPr id="5" name="Grafik 4">
            <a:extLst>
              <a:ext uri="{FF2B5EF4-FFF2-40B4-BE49-F238E27FC236}">
                <a16:creationId xmlns:a16="http://schemas.microsoft.com/office/drawing/2014/main" id="{56CECC04-3C36-9427-A7F1-E7FA2DFF71BD}"/>
              </a:ext>
            </a:extLst>
          </p:cNvPr>
          <p:cNvPicPr>
            <a:picLocks noChangeAspect="1"/>
          </p:cNvPicPr>
          <p:nvPr/>
        </p:nvPicPr>
        <p:blipFill>
          <a:blip r:embed="rId2"/>
          <a:stretch>
            <a:fillRect/>
          </a:stretch>
        </p:blipFill>
        <p:spPr>
          <a:xfrm>
            <a:off x="5500647" y="2342941"/>
            <a:ext cx="2595505" cy="2595505"/>
          </a:xfrm>
          <a:prstGeom prst="rect">
            <a:avLst/>
          </a:prstGeom>
        </p:spPr>
      </p:pic>
      <p:pic>
        <p:nvPicPr>
          <p:cNvPr id="6" name="Grafik 5" descr="Pfeil: Nach links drehen Silhouette">
            <a:extLst>
              <a:ext uri="{FF2B5EF4-FFF2-40B4-BE49-F238E27FC236}">
                <a16:creationId xmlns:a16="http://schemas.microsoft.com/office/drawing/2014/main" id="{628A81B1-B5BB-C6A2-2274-34216251E5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77520" y="3761814"/>
            <a:ext cx="837080" cy="837080"/>
          </a:xfrm>
          <a:prstGeom prst="rect">
            <a:avLst/>
          </a:prstGeom>
        </p:spPr>
      </p:pic>
    </p:spTree>
    <p:extLst>
      <p:ext uri="{BB962C8B-B14F-4D97-AF65-F5344CB8AC3E}">
        <p14:creationId xmlns:p14="http://schemas.microsoft.com/office/powerpoint/2010/main" val="37244832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9622E-89EB-2F67-C1F2-0A5913E950B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7E3924B-1CA6-777A-527A-C8C6AE8C62B7}"/>
              </a:ext>
            </a:extLst>
          </p:cNvPr>
          <p:cNvSpPr>
            <a:spLocks noGrp="1"/>
          </p:cNvSpPr>
          <p:nvPr>
            <p:ph type="title"/>
          </p:nvPr>
        </p:nvSpPr>
        <p:spPr/>
        <p:txBody>
          <a:bodyPr/>
          <a:lstStyle/>
          <a:p>
            <a:r>
              <a:rPr lang="de-DE" dirty="0"/>
              <a:t>3.1.1 Grundsätze und Begriffe III</a:t>
            </a:r>
          </a:p>
        </p:txBody>
      </p:sp>
      <p:sp>
        <p:nvSpPr>
          <p:cNvPr id="3" name="Inhaltsplatzhalter 2">
            <a:extLst>
              <a:ext uri="{FF2B5EF4-FFF2-40B4-BE49-F238E27FC236}">
                <a16:creationId xmlns:a16="http://schemas.microsoft.com/office/drawing/2014/main" id="{83DF0F2C-DA17-B54D-D4F9-42385306A839}"/>
              </a:ext>
            </a:extLst>
          </p:cNvPr>
          <p:cNvSpPr>
            <a:spLocks noGrp="1"/>
          </p:cNvSpPr>
          <p:nvPr>
            <p:ph idx="1"/>
          </p:nvPr>
        </p:nvSpPr>
        <p:spPr/>
        <p:txBody>
          <a:bodyPr anchor="ctr">
            <a:normAutofit/>
          </a:bodyPr>
          <a:lstStyle/>
          <a:p>
            <a:pPr marL="0" indent="0">
              <a:buNone/>
            </a:pPr>
            <a:r>
              <a:rPr lang="de-DE" dirty="0">
                <a:sym typeface="Wingdings" pitchFamily="2" charset="2"/>
              </a:rPr>
              <a:t>(1) </a:t>
            </a:r>
            <a:r>
              <a:rPr lang="de-DE" b="1" dirty="0"/>
              <a:t>Recht auf informationelle Selbstbestimmung </a:t>
            </a:r>
          </a:p>
          <a:p>
            <a:pPr algn="just"/>
            <a:r>
              <a:rPr lang="de-DE" dirty="0"/>
              <a:t>Jeder darf selbst bestimmen, wer welche Daten über ihn erhält. Dieses Recht auf informationelle Selbstbestimmung ist ein Allgemeines Persönlichkeitsrecht und wird wie ein Grundrecht eingestuft, wodurch es eine überragende Bedeutung erhält.</a:t>
            </a:r>
          </a:p>
          <a:p>
            <a:pPr marL="0" indent="0" algn="just">
              <a:buNone/>
            </a:pPr>
            <a:r>
              <a:rPr lang="de-DE" dirty="0"/>
              <a:t>(2) </a:t>
            </a:r>
            <a:r>
              <a:rPr lang="de-DE" b="1" dirty="0"/>
              <a:t>Personenbezogene Daten</a:t>
            </a:r>
          </a:p>
          <a:p>
            <a:r>
              <a:rPr lang="de-DE" dirty="0"/>
              <a:t>sind nach DSGVO Art. 4 (1) alle Informationen, die sich auf eine identifizierte oder identifizierbare natürliche Person beziehen.</a:t>
            </a:r>
          </a:p>
        </p:txBody>
      </p:sp>
    </p:spTree>
    <p:extLst>
      <p:ext uri="{BB962C8B-B14F-4D97-AF65-F5344CB8AC3E}">
        <p14:creationId xmlns:p14="http://schemas.microsoft.com/office/powerpoint/2010/main" val="23366124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4CC97-44B5-76FC-3CEE-81B2E9E6A25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A3DBAD8-621C-EA8A-CB24-F26C8C230677}"/>
              </a:ext>
            </a:extLst>
          </p:cNvPr>
          <p:cNvSpPr>
            <a:spLocks noGrp="1"/>
          </p:cNvSpPr>
          <p:nvPr>
            <p:ph type="title"/>
          </p:nvPr>
        </p:nvSpPr>
        <p:spPr/>
        <p:txBody>
          <a:bodyPr/>
          <a:lstStyle/>
          <a:p>
            <a:r>
              <a:rPr lang="de-DE" dirty="0"/>
              <a:t>3.1.1 Grundsätze und Begriffe VI</a:t>
            </a:r>
          </a:p>
        </p:txBody>
      </p:sp>
      <p:sp>
        <p:nvSpPr>
          <p:cNvPr id="3" name="Inhaltsplatzhalter 2">
            <a:extLst>
              <a:ext uri="{FF2B5EF4-FFF2-40B4-BE49-F238E27FC236}">
                <a16:creationId xmlns:a16="http://schemas.microsoft.com/office/drawing/2014/main" id="{8F0A2D15-E53F-6409-346C-9154F4D2F558}"/>
              </a:ext>
            </a:extLst>
          </p:cNvPr>
          <p:cNvSpPr>
            <a:spLocks noGrp="1"/>
          </p:cNvSpPr>
          <p:nvPr>
            <p:ph idx="1"/>
          </p:nvPr>
        </p:nvSpPr>
        <p:spPr>
          <a:xfrm>
            <a:off x="628650" y="2154817"/>
            <a:ext cx="7886700" cy="3263504"/>
          </a:xfrm>
        </p:spPr>
        <p:txBody>
          <a:bodyPr anchor="ctr">
            <a:normAutofit fontScale="92500" lnSpcReduction="10000"/>
          </a:bodyPr>
          <a:lstStyle/>
          <a:p>
            <a:pPr marL="0" indent="0" algn="just">
              <a:lnSpc>
                <a:spcPct val="120000"/>
              </a:lnSpc>
              <a:buNone/>
            </a:pPr>
            <a:r>
              <a:rPr lang="de-DE" sz="2250" dirty="0"/>
              <a:t>Grundsätze der Datenverarbeitung</a:t>
            </a:r>
          </a:p>
          <a:p>
            <a:pPr marL="0" indent="0">
              <a:lnSpc>
                <a:spcPct val="120000"/>
              </a:lnSpc>
              <a:buNone/>
            </a:pPr>
            <a:r>
              <a:rPr lang="de-DE" sz="2250" dirty="0">
                <a:solidFill>
                  <a:srgbClr val="000000"/>
                </a:solidFill>
              </a:rPr>
              <a:t>1. </a:t>
            </a:r>
            <a:r>
              <a:rPr lang="de-DE" sz="2250" b="1" dirty="0">
                <a:solidFill>
                  <a:srgbClr val="000000"/>
                </a:solidFill>
              </a:rPr>
              <a:t>Datenminimierung:</a:t>
            </a:r>
            <a:r>
              <a:rPr lang="de-DE" sz="2250" dirty="0">
                <a:solidFill>
                  <a:srgbClr val="000000"/>
                </a:solidFill>
              </a:rPr>
              <a:t> Es dürften nicht mehr Daten </a:t>
            </a:r>
            <a:br>
              <a:rPr lang="de-DE" sz="2250" dirty="0">
                <a:solidFill>
                  <a:srgbClr val="000000"/>
                </a:solidFill>
              </a:rPr>
            </a:br>
            <a:r>
              <a:rPr lang="de-DE" sz="2250" dirty="0">
                <a:solidFill>
                  <a:srgbClr val="000000"/>
                </a:solidFill>
              </a:rPr>
              <a:t>erhoben werden als unbedingt erforderlich sind.</a:t>
            </a:r>
          </a:p>
          <a:p>
            <a:pPr marL="0" indent="0">
              <a:lnSpc>
                <a:spcPct val="120000"/>
              </a:lnSpc>
              <a:buNone/>
            </a:pPr>
            <a:r>
              <a:rPr lang="de-DE" sz="2250" b="1" dirty="0">
                <a:solidFill>
                  <a:srgbClr val="000000"/>
                </a:solidFill>
              </a:rPr>
              <a:t>2. Zweckbindung: </a:t>
            </a:r>
            <a:r>
              <a:rPr lang="de-DE" sz="2250" dirty="0">
                <a:solidFill>
                  <a:srgbClr val="000000"/>
                </a:solidFill>
              </a:rPr>
              <a:t>Die Daten müssen einen konkret benannten</a:t>
            </a:r>
          </a:p>
          <a:p>
            <a:pPr marL="0" indent="0" algn="just">
              <a:lnSpc>
                <a:spcPct val="120000"/>
              </a:lnSpc>
              <a:spcBef>
                <a:spcPts val="0"/>
              </a:spcBef>
              <a:buNone/>
            </a:pPr>
            <a:r>
              <a:rPr lang="de-DE" sz="2250" dirty="0">
                <a:solidFill>
                  <a:srgbClr val="000000"/>
                </a:solidFill>
              </a:rPr>
              <a:t>Zweck erfüllen und gelöscht werden müssen, sobald dieser entfällt</a:t>
            </a:r>
          </a:p>
          <a:p>
            <a:pPr marL="0" indent="0">
              <a:lnSpc>
                <a:spcPct val="120000"/>
              </a:lnSpc>
              <a:spcBef>
                <a:spcPts val="0"/>
              </a:spcBef>
              <a:buNone/>
            </a:pPr>
            <a:r>
              <a:rPr lang="de-DE" sz="2250" dirty="0">
                <a:solidFill>
                  <a:srgbClr val="000000"/>
                </a:solidFill>
              </a:rPr>
              <a:t>(Speicherbegrenzung).</a:t>
            </a:r>
          </a:p>
          <a:p>
            <a:pPr marL="0" indent="0">
              <a:lnSpc>
                <a:spcPct val="120000"/>
              </a:lnSpc>
              <a:buNone/>
            </a:pPr>
            <a:r>
              <a:rPr lang="de-DE" sz="2250" dirty="0">
                <a:solidFill>
                  <a:srgbClr val="000000"/>
                </a:solidFill>
              </a:rPr>
              <a:t>3. </a:t>
            </a:r>
            <a:r>
              <a:rPr lang="de-DE" sz="2250" b="1" dirty="0">
                <a:solidFill>
                  <a:srgbClr val="000000"/>
                </a:solidFill>
              </a:rPr>
              <a:t>Transparenzgebot: </a:t>
            </a:r>
            <a:r>
              <a:rPr lang="de-DE" sz="2250" dirty="0">
                <a:solidFill>
                  <a:srgbClr val="000000"/>
                </a:solidFill>
              </a:rPr>
              <a:t>Den Betroffenen ist mitzuteilen, was mit den über sie erhobenen Daten geschieht.</a:t>
            </a:r>
          </a:p>
        </p:txBody>
      </p:sp>
      <p:pic>
        <p:nvPicPr>
          <p:cNvPr id="4" name="Grafik 3">
            <a:extLst>
              <a:ext uri="{FF2B5EF4-FFF2-40B4-BE49-F238E27FC236}">
                <a16:creationId xmlns:a16="http://schemas.microsoft.com/office/drawing/2014/main" id="{8076CEBB-6D92-5383-4774-085F29FEAA13}"/>
              </a:ext>
            </a:extLst>
          </p:cNvPr>
          <p:cNvPicPr>
            <a:picLocks noChangeAspect="1"/>
          </p:cNvPicPr>
          <p:nvPr/>
        </p:nvPicPr>
        <p:blipFill>
          <a:blip r:embed="rId2"/>
          <a:stretch>
            <a:fillRect/>
          </a:stretch>
        </p:blipFill>
        <p:spPr>
          <a:xfrm>
            <a:off x="6583396" y="1633095"/>
            <a:ext cx="1502903" cy="1502903"/>
          </a:xfrm>
          <a:prstGeom prst="rect">
            <a:avLst/>
          </a:prstGeom>
        </p:spPr>
      </p:pic>
    </p:spTree>
    <p:extLst>
      <p:ext uri="{BB962C8B-B14F-4D97-AF65-F5344CB8AC3E}">
        <p14:creationId xmlns:p14="http://schemas.microsoft.com/office/powerpoint/2010/main" val="42676145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05485-5612-8951-DF1C-B0ECCAF2D1B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1140A23-D550-72E1-9ECB-5F0135D080D1}"/>
              </a:ext>
            </a:extLst>
          </p:cNvPr>
          <p:cNvSpPr>
            <a:spLocks noGrp="1"/>
          </p:cNvSpPr>
          <p:nvPr>
            <p:ph type="title"/>
          </p:nvPr>
        </p:nvSpPr>
        <p:spPr/>
        <p:txBody>
          <a:bodyPr/>
          <a:lstStyle/>
          <a:p>
            <a:r>
              <a:rPr lang="de-DE" dirty="0"/>
              <a:t>3.1.1 Grundsätze und Begriffe VII</a:t>
            </a:r>
          </a:p>
        </p:txBody>
      </p:sp>
      <p:sp>
        <p:nvSpPr>
          <p:cNvPr id="3" name="Inhaltsplatzhalter 2">
            <a:extLst>
              <a:ext uri="{FF2B5EF4-FFF2-40B4-BE49-F238E27FC236}">
                <a16:creationId xmlns:a16="http://schemas.microsoft.com/office/drawing/2014/main" id="{AD23B34D-B17C-FBC5-6323-A9FD082D43AA}"/>
              </a:ext>
            </a:extLst>
          </p:cNvPr>
          <p:cNvSpPr>
            <a:spLocks noGrp="1"/>
          </p:cNvSpPr>
          <p:nvPr>
            <p:ph idx="1"/>
          </p:nvPr>
        </p:nvSpPr>
        <p:spPr>
          <a:xfrm>
            <a:off x="628650" y="2298121"/>
            <a:ext cx="7886700" cy="3263504"/>
          </a:xfrm>
        </p:spPr>
        <p:txBody>
          <a:bodyPr anchor="ctr">
            <a:normAutofit/>
          </a:bodyPr>
          <a:lstStyle/>
          <a:p>
            <a:pPr algn="just"/>
            <a:r>
              <a:rPr lang="de-DE" dirty="0">
                <a:solidFill>
                  <a:srgbClr val="000000"/>
                </a:solidFill>
                <a:effectLst/>
              </a:rPr>
              <a:t>Es gilt der Grundsatz </a:t>
            </a:r>
            <a:r>
              <a:rPr lang="de-DE" b="1" dirty="0">
                <a:solidFill>
                  <a:srgbClr val="000000"/>
                </a:solidFill>
                <a:effectLst/>
              </a:rPr>
              <a:t>„Was nicht ausdrücklich erlaubt ist, das ist verboten.“</a:t>
            </a:r>
            <a:r>
              <a:rPr lang="de-DE" dirty="0">
                <a:solidFill>
                  <a:srgbClr val="000000"/>
                </a:solidFill>
                <a:effectLst/>
              </a:rPr>
              <a:t> (Fachbegriff: </a:t>
            </a:r>
            <a:r>
              <a:rPr lang="de-DE" i="1" dirty="0">
                <a:solidFill>
                  <a:srgbClr val="000000"/>
                </a:solidFill>
                <a:effectLst/>
              </a:rPr>
              <a:t>Verbotstatbestand mit Erlaubnisvorbehalt</a:t>
            </a:r>
            <a:r>
              <a:rPr lang="de-DE" i="1" dirty="0">
                <a:solidFill>
                  <a:srgbClr val="000000"/>
                </a:solidFill>
              </a:rPr>
              <a:t>)</a:t>
            </a:r>
          </a:p>
          <a:p>
            <a:pPr algn="just"/>
            <a:r>
              <a:rPr lang="de-DE" dirty="0">
                <a:solidFill>
                  <a:srgbClr val="000000"/>
                </a:solidFill>
              </a:rPr>
              <a:t>in der Schule: hauptsächlich Daten von Minderjährigen, die besonders schützenswert sind. </a:t>
            </a:r>
          </a:p>
          <a:p>
            <a:pPr algn="just"/>
            <a:r>
              <a:rPr lang="de-DE" dirty="0">
                <a:solidFill>
                  <a:srgbClr val="000000"/>
                </a:solidFill>
              </a:rPr>
              <a:t>Im Privaten ignorieren oder tolerieren wir oft Risiken und Verstöße gegen Vorschriften (</a:t>
            </a:r>
            <a:r>
              <a:rPr lang="de-DE" dirty="0" err="1">
                <a:solidFill>
                  <a:srgbClr val="000000"/>
                </a:solidFill>
              </a:rPr>
              <a:t>TikTok</a:t>
            </a:r>
            <a:r>
              <a:rPr lang="de-DE" dirty="0">
                <a:solidFill>
                  <a:srgbClr val="000000"/>
                </a:solidFill>
              </a:rPr>
              <a:t>, Instagram oder WhatsApp); in unserer dienstlichen Tätigkeit ist das nicht möglich.</a:t>
            </a:r>
          </a:p>
          <a:p>
            <a:pPr marL="0" indent="0" algn="just">
              <a:buNone/>
            </a:pPr>
            <a:r>
              <a:rPr lang="de-DE" sz="1350" dirty="0">
                <a:solidFill>
                  <a:srgbClr val="000000"/>
                </a:solidFill>
              </a:rPr>
              <a:t> </a:t>
            </a:r>
            <a:br>
              <a:rPr lang="de-DE" dirty="0">
                <a:solidFill>
                  <a:srgbClr val="000000"/>
                </a:solidFill>
              </a:rPr>
            </a:br>
            <a:r>
              <a:rPr lang="de-DE" sz="1500" dirty="0">
                <a:solidFill>
                  <a:srgbClr val="000000"/>
                </a:solidFill>
              </a:rPr>
              <a:t>(Man stelle sich vor, eine Sachbearbeiterin in Flensburg ginge mit den Daten unserer Bußgeldbescheide unvorsichtig um… Das fänden wir auch nicht gut.)</a:t>
            </a:r>
            <a:endParaRPr lang="de-DE" dirty="0">
              <a:solidFill>
                <a:srgbClr val="000000"/>
              </a:solidFill>
            </a:endParaRPr>
          </a:p>
          <a:p>
            <a:endParaRPr lang="de-DE" dirty="0">
              <a:solidFill>
                <a:srgbClr val="000000"/>
              </a:solidFill>
              <a:effectLst/>
            </a:endParaRPr>
          </a:p>
        </p:txBody>
      </p:sp>
    </p:spTree>
    <p:extLst>
      <p:ext uri="{BB962C8B-B14F-4D97-AF65-F5344CB8AC3E}">
        <p14:creationId xmlns:p14="http://schemas.microsoft.com/office/powerpoint/2010/main" val="34174873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3.1.3 Weitergabe von Daten I</a:t>
            </a:r>
          </a:p>
        </p:txBody>
      </p:sp>
      <p:sp>
        <p:nvSpPr>
          <p:cNvPr id="3" name="Inhaltsplatzhalter 2"/>
          <p:cNvSpPr>
            <a:spLocks noGrp="1"/>
          </p:cNvSpPr>
          <p:nvPr>
            <p:ph idx="1"/>
          </p:nvPr>
        </p:nvSpPr>
        <p:spPr/>
        <p:txBody>
          <a:bodyPr anchor="ctr">
            <a:normAutofit/>
          </a:bodyPr>
          <a:lstStyle/>
          <a:p>
            <a:pPr algn="just"/>
            <a:r>
              <a:rPr lang="de-DE" dirty="0">
                <a:solidFill>
                  <a:srgbClr val="000000"/>
                </a:solidFill>
                <a:effectLst/>
              </a:rPr>
              <a:t>Wahrung des Datengeheimnisses </a:t>
            </a:r>
            <a:r>
              <a:rPr lang="de-DE" dirty="0">
                <a:solidFill>
                  <a:srgbClr val="000000"/>
                </a:solidFill>
                <a:effectLst/>
                <a:sym typeface="Wingdings" pitchFamily="2" charset="2"/>
              </a:rPr>
              <a:t> </a:t>
            </a:r>
            <a:r>
              <a:rPr lang="de-DE" dirty="0">
                <a:solidFill>
                  <a:srgbClr val="000000"/>
                </a:solidFill>
                <a:effectLst/>
              </a:rPr>
              <a:t>grundsätzlich untersagt, personenbezogene Daten unbefugt an Außenstehende weiterzugeben. </a:t>
            </a:r>
          </a:p>
          <a:p>
            <a:pPr algn="just"/>
            <a:r>
              <a:rPr lang="de-DE" dirty="0">
                <a:solidFill>
                  <a:srgbClr val="000000"/>
                </a:solidFill>
                <a:effectLst/>
              </a:rPr>
              <a:t>Lehrkräfte dürfen Informationen nur an diejenigen weitergeben, „die es tatsächlich etwas angeht“: Der Austausch mit dem </a:t>
            </a:r>
            <a:r>
              <a:rPr lang="de-DE" dirty="0">
                <a:solidFill>
                  <a:srgbClr val="000000"/>
                </a:solidFill>
              </a:rPr>
              <a:t>Klassenkollegium ist erlaubt, aber bitte</a:t>
            </a:r>
            <a:r>
              <a:rPr lang="de-DE" dirty="0">
                <a:solidFill>
                  <a:srgbClr val="000000"/>
                </a:solidFill>
                <a:effectLst/>
              </a:rPr>
              <a:t> nicht aber die neuesten Schülerstreiche im Lehrerzimmer zum Besten geben.</a:t>
            </a:r>
          </a:p>
          <a:p>
            <a:pPr marL="0" indent="0">
              <a:lnSpc>
                <a:spcPct val="100000"/>
              </a:lnSpc>
              <a:spcBef>
                <a:spcPts val="0"/>
              </a:spcBef>
              <a:buNone/>
            </a:pPr>
            <a:endParaRPr lang="de-DE" dirty="0"/>
          </a:p>
        </p:txBody>
      </p:sp>
      <p:pic>
        <p:nvPicPr>
          <p:cNvPr id="4" name="Grafik 3">
            <a:extLst>
              <a:ext uri="{FF2B5EF4-FFF2-40B4-BE49-F238E27FC236}">
                <a16:creationId xmlns:a16="http://schemas.microsoft.com/office/drawing/2014/main" id="{0C3659B0-7106-957A-8F84-A8CE825D057F}"/>
              </a:ext>
            </a:extLst>
          </p:cNvPr>
          <p:cNvPicPr>
            <a:picLocks noChangeAspect="1"/>
          </p:cNvPicPr>
          <p:nvPr/>
        </p:nvPicPr>
        <p:blipFill>
          <a:blip r:embed="rId2"/>
          <a:stretch>
            <a:fillRect/>
          </a:stretch>
        </p:blipFill>
        <p:spPr>
          <a:xfrm flipH="1">
            <a:off x="7011536" y="4050481"/>
            <a:ext cx="1866348" cy="1864101"/>
          </a:xfrm>
          <a:prstGeom prst="rect">
            <a:avLst/>
          </a:prstGeom>
        </p:spPr>
      </p:pic>
    </p:spTree>
    <p:extLst>
      <p:ext uri="{BB962C8B-B14F-4D97-AF65-F5344CB8AC3E}">
        <p14:creationId xmlns:p14="http://schemas.microsoft.com/office/powerpoint/2010/main" val="117824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C7FBB7A9-EE0E-690B-A537-5B531A850A73}"/>
              </a:ext>
            </a:extLst>
          </p:cNvPr>
          <p:cNvSpPr>
            <a:spLocks noGrp="1"/>
          </p:cNvSpPr>
          <p:nvPr>
            <p:ph type="ftr" sz="quarter" idx="10"/>
          </p:nvPr>
        </p:nvSpPr>
        <p:spPr/>
        <p:txBody>
          <a:bodyPr/>
          <a:lstStyle/>
          <a:p>
            <a:pPr>
              <a:defRPr/>
            </a:pPr>
            <a:r>
              <a:rPr lang="de-DE"/>
              <a:t>Schulrecht Gym/GemS, Sebastian Marcks, Kronshagen, 9.11.2016</a:t>
            </a:r>
            <a:endParaRPr lang="de-DE" dirty="0"/>
          </a:p>
        </p:txBody>
      </p:sp>
      <p:pic>
        <p:nvPicPr>
          <p:cNvPr id="3" name="Picture 1" descr="page_4.png">
            <a:extLst>
              <a:ext uri="{FF2B5EF4-FFF2-40B4-BE49-F238E27FC236}">
                <a16:creationId xmlns:a16="http://schemas.microsoft.com/office/drawing/2014/main" id="{FD1844A3-6C35-65A1-535A-DDD0593827F7}"/>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359458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3.1.3 Weitergabe von Daten I</a:t>
            </a:r>
          </a:p>
        </p:txBody>
      </p:sp>
      <p:sp>
        <p:nvSpPr>
          <p:cNvPr id="3" name="Inhaltsplatzhalter 2"/>
          <p:cNvSpPr>
            <a:spLocks noGrp="1"/>
          </p:cNvSpPr>
          <p:nvPr>
            <p:ph idx="1"/>
          </p:nvPr>
        </p:nvSpPr>
        <p:spPr/>
        <p:txBody>
          <a:bodyPr anchor="ctr">
            <a:normAutofit/>
          </a:bodyPr>
          <a:lstStyle/>
          <a:p>
            <a:pPr algn="just"/>
            <a:r>
              <a:rPr lang="de-DE" dirty="0">
                <a:solidFill>
                  <a:srgbClr val="000000"/>
                </a:solidFill>
                <a:effectLst/>
              </a:rPr>
              <a:t>Wahrung des Datengeheimnisses </a:t>
            </a:r>
            <a:r>
              <a:rPr lang="de-DE" dirty="0">
                <a:solidFill>
                  <a:srgbClr val="000000"/>
                </a:solidFill>
                <a:effectLst/>
                <a:sym typeface="Wingdings" pitchFamily="2" charset="2"/>
              </a:rPr>
              <a:t> </a:t>
            </a:r>
            <a:r>
              <a:rPr lang="de-DE" dirty="0">
                <a:solidFill>
                  <a:srgbClr val="000000"/>
                </a:solidFill>
                <a:effectLst/>
              </a:rPr>
              <a:t>grundsätzlich untersagt, personenbezogene Daten unbefugt an Außenstehende weiterzugeben. </a:t>
            </a:r>
          </a:p>
          <a:p>
            <a:pPr algn="just"/>
            <a:r>
              <a:rPr lang="de-DE" dirty="0">
                <a:solidFill>
                  <a:srgbClr val="000000"/>
                </a:solidFill>
                <a:effectLst/>
              </a:rPr>
              <a:t>Lehrkräfte dürfen Informationen nur an diejenigen weitergeben, „die es tatsächlich etwas angeht“: Der Austausch mit dem </a:t>
            </a:r>
            <a:r>
              <a:rPr lang="de-DE" dirty="0">
                <a:solidFill>
                  <a:srgbClr val="000000"/>
                </a:solidFill>
              </a:rPr>
              <a:t>Klassenkollegium ist erlaubt, aber bitte</a:t>
            </a:r>
            <a:r>
              <a:rPr lang="de-DE" dirty="0">
                <a:solidFill>
                  <a:srgbClr val="000000"/>
                </a:solidFill>
                <a:effectLst/>
              </a:rPr>
              <a:t> nicht aber die neuesten Schülerstreiche im Lehrerzimmer zum Besten geben.</a:t>
            </a:r>
          </a:p>
          <a:p>
            <a:pPr marL="0" indent="0">
              <a:lnSpc>
                <a:spcPct val="100000"/>
              </a:lnSpc>
              <a:spcBef>
                <a:spcPts val="0"/>
              </a:spcBef>
              <a:buNone/>
            </a:pPr>
            <a:endParaRPr lang="de-DE" dirty="0"/>
          </a:p>
        </p:txBody>
      </p:sp>
      <p:pic>
        <p:nvPicPr>
          <p:cNvPr id="4" name="Grafik 3">
            <a:extLst>
              <a:ext uri="{FF2B5EF4-FFF2-40B4-BE49-F238E27FC236}">
                <a16:creationId xmlns:a16="http://schemas.microsoft.com/office/drawing/2014/main" id="{0C3659B0-7106-957A-8F84-A8CE825D057F}"/>
              </a:ext>
            </a:extLst>
          </p:cNvPr>
          <p:cNvPicPr>
            <a:picLocks noChangeAspect="1"/>
          </p:cNvPicPr>
          <p:nvPr/>
        </p:nvPicPr>
        <p:blipFill>
          <a:blip r:embed="rId2"/>
          <a:stretch>
            <a:fillRect/>
          </a:stretch>
        </p:blipFill>
        <p:spPr>
          <a:xfrm flipH="1">
            <a:off x="7011536" y="4050481"/>
            <a:ext cx="1866348" cy="1864101"/>
          </a:xfrm>
          <a:prstGeom prst="rect">
            <a:avLst/>
          </a:prstGeom>
        </p:spPr>
      </p:pic>
      <p:sp>
        <p:nvSpPr>
          <p:cNvPr id="5" name="Denkblase: wolkenförmig 4">
            <a:extLst>
              <a:ext uri="{FF2B5EF4-FFF2-40B4-BE49-F238E27FC236}">
                <a16:creationId xmlns:a16="http://schemas.microsoft.com/office/drawing/2014/main" id="{51A88C4B-06C8-4F10-91C9-BDC02C9F2B44}"/>
              </a:ext>
            </a:extLst>
          </p:cNvPr>
          <p:cNvSpPr/>
          <p:nvPr/>
        </p:nvSpPr>
        <p:spPr>
          <a:xfrm>
            <a:off x="899592" y="2132856"/>
            <a:ext cx="6552728" cy="3672408"/>
          </a:xfrm>
          <a:prstGeom prst="cloudCallout">
            <a:avLst>
              <a:gd name="adj1" fmla="val -55143"/>
              <a:gd name="adj2" fmla="val 71866"/>
            </a:avLst>
          </a:prstGeom>
        </p:spPr>
        <p:style>
          <a:lnRef idx="3">
            <a:schemeClr val="lt1"/>
          </a:lnRef>
          <a:fillRef idx="1">
            <a:schemeClr val="accent4"/>
          </a:fillRef>
          <a:effectRef idx="1">
            <a:schemeClr val="accent4"/>
          </a:effectRef>
          <a:fontRef idx="minor">
            <a:schemeClr val="lt1"/>
          </a:fontRef>
        </p:style>
        <p:txBody>
          <a:bodyPr rtlCol="0" anchor="ctr"/>
          <a:lstStyle/>
          <a:p>
            <a:pPr algn="ctr">
              <a:lnSpc>
                <a:spcPct val="150000"/>
              </a:lnSpc>
            </a:pPr>
            <a:r>
              <a:rPr lang="de-DE" sz="1400" b="1" dirty="0"/>
              <a:t>In Schleswig-Holstein gelten strenge Regeln zum Datenschutz. Diese gelten im Besonderen im Hinblick auf Apps und Websites, bei denen man sich anmelden muss.</a:t>
            </a:r>
          </a:p>
          <a:p>
            <a:pPr algn="ctr">
              <a:lnSpc>
                <a:spcPct val="150000"/>
              </a:lnSpc>
            </a:pPr>
            <a:endParaRPr lang="de-DE" sz="1400" dirty="0"/>
          </a:p>
          <a:p>
            <a:pPr algn="ctr">
              <a:lnSpc>
                <a:spcPct val="150000"/>
              </a:lnSpc>
            </a:pPr>
            <a:r>
              <a:rPr lang="de-DE" sz="1400" b="1" dirty="0"/>
              <a:t>Mehr Infos? </a:t>
            </a:r>
            <a:r>
              <a:rPr lang="de-DE" sz="1400" dirty="0"/>
              <a:t>-&gt; Schulrecht Baustein 3!</a:t>
            </a:r>
          </a:p>
          <a:p>
            <a:pPr algn="ctr">
              <a:lnSpc>
                <a:spcPct val="150000"/>
              </a:lnSpc>
            </a:pPr>
            <a:r>
              <a:rPr lang="de-DE" sz="1400" b="1" dirty="0"/>
              <a:t>Unwissenheit schützt nicht vor Strafe!</a:t>
            </a:r>
          </a:p>
        </p:txBody>
      </p:sp>
    </p:spTree>
    <p:extLst>
      <p:ext uri="{BB962C8B-B14F-4D97-AF65-F5344CB8AC3E}">
        <p14:creationId xmlns:p14="http://schemas.microsoft.com/office/powerpoint/2010/main" val="42390242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3.2 	Die LiV </a:t>
            </a:r>
            <a:r>
              <a:rPr lang="de-DE" dirty="0">
                <a:solidFill>
                  <a:srgbClr val="000000"/>
                </a:solidFill>
                <a:effectLst/>
                <a:latin typeface="Avenir" panose="02000503020000020003" pitchFamily="2" charset="0"/>
              </a:rPr>
              <a:t> </a:t>
            </a:r>
            <a:r>
              <a:rPr lang="de-DE" dirty="0"/>
              <a:t>kann die für die Arbeit in der</a:t>
            </a:r>
            <a:br>
              <a:rPr lang="de-DE" dirty="0"/>
            </a:br>
            <a:r>
              <a:rPr lang="de-DE" dirty="0"/>
              <a:t>Schule bedeutsamen Grundsätze</a:t>
            </a:r>
            <a:br>
              <a:rPr lang="de-DE" dirty="0"/>
            </a:br>
            <a:r>
              <a:rPr lang="de-DE" dirty="0"/>
              <a:t>des Urheberrechts wiedergeben.</a:t>
            </a:r>
          </a:p>
        </p:txBody>
      </p:sp>
      <p:sp>
        <p:nvSpPr>
          <p:cNvPr id="3" name="Textplatzhalter 2"/>
          <p:cNvSpPr>
            <a:spLocks noGrp="1"/>
          </p:cNvSpPr>
          <p:nvPr>
            <p:ph type="body" idx="1"/>
          </p:nvPr>
        </p:nvSpPr>
        <p:spPr/>
        <p:txBody>
          <a:bodyPr/>
          <a:lstStyle/>
          <a:p>
            <a:r>
              <a:rPr lang="de-DE" dirty="0"/>
              <a:t>Kompetenzerwartung 9</a:t>
            </a:r>
          </a:p>
        </p:txBody>
      </p:sp>
    </p:spTree>
    <p:extLst>
      <p:ext uri="{BB962C8B-B14F-4D97-AF65-F5344CB8AC3E}">
        <p14:creationId xmlns:p14="http://schemas.microsoft.com/office/powerpoint/2010/main" val="12399710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3.2.1 Grundsätze des Urheberrechts I</a:t>
            </a:r>
          </a:p>
        </p:txBody>
      </p:sp>
      <p:sp>
        <p:nvSpPr>
          <p:cNvPr id="3" name="Inhaltsplatzhalter 2"/>
          <p:cNvSpPr>
            <a:spLocks noGrp="1"/>
          </p:cNvSpPr>
          <p:nvPr>
            <p:ph idx="1"/>
          </p:nvPr>
        </p:nvSpPr>
        <p:spPr>
          <a:xfrm>
            <a:off x="628650" y="2226469"/>
            <a:ext cx="7886700" cy="3120297"/>
          </a:xfrm>
        </p:spPr>
        <p:txBody>
          <a:bodyPr anchor="ctr">
            <a:normAutofit fontScale="92500" lnSpcReduction="10000"/>
          </a:bodyPr>
          <a:lstStyle/>
          <a:p>
            <a:pPr marL="99536" marR="649605" indent="0" algn="just">
              <a:lnSpc>
                <a:spcPct val="115000"/>
              </a:lnSpc>
              <a:spcAft>
                <a:spcPts val="11"/>
              </a:spcAft>
              <a:buNone/>
            </a:pPr>
            <a:r>
              <a:rPr lang="de-DE" b="1" dirty="0">
                <a:solidFill>
                  <a:srgbClr val="000000"/>
                </a:solidFill>
                <a:effectLst/>
                <a:ea typeface="Arial" panose="020B0604020202020204" pitchFamily="34" charset="0"/>
              </a:rPr>
              <a:t>Einführung</a:t>
            </a:r>
          </a:p>
          <a:p>
            <a:pPr marL="99536" marR="649605" indent="0" algn="just">
              <a:lnSpc>
                <a:spcPct val="115000"/>
              </a:lnSpc>
              <a:spcAft>
                <a:spcPts val="11"/>
              </a:spcAft>
              <a:buNone/>
            </a:pPr>
            <a:r>
              <a:rPr lang="de-DE" dirty="0">
                <a:solidFill>
                  <a:srgbClr val="FF0000"/>
                </a:solidFill>
                <a:effectLst/>
                <a:ea typeface="Arial" panose="020B0604020202020204" pitchFamily="34" charset="0"/>
              </a:rPr>
              <a:t>WICHTIG: Unterscheidung, ob etwas im Unterricht im geschlossenen Klassen- oder Kursverband stattfindet oder öffentlich, z. B. beim Schulfest, Weihnachtskonzert oder beim Tag der offenen Tür</a:t>
            </a:r>
          </a:p>
          <a:p>
            <a:pPr marL="99536" marR="649605" indent="0" algn="just">
              <a:lnSpc>
                <a:spcPct val="115000"/>
              </a:lnSpc>
              <a:spcAft>
                <a:spcPts val="11"/>
              </a:spcAft>
              <a:buNone/>
            </a:pPr>
            <a:r>
              <a:rPr lang="de-DE" dirty="0">
                <a:solidFill>
                  <a:srgbClr val="000000"/>
                </a:solidFill>
                <a:effectLst/>
                <a:ea typeface="Arial" panose="020B0604020202020204" pitchFamily="34" charset="0"/>
              </a:rPr>
              <a:t>Die folgenden Bestimmungen beziehen sich immer auf den </a:t>
            </a:r>
            <a:r>
              <a:rPr lang="de-DE" b="1" i="1" dirty="0">
                <a:solidFill>
                  <a:srgbClr val="000000"/>
                </a:solidFill>
                <a:effectLst/>
                <a:ea typeface="Arial" panose="020B0604020202020204" pitchFamily="34" charset="0"/>
              </a:rPr>
              <a:t>Unterricht</a:t>
            </a:r>
            <a:r>
              <a:rPr lang="de-DE" dirty="0">
                <a:solidFill>
                  <a:srgbClr val="000000"/>
                </a:solidFill>
                <a:effectLst/>
                <a:ea typeface="Arial" panose="020B0604020202020204" pitchFamily="34" charset="0"/>
              </a:rPr>
              <a:t>, der im Regelfall in einem festen Personenkreis stattfindet. Dieser wird </a:t>
            </a:r>
            <a:r>
              <a:rPr lang="de-DE" b="1" dirty="0">
                <a:solidFill>
                  <a:srgbClr val="000000"/>
                </a:solidFill>
                <a:effectLst/>
                <a:ea typeface="Arial" panose="020B0604020202020204" pitchFamily="34" charset="0"/>
              </a:rPr>
              <a:t>rechtlich wie eine private (nicht öffentliche) Veranstaltung betrachtet</a:t>
            </a:r>
            <a:r>
              <a:rPr lang="de-DE" dirty="0">
                <a:solidFill>
                  <a:srgbClr val="000000"/>
                </a:solidFill>
                <a:effectLst/>
                <a:ea typeface="Arial" panose="020B0604020202020204" pitchFamily="34" charset="0"/>
              </a:rPr>
              <a:t>. Für alles Sonstige gelten andere Bestimmungen unter Zuständigkeit der Schulleitung.</a:t>
            </a:r>
          </a:p>
          <a:p>
            <a:pPr marL="0" indent="0">
              <a:lnSpc>
                <a:spcPct val="100000"/>
              </a:lnSpc>
              <a:spcBef>
                <a:spcPts val="0"/>
              </a:spcBef>
              <a:buNone/>
            </a:pPr>
            <a:endParaRPr lang="de-DE" dirty="0"/>
          </a:p>
        </p:txBody>
      </p:sp>
      <p:pic>
        <p:nvPicPr>
          <p:cNvPr id="4" name="Grafik 3">
            <a:extLst>
              <a:ext uri="{FF2B5EF4-FFF2-40B4-BE49-F238E27FC236}">
                <a16:creationId xmlns:a16="http://schemas.microsoft.com/office/drawing/2014/main" id="{49AE09E8-4F93-B38F-A0FB-0DD3D7E5C020}"/>
              </a:ext>
            </a:extLst>
          </p:cNvPr>
          <p:cNvPicPr>
            <a:picLocks noChangeAspect="1"/>
          </p:cNvPicPr>
          <p:nvPr/>
        </p:nvPicPr>
        <p:blipFill>
          <a:blip r:embed="rId2"/>
          <a:stretch>
            <a:fillRect/>
          </a:stretch>
        </p:blipFill>
        <p:spPr>
          <a:xfrm>
            <a:off x="7524750" y="3276600"/>
            <a:ext cx="1619250" cy="1619250"/>
          </a:xfrm>
          <a:prstGeom prst="rect">
            <a:avLst/>
          </a:prstGeom>
        </p:spPr>
      </p:pic>
    </p:spTree>
    <p:extLst>
      <p:ext uri="{BB962C8B-B14F-4D97-AF65-F5344CB8AC3E}">
        <p14:creationId xmlns:p14="http://schemas.microsoft.com/office/powerpoint/2010/main" val="6428743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B9150-79AC-25D5-C64D-30FA8589B56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7ACCF71-75FD-849A-A0D2-02FF2698FE36}"/>
              </a:ext>
            </a:extLst>
          </p:cNvPr>
          <p:cNvSpPr>
            <a:spLocks noGrp="1"/>
          </p:cNvSpPr>
          <p:nvPr>
            <p:ph type="title"/>
          </p:nvPr>
        </p:nvSpPr>
        <p:spPr/>
        <p:txBody>
          <a:bodyPr/>
          <a:lstStyle/>
          <a:p>
            <a:r>
              <a:rPr lang="de-DE" dirty="0"/>
              <a:t>3.2.1 Grundsätze des Urheberrechts</a:t>
            </a:r>
          </a:p>
        </p:txBody>
      </p:sp>
      <p:sp>
        <p:nvSpPr>
          <p:cNvPr id="3" name="Inhaltsplatzhalter 2">
            <a:extLst>
              <a:ext uri="{FF2B5EF4-FFF2-40B4-BE49-F238E27FC236}">
                <a16:creationId xmlns:a16="http://schemas.microsoft.com/office/drawing/2014/main" id="{87EE4738-3E4C-7FDC-FD5B-3F3A04CAC985}"/>
              </a:ext>
            </a:extLst>
          </p:cNvPr>
          <p:cNvSpPr>
            <a:spLocks noGrp="1"/>
          </p:cNvSpPr>
          <p:nvPr>
            <p:ph idx="1"/>
          </p:nvPr>
        </p:nvSpPr>
        <p:spPr>
          <a:xfrm>
            <a:off x="628650" y="2226469"/>
            <a:ext cx="7886700" cy="3120297"/>
          </a:xfrm>
        </p:spPr>
        <p:txBody>
          <a:bodyPr anchor="ctr">
            <a:normAutofit/>
          </a:bodyPr>
          <a:lstStyle/>
          <a:p>
            <a:pPr marL="257175" marR="607695" indent="-257175" algn="just">
              <a:lnSpc>
                <a:spcPct val="115000"/>
              </a:lnSpc>
              <a:spcAft>
                <a:spcPts val="439"/>
              </a:spcAft>
              <a:buFont typeface="Arial" panose="020B0604020202020204" pitchFamily="34" charset="0"/>
              <a:buChar char="-"/>
            </a:pPr>
            <a:r>
              <a:rPr lang="de-DE" sz="1950" dirty="0">
                <a:solidFill>
                  <a:srgbClr val="000000"/>
                </a:solidFill>
                <a:ea typeface="Arial" panose="020B0604020202020204" pitchFamily="34" charset="0"/>
              </a:rPr>
              <a:t>die vollständige Nutzung sogenannter „Kleiner Werke“:</a:t>
            </a:r>
          </a:p>
          <a:p>
            <a:pPr marL="600075" marR="650081" lvl="1" indent="-257175" fontAlgn="base">
              <a:lnSpc>
                <a:spcPct val="152000"/>
              </a:lnSpc>
              <a:spcAft>
                <a:spcPts val="11"/>
              </a:spcAft>
              <a:buFont typeface="Courier New" panose="02070309020205020404" pitchFamily="49" charset="0"/>
              <a:buChar char="o"/>
            </a:pPr>
            <a:r>
              <a:rPr lang="de-DE" sz="1650" dirty="0">
                <a:solidFill>
                  <a:srgbClr val="404040"/>
                </a:solidFill>
                <a:ea typeface="Times New Roman" panose="02020603050405020304" pitchFamily="18" charset="0"/>
                <a:cs typeface="Times New Roman" panose="02020603050405020304" pitchFamily="18" charset="0"/>
              </a:rPr>
              <a:t>Druckwerke bis 25 Seiten,</a:t>
            </a:r>
            <a:endParaRPr lang="de-DE" sz="1650" dirty="0">
              <a:solidFill>
                <a:srgbClr val="000000"/>
              </a:solidFill>
              <a:ea typeface="Arial" panose="020B0604020202020204" pitchFamily="34" charset="0"/>
              <a:cs typeface="Times New Roman" panose="02020603050405020304" pitchFamily="18" charset="0"/>
            </a:endParaRPr>
          </a:p>
          <a:p>
            <a:pPr marL="600075" marR="650081" lvl="1" indent="-257175" fontAlgn="base">
              <a:lnSpc>
                <a:spcPct val="152000"/>
              </a:lnSpc>
              <a:spcAft>
                <a:spcPts val="11"/>
              </a:spcAft>
              <a:buFont typeface="Courier New" panose="02070309020205020404" pitchFamily="49" charset="0"/>
              <a:buChar char="o"/>
            </a:pPr>
            <a:r>
              <a:rPr lang="de-DE" sz="1650" dirty="0">
                <a:solidFill>
                  <a:srgbClr val="404040"/>
                </a:solidFill>
                <a:ea typeface="Times New Roman" panose="02020603050405020304" pitchFamily="18" charset="0"/>
                <a:cs typeface="Times New Roman" panose="02020603050405020304" pitchFamily="18" charset="0"/>
              </a:rPr>
              <a:t>Noten bis 6 Seiten,</a:t>
            </a:r>
            <a:endParaRPr lang="de-DE" sz="1650" dirty="0">
              <a:solidFill>
                <a:srgbClr val="000000"/>
              </a:solidFill>
              <a:ea typeface="Arial" panose="020B0604020202020204" pitchFamily="34" charset="0"/>
              <a:cs typeface="Times New Roman" panose="02020603050405020304" pitchFamily="18" charset="0"/>
            </a:endParaRPr>
          </a:p>
          <a:p>
            <a:pPr marL="600075" marR="650081" lvl="1" indent="-257175" fontAlgn="base">
              <a:lnSpc>
                <a:spcPct val="152000"/>
              </a:lnSpc>
              <a:spcAft>
                <a:spcPts val="11"/>
              </a:spcAft>
              <a:buFont typeface="Courier New" panose="02070309020205020404" pitchFamily="49" charset="0"/>
              <a:buChar char="o"/>
            </a:pPr>
            <a:r>
              <a:rPr lang="de-DE" sz="1650" dirty="0">
                <a:solidFill>
                  <a:srgbClr val="404040"/>
                </a:solidFill>
                <a:ea typeface="Times New Roman" panose="02020603050405020304" pitchFamily="18" charset="0"/>
                <a:cs typeface="Times New Roman" panose="02020603050405020304" pitchFamily="18" charset="0"/>
              </a:rPr>
              <a:t>Filme bis 5 Minuten,</a:t>
            </a:r>
            <a:endParaRPr lang="de-DE" sz="1650" dirty="0">
              <a:solidFill>
                <a:srgbClr val="000000"/>
              </a:solidFill>
              <a:ea typeface="Arial" panose="020B0604020202020204" pitchFamily="34" charset="0"/>
              <a:cs typeface="Times New Roman" panose="02020603050405020304" pitchFamily="18" charset="0"/>
            </a:endParaRPr>
          </a:p>
          <a:p>
            <a:pPr marL="600075" marR="650081" lvl="1" indent="-257175" fontAlgn="base">
              <a:lnSpc>
                <a:spcPct val="152000"/>
              </a:lnSpc>
              <a:spcAft>
                <a:spcPts val="11"/>
              </a:spcAft>
              <a:buFont typeface="Courier New" panose="02070309020205020404" pitchFamily="49" charset="0"/>
              <a:buChar char="o"/>
            </a:pPr>
            <a:r>
              <a:rPr lang="de-DE" sz="1650" dirty="0">
                <a:solidFill>
                  <a:srgbClr val="404040"/>
                </a:solidFill>
                <a:ea typeface="Times New Roman" panose="02020603050405020304" pitchFamily="18" charset="0"/>
                <a:cs typeface="Times New Roman" panose="02020603050405020304" pitchFamily="18" charset="0"/>
              </a:rPr>
              <a:t>Musikaufnahmen bis 5 Minuten.</a:t>
            </a:r>
            <a:endParaRPr lang="de-DE" sz="1650" dirty="0">
              <a:solidFill>
                <a:srgbClr val="000000"/>
              </a:solidFill>
              <a:ea typeface="Arial" panose="020B0604020202020204" pitchFamily="34" charset="0"/>
              <a:cs typeface="Times New Roman" panose="02020603050405020304" pitchFamily="18" charset="0"/>
            </a:endParaRPr>
          </a:p>
          <a:p>
            <a:pPr marL="0" indent="0">
              <a:lnSpc>
                <a:spcPct val="100000"/>
              </a:lnSpc>
              <a:spcBef>
                <a:spcPts val="0"/>
              </a:spcBef>
              <a:buNone/>
            </a:pPr>
            <a:endParaRPr lang="de-DE" dirty="0"/>
          </a:p>
        </p:txBody>
      </p:sp>
      <p:pic>
        <p:nvPicPr>
          <p:cNvPr id="4" name="Grafik 3">
            <a:extLst>
              <a:ext uri="{FF2B5EF4-FFF2-40B4-BE49-F238E27FC236}">
                <a16:creationId xmlns:a16="http://schemas.microsoft.com/office/drawing/2014/main" id="{DDEE37E0-A976-3FD0-E480-6A0FFDB03B2A}"/>
              </a:ext>
            </a:extLst>
          </p:cNvPr>
          <p:cNvPicPr>
            <a:picLocks noChangeAspect="1"/>
          </p:cNvPicPr>
          <p:nvPr/>
        </p:nvPicPr>
        <p:blipFill>
          <a:blip r:embed="rId2"/>
          <a:stretch>
            <a:fillRect/>
          </a:stretch>
        </p:blipFill>
        <p:spPr>
          <a:xfrm>
            <a:off x="4572000" y="3429000"/>
            <a:ext cx="1819275" cy="1819275"/>
          </a:xfrm>
          <a:prstGeom prst="rect">
            <a:avLst/>
          </a:prstGeom>
        </p:spPr>
      </p:pic>
    </p:spTree>
    <p:extLst>
      <p:ext uri="{BB962C8B-B14F-4D97-AF65-F5344CB8AC3E}">
        <p14:creationId xmlns:p14="http://schemas.microsoft.com/office/powerpoint/2010/main" val="25132122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B9150-79AC-25D5-C64D-30FA8589B56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7ACCF71-75FD-849A-A0D2-02FF2698FE36}"/>
              </a:ext>
            </a:extLst>
          </p:cNvPr>
          <p:cNvSpPr>
            <a:spLocks noGrp="1"/>
          </p:cNvSpPr>
          <p:nvPr>
            <p:ph type="title"/>
          </p:nvPr>
        </p:nvSpPr>
        <p:spPr/>
        <p:txBody>
          <a:bodyPr/>
          <a:lstStyle/>
          <a:p>
            <a:r>
              <a:rPr lang="de-DE" dirty="0"/>
              <a:t>3.2.1 Grundsätze des Urheberrechts</a:t>
            </a:r>
          </a:p>
        </p:txBody>
      </p:sp>
      <p:sp>
        <p:nvSpPr>
          <p:cNvPr id="3" name="Inhaltsplatzhalter 2">
            <a:extLst>
              <a:ext uri="{FF2B5EF4-FFF2-40B4-BE49-F238E27FC236}">
                <a16:creationId xmlns:a16="http://schemas.microsoft.com/office/drawing/2014/main" id="{87EE4738-3E4C-7FDC-FD5B-3F3A04CAC985}"/>
              </a:ext>
            </a:extLst>
          </p:cNvPr>
          <p:cNvSpPr>
            <a:spLocks noGrp="1"/>
          </p:cNvSpPr>
          <p:nvPr>
            <p:ph idx="1"/>
          </p:nvPr>
        </p:nvSpPr>
        <p:spPr>
          <a:xfrm>
            <a:off x="628650" y="2226469"/>
            <a:ext cx="7886700" cy="3120297"/>
          </a:xfrm>
        </p:spPr>
        <p:txBody>
          <a:bodyPr anchor="ctr">
            <a:normAutofit/>
          </a:bodyPr>
          <a:lstStyle/>
          <a:p>
            <a:pPr marL="257175" marR="607695" indent="-257175" algn="just">
              <a:lnSpc>
                <a:spcPct val="115000"/>
              </a:lnSpc>
              <a:spcAft>
                <a:spcPts val="439"/>
              </a:spcAft>
              <a:buFont typeface="Arial" panose="020B0604020202020204" pitchFamily="34" charset="0"/>
              <a:buChar char="-"/>
            </a:pPr>
            <a:r>
              <a:rPr lang="de-DE" sz="1950" dirty="0">
                <a:solidFill>
                  <a:srgbClr val="000000"/>
                </a:solidFill>
                <a:ea typeface="Arial" panose="020B0604020202020204" pitchFamily="34" charset="0"/>
              </a:rPr>
              <a:t>die vollständige Nutzung sogenannter „Kleiner Werke“:</a:t>
            </a:r>
          </a:p>
          <a:p>
            <a:pPr marL="600075" marR="650081" lvl="1" indent="-257175" fontAlgn="base">
              <a:lnSpc>
                <a:spcPct val="152000"/>
              </a:lnSpc>
              <a:spcAft>
                <a:spcPts val="11"/>
              </a:spcAft>
              <a:buFont typeface="Courier New" panose="02070309020205020404" pitchFamily="49" charset="0"/>
              <a:buChar char="o"/>
            </a:pPr>
            <a:r>
              <a:rPr lang="de-DE" sz="1650" dirty="0">
                <a:solidFill>
                  <a:srgbClr val="404040"/>
                </a:solidFill>
                <a:ea typeface="Times New Roman" panose="02020603050405020304" pitchFamily="18" charset="0"/>
                <a:cs typeface="Times New Roman" panose="02020603050405020304" pitchFamily="18" charset="0"/>
              </a:rPr>
              <a:t>Druckwerke bis 25 Seiten,</a:t>
            </a:r>
            <a:endParaRPr lang="de-DE" sz="1650" dirty="0">
              <a:solidFill>
                <a:srgbClr val="000000"/>
              </a:solidFill>
              <a:ea typeface="Arial" panose="020B0604020202020204" pitchFamily="34" charset="0"/>
              <a:cs typeface="Times New Roman" panose="02020603050405020304" pitchFamily="18" charset="0"/>
            </a:endParaRPr>
          </a:p>
          <a:p>
            <a:pPr marL="600075" marR="650081" lvl="1" indent="-257175" fontAlgn="base">
              <a:lnSpc>
                <a:spcPct val="152000"/>
              </a:lnSpc>
              <a:spcAft>
                <a:spcPts val="11"/>
              </a:spcAft>
              <a:buFont typeface="Courier New" panose="02070309020205020404" pitchFamily="49" charset="0"/>
              <a:buChar char="o"/>
            </a:pPr>
            <a:r>
              <a:rPr lang="de-DE" sz="1650" dirty="0">
                <a:solidFill>
                  <a:srgbClr val="404040"/>
                </a:solidFill>
                <a:ea typeface="Times New Roman" panose="02020603050405020304" pitchFamily="18" charset="0"/>
                <a:cs typeface="Times New Roman" panose="02020603050405020304" pitchFamily="18" charset="0"/>
              </a:rPr>
              <a:t>Noten bis 6 Seiten,</a:t>
            </a:r>
            <a:endParaRPr lang="de-DE" sz="1650" dirty="0">
              <a:solidFill>
                <a:srgbClr val="000000"/>
              </a:solidFill>
              <a:ea typeface="Arial" panose="020B0604020202020204" pitchFamily="34" charset="0"/>
              <a:cs typeface="Times New Roman" panose="02020603050405020304" pitchFamily="18" charset="0"/>
            </a:endParaRPr>
          </a:p>
          <a:p>
            <a:pPr marL="600075" marR="650081" lvl="1" indent="-257175" fontAlgn="base">
              <a:lnSpc>
                <a:spcPct val="152000"/>
              </a:lnSpc>
              <a:spcAft>
                <a:spcPts val="11"/>
              </a:spcAft>
              <a:buFont typeface="Courier New" panose="02070309020205020404" pitchFamily="49" charset="0"/>
              <a:buChar char="o"/>
            </a:pPr>
            <a:r>
              <a:rPr lang="de-DE" sz="1650" dirty="0">
                <a:solidFill>
                  <a:srgbClr val="404040"/>
                </a:solidFill>
                <a:ea typeface="Times New Roman" panose="02020603050405020304" pitchFamily="18" charset="0"/>
                <a:cs typeface="Times New Roman" panose="02020603050405020304" pitchFamily="18" charset="0"/>
              </a:rPr>
              <a:t>Filme bis 5 Minuten,</a:t>
            </a:r>
            <a:endParaRPr lang="de-DE" sz="1650" dirty="0">
              <a:solidFill>
                <a:srgbClr val="000000"/>
              </a:solidFill>
              <a:ea typeface="Arial" panose="020B0604020202020204" pitchFamily="34" charset="0"/>
              <a:cs typeface="Times New Roman" panose="02020603050405020304" pitchFamily="18" charset="0"/>
            </a:endParaRPr>
          </a:p>
          <a:p>
            <a:pPr marL="600075" marR="650081" lvl="1" indent="-257175" fontAlgn="base">
              <a:lnSpc>
                <a:spcPct val="152000"/>
              </a:lnSpc>
              <a:spcAft>
                <a:spcPts val="11"/>
              </a:spcAft>
              <a:buFont typeface="Courier New" panose="02070309020205020404" pitchFamily="49" charset="0"/>
              <a:buChar char="o"/>
            </a:pPr>
            <a:r>
              <a:rPr lang="de-DE" sz="1650" dirty="0">
                <a:solidFill>
                  <a:srgbClr val="404040"/>
                </a:solidFill>
                <a:ea typeface="Times New Roman" panose="02020603050405020304" pitchFamily="18" charset="0"/>
                <a:cs typeface="Times New Roman" panose="02020603050405020304" pitchFamily="18" charset="0"/>
              </a:rPr>
              <a:t>Musikaufnahmen bis 5 Minuten.</a:t>
            </a:r>
            <a:endParaRPr lang="de-DE" sz="1650" dirty="0">
              <a:solidFill>
                <a:srgbClr val="000000"/>
              </a:solidFill>
              <a:ea typeface="Arial" panose="020B0604020202020204" pitchFamily="34" charset="0"/>
              <a:cs typeface="Times New Roman" panose="02020603050405020304" pitchFamily="18" charset="0"/>
            </a:endParaRPr>
          </a:p>
          <a:p>
            <a:pPr marL="0" indent="0">
              <a:lnSpc>
                <a:spcPct val="100000"/>
              </a:lnSpc>
              <a:spcBef>
                <a:spcPts val="0"/>
              </a:spcBef>
              <a:buNone/>
            </a:pPr>
            <a:endParaRPr lang="de-DE" dirty="0"/>
          </a:p>
        </p:txBody>
      </p:sp>
      <p:pic>
        <p:nvPicPr>
          <p:cNvPr id="4" name="Grafik 3">
            <a:extLst>
              <a:ext uri="{FF2B5EF4-FFF2-40B4-BE49-F238E27FC236}">
                <a16:creationId xmlns:a16="http://schemas.microsoft.com/office/drawing/2014/main" id="{DDEE37E0-A976-3FD0-E480-6A0FFDB03B2A}"/>
              </a:ext>
            </a:extLst>
          </p:cNvPr>
          <p:cNvPicPr>
            <a:picLocks noChangeAspect="1"/>
          </p:cNvPicPr>
          <p:nvPr/>
        </p:nvPicPr>
        <p:blipFill>
          <a:blip r:embed="rId2"/>
          <a:stretch>
            <a:fillRect/>
          </a:stretch>
        </p:blipFill>
        <p:spPr>
          <a:xfrm>
            <a:off x="4572000" y="3429000"/>
            <a:ext cx="1819275" cy="1819275"/>
          </a:xfrm>
          <a:prstGeom prst="rect">
            <a:avLst/>
          </a:prstGeom>
        </p:spPr>
      </p:pic>
      <p:sp>
        <p:nvSpPr>
          <p:cNvPr id="5" name="Denkblase: wolkenförmig 4">
            <a:extLst>
              <a:ext uri="{FF2B5EF4-FFF2-40B4-BE49-F238E27FC236}">
                <a16:creationId xmlns:a16="http://schemas.microsoft.com/office/drawing/2014/main" id="{31CA9350-8193-4E33-9CFB-7B5D811FF17F}"/>
              </a:ext>
            </a:extLst>
          </p:cNvPr>
          <p:cNvSpPr/>
          <p:nvPr/>
        </p:nvSpPr>
        <p:spPr>
          <a:xfrm>
            <a:off x="395536" y="234198"/>
            <a:ext cx="8623870" cy="5112568"/>
          </a:xfrm>
          <a:prstGeom prst="cloudCallout">
            <a:avLst>
              <a:gd name="adj1" fmla="val -37856"/>
              <a:gd name="adj2" fmla="val 71032"/>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sz="1400" i="1" dirty="0"/>
          </a:p>
          <a:p>
            <a:pPr algn="ctr"/>
            <a:r>
              <a:rPr lang="de-DE" sz="1400" i="1" dirty="0"/>
              <a:t>Darf ich YouTube Videos oder Filme im Unterricht zeigen? Gibt es einen Unterschied zwischen analogen und digitalen Kopien? Wie funktioniert die sonderpädagogische Testung? Welche Pflichten haben Eltern eigentlich?</a:t>
            </a:r>
          </a:p>
          <a:p>
            <a:pPr algn="ctr">
              <a:lnSpc>
                <a:spcPct val="150000"/>
              </a:lnSpc>
            </a:pPr>
            <a:r>
              <a:rPr lang="de-DE" sz="1600" b="1" dirty="0"/>
              <a:t>Mehr Infos? </a:t>
            </a:r>
            <a:r>
              <a:rPr lang="de-DE" sz="1600" dirty="0"/>
              <a:t>-&gt; Schulrecht Baustein 3!</a:t>
            </a:r>
          </a:p>
          <a:p>
            <a:pPr algn="ctr">
              <a:lnSpc>
                <a:spcPct val="150000"/>
              </a:lnSpc>
            </a:pPr>
            <a:r>
              <a:rPr lang="de-DE" sz="1600" b="1" dirty="0"/>
              <a:t>Unwissenheit schützt nicht vor Strafe!</a:t>
            </a:r>
          </a:p>
          <a:p>
            <a:pPr algn="ctr"/>
            <a:endParaRPr lang="de-DE" sz="1600" dirty="0"/>
          </a:p>
          <a:p>
            <a:pPr algn="ctr"/>
            <a:r>
              <a:rPr lang="de-DE" sz="1600" b="1" dirty="0"/>
              <a:t>Achtung bei künstlicher Intelligenz: </a:t>
            </a:r>
            <a:r>
              <a:rPr lang="de-DE" sz="1600" dirty="0"/>
              <a:t>Bei KI-generierten Texten ist das Urheberrecht nicht abschließend geklärt, daher im Unterricht mit Vorsicht benutzen.</a:t>
            </a:r>
          </a:p>
          <a:p>
            <a:pPr algn="ctr"/>
            <a:endParaRPr lang="de-DE" sz="1600" dirty="0"/>
          </a:p>
          <a:p>
            <a:pPr algn="ctr"/>
            <a:r>
              <a:rPr lang="de-DE" sz="1600" b="1" dirty="0"/>
              <a:t>Mehr Infos? </a:t>
            </a:r>
            <a:r>
              <a:rPr lang="de-DE" sz="1600" dirty="0"/>
              <a:t>-&gt; </a:t>
            </a:r>
            <a:r>
              <a:rPr lang="de-DE" sz="1600" b="1" dirty="0">
                <a:hlinkClick r:id="rId3"/>
              </a:rPr>
              <a:t>ITF0944 -Selbstlernkurs - KI an Schulen sicher nutzen</a:t>
            </a:r>
            <a:endParaRPr lang="de-DE" sz="1600" b="1" dirty="0"/>
          </a:p>
          <a:p>
            <a:pPr algn="ctr"/>
            <a:endParaRPr lang="de-DE" dirty="0"/>
          </a:p>
        </p:txBody>
      </p:sp>
    </p:spTree>
    <p:extLst>
      <p:ext uri="{BB962C8B-B14F-4D97-AF65-F5344CB8AC3E}">
        <p14:creationId xmlns:p14="http://schemas.microsoft.com/office/powerpoint/2010/main" val="3086792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5.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7.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_9.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theme/theme1.xml><?xml version="1.0" encoding="utf-8"?>
<a:theme xmlns:a="http://schemas.openxmlformats.org/drawingml/2006/main" name="Larissa-Design">
  <a:themeElements>
    <a:clrScheme name="Larissa-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Design">
      <a:majorFont>
        <a:latin typeface="Arial"/>
        <a:ea typeface="Microsoft YaHei"/>
        <a:cs typeface=""/>
      </a:majorFont>
      <a:minorFont>
        <a:latin typeface="Arial"/>
        <a:ea typeface="Microsoft YaHei"/>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Larissa-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IQSH">
      <a:dk1>
        <a:srgbClr val="003064"/>
      </a:dk1>
      <a:lt1>
        <a:sysClr val="window" lastClr="FFFFFF"/>
      </a:lt1>
      <a:dk2>
        <a:srgbClr val="003064"/>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QSH">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QS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1969</Words>
  <Application>Microsoft Office PowerPoint</Application>
  <PresentationFormat>Bildschirmpräsentation (4:3)</PresentationFormat>
  <Paragraphs>298</Paragraphs>
  <Slides>64</Slides>
  <Notes>11</Notes>
  <HiddenSlides>0</HiddenSlides>
  <MMClips>0</MMClips>
  <ScaleCrop>false</ScaleCrop>
  <HeadingPairs>
    <vt:vector size="6" baseType="variant">
      <vt:variant>
        <vt:lpstr>Verwendete Schriftarten</vt:lpstr>
      </vt:variant>
      <vt:variant>
        <vt:i4>8</vt:i4>
      </vt:variant>
      <vt:variant>
        <vt:lpstr>Design</vt:lpstr>
      </vt:variant>
      <vt:variant>
        <vt:i4>3</vt:i4>
      </vt:variant>
      <vt:variant>
        <vt:lpstr>Folientitel</vt:lpstr>
      </vt:variant>
      <vt:variant>
        <vt:i4>64</vt:i4>
      </vt:variant>
    </vt:vector>
  </HeadingPairs>
  <TitlesOfParts>
    <vt:vector size="75" baseType="lpstr">
      <vt:lpstr>Arial</vt:lpstr>
      <vt:lpstr>Avenir</vt:lpstr>
      <vt:lpstr>Calibri</vt:lpstr>
      <vt:lpstr>Calibri Light</vt:lpstr>
      <vt:lpstr>Courier New</vt:lpstr>
      <vt:lpstr>Gisha</vt:lpstr>
      <vt:lpstr>Times New Roman</vt:lpstr>
      <vt:lpstr>Wingdings</vt:lpstr>
      <vt:lpstr>Larissa-Design</vt:lpstr>
      <vt:lpstr>Larissa</vt:lpstr>
      <vt:lpstr>IQSH</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Thesenbildung Prüfungsvorbereitung</vt:lpstr>
      <vt:lpstr>PowerPoint-Präsentation</vt:lpstr>
      <vt:lpstr>PowerPoint-Präsentation</vt:lpstr>
      <vt:lpstr>3.1  Die LiV kann die für Lehrkräfte spezifischen Grundsätze des Daten- schutzes wiedergeben.</vt:lpstr>
      <vt:lpstr>3.1.1 Grundsätze und Begriffe I</vt:lpstr>
      <vt:lpstr>3.1.1 Grundsätze und Begriffe III</vt:lpstr>
      <vt:lpstr>3.1.1 Grundsätze und Begriffe VI</vt:lpstr>
      <vt:lpstr>3.1.1 Grundsätze und Begriffe VII</vt:lpstr>
      <vt:lpstr>3.1.3 Weitergabe von Daten I</vt:lpstr>
      <vt:lpstr>3.1.3 Weitergabe von Daten I</vt:lpstr>
      <vt:lpstr>3.2  Die LiV  kann die für die Arbeit in der Schule bedeutsamen Grundsätze des Urheberrechts wiedergeben.</vt:lpstr>
      <vt:lpstr>3.2.1 Grundsätze des Urheberrechts I</vt:lpstr>
      <vt:lpstr>3.2.1 Grundsätze des Urheberrechts</vt:lpstr>
      <vt:lpstr>3.2.1 Grundsätze des Urheberrechts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Paul</dc:creator>
  <cp:lastModifiedBy>Thomas Schultalbers</cp:lastModifiedBy>
  <cp:revision>522</cp:revision>
  <cp:lastPrinted>1601-01-01T00:00:00Z</cp:lastPrinted>
  <dcterms:created xsi:type="dcterms:W3CDTF">1601-01-01T00:00:00Z</dcterms:created>
  <dcterms:modified xsi:type="dcterms:W3CDTF">2026-02-23T16:41:39Z</dcterms:modified>
</cp:coreProperties>
</file>