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0" r:id="rId1"/>
    <p:sldMasterId id="2147483806" r:id="rId2"/>
  </p:sldMasterIdLst>
  <p:notesMasterIdLst>
    <p:notesMasterId r:id="rId78"/>
  </p:notesMasterIdLst>
  <p:sldIdLst>
    <p:sldId id="508" r:id="rId3"/>
    <p:sldId id="476" r:id="rId4"/>
    <p:sldId id="479" r:id="rId5"/>
    <p:sldId id="324" r:id="rId6"/>
    <p:sldId id="511" r:id="rId7"/>
    <p:sldId id="485" r:id="rId8"/>
    <p:sldId id="509" r:id="rId9"/>
    <p:sldId id="482" r:id="rId10"/>
    <p:sldId id="540" r:id="rId11"/>
    <p:sldId id="504" r:id="rId12"/>
    <p:sldId id="475" r:id="rId13"/>
    <p:sldId id="326" r:id="rId14"/>
    <p:sldId id="510" r:id="rId15"/>
    <p:sldId id="477" r:id="rId16"/>
    <p:sldId id="480" r:id="rId17"/>
    <p:sldId id="328" r:id="rId18"/>
    <p:sldId id="512" r:id="rId19"/>
    <p:sldId id="556" r:id="rId20"/>
    <p:sldId id="513" r:id="rId21"/>
    <p:sldId id="517" r:id="rId22"/>
    <p:sldId id="518" r:id="rId23"/>
    <p:sldId id="430" r:id="rId24"/>
    <p:sldId id="524" r:id="rId25"/>
    <p:sldId id="519" r:id="rId26"/>
    <p:sldId id="520" r:id="rId27"/>
    <p:sldId id="484" r:id="rId28"/>
    <p:sldId id="522" r:id="rId29"/>
    <p:sldId id="523" r:id="rId30"/>
    <p:sldId id="531" r:id="rId31"/>
    <p:sldId id="532" r:id="rId32"/>
    <p:sldId id="478" r:id="rId33"/>
    <p:sldId id="442" r:id="rId34"/>
    <p:sldId id="443" r:id="rId35"/>
    <p:sldId id="525" r:id="rId36"/>
    <p:sldId id="526" r:id="rId37"/>
    <p:sldId id="533" r:id="rId38"/>
    <p:sldId id="534" r:id="rId39"/>
    <p:sldId id="535" r:id="rId40"/>
    <p:sldId id="528" r:id="rId41"/>
    <p:sldId id="536" r:id="rId42"/>
    <p:sldId id="544" r:id="rId43"/>
    <p:sldId id="545" r:id="rId44"/>
    <p:sldId id="546" r:id="rId45"/>
    <p:sldId id="465" r:id="rId46"/>
    <p:sldId id="541" r:id="rId47"/>
    <p:sldId id="542" r:id="rId48"/>
    <p:sldId id="467" r:id="rId49"/>
    <p:sldId id="494" r:id="rId50"/>
    <p:sldId id="492" r:id="rId51"/>
    <p:sldId id="501" r:id="rId52"/>
    <p:sldId id="502" r:id="rId53"/>
    <p:sldId id="496" r:id="rId54"/>
    <p:sldId id="497" r:id="rId55"/>
    <p:sldId id="498" r:id="rId56"/>
    <p:sldId id="499" r:id="rId57"/>
    <p:sldId id="527" r:id="rId58"/>
    <p:sldId id="538" r:id="rId59"/>
    <p:sldId id="431" r:id="rId60"/>
    <p:sldId id="486" r:id="rId61"/>
    <p:sldId id="543" r:id="rId62"/>
    <p:sldId id="435" r:id="rId63"/>
    <p:sldId id="489" r:id="rId64"/>
    <p:sldId id="490" r:id="rId65"/>
    <p:sldId id="548" r:id="rId66"/>
    <p:sldId id="549" r:id="rId67"/>
    <p:sldId id="436" r:id="rId68"/>
    <p:sldId id="437" r:id="rId69"/>
    <p:sldId id="550" r:id="rId70"/>
    <p:sldId id="551" r:id="rId71"/>
    <p:sldId id="529" r:id="rId72"/>
    <p:sldId id="552" r:id="rId73"/>
    <p:sldId id="553" r:id="rId74"/>
    <p:sldId id="554" r:id="rId75"/>
    <p:sldId id="555" r:id="rId76"/>
    <p:sldId id="537" r:id="rId7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92162" autoAdjust="0"/>
  </p:normalViewPr>
  <p:slideViewPr>
    <p:cSldViewPr snapToGrid="0">
      <p:cViewPr>
        <p:scale>
          <a:sx n="80" d="100"/>
          <a:sy n="80" d="100"/>
        </p:scale>
        <p:origin x="768" y="-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iagrams/_rels/data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ata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B98F7D-9866-4DE6-B567-BB90D98BA68D}" type="doc">
      <dgm:prSet loTypeId="urn:microsoft.com/office/officeart/2005/8/layout/vList4" loCatId="list" qsTypeId="urn:microsoft.com/office/officeart/2005/8/quickstyle/simple1" qsCatId="simple" csTypeId="urn:microsoft.com/office/officeart/2005/8/colors/accent1_3" csCatId="accent1" phldr="1"/>
      <dgm:spPr/>
      <dgm:t>
        <a:bodyPr/>
        <a:lstStyle/>
        <a:p>
          <a:endParaRPr lang="de-DE"/>
        </a:p>
      </dgm:t>
    </dgm:pt>
    <dgm:pt modelId="{D444A944-37BD-4719-B909-0E6649DE0C79}">
      <dgm:prSet phldrT="[Text]"/>
      <dgm:spPr>
        <a:noFill/>
      </dgm:spPr>
      <dgm:t>
        <a:bodyPr/>
        <a:lstStyle/>
        <a:p>
          <a:r>
            <a:rPr lang="de-DE" sz="1800" b="1" dirty="0">
              <a:solidFill>
                <a:schemeClr val="tx1"/>
              </a:solidFill>
            </a:rPr>
            <a:t>Ziele</a:t>
          </a:r>
        </a:p>
      </dgm:t>
    </dgm:pt>
    <dgm:pt modelId="{23CAAD3D-1644-493D-AB9A-B247709B9420}" type="parTrans" cxnId="{E5776C26-F2E8-4AA2-839E-A3FE2A0FC107}">
      <dgm:prSet/>
      <dgm:spPr/>
      <dgm:t>
        <a:bodyPr/>
        <a:lstStyle/>
        <a:p>
          <a:endParaRPr lang="de-DE"/>
        </a:p>
      </dgm:t>
    </dgm:pt>
    <dgm:pt modelId="{E3DD6422-D280-4E79-A5E2-3D1C58C8516A}" type="sibTrans" cxnId="{E5776C26-F2E8-4AA2-839E-A3FE2A0FC107}">
      <dgm:prSet/>
      <dgm:spPr/>
      <dgm:t>
        <a:bodyPr/>
        <a:lstStyle/>
        <a:p>
          <a:endParaRPr lang="de-DE"/>
        </a:p>
      </dgm:t>
    </dgm:pt>
    <dgm:pt modelId="{49637B91-5069-4894-9BDB-5036171936FD}">
      <dgm:prSet phldrT="[Text]" custT="1"/>
      <dgm:spPr>
        <a:noFill/>
      </dgm:spPr>
      <dgm:t>
        <a:bodyPr/>
        <a:lstStyle/>
        <a:p>
          <a:r>
            <a:rPr lang="de-DE" sz="1500" dirty="0">
              <a:solidFill>
                <a:schemeClr val="tx1"/>
              </a:solidFill>
            </a:rPr>
            <a:t>Vermittlung der Grundlage der Alltagskommunikation</a:t>
          </a:r>
        </a:p>
      </dgm:t>
    </dgm:pt>
    <dgm:pt modelId="{23244F0B-BF34-4B8D-B468-E853084823A9}" type="parTrans" cxnId="{0BE276C1-77E5-40E1-A61F-DB92CA82C2C7}">
      <dgm:prSet/>
      <dgm:spPr/>
      <dgm:t>
        <a:bodyPr/>
        <a:lstStyle/>
        <a:p>
          <a:endParaRPr lang="de-DE"/>
        </a:p>
      </dgm:t>
    </dgm:pt>
    <dgm:pt modelId="{D97B114E-A5D3-4A53-80B7-6EE23AAD801D}" type="sibTrans" cxnId="{0BE276C1-77E5-40E1-A61F-DB92CA82C2C7}">
      <dgm:prSet/>
      <dgm:spPr/>
      <dgm:t>
        <a:bodyPr/>
        <a:lstStyle/>
        <a:p>
          <a:endParaRPr lang="de-DE"/>
        </a:p>
      </dgm:t>
    </dgm:pt>
    <dgm:pt modelId="{466EC810-BB37-44CD-8E0B-48DD39ACFD84}">
      <dgm:prSet phldrT="[Text]" custT="1"/>
      <dgm:spPr>
        <a:noFill/>
      </dgm:spPr>
      <dgm:t>
        <a:bodyPr/>
        <a:lstStyle/>
        <a:p>
          <a:r>
            <a:rPr lang="de-DE" sz="1500" dirty="0">
              <a:solidFill>
                <a:schemeClr val="tx1"/>
              </a:solidFill>
            </a:rPr>
            <a:t>Anbahnung von Bildungssprache zur Vorbereitung auf den Regelunterricht</a:t>
          </a:r>
        </a:p>
      </dgm:t>
    </dgm:pt>
    <dgm:pt modelId="{93C89198-A71A-42CE-86F2-E2A930A20A85}" type="parTrans" cxnId="{01D4DC62-A902-40F5-8AB2-FBB653998E7C}">
      <dgm:prSet/>
      <dgm:spPr/>
      <dgm:t>
        <a:bodyPr/>
        <a:lstStyle/>
        <a:p>
          <a:endParaRPr lang="de-DE"/>
        </a:p>
      </dgm:t>
    </dgm:pt>
    <dgm:pt modelId="{DC2CACDD-74A3-410C-9BCA-D428761C8F64}" type="sibTrans" cxnId="{01D4DC62-A902-40F5-8AB2-FBB653998E7C}">
      <dgm:prSet/>
      <dgm:spPr/>
      <dgm:t>
        <a:bodyPr/>
        <a:lstStyle/>
        <a:p>
          <a:endParaRPr lang="de-DE"/>
        </a:p>
      </dgm:t>
    </dgm:pt>
    <dgm:pt modelId="{F49192D3-E40F-4E2E-8AC5-EFDD7BB74EDD}">
      <dgm:prSet phldrT="[Text]"/>
      <dgm:spPr>
        <a:noFill/>
      </dgm:spPr>
      <dgm:t>
        <a:bodyPr/>
        <a:lstStyle/>
        <a:p>
          <a:r>
            <a:rPr lang="de-DE" sz="1800" b="1" dirty="0">
              <a:solidFill>
                <a:schemeClr val="tx1"/>
              </a:solidFill>
            </a:rPr>
            <a:t>Unterricht</a:t>
          </a:r>
        </a:p>
      </dgm:t>
    </dgm:pt>
    <dgm:pt modelId="{0D46C224-EB1A-44A1-AD99-DC06759243ED}" type="parTrans" cxnId="{82AB21FB-90AF-4889-87F5-F25E79C5028F}">
      <dgm:prSet/>
      <dgm:spPr/>
      <dgm:t>
        <a:bodyPr/>
        <a:lstStyle/>
        <a:p>
          <a:endParaRPr lang="de-DE"/>
        </a:p>
      </dgm:t>
    </dgm:pt>
    <dgm:pt modelId="{4FAC4AE5-657A-4526-994B-34BFDF3E5921}" type="sibTrans" cxnId="{82AB21FB-90AF-4889-87F5-F25E79C5028F}">
      <dgm:prSet/>
      <dgm:spPr/>
      <dgm:t>
        <a:bodyPr/>
        <a:lstStyle/>
        <a:p>
          <a:endParaRPr lang="de-DE"/>
        </a:p>
      </dgm:t>
    </dgm:pt>
    <dgm:pt modelId="{2A82CC0E-8B8F-4F07-BA9D-D4DD65C29EAC}">
      <dgm:prSet phldrT="[Text]" custT="1"/>
      <dgm:spPr>
        <a:noFill/>
      </dgm:spPr>
      <dgm:t>
        <a:bodyPr/>
        <a:lstStyle/>
        <a:p>
          <a:r>
            <a:rPr lang="de-DE" sz="1500" dirty="0">
              <a:solidFill>
                <a:schemeClr val="tx1"/>
              </a:solidFill>
            </a:rPr>
            <a:t>20 – 25 Stunden Unterricht </a:t>
          </a:r>
        </a:p>
      </dgm:t>
    </dgm:pt>
    <dgm:pt modelId="{B56AEB31-86A2-4F0F-A65B-41690EC366AC}" type="parTrans" cxnId="{3AEDEAF9-2A7A-4954-99B7-CC5F2C6F5F1F}">
      <dgm:prSet/>
      <dgm:spPr/>
      <dgm:t>
        <a:bodyPr/>
        <a:lstStyle/>
        <a:p>
          <a:endParaRPr lang="de-DE"/>
        </a:p>
      </dgm:t>
    </dgm:pt>
    <dgm:pt modelId="{752658E3-8830-414A-929C-1A3CA19564D2}" type="sibTrans" cxnId="{3AEDEAF9-2A7A-4954-99B7-CC5F2C6F5F1F}">
      <dgm:prSet/>
      <dgm:spPr/>
      <dgm:t>
        <a:bodyPr/>
        <a:lstStyle/>
        <a:p>
          <a:endParaRPr lang="de-DE"/>
        </a:p>
      </dgm:t>
    </dgm:pt>
    <dgm:pt modelId="{F462F588-9E1D-4B66-885C-F6A2D5030E8F}">
      <dgm:prSet phldrT="[Text]" custT="1"/>
      <dgm:spPr>
        <a:noFill/>
      </dgm:spPr>
      <dgm:t>
        <a:bodyPr/>
        <a:lstStyle/>
        <a:p>
          <a:pPr>
            <a:spcAft>
              <a:spcPts val="0"/>
            </a:spcAft>
          </a:pPr>
          <a:r>
            <a:rPr lang="de-DE" sz="1800" b="1" dirty="0">
              <a:solidFill>
                <a:schemeClr val="tx1"/>
              </a:solidFill>
            </a:rPr>
            <a:t>Verweildauer</a:t>
          </a:r>
          <a:endParaRPr lang="de-DE" sz="1400" b="1" dirty="0">
            <a:solidFill>
              <a:schemeClr val="tx1"/>
            </a:solidFill>
          </a:endParaRPr>
        </a:p>
      </dgm:t>
    </dgm:pt>
    <dgm:pt modelId="{F2EB1AB8-23C3-4A53-9DA3-A566B20A6D9A}" type="parTrans" cxnId="{43657C27-6DF7-4F76-8124-656F32056C36}">
      <dgm:prSet/>
      <dgm:spPr/>
      <dgm:t>
        <a:bodyPr/>
        <a:lstStyle/>
        <a:p>
          <a:endParaRPr lang="de-DE"/>
        </a:p>
      </dgm:t>
    </dgm:pt>
    <dgm:pt modelId="{A240C54E-5D1D-4D5C-A450-3264C91D9A53}" type="sibTrans" cxnId="{43657C27-6DF7-4F76-8124-656F32056C36}">
      <dgm:prSet/>
      <dgm:spPr/>
      <dgm:t>
        <a:bodyPr/>
        <a:lstStyle/>
        <a:p>
          <a:endParaRPr lang="de-DE"/>
        </a:p>
      </dgm:t>
    </dgm:pt>
    <dgm:pt modelId="{F4025271-ACB5-4306-8EA9-0D1443F05D1D}">
      <dgm:prSet phldrT="[Text]" custT="1"/>
      <dgm:spPr>
        <a:noFill/>
      </dgm:spPr>
      <dgm:t>
        <a:bodyPr/>
        <a:lstStyle/>
        <a:p>
          <a:r>
            <a:rPr lang="de-DE" sz="1500" dirty="0">
              <a:solidFill>
                <a:schemeClr val="tx1"/>
              </a:solidFill>
            </a:rPr>
            <a:t>Kennenlernen des Schulsystems (z. B.: Regeln, Arbeitsformen, Medien)</a:t>
          </a:r>
        </a:p>
      </dgm:t>
    </dgm:pt>
    <dgm:pt modelId="{6DF15C87-01EC-41CE-A73F-B95C969091D4}" type="parTrans" cxnId="{EB804000-89C2-40C8-9697-92D38B17B053}">
      <dgm:prSet/>
      <dgm:spPr/>
      <dgm:t>
        <a:bodyPr/>
        <a:lstStyle/>
        <a:p>
          <a:endParaRPr lang="de-DE"/>
        </a:p>
      </dgm:t>
    </dgm:pt>
    <dgm:pt modelId="{2ACFE6D8-A1A0-4D43-A928-A2BCE27A7945}" type="sibTrans" cxnId="{EB804000-89C2-40C8-9697-92D38B17B053}">
      <dgm:prSet/>
      <dgm:spPr/>
      <dgm:t>
        <a:bodyPr/>
        <a:lstStyle/>
        <a:p>
          <a:endParaRPr lang="de-DE"/>
        </a:p>
      </dgm:t>
    </dgm:pt>
    <dgm:pt modelId="{63532CE9-30BB-4A82-A01A-CE5A590D3441}">
      <dgm:prSet phldrT="[Text]" custT="1"/>
      <dgm:spPr>
        <a:noFill/>
      </dgm:spPr>
      <dgm:t>
        <a:bodyPr/>
        <a:lstStyle/>
        <a:p>
          <a:r>
            <a:rPr lang="de-DE" sz="1500" dirty="0">
              <a:solidFill>
                <a:schemeClr val="tx1"/>
              </a:solidFill>
            </a:rPr>
            <a:t>gegebenenfalls Alphabetisierung</a:t>
          </a:r>
        </a:p>
      </dgm:t>
    </dgm:pt>
    <dgm:pt modelId="{E466262D-15CA-4029-9D6B-11840BF3CE2D}" type="parTrans" cxnId="{6CAB81D7-AE0E-40A6-9445-475513AAEA86}">
      <dgm:prSet/>
      <dgm:spPr/>
      <dgm:t>
        <a:bodyPr/>
        <a:lstStyle/>
        <a:p>
          <a:endParaRPr lang="de-DE"/>
        </a:p>
      </dgm:t>
    </dgm:pt>
    <dgm:pt modelId="{EBB1BBB4-342A-4CEC-A9AF-68D8DD66A29B}" type="sibTrans" cxnId="{6CAB81D7-AE0E-40A6-9445-475513AAEA86}">
      <dgm:prSet/>
      <dgm:spPr/>
      <dgm:t>
        <a:bodyPr/>
        <a:lstStyle/>
        <a:p>
          <a:endParaRPr lang="de-DE"/>
        </a:p>
      </dgm:t>
    </dgm:pt>
    <dgm:pt modelId="{E2F1248B-5AD8-4750-A750-C663CE940364}">
      <dgm:prSet phldrT="[Text]" custT="1"/>
      <dgm:spPr>
        <a:noFill/>
      </dgm:spPr>
      <dgm:t>
        <a:bodyPr/>
        <a:lstStyle/>
        <a:p>
          <a:r>
            <a:rPr lang="de-DE" sz="1500" dirty="0">
              <a:solidFill>
                <a:schemeClr val="tx1"/>
              </a:solidFill>
            </a:rPr>
            <a:t>mindestens 15 Stunden DaZ-Unterricht</a:t>
          </a:r>
        </a:p>
      </dgm:t>
    </dgm:pt>
    <dgm:pt modelId="{B548748D-CCFF-44B0-8BAC-BA6E59A34486}" type="parTrans" cxnId="{0DA45116-478D-4A74-9227-DDC4441DEDA8}">
      <dgm:prSet/>
      <dgm:spPr/>
      <dgm:t>
        <a:bodyPr/>
        <a:lstStyle/>
        <a:p>
          <a:endParaRPr lang="de-DE"/>
        </a:p>
      </dgm:t>
    </dgm:pt>
    <dgm:pt modelId="{97B22C09-4579-40A8-B7F2-84D15BEDA162}" type="sibTrans" cxnId="{0DA45116-478D-4A74-9227-DDC4441DEDA8}">
      <dgm:prSet/>
      <dgm:spPr/>
      <dgm:t>
        <a:bodyPr/>
        <a:lstStyle/>
        <a:p>
          <a:endParaRPr lang="de-DE"/>
        </a:p>
      </dgm:t>
    </dgm:pt>
    <dgm:pt modelId="{400FB2A5-47AF-45D4-8BB7-9CA24633D443}">
      <dgm:prSet phldrT="[Text]" custT="1"/>
      <dgm:spPr>
        <a:noFill/>
      </dgm:spPr>
      <dgm:t>
        <a:bodyPr/>
        <a:lstStyle/>
        <a:p>
          <a:r>
            <a:rPr lang="de-DE" sz="1500" dirty="0">
              <a:solidFill>
                <a:schemeClr val="tx1"/>
              </a:solidFill>
            </a:rPr>
            <a:t>Teilintegration in den Regelunterricht bei weniger als 20 Stunden Unterricht</a:t>
          </a:r>
        </a:p>
      </dgm:t>
    </dgm:pt>
    <dgm:pt modelId="{32CF5A2E-7F98-466A-B1BB-331028299292}" type="parTrans" cxnId="{9D9015D3-5FDA-40F8-A578-D40B6F506F0A}">
      <dgm:prSet/>
      <dgm:spPr/>
      <dgm:t>
        <a:bodyPr/>
        <a:lstStyle/>
        <a:p>
          <a:endParaRPr lang="de-DE"/>
        </a:p>
      </dgm:t>
    </dgm:pt>
    <dgm:pt modelId="{1D872008-3D35-4212-8486-90FBD69BFE3D}" type="sibTrans" cxnId="{9D9015D3-5FDA-40F8-A578-D40B6F506F0A}">
      <dgm:prSet/>
      <dgm:spPr/>
      <dgm:t>
        <a:bodyPr/>
        <a:lstStyle/>
        <a:p>
          <a:endParaRPr lang="de-DE"/>
        </a:p>
      </dgm:t>
    </dgm:pt>
    <dgm:pt modelId="{15506D18-8988-4AF5-8406-6D48794BB803}">
      <dgm:prSet phldrT="[Text]" custT="1"/>
      <dgm:spPr>
        <a:noFill/>
      </dgm:spPr>
      <dgm:t>
        <a:bodyPr/>
        <a:lstStyle/>
        <a:p>
          <a:r>
            <a:rPr lang="de-DE" sz="1500" dirty="0">
              <a:solidFill>
                <a:schemeClr val="tx1"/>
              </a:solidFill>
            </a:rPr>
            <a:t>Wahl der Fächer für die Teilintegration abhängig von Interessen und Begabungen</a:t>
          </a:r>
        </a:p>
      </dgm:t>
    </dgm:pt>
    <dgm:pt modelId="{20FD9859-38BF-4636-942B-AC918F7EE8FA}" type="parTrans" cxnId="{ABD46990-B6AE-490C-90E1-A61F68ADAAD9}">
      <dgm:prSet/>
      <dgm:spPr/>
      <dgm:t>
        <a:bodyPr/>
        <a:lstStyle/>
        <a:p>
          <a:endParaRPr lang="de-DE"/>
        </a:p>
      </dgm:t>
    </dgm:pt>
    <dgm:pt modelId="{42501BBA-6638-461A-84D9-836C7DB522E0}" type="sibTrans" cxnId="{ABD46990-B6AE-490C-90E1-A61F68ADAAD9}">
      <dgm:prSet/>
      <dgm:spPr/>
      <dgm:t>
        <a:bodyPr/>
        <a:lstStyle/>
        <a:p>
          <a:endParaRPr lang="de-DE"/>
        </a:p>
      </dgm:t>
    </dgm:pt>
    <dgm:pt modelId="{803482B7-39B2-43F5-B43B-B261886C3BBC}">
      <dgm:prSet phldrT="[Text]" custT="1"/>
      <dgm:spPr>
        <a:noFill/>
      </dgm:spPr>
      <dgm:t>
        <a:bodyPr/>
        <a:lstStyle/>
        <a:p>
          <a:r>
            <a:rPr lang="de-DE" sz="1800" b="1" dirty="0">
              <a:solidFill>
                <a:schemeClr val="tx1"/>
              </a:solidFill>
            </a:rPr>
            <a:t>Leistungsbewertung</a:t>
          </a:r>
        </a:p>
      </dgm:t>
    </dgm:pt>
    <dgm:pt modelId="{2D2BBB00-BBA9-4C31-AC77-CD2059A1CA62}" type="parTrans" cxnId="{FC0F8D18-F9CD-4961-B7A0-5B26557A7569}">
      <dgm:prSet/>
      <dgm:spPr/>
      <dgm:t>
        <a:bodyPr/>
        <a:lstStyle/>
        <a:p>
          <a:endParaRPr lang="de-DE"/>
        </a:p>
      </dgm:t>
    </dgm:pt>
    <dgm:pt modelId="{2EDBB8E8-38B6-4300-BAC7-A0A17420503D}" type="sibTrans" cxnId="{FC0F8D18-F9CD-4961-B7A0-5B26557A7569}">
      <dgm:prSet/>
      <dgm:spPr/>
      <dgm:t>
        <a:bodyPr/>
        <a:lstStyle/>
        <a:p>
          <a:endParaRPr lang="de-DE"/>
        </a:p>
      </dgm:t>
    </dgm:pt>
    <dgm:pt modelId="{A852621A-9E43-478A-A733-A503C6C97D34}">
      <dgm:prSet phldrT="[Text]" custT="1"/>
      <dgm:spPr>
        <a:noFill/>
      </dgm:spPr>
      <dgm:t>
        <a:bodyPr/>
        <a:lstStyle/>
        <a:p>
          <a:pPr>
            <a:spcAft>
              <a:spcPts val="0"/>
            </a:spcAft>
          </a:pPr>
          <a:r>
            <a:rPr lang="de-DE" sz="1500" dirty="0">
              <a:solidFill>
                <a:schemeClr val="tx1"/>
              </a:solidFill>
            </a:rPr>
            <a:t>in der Regel ein Jahr</a:t>
          </a:r>
          <a:endParaRPr lang="de-DE" sz="1500" b="1" dirty="0">
            <a:solidFill>
              <a:schemeClr val="tx1"/>
            </a:solidFill>
          </a:endParaRPr>
        </a:p>
      </dgm:t>
    </dgm:pt>
    <dgm:pt modelId="{427D0265-1473-4CCB-ACBD-C96A01C0F1AF}" type="parTrans" cxnId="{A15BD480-0D2A-48F4-B5D5-033EB5E79AF7}">
      <dgm:prSet/>
      <dgm:spPr/>
      <dgm:t>
        <a:bodyPr/>
        <a:lstStyle/>
        <a:p>
          <a:endParaRPr lang="de-DE"/>
        </a:p>
      </dgm:t>
    </dgm:pt>
    <dgm:pt modelId="{0DCBA03F-9EBC-4F60-905F-4AE11EFCFECC}" type="sibTrans" cxnId="{A15BD480-0D2A-48F4-B5D5-033EB5E79AF7}">
      <dgm:prSet/>
      <dgm:spPr/>
      <dgm:t>
        <a:bodyPr/>
        <a:lstStyle/>
        <a:p>
          <a:endParaRPr lang="de-DE"/>
        </a:p>
      </dgm:t>
    </dgm:pt>
    <dgm:pt modelId="{E3AB9964-F724-4B20-8725-7EF582C50FE9}">
      <dgm:prSet phldrT="[Text]" custT="1"/>
      <dgm:spPr>
        <a:noFill/>
      </dgm:spPr>
      <dgm:t>
        <a:bodyPr/>
        <a:lstStyle/>
        <a:p>
          <a:pPr>
            <a:spcAft>
              <a:spcPts val="0"/>
            </a:spcAft>
          </a:pPr>
          <a:r>
            <a:rPr lang="de-DE" sz="1500" dirty="0">
              <a:solidFill>
                <a:schemeClr val="tx1"/>
              </a:solidFill>
            </a:rPr>
            <a:t>bis zu zwei Jahre in begründeten Ausnahmefällen</a:t>
          </a:r>
          <a:endParaRPr lang="de-DE" sz="1500" b="1" dirty="0">
            <a:solidFill>
              <a:schemeClr val="tx1"/>
            </a:solidFill>
          </a:endParaRPr>
        </a:p>
      </dgm:t>
    </dgm:pt>
    <dgm:pt modelId="{0561D3CF-1115-420C-8ED6-0B7F0CDEA60C}" type="parTrans" cxnId="{70988F65-BFF7-400B-A4B1-A77EBF641033}">
      <dgm:prSet/>
      <dgm:spPr/>
      <dgm:t>
        <a:bodyPr/>
        <a:lstStyle/>
        <a:p>
          <a:endParaRPr lang="de-DE"/>
        </a:p>
      </dgm:t>
    </dgm:pt>
    <dgm:pt modelId="{4693436E-6555-4568-8B1A-49A26C0B7315}" type="sibTrans" cxnId="{70988F65-BFF7-400B-A4B1-A77EBF641033}">
      <dgm:prSet/>
      <dgm:spPr/>
      <dgm:t>
        <a:bodyPr/>
        <a:lstStyle/>
        <a:p>
          <a:endParaRPr lang="de-DE"/>
        </a:p>
      </dgm:t>
    </dgm:pt>
    <dgm:pt modelId="{F681B83D-89F1-49CA-B2E0-925D40BAB920}">
      <dgm:prSet phldrT="[Text]" custT="1"/>
      <dgm:spPr>
        <a:noFill/>
      </dgm:spPr>
      <dgm:t>
        <a:bodyPr/>
        <a:lstStyle/>
        <a:p>
          <a:pPr>
            <a:spcAft>
              <a:spcPts val="0"/>
            </a:spcAft>
          </a:pPr>
          <a:r>
            <a:rPr lang="de-DE" sz="1500" dirty="0">
              <a:solidFill>
                <a:schemeClr val="tx1"/>
              </a:solidFill>
            </a:rPr>
            <a:t>bis zu drei Jahre bei Alphabetisierungsbedarf</a:t>
          </a:r>
          <a:endParaRPr lang="de-DE" sz="1500" b="1" dirty="0">
            <a:solidFill>
              <a:schemeClr val="tx1"/>
            </a:solidFill>
          </a:endParaRPr>
        </a:p>
      </dgm:t>
    </dgm:pt>
    <dgm:pt modelId="{AB0FDAB1-3066-477D-BC0F-CC4996BC6576}" type="parTrans" cxnId="{C7E565D4-9B2D-4AB8-AE7E-9945D356DD32}">
      <dgm:prSet/>
      <dgm:spPr/>
      <dgm:t>
        <a:bodyPr/>
        <a:lstStyle/>
        <a:p>
          <a:endParaRPr lang="de-DE"/>
        </a:p>
      </dgm:t>
    </dgm:pt>
    <dgm:pt modelId="{81A9274C-F4BC-42E6-8422-D23CA2444410}" type="sibTrans" cxnId="{C7E565D4-9B2D-4AB8-AE7E-9945D356DD32}">
      <dgm:prSet/>
      <dgm:spPr/>
      <dgm:t>
        <a:bodyPr/>
        <a:lstStyle/>
        <a:p>
          <a:endParaRPr lang="de-DE"/>
        </a:p>
      </dgm:t>
    </dgm:pt>
    <dgm:pt modelId="{C7CF9529-3330-4723-B3FF-3B8E35FF3471}">
      <dgm:prSet phldrT="[Text]" custT="1"/>
      <dgm:spPr>
        <a:noFill/>
      </dgm:spPr>
      <dgm:t>
        <a:bodyPr/>
        <a:lstStyle/>
        <a:p>
          <a:pPr>
            <a:spcAft>
              <a:spcPts val="0"/>
            </a:spcAft>
          </a:pPr>
          <a:r>
            <a:rPr lang="de-DE" sz="1500" dirty="0">
              <a:solidFill>
                <a:schemeClr val="tx1"/>
              </a:solidFill>
            </a:rPr>
            <a:t>Wechsel in die Aufbaustufe nach Möglichkeit zu Beginn eines neuen Halbjahres (oder nach den Ferien)</a:t>
          </a:r>
          <a:endParaRPr lang="de-DE" sz="1500" b="1" dirty="0">
            <a:solidFill>
              <a:schemeClr val="tx1"/>
            </a:solidFill>
          </a:endParaRPr>
        </a:p>
      </dgm:t>
    </dgm:pt>
    <dgm:pt modelId="{46099E41-44A5-482B-BAD5-66225A20AD0D}" type="parTrans" cxnId="{3EC4FC0F-C4E6-4706-BE20-D003696B7010}">
      <dgm:prSet/>
      <dgm:spPr/>
      <dgm:t>
        <a:bodyPr/>
        <a:lstStyle/>
        <a:p>
          <a:endParaRPr lang="de-DE"/>
        </a:p>
      </dgm:t>
    </dgm:pt>
    <dgm:pt modelId="{C4E07EE3-C28A-4F0D-AB72-937BA9B3B723}" type="sibTrans" cxnId="{3EC4FC0F-C4E6-4706-BE20-D003696B7010}">
      <dgm:prSet/>
      <dgm:spPr/>
      <dgm:t>
        <a:bodyPr/>
        <a:lstStyle/>
        <a:p>
          <a:endParaRPr lang="de-DE"/>
        </a:p>
      </dgm:t>
    </dgm:pt>
    <dgm:pt modelId="{74A17C56-962E-44BA-A0A8-296513504705}">
      <dgm:prSet phldrT="[Text]" custT="1"/>
      <dgm:spPr>
        <a:noFill/>
      </dgm:spPr>
      <dgm:t>
        <a:bodyPr/>
        <a:lstStyle/>
        <a:p>
          <a:r>
            <a:rPr lang="de-DE" sz="1500" b="0" dirty="0">
              <a:solidFill>
                <a:schemeClr val="tx1"/>
              </a:solidFill>
            </a:rPr>
            <a:t>halbjährliche Zeugnisse, die die Sprachentwicklung, Lern- und Sozialverhalten beschreiben</a:t>
          </a:r>
        </a:p>
      </dgm:t>
    </dgm:pt>
    <dgm:pt modelId="{52D5FDE8-571A-4C08-99B0-F4885ADBAA10}" type="parTrans" cxnId="{52170E4D-5329-43ED-8DFB-2D613DFC617B}">
      <dgm:prSet/>
      <dgm:spPr/>
      <dgm:t>
        <a:bodyPr/>
        <a:lstStyle/>
        <a:p>
          <a:endParaRPr lang="de-DE"/>
        </a:p>
      </dgm:t>
    </dgm:pt>
    <dgm:pt modelId="{AD09A7A3-F3D2-46FB-A8BA-C4DD0C81F76E}" type="sibTrans" cxnId="{52170E4D-5329-43ED-8DFB-2D613DFC617B}">
      <dgm:prSet/>
      <dgm:spPr/>
      <dgm:t>
        <a:bodyPr/>
        <a:lstStyle/>
        <a:p>
          <a:endParaRPr lang="de-DE"/>
        </a:p>
      </dgm:t>
    </dgm:pt>
    <dgm:pt modelId="{199CB8A0-995B-4352-ADC1-600098EF430B}">
      <dgm:prSet phldrT="[Text]" custT="1"/>
      <dgm:spPr>
        <a:noFill/>
      </dgm:spPr>
      <dgm:t>
        <a:bodyPr/>
        <a:lstStyle/>
        <a:p>
          <a:r>
            <a:rPr lang="de-DE" sz="1500" b="0" dirty="0">
              <a:solidFill>
                <a:schemeClr val="tx1"/>
              </a:solidFill>
            </a:rPr>
            <a:t>möglichst zeitnahe Vergabe von Noten</a:t>
          </a:r>
        </a:p>
      </dgm:t>
    </dgm:pt>
    <dgm:pt modelId="{A9CBCBB4-1AEA-4843-8C56-A9606C0EAAAB}" type="parTrans" cxnId="{B85DEE5B-3FAF-4600-B464-B004402ED360}">
      <dgm:prSet/>
      <dgm:spPr/>
      <dgm:t>
        <a:bodyPr/>
        <a:lstStyle/>
        <a:p>
          <a:endParaRPr lang="de-DE"/>
        </a:p>
      </dgm:t>
    </dgm:pt>
    <dgm:pt modelId="{5D78AB12-6683-4FE0-B72A-C986A986EA83}" type="sibTrans" cxnId="{B85DEE5B-3FAF-4600-B464-B004402ED360}">
      <dgm:prSet/>
      <dgm:spPr/>
      <dgm:t>
        <a:bodyPr/>
        <a:lstStyle/>
        <a:p>
          <a:endParaRPr lang="de-DE"/>
        </a:p>
      </dgm:t>
    </dgm:pt>
    <dgm:pt modelId="{901B4CF6-D800-4EF8-BF9A-80ECD565A7DA}">
      <dgm:prSet phldrT="[Text]" custT="1"/>
      <dgm:spPr>
        <a:noFill/>
      </dgm:spPr>
      <dgm:t>
        <a:bodyPr/>
        <a:lstStyle/>
        <a:p>
          <a:r>
            <a:rPr lang="de-DE" sz="1500" b="0" dirty="0">
              <a:solidFill>
                <a:schemeClr val="tx1"/>
              </a:solidFill>
            </a:rPr>
            <a:t>Möglichkeit zur Gewährung von Nachteilsausgleichen durch die SL</a:t>
          </a:r>
        </a:p>
      </dgm:t>
    </dgm:pt>
    <dgm:pt modelId="{163EAD6D-E630-4460-A37A-38A8E4BBE556}" type="parTrans" cxnId="{4495D218-AF0F-46E8-85A3-EBF0BB9EED8F}">
      <dgm:prSet/>
      <dgm:spPr/>
      <dgm:t>
        <a:bodyPr/>
        <a:lstStyle/>
        <a:p>
          <a:endParaRPr lang="de-DE"/>
        </a:p>
      </dgm:t>
    </dgm:pt>
    <dgm:pt modelId="{92F8DC49-CFFD-4672-A6B3-34324606F524}" type="sibTrans" cxnId="{4495D218-AF0F-46E8-85A3-EBF0BB9EED8F}">
      <dgm:prSet/>
      <dgm:spPr/>
      <dgm:t>
        <a:bodyPr/>
        <a:lstStyle/>
        <a:p>
          <a:endParaRPr lang="de-DE"/>
        </a:p>
      </dgm:t>
    </dgm:pt>
    <dgm:pt modelId="{8E47DE87-BA86-47B0-AA06-ADF15F17F6EA}" type="pres">
      <dgm:prSet presAssocID="{4DB98F7D-9866-4DE6-B567-BB90D98BA68D}" presName="linear" presStyleCnt="0">
        <dgm:presLayoutVars>
          <dgm:dir/>
          <dgm:resizeHandles val="exact"/>
        </dgm:presLayoutVars>
      </dgm:prSet>
      <dgm:spPr/>
    </dgm:pt>
    <dgm:pt modelId="{E306B32D-3457-49E5-87B1-7DD81E8A30F9}" type="pres">
      <dgm:prSet presAssocID="{D444A944-37BD-4719-B909-0E6649DE0C79}" presName="comp" presStyleCnt="0"/>
      <dgm:spPr/>
    </dgm:pt>
    <dgm:pt modelId="{4B365A57-BDB5-48F4-9DD4-B472DD1BDEE0}" type="pres">
      <dgm:prSet presAssocID="{D444A944-37BD-4719-B909-0E6649DE0C79}" presName="box" presStyleLbl="node1" presStyleIdx="0" presStyleCnt="4" custScaleY="93509" custLinFactNeighborX="1432" custLinFactNeighborY="-5179"/>
      <dgm:spPr/>
    </dgm:pt>
    <dgm:pt modelId="{DD697D34-C6FB-4107-8AB1-9F68B2DB53AC}" type="pres">
      <dgm:prSet presAssocID="{D444A944-37BD-4719-B909-0E6649DE0C79}" presName="img" presStyleLbl="fgImgPlace1" presStyleIdx="0" presStyleCnt="4" custScaleX="65762" custScaleY="105076"/>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t="-7143" b="-7143"/>
          </a:stretch>
        </a:blipFill>
      </dgm:spPr>
      <dgm:extLst>
        <a:ext uri="{E40237B7-FDA0-4F09-8148-C483321AD2D9}">
          <dgm14:cNvPr xmlns:dgm14="http://schemas.microsoft.com/office/drawing/2010/diagram" id="0" name="" descr="Volltreffer mit einfarbiger Füllung"/>
        </a:ext>
      </dgm:extLst>
    </dgm:pt>
    <dgm:pt modelId="{6A01A578-AF9B-4D4D-9F8C-66A6C25F8A68}" type="pres">
      <dgm:prSet presAssocID="{D444A944-37BD-4719-B909-0E6649DE0C79}" presName="text" presStyleLbl="node1" presStyleIdx="0" presStyleCnt="4">
        <dgm:presLayoutVars>
          <dgm:bulletEnabled val="1"/>
        </dgm:presLayoutVars>
      </dgm:prSet>
      <dgm:spPr/>
    </dgm:pt>
    <dgm:pt modelId="{DF8882D0-B5EE-43D9-9D6E-645F88732C7E}" type="pres">
      <dgm:prSet presAssocID="{E3DD6422-D280-4E79-A5E2-3D1C58C8516A}" presName="spacer" presStyleCnt="0"/>
      <dgm:spPr/>
    </dgm:pt>
    <dgm:pt modelId="{09A86ECF-A309-4D71-8C36-FAD1C9289800}" type="pres">
      <dgm:prSet presAssocID="{F49192D3-E40F-4E2E-8AC5-EFDD7BB74EDD}" presName="comp" presStyleCnt="0"/>
      <dgm:spPr/>
    </dgm:pt>
    <dgm:pt modelId="{AE00128E-7A3B-46B4-8F69-D271E23F7393}" type="pres">
      <dgm:prSet presAssocID="{F49192D3-E40F-4E2E-8AC5-EFDD7BB74EDD}" presName="box" presStyleLbl="node1" presStyleIdx="1" presStyleCnt="4" custScaleY="33701" custLinFactNeighborY="-14776"/>
      <dgm:spPr/>
    </dgm:pt>
    <dgm:pt modelId="{AFC93CD6-268F-4F54-8D4F-7F05383FB552}" type="pres">
      <dgm:prSet presAssocID="{F49192D3-E40F-4E2E-8AC5-EFDD7BB74EDD}" presName="img" presStyleLbl="fgImgPlace1" presStyleIdx="1" presStyleCnt="4" custScaleX="65762" custScaleY="105076" custLinFactNeighborY="19443"/>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t="-8542" b="-8542"/>
          </a:stretch>
        </a:blipFill>
      </dgm:spPr>
      <dgm:extLst>
        <a:ext uri="{E40237B7-FDA0-4F09-8148-C483321AD2D9}">
          <dgm14:cNvPr xmlns:dgm14="http://schemas.microsoft.com/office/drawing/2010/diagram" id="0" name="" descr="Klassenzimmer mit einfarbiger Füllung"/>
        </a:ext>
      </dgm:extLst>
    </dgm:pt>
    <dgm:pt modelId="{10B4622F-CAA4-4A1D-B86B-21F9441168DA}" type="pres">
      <dgm:prSet presAssocID="{F49192D3-E40F-4E2E-8AC5-EFDD7BB74EDD}" presName="text" presStyleLbl="node1" presStyleIdx="1" presStyleCnt="4">
        <dgm:presLayoutVars>
          <dgm:bulletEnabled val="1"/>
        </dgm:presLayoutVars>
      </dgm:prSet>
      <dgm:spPr/>
    </dgm:pt>
    <dgm:pt modelId="{0A17C832-1034-4783-8804-28AF9EDF959D}" type="pres">
      <dgm:prSet presAssocID="{4FAC4AE5-657A-4526-994B-34BFDF3E5921}" presName="spacer" presStyleCnt="0"/>
      <dgm:spPr/>
    </dgm:pt>
    <dgm:pt modelId="{705FFA6C-DEDA-49A0-9E16-0245F07FD4DE}" type="pres">
      <dgm:prSet presAssocID="{F462F588-9E1D-4B66-885C-F6A2D5030E8F}" presName="comp" presStyleCnt="0"/>
      <dgm:spPr/>
    </dgm:pt>
    <dgm:pt modelId="{464067AE-0CD4-4944-9088-A4D9D7F73874}" type="pres">
      <dgm:prSet presAssocID="{F462F588-9E1D-4B66-885C-F6A2D5030E8F}" presName="box" presStyleLbl="node1" presStyleIdx="2" presStyleCnt="4" custLinFactNeighborX="-278" custLinFactNeighborY="19831"/>
      <dgm:spPr/>
    </dgm:pt>
    <dgm:pt modelId="{16D2086C-2E28-4F42-95BC-159CC37E4BE8}" type="pres">
      <dgm:prSet presAssocID="{F462F588-9E1D-4B66-885C-F6A2D5030E8F}" presName="img" presStyleLbl="fgImgPlace1" presStyleIdx="2" presStyleCnt="4" custScaleX="65762" custScaleY="105076" custLinFactNeighborX="-464" custLinFactNeighborY="18330"/>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t="-5715" b="-5715"/>
          </a:stretch>
        </a:blipFill>
      </dgm:spPr>
      <dgm:extLst>
        <a:ext uri="{E40237B7-FDA0-4F09-8148-C483321AD2D9}">
          <dgm14:cNvPr xmlns:dgm14="http://schemas.microsoft.com/office/drawing/2010/diagram" id="0" name="" descr="Sanduhr abgelaufen mit einfarbiger Füllung"/>
        </a:ext>
      </dgm:extLst>
    </dgm:pt>
    <dgm:pt modelId="{445D59CC-65CD-4664-B713-1E114FF48B01}" type="pres">
      <dgm:prSet presAssocID="{F462F588-9E1D-4B66-885C-F6A2D5030E8F}" presName="text" presStyleLbl="node1" presStyleIdx="2" presStyleCnt="4">
        <dgm:presLayoutVars>
          <dgm:bulletEnabled val="1"/>
        </dgm:presLayoutVars>
      </dgm:prSet>
      <dgm:spPr/>
    </dgm:pt>
    <dgm:pt modelId="{4CADD6AE-961C-436D-B550-89F656B31021}" type="pres">
      <dgm:prSet presAssocID="{A240C54E-5D1D-4D5C-A450-3264C91D9A53}" presName="spacer" presStyleCnt="0"/>
      <dgm:spPr/>
    </dgm:pt>
    <dgm:pt modelId="{F7C1C6B3-B1AF-4630-A565-A4D4A8B4A295}" type="pres">
      <dgm:prSet presAssocID="{803482B7-39B2-43F5-B43B-B261886C3BBC}" presName="comp" presStyleCnt="0"/>
      <dgm:spPr/>
    </dgm:pt>
    <dgm:pt modelId="{5404A651-297C-4531-8EB7-E3C823C9117E}" type="pres">
      <dgm:prSet presAssocID="{803482B7-39B2-43F5-B43B-B261886C3BBC}" presName="box" presStyleLbl="node1" presStyleIdx="3" presStyleCnt="4"/>
      <dgm:spPr/>
    </dgm:pt>
    <dgm:pt modelId="{3EDB7512-F4CB-4513-B520-943D0935F2A2}" type="pres">
      <dgm:prSet presAssocID="{803482B7-39B2-43F5-B43B-B261886C3BBC}" presName="img" presStyleLbl="fgImgPlace1" presStyleIdx="3" presStyleCnt="4" custScaleX="65762" custScaleY="100913"/>
      <dgm:spPr>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t="-42000" b="-42000"/>
          </a:stretch>
        </a:blipFill>
      </dgm:spPr>
      <dgm:extLst>
        <a:ext uri="{E40237B7-FDA0-4F09-8148-C483321AD2D9}">
          <dgm14:cNvPr xmlns:dgm14="http://schemas.microsoft.com/office/drawing/2010/diagram" id="0" name="" descr="Abschlusshut mit einfarbiger Füllung"/>
        </a:ext>
      </dgm:extLst>
    </dgm:pt>
    <dgm:pt modelId="{809DA70D-9C66-42C6-A5DA-AD9143D7B271}" type="pres">
      <dgm:prSet presAssocID="{803482B7-39B2-43F5-B43B-B261886C3BBC}" presName="text" presStyleLbl="node1" presStyleIdx="3" presStyleCnt="4">
        <dgm:presLayoutVars>
          <dgm:bulletEnabled val="1"/>
        </dgm:presLayoutVars>
      </dgm:prSet>
      <dgm:spPr/>
    </dgm:pt>
  </dgm:ptLst>
  <dgm:cxnLst>
    <dgm:cxn modelId="{EB804000-89C2-40C8-9697-92D38B17B053}" srcId="{D444A944-37BD-4719-B909-0E6649DE0C79}" destId="{F4025271-ACB5-4306-8EA9-0D1443F05D1D}" srcOrd="2" destOrd="0" parTransId="{6DF15C87-01EC-41CE-A73F-B95C969091D4}" sibTransId="{2ACFE6D8-A1A0-4D43-A928-A2BCE27A7945}"/>
    <dgm:cxn modelId="{3EC4FC0F-C4E6-4706-BE20-D003696B7010}" srcId="{F462F588-9E1D-4B66-885C-F6A2D5030E8F}" destId="{C7CF9529-3330-4723-B3FF-3B8E35FF3471}" srcOrd="3" destOrd="0" parTransId="{46099E41-44A5-482B-BAD5-66225A20AD0D}" sibTransId="{C4E07EE3-C28A-4F0D-AB72-937BA9B3B723}"/>
    <dgm:cxn modelId="{168F5E10-8902-425C-BA05-C44A1AD4DD31}" type="presOf" srcId="{E2F1248B-5AD8-4750-A750-C663CE940364}" destId="{AE00128E-7A3B-46B4-8F69-D271E23F7393}" srcOrd="0" destOrd="2" presId="urn:microsoft.com/office/officeart/2005/8/layout/vList4"/>
    <dgm:cxn modelId="{0DA45116-478D-4A74-9227-DDC4441DEDA8}" srcId="{F49192D3-E40F-4E2E-8AC5-EFDD7BB74EDD}" destId="{E2F1248B-5AD8-4750-A750-C663CE940364}" srcOrd="1" destOrd="0" parTransId="{B548748D-CCFF-44B0-8BAC-BA6E59A34486}" sibTransId="{97B22C09-4579-40A8-B7F2-84D15BEDA162}"/>
    <dgm:cxn modelId="{FC0F8D18-F9CD-4961-B7A0-5B26557A7569}" srcId="{4DB98F7D-9866-4DE6-B567-BB90D98BA68D}" destId="{803482B7-39B2-43F5-B43B-B261886C3BBC}" srcOrd="3" destOrd="0" parTransId="{2D2BBB00-BBA9-4C31-AC77-CD2059A1CA62}" sibTransId="{2EDBB8E8-38B6-4300-BAC7-A0A17420503D}"/>
    <dgm:cxn modelId="{4495D218-AF0F-46E8-85A3-EBF0BB9EED8F}" srcId="{803482B7-39B2-43F5-B43B-B261886C3BBC}" destId="{901B4CF6-D800-4EF8-BF9A-80ECD565A7DA}" srcOrd="2" destOrd="0" parTransId="{163EAD6D-E630-4460-A37A-38A8E4BBE556}" sibTransId="{92F8DC49-CFFD-4672-A6B3-34324606F524}"/>
    <dgm:cxn modelId="{3356EE24-76D7-43A9-BA95-43E612D78AF6}" type="presOf" srcId="{F4025271-ACB5-4306-8EA9-0D1443F05D1D}" destId="{6A01A578-AF9B-4D4D-9F8C-66A6C25F8A68}" srcOrd="1" destOrd="3" presId="urn:microsoft.com/office/officeart/2005/8/layout/vList4"/>
    <dgm:cxn modelId="{E5776C26-F2E8-4AA2-839E-A3FE2A0FC107}" srcId="{4DB98F7D-9866-4DE6-B567-BB90D98BA68D}" destId="{D444A944-37BD-4719-B909-0E6649DE0C79}" srcOrd="0" destOrd="0" parTransId="{23CAAD3D-1644-493D-AB9A-B247709B9420}" sibTransId="{E3DD6422-D280-4E79-A5E2-3D1C58C8516A}"/>
    <dgm:cxn modelId="{43657C27-6DF7-4F76-8124-656F32056C36}" srcId="{4DB98F7D-9866-4DE6-B567-BB90D98BA68D}" destId="{F462F588-9E1D-4B66-885C-F6A2D5030E8F}" srcOrd="2" destOrd="0" parTransId="{F2EB1AB8-23C3-4A53-9DA3-A566B20A6D9A}" sibTransId="{A240C54E-5D1D-4D5C-A450-3264C91D9A53}"/>
    <dgm:cxn modelId="{DF1ABE2E-BFE5-4830-917B-951673B99301}" type="presOf" srcId="{C7CF9529-3330-4723-B3FF-3B8E35FF3471}" destId="{464067AE-0CD4-4944-9088-A4D9D7F73874}" srcOrd="0" destOrd="4" presId="urn:microsoft.com/office/officeart/2005/8/layout/vList4"/>
    <dgm:cxn modelId="{70DD4930-9FCF-4013-B1ED-4659CA328425}" type="presOf" srcId="{199CB8A0-995B-4352-ADC1-600098EF430B}" destId="{5404A651-297C-4531-8EB7-E3C823C9117E}" srcOrd="0" destOrd="2" presId="urn:microsoft.com/office/officeart/2005/8/layout/vList4"/>
    <dgm:cxn modelId="{51D0D736-94E9-4029-9B7A-32BEB08DECC8}" type="presOf" srcId="{74A17C56-962E-44BA-A0A8-296513504705}" destId="{809DA70D-9C66-42C6-A5DA-AD9143D7B271}" srcOrd="1" destOrd="1" presId="urn:microsoft.com/office/officeart/2005/8/layout/vList4"/>
    <dgm:cxn modelId="{D3F45F37-E233-49F6-AB6A-5CA06E8A2ABD}" type="presOf" srcId="{803482B7-39B2-43F5-B43B-B261886C3BBC}" destId="{809DA70D-9C66-42C6-A5DA-AD9143D7B271}" srcOrd="1" destOrd="0" presId="urn:microsoft.com/office/officeart/2005/8/layout/vList4"/>
    <dgm:cxn modelId="{2CD80438-9402-4EDC-B3D0-ECCA4C318733}" type="presOf" srcId="{15506D18-8988-4AF5-8406-6D48794BB803}" destId="{10B4622F-CAA4-4A1D-B86B-21F9441168DA}" srcOrd="1" destOrd="4" presId="urn:microsoft.com/office/officeart/2005/8/layout/vList4"/>
    <dgm:cxn modelId="{A5360838-412B-47AB-B29E-96129C0D112A}" type="presOf" srcId="{E2F1248B-5AD8-4750-A750-C663CE940364}" destId="{10B4622F-CAA4-4A1D-B86B-21F9441168DA}" srcOrd="1" destOrd="2" presId="urn:microsoft.com/office/officeart/2005/8/layout/vList4"/>
    <dgm:cxn modelId="{02627F40-93D0-4160-B495-0949C21E4B15}" type="presOf" srcId="{400FB2A5-47AF-45D4-8BB7-9CA24633D443}" destId="{AE00128E-7A3B-46B4-8F69-D271E23F7393}" srcOrd="0" destOrd="3" presId="urn:microsoft.com/office/officeart/2005/8/layout/vList4"/>
    <dgm:cxn modelId="{F85EAD40-151F-41FD-9B4D-2EF1089EB6EE}" type="presOf" srcId="{A852621A-9E43-478A-A733-A503C6C97D34}" destId="{445D59CC-65CD-4664-B713-1E114FF48B01}" srcOrd="1" destOrd="1" presId="urn:microsoft.com/office/officeart/2005/8/layout/vList4"/>
    <dgm:cxn modelId="{D590745B-C4E8-4F78-BD31-3B37B4E3A92F}" type="presOf" srcId="{400FB2A5-47AF-45D4-8BB7-9CA24633D443}" destId="{10B4622F-CAA4-4A1D-B86B-21F9441168DA}" srcOrd="1" destOrd="3" presId="urn:microsoft.com/office/officeart/2005/8/layout/vList4"/>
    <dgm:cxn modelId="{B85DEE5B-3FAF-4600-B464-B004402ED360}" srcId="{803482B7-39B2-43F5-B43B-B261886C3BBC}" destId="{199CB8A0-995B-4352-ADC1-600098EF430B}" srcOrd="1" destOrd="0" parTransId="{A9CBCBB4-1AEA-4843-8C56-A9606C0EAAAB}" sibTransId="{5D78AB12-6683-4FE0-B72A-C986A986EA83}"/>
    <dgm:cxn modelId="{C86C5C41-B0C7-404D-A8DF-696599F4B32A}" type="presOf" srcId="{199CB8A0-995B-4352-ADC1-600098EF430B}" destId="{809DA70D-9C66-42C6-A5DA-AD9143D7B271}" srcOrd="1" destOrd="2" presId="urn:microsoft.com/office/officeart/2005/8/layout/vList4"/>
    <dgm:cxn modelId="{01D4DC62-A902-40F5-8AB2-FBB653998E7C}" srcId="{D444A944-37BD-4719-B909-0E6649DE0C79}" destId="{466EC810-BB37-44CD-8E0B-48DD39ACFD84}" srcOrd="1" destOrd="0" parTransId="{93C89198-A71A-42CE-86F2-E2A930A20A85}" sibTransId="{DC2CACDD-74A3-410C-9BCA-D428761C8F64}"/>
    <dgm:cxn modelId="{975DC463-4E26-466E-9716-1C020030A9D7}" type="presOf" srcId="{E3AB9964-F724-4B20-8725-7EF582C50FE9}" destId="{445D59CC-65CD-4664-B713-1E114FF48B01}" srcOrd="1" destOrd="2" presId="urn:microsoft.com/office/officeart/2005/8/layout/vList4"/>
    <dgm:cxn modelId="{70988F65-BFF7-400B-A4B1-A77EBF641033}" srcId="{F462F588-9E1D-4B66-885C-F6A2D5030E8F}" destId="{E3AB9964-F724-4B20-8725-7EF582C50FE9}" srcOrd="1" destOrd="0" parTransId="{0561D3CF-1115-420C-8ED6-0B7F0CDEA60C}" sibTransId="{4693436E-6555-4568-8B1A-49A26C0B7315}"/>
    <dgm:cxn modelId="{44109948-CC64-45DA-A008-ED10722C4CE3}" type="presOf" srcId="{2A82CC0E-8B8F-4F07-BA9D-D4DD65C29EAC}" destId="{10B4622F-CAA4-4A1D-B86B-21F9441168DA}" srcOrd="1" destOrd="1" presId="urn:microsoft.com/office/officeart/2005/8/layout/vList4"/>
    <dgm:cxn modelId="{7358B249-8638-41F4-84D7-B42368F63F94}" type="presOf" srcId="{901B4CF6-D800-4EF8-BF9A-80ECD565A7DA}" destId="{5404A651-297C-4531-8EB7-E3C823C9117E}" srcOrd="0" destOrd="3" presId="urn:microsoft.com/office/officeart/2005/8/layout/vList4"/>
    <dgm:cxn modelId="{52170E4D-5329-43ED-8DFB-2D613DFC617B}" srcId="{803482B7-39B2-43F5-B43B-B261886C3BBC}" destId="{74A17C56-962E-44BA-A0A8-296513504705}" srcOrd="0" destOrd="0" parTransId="{52D5FDE8-571A-4C08-99B0-F4885ADBAA10}" sibTransId="{AD09A7A3-F3D2-46FB-A8BA-C4DD0C81F76E}"/>
    <dgm:cxn modelId="{E6962D4E-3323-4CC1-BC4D-7B3CDCAA6B68}" type="presOf" srcId="{F462F588-9E1D-4B66-885C-F6A2D5030E8F}" destId="{445D59CC-65CD-4664-B713-1E114FF48B01}" srcOrd="1" destOrd="0" presId="urn:microsoft.com/office/officeart/2005/8/layout/vList4"/>
    <dgm:cxn modelId="{49D8CD74-BEF7-474A-A2BE-1180E2D3F870}" type="presOf" srcId="{D444A944-37BD-4719-B909-0E6649DE0C79}" destId="{4B365A57-BDB5-48F4-9DD4-B472DD1BDEE0}" srcOrd="0" destOrd="0" presId="urn:microsoft.com/office/officeart/2005/8/layout/vList4"/>
    <dgm:cxn modelId="{04ABEE75-961C-4374-BAB7-6FB5D74A7436}" type="presOf" srcId="{C7CF9529-3330-4723-B3FF-3B8E35FF3471}" destId="{445D59CC-65CD-4664-B713-1E114FF48B01}" srcOrd="1" destOrd="4" presId="urn:microsoft.com/office/officeart/2005/8/layout/vList4"/>
    <dgm:cxn modelId="{9B5C2E79-9C42-4B77-9BF9-814BCE593CE4}" type="presOf" srcId="{49637B91-5069-4894-9BDB-5036171936FD}" destId="{4B365A57-BDB5-48F4-9DD4-B472DD1BDEE0}" srcOrd="0" destOrd="1" presId="urn:microsoft.com/office/officeart/2005/8/layout/vList4"/>
    <dgm:cxn modelId="{A15BD480-0D2A-48F4-B5D5-033EB5E79AF7}" srcId="{F462F588-9E1D-4B66-885C-F6A2D5030E8F}" destId="{A852621A-9E43-478A-A733-A503C6C97D34}" srcOrd="0" destOrd="0" parTransId="{427D0265-1473-4CCB-ACBD-C96A01C0F1AF}" sibTransId="{0DCBA03F-9EBC-4F60-905F-4AE11EFCFECC}"/>
    <dgm:cxn modelId="{97D3CD81-B953-48AA-858D-80E286E3671C}" type="presOf" srcId="{63532CE9-30BB-4A82-A01A-CE5A590D3441}" destId="{6A01A578-AF9B-4D4D-9F8C-66A6C25F8A68}" srcOrd="1" destOrd="4" presId="urn:microsoft.com/office/officeart/2005/8/layout/vList4"/>
    <dgm:cxn modelId="{FEECB68C-40F4-4CEE-86A8-7D2CA536F97D}" type="presOf" srcId="{2A82CC0E-8B8F-4F07-BA9D-D4DD65C29EAC}" destId="{AE00128E-7A3B-46B4-8F69-D271E23F7393}" srcOrd="0" destOrd="1" presId="urn:microsoft.com/office/officeart/2005/8/layout/vList4"/>
    <dgm:cxn modelId="{ABD46990-B6AE-490C-90E1-A61F68ADAAD9}" srcId="{F49192D3-E40F-4E2E-8AC5-EFDD7BB74EDD}" destId="{15506D18-8988-4AF5-8406-6D48794BB803}" srcOrd="3" destOrd="0" parTransId="{20FD9859-38BF-4636-942B-AC918F7EE8FA}" sibTransId="{42501BBA-6638-461A-84D9-836C7DB522E0}"/>
    <dgm:cxn modelId="{CD683D92-2140-460C-A7D4-AD3E48FF83D3}" type="presOf" srcId="{F49192D3-E40F-4E2E-8AC5-EFDD7BB74EDD}" destId="{10B4622F-CAA4-4A1D-B86B-21F9441168DA}" srcOrd="1" destOrd="0" presId="urn:microsoft.com/office/officeart/2005/8/layout/vList4"/>
    <dgm:cxn modelId="{59678196-DB11-4E59-85F2-530687B95181}" type="presOf" srcId="{466EC810-BB37-44CD-8E0B-48DD39ACFD84}" destId="{6A01A578-AF9B-4D4D-9F8C-66A6C25F8A68}" srcOrd="1" destOrd="2" presId="urn:microsoft.com/office/officeart/2005/8/layout/vList4"/>
    <dgm:cxn modelId="{06ABBA99-3290-46CA-8D2F-AD66B7721F67}" type="presOf" srcId="{803482B7-39B2-43F5-B43B-B261886C3BBC}" destId="{5404A651-297C-4531-8EB7-E3C823C9117E}" srcOrd="0" destOrd="0" presId="urn:microsoft.com/office/officeart/2005/8/layout/vList4"/>
    <dgm:cxn modelId="{894C8D9E-0E26-44B6-B7B8-FD812C67A8C4}" type="presOf" srcId="{74A17C56-962E-44BA-A0A8-296513504705}" destId="{5404A651-297C-4531-8EB7-E3C823C9117E}" srcOrd="0" destOrd="1" presId="urn:microsoft.com/office/officeart/2005/8/layout/vList4"/>
    <dgm:cxn modelId="{FC0028A0-0350-46DD-B4D7-95D338042BE8}" type="presOf" srcId="{15506D18-8988-4AF5-8406-6D48794BB803}" destId="{AE00128E-7A3B-46B4-8F69-D271E23F7393}" srcOrd="0" destOrd="4" presId="urn:microsoft.com/office/officeart/2005/8/layout/vList4"/>
    <dgm:cxn modelId="{ED302DA1-7A2D-4D65-85DD-98E5489322C0}" type="presOf" srcId="{F4025271-ACB5-4306-8EA9-0D1443F05D1D}" destId="{4B365A57-BDB5-48F4-9DD4-B472DD1BDEE0}" srcOrd="0" destOrd="3" presId="urn:microsoft.com/office/officeart/2005/8/layout/vList4"/>
    <dgm:cxn modelId="{5BF3E1A4-C515-4311-8786-114E80112B30}" type="presOf" srcId="{49637B91-5069-4894-9BDB-5036171936FD}" destId="{6A01A578-AF9B-4D4D-9F8C-66A6C25F8A68}" srcOrd="1" destOrd="1" presId="urn:microsoft.com/office/officeart/2005/8/layout/vList4"/>
    <dgm:cxn modelId="{5FEF0CAE-DF41-40C9-91B0-1174DA4EC195}" type="presOf" srcId="{A852621A-9E43-478A-A733-A503C6C97D34}" destId="{464067AE-0CD4-4944-9088-A4D9D7F73874}" srcOrd="0" destOrd="1" presId="urn:microsoft.com/office/officeart/2005/8/layout/vList4"/>
    <dgm:cxn modelId="{D2FF18B0-3B75-4E71-8875-4EA2323F3E69}" type="presOf" srcId="{F49192D3-E40F-4E2E-8AC5-EFDD7BB74EDD}" destId="{AE00128E-7A3B-46B4-8F69-D271E23F7393}" srcOrd="0" destOrd="0" presId="urn:microsoft.com/office/officeart/2005/8/layout/vList4"/>
    <dgm:cxn modelId="{DA43B2B0-5440-48F1-9072-A5B6C5EBA523}" type="presOf" srcId="{4DB98F7D-9866-4DE6-B567-BB90D98BA68D}" destId="{8E47DE87-BA86-47B0-AA06-ADF15F17F6EA}" srcOrd="0" destOrd="0" presId="urn:microsoft.com/office/officeart/2005/8/layout/vList4"/>
    <dgm:cxn modelId="{0BE276C1-77E5-40E1-A61F-DB92CA82C2C7}" srcId="{D444A944-37BD-4719-B909-0E6649DE0C79}" destId="{49637B91-5069-4894-9BDB-5036171936FD}" srcOrd="0" destOrd="0" parTransId="{23244F0B-BF34-4B8D-B468-E853084823A9}" sibTransId="{D97B114E-A5D3-4A53-80B7-6EE23AAD801D}"/>
    <dgm:cxn modelId="{C94A71CC-D3B5-4EAA-A806-DA16996293BC}" type="presOf" srcId="{F681B83D-89F1-49CA-B2E0-925D40BAB920}" destId="{445D59CC-65CD-4664-B713-1E114FF48B01}" srcOrd="1" destOrd="3" presId="urn:microsoft.com/office/officeart/2005/8/layout/vList4"/>
    <dgm:cxn modelId="{7CC2E2D1-9B71-4B0D-90BD-01232AB82674}" type="presOf" srcId="{466EC810-BB37-44CD-8E0B-48DD39ACFD84}" destId="{4B365A57-BDB5-48F4-9DD4-B472DD1BDEE0}" srcOrd="0" destOrd="2" presId="urn:microsoft.com/office/officeart/2005/8/layout/vList4"/>
    <dgm:cxn modelId="{9D9015D3-5FDA-40F8-A578-D40B6F506F0A}" srcId="{F49192D3-E40F-4E2E-8AC5-EFDD7BB74EDD}" destId="{400FB2A5-47AF-45D4-8BB7-9CA24633D443}" srcOrd="2" destOrd="0" parTransId="{32CF5A2E-7F98-466A-B1BB-331028299292}" sibTransId="{1D872008-3D35-4212-8486-90FBD69BFE3D}"/>
    <dgm:cxn modelId="{C7E565D4-9B2D-4AB8-AE7E-9945D356DD32}" srcId="{F462F588-9E1D-4B66-885C-F6A2D5030E8F}" destId="{F681B83D-89F1-49CA-B2E0-925D40BAB920}" srcOrd="2" destOrd="0" parTransId="{AB0FDAB1-3066-477D-BC0F-CC4996BC6576}" sibTransId="{81A9274C-F4BC-42E6-8422-D23CA2444410}"/>
    <dgm:cxn modelId="{6CAB81D7-AE0E-40A6-9445-475513AAEA86}" srcId="{D444A944-37BD-4719-B909-0E6649DE0C79}" destId="{63532CE9-30BB-4A82-A01A-CE5A590D3441}" srcOrd="3" destOrd="0" parTransId="{E466262D-15CA-4029-9D6B-11840BF3CE2D}" sibTransId="{EBB1BBB4-342A-4CEC-A9AF-68D8DD66A29B}"/>
    <dgm:cxn modelId="{641FA8DE-9F76-4F71-B9A3-71912CF59621}" type="presOf" srcId="{D444A944-37BD-4719-B909-0E6649DE0C79}" destId="{6A01A578-AF9B-4D4D-9F8C-66A6C25F8A68}" srcOrd="1" destOrd="0" presId="urn:microsoft.com/office/officeart/2005/8/layout/vList4"/>
    <dgm:cxn modelId="{06BF08E2-4CCF-49DD-8383-58F1CE1023E4}" type="presOf" srcId="{E3AB9964-F724-4B20-8725-7EF582C50FE9}" destId="{464067AE-0CD4-4944-9088-A4D9D7F73874}" srcOrd="0" destOrd="2" presId="urn:microsoft.com/office/officeart/2005/8/layout/vList4"/>
    <dgm:cxn modelId="{D88F41E4-5FAF-4BD9-B87F-65D1312CDC59}" type="presOf" srcId="{F681B83D-89F1-49CA-B2E0-925D40BAB920}" destId="{464067AE-0CD4-4944-9088-A4D9D7F73874}" srcOrd="0" destOrd="3" presId="urn:microsoft.com/office/officeart/2005/8/layout/vList4"/>
    <dgm:cxn modelId="{D3CF68EC-1271-4CB0-B772-E4E686E0A6AA}" type="presOf" srcId="{F462F588-9E1D-4B66-885C-F6A2D5030E8F}" destId="{464067AE-0CD4-4944-9088-A4D9D7F73874}" srcOrd="0" destOrd="0" presId="urn:microsoft.com/office/officeart/2005/8/layout/vList4"/>
    <dgm:cxn modelId="{93B592F3-02D5-4DC0-82A4-C9AA0E899983}" type="presOf" srcId="{63532CE9-30BB-4A82-A01A-CE5A590D3441}" destId="{4B365A57-BDB5-48F4-9DD4-B472DD1BDEE0}" srcOrd="0" destOrd="4" presId="urn:microsoft.com/office/officeart/2005/8/layout/vList4"/>
    <dgm:cxn modelId="{3AEDEAF9-2A7A-4954-99B7-CC5F2C6F5F1F}" srcId="{F49192D3-E40F-4E2E-8AC5-EFDD7BB74EDD}" destId="{2A82CC0E-8B8F-4F07-BA9D-D4DD65C29EAC}" srcOrd="0" destOrd="0" parTransId="{B56AEB31-86A2-4F0F-A65B-41690EC366AC}" sibTransId="{752658E3-8830-414A-929C-1A3CA19564D2}"/>
    <dgm:cxn modelId="{82AB21FB-90AF-4889-87F5-F25E79C5028F}" srcId="{4DB98F7D-9866-4DE6-B567-BB90D98BA68D}" destId="{F49192D3-E40F-4E2E-8AC5-EFDD7BB74EDD}" srcOrd="1" destOrd="0" parTransId="{0D46C224-EB1A-44A1-AD99-DC06759243ED}" sibTransId="{4FAC4AE5-657A-4526-994B-34BFDF3E5921}"/>
    <dgm:cxn modelId="{82068BFC-5022-49EC-890C-121E5865DB6C}" type="presOf" srcId="{901B4CF6-D800-4EF8-BF9A-80ECD565A7DA}" destId="{809DA70D-9C66-42C6-A5DA-AD9143D7B271}" srcOrd="1" destOrd="3" presId="urn:microsoft.com/office/officeart/2005/8/layout/vList4"/>
    <dgm:cxn modelId="{FB42727E-1F6C-4A4E-A1AB-BA3E26888EA5}" type="presParOf" srcId="{8E47DE87-BA86-47B0-AA06-ADF15F17F6EA}" destId="{E306B32D-3457-49E5-87B1-7DD81E8A30F9}" srcOrd="0" destOrd="0" presId="urn:microsoft.com/office/officeart/2005/8/layout/vList4"/>
    <dgm:cxn modelId="{B27DEB01-5727-4CFD-959C-B72A0B40BEA1}" type="presParOf" srcId="{E306B32D-3457-49E5-87B1-7DD81E8A30F9}" destId="{4B365A57-BDB5-48F4-9DD4-B472DD1BDEE0}" srcOrd="0" destOrd="0" presId="urn:microsoft.com/office/officeart/2005/8/layout/vList4"/>
    <dgm:cxn modelId="{85F7F46D-2C0E-4541-80D1-B8B71982DEAA}" type="presParOf" srcId="{E306B32D-3457-49E5-87B1-7DD81E8A30F9}" destId="{DD697D34-C6FB-4107-8AB1-9F68B2DB53AC}" srcOrd="1" destOrd="0" presId="urn:microsoft.com/office/officeart/2005/8/layout/vList4"/>
    <dgm:cxn modelId="{5A219A06-2DC9-4AEC-8824-5DD4B5DB64DE}" type="presParOf" srcId="{E306B32D-3457-49E5-87B1-7DD81E8A30F9}" destId="{6A01A578-AF9B-4D4D-9F8C-66A6C25F8A68}" srcOrd="2" destOrd="0" presId="urn:microsoft.com/office/officeart/2005/8/layout/vList4"/>
    <dgm:cxn modelId="{E11E980C-C500-4ECC-AEF8-CEAEE979018F}" type="presParOf" srcId="{8E47DE87-BA86-47B0-AA06-ADF15F17F6EA}" destId="{DF8882D0-B5EE-43D9-9D6E-645F88732C7E}" srcOrd="1" destOrd="0" presId="urn:microsoft.com/office/officeart/2005/8/layout/vList4"/>
    <dgm:cxn modelId="{27BF2FF2-E883-40B6-90CD-B7C73DBBDFB8}" type="presParOf" srcId="{8E47DE87-BA86-47B0-AA06-ADF15F17F6EA}" destId="{09A86ECF-A309-4D71-8C36-FAD1C9289800}" srcOrd="2" destOrd="0" presId="urn:microsoft.com/office/officeart/2005/8/layout/vList4"/>
    <dgm:cxn modelId="{8DBF51C8-8AED-47E1-B947-47CDD26BE83D}" type="presParOf" srcId="{09A86ECF-A309-4D71-8C36-FAD1C9289800}" destId="{AE00128E-7A3B-46B4-8F69-D271E23F7393}" srcOrd="0" destOrd="0" presId="urn:microsoft.com/office/officeart/2005/8/layout/vList4"/>
    <dgm:cxn modelId="{F57558F2-AD2A-449E-9BBA-B8BE48C9B90E}" type="presParOf" srcId="{09A86ECF-A309-4D71-8C36-FAD1C9289800}" destId="{AFC93CD6-268F-4F54-8D4F-7F05383FB552}" srcOrd="1" destOrd="0" presId="urn:microsoft.com/office/officeart/2005/8/layout/vList4"/>
    <dgm:cxn modelId="{C896F38D-3674-4B42-9EEB-8E334ECE4948}" type="presParOf" srcId="{09A86ECF-A309-4D71-8C36-FAD1C9289800}" destId="{10B4622F-CAA4-4A1D-B86B-21F9441168DA}" srcOrd="2" destOrd="0" presId="urn:microsoft.com/office/officeart/2005/8/layout/vList4"/>
    <dgm:cxn modelId="{268A42A8-A626-471D-A44D-100A8D3A3765}" type="presParOf" srcId="{8E47DE87-BA86-47B0-AA06-ADF15F17F6EA}" destId="{0A17C832-1034-4783-8804-28AF9EDF959D}" srcOrd="3" destOrd="0" presId="urn:microsoft.com/office/officeart/2005/8/layout/vList4"/>
    <dgm:cxn modelId="{185B5D5B-9FC1-49CF-A597-80F4A66412CD}" type="presParOf" srcId="{8E47DE87-BA86-47B0-AA06-ADF15F17F6EA}" destId="{705FFA6C-DEDA-49A0-9E16-0245F07FD4DE}" srcOrd="4" destOrd="0" presId="urn:microsoft.com/office/officeart/2005/8/layout/vList4"/>
    <dgm:cxn modelId="{3D150F22-4086-4B3A-9A18-24D82C68F483}" type="presParOf" srcId="{705FFA6C-DEDA-49A0-9E16-0245F07FD4DE}" destId="{464067AE-0CD4-4944-9088-A4D9D7F73874}" srcOrd="0" destOrd="0" presId="urn:microsoft.com/office/officeart/2005/8/layout/vList4"/>
    <dgm:cxn modelId="{9F296DAE-2E4D-4B85-BED7-93963A775F01}" type="presParOf" srcId="{705FFA6C-DEDA-49A0-9E16-0245F07FD4DE}" destId="{16D2086C-2E28-4F42-95BC-159CC37E4BE8}" srcOrd="1" destOrd="0" presId="urn:microsoft.com/office/officeart/2005/8/layout/vList4"/>
    <dgm:cxn modelId="{50D89688-B532-4F94-97CC-A465A0EB5078}" type="presParOf" srcId="{705FFA6C-DEDA-49A0-9E16-0245F07FD4DE}" destId="{445D59CC-65CD-4664-B713-1E114FF48B01}" srcOrd="2" destOrd="0" presId="urn:microsoft.com/office/officeart/2005/8/layout/vList4"/>
    <dgm:cxn modelId="{BB9AAEFA-10AD-4DDF-BF6A-39C109ADC805}" type="presParOf" srcId="{8E47DE87-BA86-47B0-AA06-ADF15F17F6EA}" destId="{4CADD6AE-961C-436D-B550-89F656B31021}" srcOrd="5" destOrd="0" presId="urn:microsoft.com/office/officeart/2005/8/layout/vList4"/>
    <dgm:cxn modelId="{2275DBE7-D106-4309-AD32-2252793EC9A1}" type="presParOf" srcId="{8E47DE87-BA86-47B0-AA06-ADF15F17F6EA}" destId="{F7C1C6B3-B1AF-4630-A565-A4D4A8B4A295}" srcOrd="6" destOrd="0" presId="urn:microsoft.com/office/officeart/2005/8/layout/vList4"/>
    <dgm:cxn modelId="{0FFEA1A7-CA5A-4EA6-A116-4AA735C5F3B4}" type="presParOf" srcId="{F7C1C6B3-B1AF-4630-A565-A4D4A8B4A295}" destId="{5404A651-297C-4531-8EB7-E3C823C9117E}" srcOrd="0" destOrd="0" presId="urn:microsoft.com/office/officeart/2005/8/layout/vList4"/>
    <dgm:cxn modelId="{2B7F5D4A-D7FE-4431-AB0D-533D0D8767C4}" type="presParOf" srcId="{F7C1C6B3-B1AF-4630-A565-A4D4A8B4A295}" destId="{3EDB7512-F4CB-4513-B520-943D0935F2A2}" srcOrd="1" destOrd="0" presId="urn:microsoft.com/office/officeart/2005/8/layout/vList4"/>
    <dgm:cxn modelId="{DF8BB59A-180E-43C0-8A18-D163FD68D448}" type="presParOf" srcId="{F7C1C6B3-B1AF-4630-A565-A4D4A8B4A295}" destId="{809DA70D-9C66-42C6-A5DA-AD9143D7B271}"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B98F7D-9866-4DE6-B567-BB90D98BA68D}" type="doc">
      <dgm:prSet loTypeId="urn:microsoft.com/office/officeart/2005/8/layout/vList4" loCatId="list" qsTypeId="urn:microsoft.com/office/officeart/2005/8/quickstyle/simple1" qsCatId="simple" csTypeId="urn:microsoft.com/office/officeart/2005/8/colors/accent5_3" csCatId="accent5" phldr="1"/>
      <dgm:spPr/>
      <dgm:t>
        <a:bodyPr/>
        <a:lstStyle/>
        <a:p>
          <a:endParaRPr lang="de-DE"/>
        </a:p>
      </dgm:t>
    </dgm:pt>
    <dgm:pt modelId="{D444A944-37BD-4719-B909-0E6649DE0C79}">
      <dgm:prSet phldrT="[Text]" custT="1"/>
      <dgm:spPr>
        <a:solidFill>
          <a:srgbClr val="FFFFFF"/>
        </a:solidFill>
      </dgm:spPr>
      <dgm:t>
        <a:bodyPr/>
        <a:lstStyle/>
        <a:p>
          <a:pPr>
            <a:spcAft>
              <a:spcPts val="0"/>
            </a:spcAft>
          </a:pPr>
          <a:r>
            <a:rPr lang="de-DE" sz="1800" b="1" dirty="0">
              <a:solidFill>
                <a:schemeClr val="tx1"/>
              </a:solidFill>
            </a:rPr>
            <a:t>Ziele</a:t>
          </a:r>
        </a:p>
      </dgm:t>
    </dgm:pt>
    <dgm:pt modelId="{23CAAD3D-1644-493D-AB9A-B247709B9420}" type="parTrans" cxnId="{E5776C26-F2E8-4AA2-839E-A3FE2A0FC107}">
      <dgm:prSet/>
      <dgm:spPr/>
      <dgm:t>
        <a:bodyPr/>
        <a:lstStyle/>
        <a:p>
          <a:endParaRPr lang="de-DE"/>
        </a:p>
      </dgm:t>
    </dgm:pt>
    <dgm:pt modelId="{E3DD6422-D280-4E79-A5E2-3D1C58C8516A}" type="sibTrans" cxnId="{E5776C26-F2E8-4AA2-839E-A3FE2A0FC107}">
      <dgm:prSet/>
      <dgm:spPr/>
      <dgm:t>
        <a:bodyPr/>
        <a:lstStyle/>
        <a:p>
          <a:endParaRPr lang="de-DE"/>
        </a:p>
      </dgm:t>
    </dgm:pt>
    <dgm:pt modelId="{F49192D3-E40F-4E2E-8AC5-EFDD7BB74EDD}">
      <dgm:prSet phldrT="[Text]" custT="1"/>
      <dgm:spPr>
        <a:solidFill>
          <a:srgbClr val="FFFFFF"/>
        </a:solidFill>
      </dgm:spPr>
      <dgm:t>
        <a:bodyPr/>
        <a:lstStyle/>
        <a:p>
          <a:pPr>
            <a:spcAft>
              <a:spcPts val="0"/>
            </a:spcAft>
          </a:pPr>
          <a:r>
            <a:rPr lang="de-DE" sz="1800" b="1" dirty="0">
              <a:solidFill>
                <a:schemeClr val="tx1"/>
              </a:solidFill>
            </a:rPr>
            <a:t>Unterricht</a:t>
          </a:r>
        </a:p>
      </dgm:t>
    </dgm:pt>
    <dgm:pt modelId="{0D46C224-EB1A-44A1-AD99-DC06759243ED}" type="parTrans" cxnId="{82AB21FB-90AF-4889-87F5-F25E79C5028F}">
      <dgm:prSet/>
      <dgm:spPr/>
      <dgm:t>
        <a:bodyPr/>
        <a:lstStyle/>
        <a:p>
          <a:endParaRPr lang="de-DE"/>
        </a:p>
      </dgm:t>
    </dgm:pt>
    <dgm:pt modelId="{4FAC4AE5-657A-4526-994B-34BFDF3E5921}" type="sibTrans" cxnId="{82AB21FB-90AF-4889-87F5-F25E79C5028F}">
      <dgm:prSet/>
      <dgm:spPr/>
      <dgm:t>
        <a:bodyPr/>
        <a:lstStyle/>
        <a:p>
          <a:endParaRPr lang="de-DE"/>
        </a:p>
      </dgm:t>
    </dgm:pt>
    <dgm:pt modelId="{2A82CC0E-8B8F-4F07-BA9D-D4DD65C29EAC}">
      <dgm:prSet phldrT="[Text]" custT="1"/>
      <dgm:spPr>
        <a:solidFill>
          <a:srgbClr val="FFFFFF"/>
        </a:solidFill>
      </dgm:spPr>
      <dgm:t>
        <a:bodyPr/>
        <a:lstStyle/>
        <a:p>
          <a:pPr>
            <a:spcAft>
              <a:spcPct val="15000"/>
            </a:spcAft>
          </a:pPr>
          <a:r>
            <a:rPr lang="de-DE" sz="1500" dirty="0">
              <a:solidFill>
                <a:schemeClr val="tx1"/>
              </a:solidFill>
            </a:rPr>
            <a:t>Teilnahme am Regelunterricht in allen Fächern</a:t>
          </a:r>
        </a:p>
      </dgm:t>
    </dgm:pt>
    <dgm:pt modelId="{B56AEB31-86A2-4F0F-A65B-41690EC366AC}" type="parTrans" cxnId="{3AEDEAF9-2A7A-4954-99B7-CC5F2C6F5F1F}">
      <dgm:prSet/>
      <dgm:spPr/>
      <dgm:t>
        <a:bodyPr/>
        <a:lstStyle/>
        <a:p>
          <a:endParaRPr lang="de-DE"/>
        </a:p>
      </dgm:t>
    </dgm:pt>
    <dgm:pt modelId="{752658E3-8830-414A-929C-1A3CA19564D2}" type="sibTrans" cxnId="{3AEDEAF9-2A7A-4954-99B7-CC5F2C6F5F1F}">
      <dgm:prSet/>
      <dgm:spPr/>
      <dgm:t>
        <a:bodyPr/>
        <a:lstStyle/>
        <a:p>
          <a:endParaRPr lang="de-DE"/>
        </a:p>
      </dgm:t>
    </dgm:pt>
    <dgm:pt modelId="{F462F588-9E1D-4B66-885C-F6A2D5030E8F}">
      <dgm:prSet phldrT="[Text]" custT="1"/>
      <dgm:spPr>
        <a:solidFill>
          <a:srgbClr val="FFFFFF"/>
        </a:solidFill>
      </dgm:spPr>
      <dgm:t>
        <a:bodyPr/>
        <a:lstStyle/>
        <a:p>
          <a:pPr marL="0">
            <a:spcAft>
              <a:spcPct val="35000"/>
            </a:spcAft>
          </a:pPr>
          <a:r>
            <a:rPr lang="de-DE" sz="1800" b="1" dirty="0">
              <a:solidFill>
                <a:schemeClr val="tx1"/>
              </a:solidFill>
            </a:rPr>
            <a:t>Verweildauer</a:t>
          </a:r>
        </a:p>
      </dgm:t>
    </dgm:pt>
    <dgm:pt modelId="{F2EB1AB8-23C3-4A53-9DA3-A566B20A6D9A}" type="parTrans" cxnId="{43657C27-6DF7-4F76-8124-656F32056C36}">
      <dgm:prSet/>
      <dgm:spPr/>
      <dgm:t>
        <a:bodyPr/>
        <a:lstStyle/>
        <a:p>
          <a:endParaRPr lang="de-DE"/>
        </a:p>
      </dgm:t>
    </dgm:pt>
    <dgm:pt modelId="{A240C54E-5D1D-4D5C-A450-3264C91D9A53}" type="sibTrans" cxnId="{43657C27-6DF7-4F76-8124-656F32056C36}">
      <dgm:prSet/>
      <dgm:spPr/>
      <dgm:t>
        <a:bodyPr/>
        <a:lstStyle/>
        <a:p>
          <a:endParaRPr lang="de-DE"/>
        </a:p>
      </dgm:t>
    </dgm:pt>
    <dgm:pt modelId="{353A4132-3E61-49F2-9BB1-74858CAC29E0}">
      <dgm:prSet custT="1"/>
      <dgm:spPr>
        <a:solidFill>
          <a:srgbClr val="FFFFFF"/>
        </a:solidFill>
      </dgm:spPr>
      <dgm:t>
        <a:bodyPr/>
        <a:lstStyle/>
        <a:p>
          <a:pPr>
            <a:spcAft>
              <a:spcPct val="15000"/>
            </a:spcAft>
          </a:pPr>
          <a:r>
            <a:rPr lang="de-DE" sz="1500" dirty="0">
              <a:solidFill>
                <a:schemeClr val="tx1"/>
              </a:solidFill>
            </a:rPr>
            <a:t>zwei bis sechs Stunden DaZ-Unterricht pro Woche zusätzlich</a:t>
          </a:r>
        </a:p>
      </dgm:t>
    </dgm:pt>
    <dgm:pt modelId="{5A5D55D3-A2A4-4292-A7A8-4B8096E5B99F}" type="parTrans" cxnId="{7EF2614E-C6AB-4A6D-8BB7-8484DDE056A0}">
      <dgm:prSet/>
      <dgm:spPr/>
      <dgm:t>
        <a:bodyPr/>
        <a:lstStyle/>
        <a:p>
          <a:endParaRPr lang="de-DE"/>
        </a:p>
      </dgm:t>
    </dgm:pt>
    <dgm:pt modelId="{1339A123-FD3B-4AC0-9E34-CA281378A4DA}" type="sibTrans" cxnId="{7EF2614E-C6AB-4A6D-8BB7-8484DDE056A0}">
      <dgm:prSet/>
      <dgm:spPr/>
      <dgm:t>
        <a:bodyPr/>
        <a:lstStyle/>
        <a:p>
          <a:endParaRPr lang="de-DE"/>
        </a:p>
      </dgm:t>
    </dgm:pt>
    <dgm:pt modelId="{26B52F3C-22FB-4457-A2DD-1E714CAED328}">
      <dgm:prSet custT="1"/>
      <dgm:spPr>
        <a:solidFill>
          <a:srgbClr val="FFFFFF"/>
        </a:solidFill>
      </dgm:spPr>
      <dgm:t>
        <a:bodyPr/>
        <a:lstStyle/>
        <a:p>
          <a:pPr>
            <a:spcAft>
              <a:spcPct val="15000"/>
            </a:spcAft>
          </a:pPr>
          <a:r>
            <a:rPr lang="de-DE" sz="1500" dirty="0">
              <a:solidFill>
                <a:schemeClr val="tx1"/>
              </a:solidFill>
            </a:rPr>
            <a:t>kann jahrgangs- oder schulübergreifend organisiert sein</a:t>
          </a:r>
        </a:p>
      </dgm:t>
    </dgm:pt>
    <dgm:pt modelId="{6A47FC95-8DAC-4AF1-98E6-3796677776BD}" type="parTrans" cxnId="{E4D95536-83D8-4EE8-A574-E9B8440E0602}">
      <dgm:prSet/>
      <dgm:spPr/>
      <dgm:t>
        <a:bodyPr/>
        <a:lstStyle/>
        <a:p>
          <a:endParaRPr lang="de-DE"/>
        </a:p>
      </dgm:t>
    </dgm:pt>
    <dgm:pt modelId="{072E35C1-DCF8-4411-9100-2AFEA4D2B7A6}" type="sibTrans" cxnId="{E4D95536-83D8-4EE8-A574-E9B8440E0602}">
      <dgm:prSet/>
      <dgm:spPr/>
      <dgm:t>
        <a:bodyPr/>
        <a:lstStyle/>
        <a:p>
          <a:endParaRPr lang="de-DE"/>
        </a:p>
      </dgm:t>
    </dgm:pt>
    <dgm:pt modelId="{E8D6F8AA-77F7-4FF8-B325-813F9587CB3F}">
      <dgm:prSet custT="1"/>
      <dgm:spPr>
        <a:solidFill>
          <a:srgbClr val="FFFFFF"/>
        </a:solidFill>
      </dgm:spPr>
      <dgm:t>
        <a:bodyPr/>
        <a:lstStyle/>
        <a:p>
          <a:pPr>
            <a:spcAft>
              <a:spcPct val="15000"/>
            </a:spcAft>
          </a:pPr>
          <a:r>
            <a:rPr lang="de-DE" sz="1500" dirty="0">
              <a:solidFill>
                <a:schemeClr val="tx1"/>
              </a:solidFill>
            </a:rPr>
            <a:t>in Ausnahmefällen während des Unterrichts, wenn </a:t>
          </a:r>
          <a:r>
            <a:rPr lang="de-DE" sz="1500" dirty="0" err="1">
              <a:solidFill>
                <a:schemeClr val="tx1"/>
              </a:solidFill>
            </a:rPr>
            <a:t>SuS</a:t>
          </a:r>
          <a:r>
            <a:rPr lang="de-DE" sz="1500" dirty="0">
              <a:solidFill>
                <a:schemeClr val="tx1"/>
              </a:solidFill>
            </a:rPr>
            <a:t> bei Leistungsnachweisen nicht benachteiligt sind </a:t>
          </a:r>
        </a:p>
      </dgm:t>
    </dgm:pt>
    <dgm:pt modelId="{46922F49-F054-4DB4-A3EE-5B8F961AC2CA}" type="parTrans" cxnId="{2B9EF9CA-DCD6-42C5-BBAD-9D5C795348B1}">
      <dgm:prSet/>
      <dgm:spPr/>
      <dgm:t>
        <a:bodyPr/>
        <a:lstStyle/>
        <a:p>
          <a:endParaRPr lang="de-DE"/>
        </a:p>
      </dgm:t>
    </dgm:pt>
    <dgm:pt modelId="{1EB018E0-FB5A-4572-97E5-E579B7845DFB}" type="sibTrans" cxnId="{2B9EF9CA-DCD6-42C5-BBAD-9D5C795348B1}">
      <dgm:prSet/>
      <dgm:spPr/>
      <dgm:t>
        <a:bodyPr/>
        <a:lstStyle/>
        <a:p>
          <a:endParaRPr lang="de-DE"/>
        </a:p>
      </dgm:t>
    </dgm:pt>
    <dgm:pt modelId="{C18F52D6-40E9-4123-AA37-A28B9C4FEECB}">
      <dgm:prSet phldrT="[Text]" custT="1"/>
      <dgm:spPr>
        <a:solidFill>
          <a:srgbClr val="FFFFFF"/>
        </a:solidFill>
      </dgm:spPr>
      <dgm:t>
        <a:bodyPr/>
        <a:lstStyle/>
        <a:p>
          <a:pPr>
            <a:spcAft>
              <a:spcPct val="15000"/>
            </a:spcAft>
          </a:pPr>
          <a:r>
            <a:rPr lang="de-DE" sz="1500" dirty="0">
              <a:solidFill>
                <a:schemeClr val="tx1"/>
              </a:solidFill>
            </a:rPr>
            <a:t>Fortsetzung des Aufbaus der Kompetenzen in den Bereichen Textproduktion und Lesen</a:t>
          </a:r>
        </a:p>
      </dgm:t>
    </dgm:pt>
    <dgm:pt modelId="{AF67B5BD-C913-4B54-B351-4F4A9E2AF455}" type="parTrans" cxnId="{A4820E5C-F190-47CB-814B-7971F05D4B5C}">
      <dgm:prSet/>
      <dgm:spPr/>
      <dgm:t>
        <a:bodyPr/>
        <a:lstStyle/>
        <a:p>
          <a:endParaRPr lang="de-DE"/>
        </a:p>
      </dgm:t>
    </dgm:pt>
    <dgm:pt modelId="{AEB84556-CD7D-4F68-99F6-8CA625695736}" type="sibTrans" cxnId="{A4820E5C-F190-47CB-814B-7971F05D4B5C}">
      <dgm:prSet/>
      <dgm:spPr/>
      <dgm:t>
        <a:bodyPr/>
        <a:lstStyle/>
        <a:p>
          <a:endParaRPr lang="de-DE"/>
        </a:p>
      </dgm:t>
    </dgm:pt>
    <dgm:pt modelId="{87783BF6-8A1D-4E1E-A3A3-8C906DD0D414}">
      <dgm:prSet phldrT="[Text]" custT="1"/>
      <dgm:spPr>
        <a:solidFill>
          <a:srgbClr val="FFFFFF"/>
        </a:solidFill>
      </dgm:spPr>
      <dgm:t>
        <a:bodyPr/>
        <a:lstStyle/>
        <a:p>
          <a:pPr>
            <a:spcAft>
              <a:spcPct val="15000"/>
            </a:spcAft>
          </a:pPr>
          <a:r>
            <a:rPr lang="de-DE" sz="1500" dirty="0">
              <a:solidFill>
                <a:schemeClr val="tx1"/>
              </a:solidFill>
            </a:rPr>
            <a:t>Erweiterung von Wortschatz, Grammatik und Orthographie</a:t>
          </a:r>
        </a:p>
      </dgm:t>
    </dgm:pt>
    <dgm:pt modelId="{0C83B941-F3F9-45EF-B5E3-84B0A2F7D83E}" type="parTrans" cxnId="{A5A02442-E94B-4879-BA04-DEE74680C071}">
      <dgm:prSet/>
      <dgm:spPr/>
      <dgm:t>
        <a:bodyPr/>
        <a:lstStyle/>
        <a:p>
          <a:endParaRPr lang="de-DE"/>
        </a:p>
      </dgm:t>
    </dgm:pt>
    <dgm:pt modelId="{CE7E7435-D90A-466A-80F6-A66D78ACD79E}" type="sibTrans" cxnId="{A5A02442-E94B-4879-BA04-DEE74680C071}">
      <dgm:prSet/>
      <dgm:spPr/>
      <dgm:t>
        <a:bodyPr/>
        <a:lstStyle/>
        <a:p>
          <a:endParaRPr lang="de-DE"/>
        </a:p>
      </dgm:t>
    </dgm:pt>
    <dgm:pt modelId="{6B6093C8-7C32-4F50-A9E8-A9083C3688B9}">
      <dgm:prSet phldrT="[Text]" custT="1"/>
      <dgm:spPr>
        <a:solidFill>
          <a:srgbClr val="FFFFFF"/>
        </a:solidFill>
      </dgm:spPr>
      <dgm:t>
        <a:bodyPr/>
        <a:lstStyle/>
        <a:p>
          <a:pPr>
            <a:spcAft>
              <a:spcPct val="15000"/>
            </a:spcAft>
          </a:pPr>
          <a:r>
            <a:rPr lang="de-DE" sz="1500" dirty="0">
              <a:solidFill>
                <a:schemeClr val="tx1"/>
              </a:solidFill>
            </a:rPr>
            <a:t>Vermittlung von Fachsprachen</a:t>
          </a:r>
        </a:p>
      </dgm:t>
    </dgm:pt>
    <dgm:pt modelId="{B4879EDB-25D8-4FE6-8EC0-456655EEA05A}" type="parTrans" cxnId="{2D666FF9-29E7-464D-B96D-5F952F60D7C3}">
      <dgm:prSet/>
      <dgm:spPr/>
      <dgm:t>
        <a:bodyPr/>
        <a:lstStyle/>
        <a:p>
          <a:endParaRPr lang="de-DE"/>
        </a:p>
      </dgm:t>
    </dgm:pt>
    <dgm:pt modelId="{957DABE9-35D6-473F-B06C-3131EDB8DEB0}" type="sibTrans" cxnId="{2D666FF9-29E7-464D-B96D-5F952F60D7C3}">
      <dgm:prSet/>
      <dgm:spPr/>
      <dgm:t>
        <a:bodyPr/>
        <a:lstStyle/>
        <a:p>
          <a:endParaRPr lang="de-DE"/>
        </a:p>
      </dgm:t>
    </dgm:pt>
    <dgm:pt modelId="{D4E9E9D8-0471-46CA-9A76-E386AF2D5194}">
      <dgm:prSet phldrT="[Text]" custT="1"/>
      <dgm:spPr>
        <a:solidFill>
          <a:srgbClr val="FFFFFF"/>
        </a:solidFill>
      </dgm:spPr>
      <dgm:t>
        <a:bodyPr/>
        <a:lstStyle/>
        <a:p>
          <a:pPr>
            <a:spcAft>
              <a:spcPct val="15000"/>
            </a:spcAft>
          </a:pPr>
          <a:r>
            <a:rPr lang="de-DE" sz="1500" dirty="0">
              <a:solidFill>
                <a:schemeClr val="tx1"/>
              </a:solidFill>
            </a:rPr>
            <a:t>Ausbau der mündlichen Sprachkompetenzen</a:t>
          </a:r>
        </a:p>
      </dgm:t>
    </dgm:pt>
    <dgm:pt modelId="{545FBCEF-EA68-40CE-9F7D-B25D3487FBAD}" type="parTrans" cxnId="{D1A4CC6A-06C4-4F09-920E-143AAA6FA9C3}">
      <dgm:prSet/>
      <dgm:spPr/>
      <dgm:t>
        <a:bodyPr/>
        <a:lstStyle/>
        <a:p>
          <a:endParaRPr lang="de-DE"/>
        </a:p>
      </dgm:t>
    </dgm:pt>
    <dgm:pt modelId="{EE2B37BA-2258-41EC-AA49-0A2C377E4B27}" type="sibTrans" cxnId="{D1A4CC6A-06C4-4F09-920E-143AAA6FA9C3}">
      <dgm:prSet/>
      <dgm:spPr/>
      <dgm:t>
        <a:bodyPr/>
        <a:lstStyle/>
        <a:p>
          <a:endParaRPr lang="de-DE"/>
        </a:p>
      </dgm:t>
    </dgm:pt>
    <dgm:pt modelId="{D57FCA94-16D4-438C-8687-B9E150611F52}">
      <dgm:prSet phldrT="[Text]" custT="1"/>
      <dgm:spPr>
        <a:solidFill>
          <a:srgbClr val="FFFFFF"/>
        </a:solidFill>
      </dgm:spPr>
      <dgm:t>
        <a:bodyPr/>
        <a:lstStyle/>
        <a:p>
          <a:pPr>
            <a:spcAft>
              <a:spcPts val="0"/>
            </a:spcAft>
          </a:pPr>
          <a:r>
            <a:rPr lang="de-DE" sz="1800" b="1" dirty="0">
              <a:solidFill>
                <a:schemeClr val="tx1"/>
              </a:solidFill>
            </a:rPr>
            <a:t>Leistungsbewertung</a:t>
          </a:r>
        </a:p>
      </dgm:t>
    </dgm:pt>
    <dgm:pt modelId="{5BE5F9C8-7411-41A1-A434-612C3F3C4881}" type="parTrans" cxnId="{4D0833F5-9292-4393-B13D-758FDC310EAA}">
      <dgm:prSet/>
      <dgm:spPr/>
      <dgm:t>
        <a:bodyPr/>
        <a:lstStyle/>
        <a:p>
          <a:endParaRPr lang="de-DE"/>
        </a:p>
      </dgm:t>
    </dgm:pt>
    <dgm:pt modelId="{3829E149-512A-4225-92DA-16EFABA2A829}" type="sibTrans" cxnId="{4D0833F5-9292-4393-B13D-758FDC310EAA}">
      <dgm:prSet/>
      <dgm:spPr/>
      <dgm:t>
        <a:bodyPr/>
        <a:lstStyle/>
        <a:p>
          <a:endParaRPr lang="de-DE"/>
        </a:p>
      </dgm:t>
    </dgm:pt>
    <dgm:pt modelId="{407EE60B-EB60-4F0F-BB23-1A5C5F453DBB}">
      <dgm:prSet phldrT="[Text]" custT="1"/>
      <dgm:spPr>
        <a:solidFill>
          <a:srgbClr val="FFFFFF"/>
        </a:solidFill>
      </dgm:spPr>
      <dgm:t>
        <a:bodyPr/>
        <a:lstStyle/>
        <a:p>
          <a:pPr marL="114300">
            <a:spcAft>
              <a:spcPct val="15000"/>
            </a:spcAft>
          </a:pPr>
          <a:r>
            <a:rPr lang="de-DE" sz="1500" dirty="0">
              <a:solidFill>
                <a:schemeClr val="tx1"/>
              </a:solidFill>
            </a:rPr>
            <a:t>bis zu sechs Jahre</a:t>
          </a:r>
          <a:endParaRPr lang="de-DE" sz="1500" b="1" dirty="0">
            <a:solidFill>
              <a:schemeClr val="tx1"/>
            </a:solidFill>
          </a:endParaRPr>
        </a:p>
      </dgm:t>
    </dgm:pt>
    <dgm:pt modelId="{7D39E37E-0775-4AA8-9249-FCB7DFFBFA98}" type="parTrans" cxnId="{BDF73317-C28E-4C6D-A277-861A5A5689AF}">
      <dgm:prSet/>
      <dgm:spPr/>
      <dgm:t>
        <a:bodyPr/>
        <a:lstStyle/>
        <a:p>
          <a:endParaRPr lang="de-DE"/>
        </a:p>
      </dgm:t>
    </dgm:pt>
    <dgm:pt modelId="{F7689B86-799E-4AEC-885F-7ADDBB8B660D}" type="sibTrans" cxnId="{BDF73317-C28E-4C6D-A277-861A5A5689AF}">
      <dgm:prSet/>
      <dgm:spPr/>
      <dgm:t>
        <a:bodyPr/>
        <a:lstStyle/>
        <a:p>
          <a:endParaRPr lang="de-DE"/>
        </a:p>
      </dgm:t>
    </dgm:pt>
    <dgm:pt modelId="{76839289-9960-4CE5-ADA8-373E3969AD90}">
      <dgm:prSet custT="1"/>
      <dgm:spPr>
        <a:solidFill>
          <a:srgbClr val="FFFFFF"/>
        </a:solidFill>
      </dgm:spPr>
      <dgm:t>
        <a:bodyPr/>
        <a:lstStyle/>
        <a:p>
          <a:pPr marL="114300">
            <a:spcAft>
              <a:spcPts val="0"/>
            </a:spcAft>
          </a:pPr>
          <a:r>
            <a:rPr lang="de-DE" sz="1500" dirty="0">
              <a:solidFill>
                <a:schemeClr val="tx1"/>
              </a:solidFill>
            </a:rPr>
            <a:t>bis zum Erreichen des Sprachniveaus B2 nach dem GER</a:t>
          </a:r>
        </a:p>
      </dgm:t>
    </dgm:pt>
    <dgm:pt modelId="{8AC27D90-6DEA-43CA-9BB4-90769AABCAC2}" type="parTrans" cxnId="{FEE95FE1-DF40-4883-8C02-A27B33AE4C48}">
      <dgm:prSet/>
      <dgm:spPr/>
      <dgm:t>
        <a:bodyPr/>
        <a:lstStyle/>
        <a:p>
          <a:endParaRPr lang="de-DE"/>
        </a:p>
      </dgm:t>
    </dgm:pt>
    <dgm:pt modelId="{B028CCB9-37AF-4DEE-A281-E0DCCF2FDB3D}" type="sibTrans" cxnId="{FEE95FE1-DF40-4883-8C02-A27B33AE4C48}">
      <dgm:prSet/>
      <dgm:spPr/>
      <dgm:t>
        <a:bodyPr/>
        <a:lstStyle/>
        <a:p>
          <a:endParaRPr lang="de-DE"/>
        </a:p>
      </dgm:t>
    </dgm:pt>
    <dgm:pt modelId="{20F4DE6A-06CA-45FE-B04E-3EDD014F9A60}">
      <dgm:prSet custT="1"/>
      <dgm:spPr>
        <a:solidFill>
          <a:srgbClr val="FFFFFF"/>
        </a:solidFill>
      </dgm:spPr>
      <dgm:t>
        <a:bodyPr/>
        <a:lstStyle/>
        <a:p>
          <a:pPr marL="114300">
            <a:spcAft>
              <a:spcPts val="0"/>
            </a:spcAft>
          </a:pPr>
          <a:r>
            <a:rPr lang="de-DE" sz="1500" dirty="0">
              <a:solidFill>
                <a:schemeClr val="tx1"/>
              </a:solidFill>
            </a:rPr>
            <a:t>Wechsel in die Stufe der vollständigen Integration</a:t>
          </a:r>
        </a:p>
      </dgm:t>
    </dgm:pt>
    <dgm:pt modelId="{1ADC6014-E341-448E-9EA1-5C07078BA721}" type="parTrans" cxnId="{ED2D4133-CBC0-41E1-B0BF-C0C78D5662E9}">
      <dgm:prSet/>
      <dgm:spPr/>
      <dgm:t>
        <a:bodyPr/>
        <a:lstStyle/>
        <a:p>
          <a:endParaRPr lang="de-DE"/>
        </a:p>
      </dgm:t>
    </dgm:pt>
    <dgm:pt modelId="{7DA1B17B-61ED-47C0-8C85-ACDD87590DFA}" type="sibTrans" cxnId="{ED2D4133-CBC0-41E1-B0BF-C0C78D5662E9}">
      <dgm:prSet/>
      <dgm:spPr/>
      <dgm:t>
        <a:bodyPr/>
        <a:lstStyle/>
        <a:p>
          <a:endParaRPr lang="de-DE"/>
        </a:p>
      </dgm:t>
    </dgm:pt>
    <dgm:pt modelId="{389A3FA1-3D9D-4B35-8498-B20B8F4ED453}">
      <dgm:prSet phldrT="[Text]" custT="1"/>
      <dgm:spPr>
        <a:solidFill>
          <a:srgbClr val="FFFFFF"/>
        </a:solidFill>
      </dgm:spPr>
      <dgm:t>
        <a:bodyPr/>
        <a:lstStyle/>
        <a:p>
          <a:pPr>
            <a:spcAft>
              <a:spcPct val="15000"/>
            </a:spcAft>
          </a:pPr>
          <a:r>
            <a:rPr lang="de-DE" sz="1500" b="0" dirty="0">
              <a:solidFill>
                <a:schemeClr val="tx1"/>
              </a:solidFill>
            </a:rPr>
            <a:t>Dokumentation der sprachlichen Entwicklung im Zeugnis von Klasse 1 bis 8</a:t>
          </a:r>
        </a:p>
      </dgm:t>
    </dgm:pt>
    <dgm:pt modelId="{E50A73FC-BCE8-4A04-98B5-154700148C95}" type="parTrans" cxnId="{B004DCA3-A73F-40C3-921F-C49037C8B7D2}">
      <dgm:prSet/>
      <dgm:spPr/>
      <dgm:t>
        <a:bodyPr/>
        <a:lstStyle/>
        <a:p>
          <a:endParaRPr lang="de-DE"/>
        </a:p>
      </dgm:t>
    </dgm:pt>
    <dgm:pt modelId="{5F023A96-2D2C-4C7B-A1DF-EBD64674EFED}" type="sibTrans" cxnId="{B004DCA3-A73F-40C3-921F-C49037C8B7D2}">
      <dgm:prSet/>
      <dgm:spPr/>
      <dgm:t>
        <a:bodyPr/>
        <a:lstStyle/>
        <a:p>
          <a:endParaRPr lang="de-DE"/>
        </a:p>
      </dgm:t>
    </dgm:pt>
    <dgm:pt modelId="{9C03FCD1-59FC-4FC5-88E0-3129DA506796}">
      <dgm:prSet phldrT="[Text]" custT="1"/>
      <dgm:spPr>
        <a:solidFill>
          <a:srgbClr val="FFFFFF"/>
        </a:solidFill>
      </dgm:spPr>
      <dgm:t>
        <a:bodyPr/>
        <a:lstStyle/>
        <a:p>
          <a:pPr>
            <a:spcAft>
              <a:spcPct val="15000"/>
            </a:spcAft>
          </a:pPr>
          <a:r>
            <a:rPr lang="de-DE" sz="1500" b="0" dirty="0">
              <a:solidFill>
                <a:schemeClr val="tx1"/>
              </a:solidFill>
            </a:rPr>
            <a:t>Ausgleichsmaßnahmen bei Schulabschlüssen bei weniger als 5 Jahren Schulbesuch in Deutschland (z. B. Wortlisten, </a:t>
          </a:r>
          <a:r>
            <a:rPr lang="de-DE" sz="1500" b="0" dirty="0" err="1">
              <a:solidFill>
                <a:schemeClr val="tx1"/>
              </a:solidFill>
            </a:rPr>
            <a:t>Herkunftsprachenprüfung</a:t>
          </a:r>
          <a:r>
            <a:rPr lang="de-DE" sz="1500" b="0" dirty="0">
              <a:solidFill>
                <a:schemeClr val="tx1"/>
              </a:solidFill>
            </a:rPr>
            <a:t> zum Ersatz der ersten FS im ESA und MSA oder der zweiten FS im Abitur)</a:t>
          </a:r>
        </a:p>
      </dgm:t>
    </dgm:pt>
    <dgm:pt modelId="{53DBEF88-2B6A-44C0-89ED-4A7BF7CDE540}" type="parTrans" cxnId="{FAC2D68C-C2B3-442D-B44A-005C83561FBB}">
      <dgm:prSet/>
      <dgm:spPr/>
      <dgm:t>
        <a:bodyPr/>
        <a:lstStyle/>
        <a:p>
          <a:endParaRPr lang="de-DE"/>
        </a:p>
      </dgm:t>
    </dgm:pt>
    <dgm:pt modelId="{AE63F454-F760-4176-BC26-D818A2B63BE3}" type="sibTrans" cxnId="{FAC2D68C-C2B3-442D-B44A-005C83561FBB}">
      <dgm:prSet/>
      <dgm:spPr/>
      <dgm:t>
        <a:bodyPr/>
        <a:lstStyle/>
        <a:p>
          <a:endParaRPr lang="de-DE"/>
        </a:p>
      </dgm:t>
    </dgm:pt>
    <dgm:pt modelId="{8E47DE87-BA86-47B0-AA06-ADF15F17F6EA}" type="pres">
      <dgm:prSet presAssocID="{4DB98F7D-9866-4DE6-B567-BB90D98BA68D}" presName="linear" presStyleCnt="0">
        <dgm:presLayoutVars>
          <dgm:dir/>
          <dgm:resizeHandles val="exact"/>
        </dgm:presLayoutVars>
      </dgm:prSet>
      <dgm:spPr/>
    </dgm:pt>
    <dgm:pt modelId="{E306B32D-3457-49E5-87B1-7DD81E8A30F9}" type="pres">
      <dgm:prSet presAssocID="{D444A944-37BD-4719-B909-0E6649DE0C79}" presName="comp" presStyleCnt="0"/>
      <dgm:spPr/>
    </dgm:pt>
    <dgm:pt modelId="{4B365A57-BDB5-48F4-9DD4-B472DD1BDEE0}" type="pres">
      <dgm:prSet presAssocID="{D444A944-37BD-4719-B909-0E6649DE0C79}" presName="box" presStyleLbl="node1" presStyleIdx="0" presStyleCnt="4"/>
      <dgm:spPr/>
    </dgm:pt>
    <dgm:pt modelId="{DD697D34-C6FB-4107-8AB1-9F68B2DB53AC}" type="pres">
      <dgm:prSet presAssocID="{D444A944-37BD-4719-B909-0E6649DE0C79}" presName="img" presStyleLbl="fgImgPlace1" presStyleIdx="0" presStyleCnt="4" custScaleX="65762" custScaleY="105076"/>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t="-7143" b="-7143"/>
          </a:stretch>
        </a:blipFill>
      </dgm:spPr>
    </dgm:pt>
    <dgm:pt modelId="{6A01A578-AF9B-4D4D-9F8C-66A6C25F8A68}" type="pres">
      <dgm:prSet presAssocID="{D444A944-37BD-4719-B909-0E6649DE0C79}" presName="text" presStyleLbl="node1" presStyleIdx="0" presStyleCnt="4">
        <dgm:presLayoutVars>
          <dgm:bulletEnabled val="1"/>
        </dgm:presLayoutVars>
      </dgm:prSet>
      <dgm:spPr/>
    </dgm:pt>
    <dgm:pt modelId="{DF8882D0-B5EE-43D9-9D6E-645F88732C7E}" type="pres">
      <dgm:prSet presAssocID="{E3DD6422-D280-4E79-A5E2-3D1C58C8516A}" presName="spacer" presStyleCnt="0"/>
      <dgm:spPr/>
    </dgm:pt>
    <dgm:pt modelId="{09A86ECF-A309-4D71-8C36-FAD1C9289800}" type="pres">
      <dgm:prSet presAssocID="{F49192D3-E40F-4E2E-8AC5-EFDD7BB74EDD}" presName="comp" presStyleCnt="0"/>
      <dgm:spPr/>
    </dgm:pt>
    <dgm:pt modelId="{AE00128E-7A3B-46B4-8F69-D271E23F7393}" type="pres">
      <dgm:prSet presAssocID="{F49192D3-E40F-4E2E-8AC5-EFDD7BB74EDD}" presName="box" presStyleLbl="node1" presStyleIdx="1" presStyleCnt="4"/>
      <dgm:spPr/>
    </dgm:pt>
    <dgm:pt modelId="{AFC93CD6-268F-4F54-8D4F-7F05383FB552}" type="pres">
      <dgm:prSet presAssocID="{F49192D3-E40F-4E2E-8AC5-EFDD7BB74EDD}" presName="img" presStyleLbl="fgImgPlace1" presStyleIdx="1" presStyleCnt="4" custScaleX="65762" custScaleY="105076"/>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t="-8542" b="-8542"/>
          </a:stretch>
        </a:blipFill>
      </dgm:spPr>
      <dgm:extLst>
        <a:ext uri="{E40237B7-FDA0-4F09-8148-C483321AD2D9}">
          <dgm14:cNvPr xmlns:dgm14="http://schemas.microsoft.com/office/drawing/2010/diagram" id="0" name="" descr="Klassenzimmer mit einfarbiger Füllung"/>
        </a:ext>
      </dgm:extLst>
    </dgm:pt>
    <dgm:pt modelId="{10B4622F-CAA4-4A1D-B86B-21F9441168DA}" type="pres">
      <dgm:prSet presAssocID="{F49192D3-E40F-4E2E-8AC5-EFDD7BB74EDD}" presName="text" presStyleLbl="node1" presStyleIdx="1" presStyleCnt="4">
        <dgm:presLayoutVars>
          <dgm:bulletEnabled val="1"/>
        </dgm:presLayoutVars>
      </dgm:prSet>
      <dgm:spPr/>
    </dgm:pt>
    <dgm:pt modelId="{0A17C832-1034-4783-8804-28AF9EDF959D}" type="pres">
      <dgm:prSet presAssocID="{4FAC4AE5-657A-4526-994B-34BFDF3E5921}" presName="spacer" presStyleCnt="0"/>
      <dgm:spPr/>
    </dgm:pt>
    <dgm:pt modelId="{705FFA6C-DEDA-49A0-9E16-0245F07FD4DE}" type="pres">
      <dgm:prSet presAssocID="{F462F588-9E1D-4B66-885C-F6A2D5030E8F}" presName="comp" presStyleCnt="0"/>
      <dgm:spPr/>
    </dgm:pt>
    <dgm:pt modelId="{464067AE-0CD4-4944-9088-A4D9D7F73874}" type="pres">
      <dgm:prSet presAssocID="{F462F588-9E1D-4B66-885C-F6A2D5030E8F}" presName="box" presStyleLbl="node1" presStyleIdx="2" presStyleCnt="4"/>
      <dgm:spPr/>
    </dgm:pt>
    <dgm:pt modelId="{16D2086C-2E28-4F42-95BC-159CC37E4BE8}" type="pres">
      <dgm:prSet presAssocID="{F462F588-9E1D-4B66-885C-F6A2D5030E8F}" presName="img" presStyleLbl="fgImgPlace1" presStyleIdx="2" presStyleCnt="4" custScaleX="65762" custScaleY="105076"/>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t="-5715" b="-5715"/>
          </a:stretch>
        </a:blipFill>
      </dgm:spPr>
      <dgm:extLst>
        <a:ext uri="{E40237B7-FDA0-4F09-8148-C483321AD2D9}">
          <dgm14:cNvPr xmlns:dgm14="http://schemas.microsoft.com/office/drawing/2010/diagram" id="0" name="" descr="Sanduhr abgelaufen mit einfarbiger Füllung"/>
        </a:ext>
      </dgm:extLst>
    </dgm:pt>
    <dgm:pt modelId="{445D59CC-65CD-4664-B713-1E114FF48B01}" type="pres">
      <dgm:prSet presAssocID="{F462F588-9E1D-4B66-885C-F6A2D5030E8F}" presName="text" presStyleLbl="node1" presStyleIdx="2" presStyleCnt="4">
        <dgm:presLayoutVars>
          <dgm:bulletEnabled val="1"/>
        </dgm:presLayoutVars>
      </dgm:prSet>
      <dgm:spPr/>
    </dgm:pt>
    <dgm:pt modelId="{018C6F21-6FE5-43FD-94C4-E28B97CB6E6D}" type="pres">
      <dgm:prSet presAssocID="{A240C54E-5D1D-4D5C-A450-3264C91D9A53}" presName="spacer" presStyleCnt="0"/>
      <dgm:spPr/>
    </dgm:pt>
    <dgm:pt modelId="{3EDF17F3-09AB-49AA-9440-3A44C0313E15}" type="pres">
      <dgm:prSet presAssocID="{D57FCA94-16D4-438C-8687-B9E150611F52}" presName="comp" presStyleCnt="0"/>
      <dgm:spPr/>
    </dgm:pt>
    <dgm:pt modelId="{3287E929-B66D-4385-9E7F-1D1F0B328B15}" type="pres">
      <dgm:prSet presAssocID="{D57FCA94-16D4-438C-8687-B9E150611F52}" presName="box" presStyleLbl="node1" presStyleIdx="3" presStyleCnt="4"/>
      <dgm:spPr/>
    </dgm:pt>
    <dgm:pt modelId="{617C8CC9-22DF-4247-B84C-3570ABDD1616}" type="pres">
      <dgm:prSet presAssocID="{D57FCA94-16D4-438C-8687-B9E150611F52}" presName="img" presStyleLbl="fgImgPlace1" presStyleIdx="3" presStyleCnt="4" custScaleX="63953"/>
      <dgm:spPr>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t="-42582" b="-42582"/>
          </a:stretch>
        </a:blipFill>
      </dgm:spPr>
      <dgm:extLst>
        <a:ext uri="{E40237B7-FDA0-4F09-8148-C483321AD2D9}">
          <dgm14:cNvPr xmlns:dgm14="http://schemas.microsoft.com/office/drawing/2010/diagram" id="0" name="" descr="Abschlusshut mit einfarbiger Füllung"/>
        </a:ext>
      </dgm:extLst>
    </dgm:pt>
    <dgm:pt modelId="{725D2936-CE6F-43EC-AB46-96CCA0A91406}" type="pres">
      <dgm:prSet presAssocID="{D57FCA94-16D4-438C-8687-B9E150611F52}" presName="text" presStyleLbl="node1" presStyleIdx="3" presStyleCnt="4">
        <dgm:presLayoutVars>
          <dgm:bulletEnabled val="1"/>
        </dgm:presLayoutVars>
      </dgm:prSet>
      <dgm:spPr/>
    </dgm:pt>
  </dgm:ptLst>
  <dgm:cxnLst>
    <dgm:cxn modelId="{25192001-C73E-4B28-B5DE-5050B855A4EF}" type="presOf" srcId="{407EE60B-EB60-4F0F-BB23-1A5C5F453DBB}" destId="{464067AE-0CD4-4944-9088-A4D9D7F73874}" srcOrd="0" destOrd="1" presId="urn:microsoft.com/office/officeart/2005/8/layout/vList4"/>
    <dgm:cxn modelId="{E216AE02-1696-4140-ABFC-76D143FD9BE7}" type="presOf" srcId="{6B6093C8-7C32-4F50-A9E8-A9083C3688B9}" destId="{6A01A578-AF9B-4D4D-9F8C-66A6C25F8A68}" srcOrd="1" destOrd="4" presId="urn:microsoft.com/office/officeart/2005/8/layout/vList4"/>
    <dgm:cxn modelId="{CD1E970A-5AA7-4347-A1AA-537670F22A44}" type="presOf" srcId="{20F4DE6A-06CA-45FE-B04E-3EDD014F9A60}" destId="{464067AE-0CD4-4944-9088-A4D9D7F73874}" srcOrd="0" destOrd="3" presId="urn:microsoft.com/office/officeart/2005/8/layout/vList4"/>
    <dgm:cxn modelId="{9FC16B12-1E88-47E9-B2A0-C7EDFBB5D30E}" type="presOf" srcId="{353A4132-3E61-49F2-9BB1-74858CAC29E0}" destId="{AE00128E-7A3B-46B4-8F69-D271E23F7393}" srcOrd="0" destOrd="2" presId="urn:microsoft.com/office/officeart/2005/8/layout/vList4"/>
    <dgm:cxn modelId="{E8489E15-AC0C-4AD2-B42D-FD91B3656DE7}" type="presOf" srcId="{C18F52D6-40E9-4123-AA37-A28B9C4FEECB}" destId="{4B365A57-BDB5-48F4-9DD4-B472DD1BDEE0}" srcOrd="0" destOrd="1" presId="urn:microsoft.com/office/officeart/2005/8/layout/vList4"/>
    <dgm:cxn modelId="{BDF73317-C28E-4C6D-A277-861A5A5689AF}" srcId="{F462F588-9E1D-4B66-885C-F6A2D5030E8F}" destId="{407EE60B-EB60-4F0F-BB23-1A5C5F453DBB}" srcOrd="0" destOrd="0" parTransId="{7D39E37E-0775-4AA8-9249-FCB7DFFBFA98}" sibTransId="{F7689B86-799E-4AEC-885F-7ADDBB8B660D}"/>
    <dgm:cxn modelId="{E5776C26-F2E8-4AA2-839E-A3FE2A0FC107}" srcId="{4DB98F7D-9866-4DE6-B567-BB90D98BA68D}" destId="{D444A944-37BD-4719-B909-0E6649DE0C79}" srcOrd="0" destOrd="0" parTransId="{23CAAD3D-1644-493D-AB9A-B247709B9420}" sibTransId="{E3DD6422-D280-4E79-A5E2-3D1C58C8516A}"/>
    <dgm:cxn modelId="{43657C27-6DF7-4F76-8124-656F32056C36}" srcId="{4DB98F7D-9866-4DE6-B567-BB90D98BA68D}" destId="{F462F588-9E1D-4B66-885C-F6A2D5030E8F}" srcOrd="2" destOrd="0" parTransId="{F2EB1AB8-23C3-4A53-9DA3-A566B20A6D9A}" sibTransId="{A240C54E-5D1D-4D5C-A450-3264C91D9A53}"/>
    <dgm:cxn modelId="{ED2D4133-CBC0-41E1-B0BF-C0C78D5662E9}" srcId="{F462F588-9E1D-4B66-885C-F6A2D5030E8F}" destId="{20F4DE6A-06CA-45FE-B04E-3EDD014F9A60}" srcOrd="2" destOrd="0" parTransId="{1ADC6014-E341-448E-9EA1-5C07078BA721}" sibTransId="{7DA1B17B-61ED-47C0-8C85-ACDD87590DFA}"/>
    <dgm:cxn modelId="{E4D95536-83D8-4EE8-A574-E9B8440E0602}" srcId="{F49192D3-E40F-4E2E-8AC5-EFDD7BB74EDD}" destId="{26B52F3C-22FB-4457-A2DD-1E714CAED328}" srcOrd="2" destOrd="0" parTransId="{6A47FC95-8DAC-4AF1-98E6-3796677776BD}" sibTransId="{072E35C1-DCF8-4411-9100-2AFEA4D2B7A6}"/>
    <dgm:cxn modelId="{388BF33A-2419-4C62-B2D8-2703A35B4CE8}" type="presOf" srcId="{E8D6F8AA-77F7-4FF8-B325-813F9587CB3F}" destId="{AE00128E-7A3B-46B4-8F69-D271E23F7393}" srcOrd="0" destOrd="4" presId="urn:microsoft.com/office/officeart/2005/8/layout/vList4"/>
    <dgm:cxn modelId="{43F9E23D-4795-441F-A2AD-6BBC1D7AAD6C}" type="presOf" srcId="{D57FCA94-16D4-438C-8687-B9E150611F52}" destId="{725D2936-CE6F-43EC-AB46-96CCA0A91406}" srcOrd="1" destOrd="0" presId="urn:microsoft.com/office/officeart/2005/8/layout/vList4"/>
    <dgm:cxn modelId="{A4820E5C-F190-47CB-814B-7971F05D4B5C}" srcId="{D444A944-37BD-4719-B909-0E6649DE0C79}" destId="{C18F52D6-40E9-4123-AA37-A28B9C4FEECB}" srcOrd="0" destOrd="0" parTransId="{AF67B5BD-C913-4B54-B351-4F4A9E2AF455}" sibTransId="{AEB84556-CD7D-4F68-99F6-8CA625695736}"/>
    <dgm:cxn modelId="{E1804B41-B0B3-41D3-9EFE-9B77B0E380F8}" type="presOf" srcId="{389A3FA1-3D9D-4B35-8498-B20B8F4ED453}" destId="{3287E929-B66D-4385-9E7F-1D1F0B328B15}" srcOrd="0" destOrd="1" presId="urn:microsoft.com/office/officeart/2005/8/layout/vList4"/>
    <dgm:cxn modelId="{A5A02442-E94B-4879-BA04-DEE74680C071}" srcId="{D444A944-37BD-4719-B909-0E6649DE0C79}" destId="{87783BF6-8A1D-4E1E-A3A3-8C906DD0D414}" srcOrd="1" destOrd="0" parTransId="{0C83B941-F3F9-45EF-B5E3-84B0A2F7D83E}" sibTransId="{CE7E7435-D90A-466A-80F6-A66D78ACD79E}"/>
    <dgm:cxn modelId="{562F6363-5981-48DD-9B73-12AFF2C839A3}" type="presOf" srcId="{76839289-9960-4CE5-ADA8-373E3969AD90}" destId="{464067AE-0CD4-4944-9088-A4D9D7F73874}" srcOrd="0" destOrd="2" presId="urn:microsoft.com/office/officeart/2005/8/layout/vList4"/>
    <dgm:cxn modelId="{45A56868-8378-4128-BE1A-59C54CDD392A}" type="presOf" srcId="{D4E9E9D8-0471-46CA-9A76-E386AF2D5194}" destId="{4B365A57-BDB5-48F4-9DD4-B472DD1BDEE0}" srcOrd="0" destOrd="3" presId="urn:microsoft.com/office/officeart/2005/8/layout/vList4"/>
    <dgm:cxn modelId="{44109948-CC64-45DA-A008-ED10722C4CE3}" type="presOf" srcId="{2A82CC0E-8B8F-4F07-BA9D-D4DD65C29EAC}" destId="{10B4622F-CAA4-4A1D-B86B-21F9441168DA}" srcOrd="1" destOrd="1" presId="urn:microsoft.com/office/officeart/2005/8/layout/vList4"/>
    <dgm:cxn modelId="{D1A4CC6A-06C4-4F09-920E-143AAA6FA9C3}" srcId="{D444A944-37BD-4719-B909-0E6649DE0C79}" destId="{D4E9E9D8-0471-46CA-9A76-E386AF2D5194}" srcOrd="2" destOrd="0" parTransId="{545FBCEF-EA68-40CE-9F7D-B25D3487FBAD}" sibTransId="{EE2B37BA-2258-41EC-AA49-0A2C377E4B27}"/>
    <dgm:cxn modelId="{116F3A6D-C204-44CF-A576-764153921CF2}" type="presOf" srcId="{C18F52D6-40E9-4123-AA37-A28B9C4FEECB}" destId="{6A01A578-AF9B-4D4D-9F8C-66A6C25F8A68}" srcOrd="1" destOrd="1" presId="urn:microsoft.com/office/officeart/2005/8/layout/vList4"/>
    <dgm:cxn modelId="{C5584E6D-A6F1-4593-90D8-C767FF6B6CF7}" type="presOf" srcId="{D57FCA94-16D4-438C-8687-B9E150611F52}" destId="{3287E929-B66D-4385-9E7F-1D1F0B328B15}" srcOrd="0" destOrd="0" presId="urn:microsoft.com/office/officeart/2005/8/layout/vList4"/>
    <dgm:cxn modelId="{E6962D4E-3323-4CC1-BC4D-7B3CDCAA6B68}" type="presOf" srcId="{F462F588-9E1D-4B66-885C-F6A2D5030E8F}" destId="{445D59CC-65CD-4664-B713-1E114FF48B01}" srcOrd="1" destOrd="0" presId="urn:microsoft.com/office/officeart/2005/8/layout/vList4"/>
    <dgm:cxn modelId="{7EF2614E-C6AB-4A6D-8BB7-8484DDE056A0}" srcId="{F49192D3-E40F-4E2E-8AC5-EFDD7BB74EDD}" destId="{353A4132-3E61-49F2-9BB1-74858CAC29E0}" srcOrd="1" destOrd="0" parTransId="{5A5D55D3-A2A4-4292-A7A8-4B8096E5B99F}" sibTransId="{1339A123-FD3B-4AC0-9E34-CA281378A4DA}"/>
    <dgm:cxn modelId="{656DD86F-F295-402F-B57D-A2DB5E047716}" type="presOf" srcId="{D4E9E9D8-0471-46CA-9A76-E386AF2D5194}" destId="{6A01A578-AF9B-4D4D-9F8C-66A6C25F8A68}" srcOrd="1" destOrd="3" presId="urn:microsoft.com/office/officeart/2005/8/layout/vList4"/>
    <dgm:cxn modelId="{49D8CD74-BEF7-474A-A2BE-1180E2D3F870}" type="presOf" srcId="{D444A944-37BD-4719-B909-0E6649DE0C79}" destId="{4B365A57-BDB5-48F4-9DD4-B472DD1BDEE0}" srcOrd="0" destOrd="0" presId="urn:microsoft.com/office/officeart/2005/8/layout/vList4"/>
    <dgm:cxn modelId="{5784037C-8DCA-4D44-8E04-99CDAEDFB12D}" type="presOf" srcId="{389A3FA1-3D9D-4B35-8498-B20B8F4ED453}" destId="{725D2936-CE6F-43EC-AB46-96CCA0A91406}" srcOrd="1" destOrd="1" presId="urn:microsoft.com/office/officeart/2005/8/layout/vList4"/>
    <dgm:cxn modelId="{67906987-3F8C-4502-9C92-66D52F4B4C82}" type="presOf" srcId="{407EE60B-EB60-4F0F-BB23-1A5C5F453DBB}" destId="{445D59CC-65CD-4664-B713-1E114FF48B01}" srcOrd="1" destOrd="1" presId="urn:microsoft.com/office/officeart/2005/8/layout/vList4"/>
    <dgm:cxn modelId="{FEECB68C-40F4-4CEE-86A8-7D2CA536F97D}" type="presOf" srcId="{2A82CC0E-8B8F-4F07-BA9D-D4DD65C29EAC}" destId="{AE00128E-7A3B-46B4-8F69-D271E23F7393}" srcOrd="0" destOrd="1" presId="urn:microsoft.com/office/officeart/2005/8/layout/vList4"/>
    <dgm:cxn modelId="{FAC2D68C-C2B3-442D-B44A-005C83561FBB}" srcId="{D57FCA94-16D4-438C-8687-B9E150611F52}" destId="{9C03FCD1-59FC-4FC5-88E0-3129DA506796}" srcOrd="1" destOrd="0" parTransId="{53DBEF88-2B6A-44C0-89ED-4A7BF7CDE540}" sibTransId="{AE63F454-F760-4176-BC26-D818A2B63BE3}"/>
    <dgm:cxn modelId="{CD683D92-2140-460C-A7D4-AD3E48FF83D3}" type="presOf" srcId="{F49192D3-E40F-4E2E-8AC5-EFDD7BB74EDD}" destId="{10B4622F-CAA4-4A1D-B86B-21F9441168DA}" srcOrd="1" destOrd="0" presId="urn:microsoft.com/office/officeart/2005/8/layout/vList4"/>
    <dgm:cxn modelId="{520D6195-EDFD-4237-8511-39C81F739983}" type="presOf" srcId="{20F4DE6A-06CA-45FE-B04E-3EDD014F9A60}" destId="{445D59CC-65CD-4664-B713-1E114FF48B01}" srcOrd="1" destOrd="3" presId="urn:microsoft.com/office/officeart/2005/8/layout/vList4"/>
    <dgm:cxn modelId="{B004DCA3-A73F-40C3-921F-C49037C8B7D2}" srcId="{D57FCA94-16D4-438C-8687-B9E150611F52}" destId="{389A3FA1-3D9D-4B35-8498-B20B8F4ED453}" srcOrd="0" destOrd="0" parTransId="{E50A73FC-BCE8-4A04-98B5-154700148C95}" sibTransId="{5F023A96-2D2C-4C7B-A1DF-EBD64674EFED}"/>
    <dgm:cxn modelId="{D2FF18B0-3B75-4E71-8875-4EA2323F3E69}" type="presOf" srcId="{F49192D3-E40F-4E2E-8AC5-EFDD7BB74EDD}" destId="{AE00128E-7A3B-46B4-8F69-D271E23F7393}" srcOrd="0" destOrd="0" presId="urn:microsoft.com/office/officeart/2005/8/layout/vList4"/>
    <dgm:cxn modelId="{DA43B2B0-5440-48F1-9072-A5B6C5EBA523}" type="presOf" srcId="{4DB98F7D-9866-4DE6-B567-BB90D98BA68D}" destId="{8E47DE87-BA86-47B0-AA06-ADF15F17F6EA}" srcOrd="0" destOrd="0" presId="urn:microsoft.com/office/officeart/2005/8/layout/vList4"/>
    <dgm:cxn modelId="{1C6BAFB6-1776-4D60-B963-768979C937C4}" type="presOf" srcId="{6B6093C8-7C32-4F50-A9E8-A9083C3688B9}" destId="{4B365A57-BDB5-48F4-9DD4-B472DD1BDEE0}" srcOrd="0" destOrd="4" presId="urn:microsoft.com/office/officeart/2005/8/layout/vList4"/>
    <dgm:cxn modelId="{9EACD7BA-8B42-4D52-B43E-8F830AC0B3B4}" type="presOf" srcId="{26B52F3C-22FB-4457-A2DD-1E714CAED328}" destId="{AE00128E-7A3B-46B4-8F69-D271E23F7393}" srcOrd="0" destOrd="3" presId="urn:microsoft.com/office/officeart/2005/8/layout/vList4"/>
    <dgm:cxn modelId="{E15403C0-7FBA-4DA7-B3E8-3D1AFC7E696C}" type="presOf" srcId="{9C03FCD1-59FC-4FC5-88E0-3129DA506796}" destId="{3287E929-B66D-4385-9E7F-1D1F0B328B15}" srcOrd="0" destOrd="2" presId="urn:microsoft.com/office/officeart/2005/8/layout/vList4"/>
    <dgm:cxn modelId="{1F0CC5CA-15C5-440B-B6D6-5C23EC888286}" type="presOf" srcId="{26B52F3C-22FB-4457-A2DD-1E714CAED328}" destId="{10B4622F-CAA4-4A1D-B86B-21F9441168DA}" srcOrd="1" destOrd="3" presId="urn:microsoft.com/office/officeart/2005/8/layout/vList4"/>
    <dgm:cxn modelId="{2B9EF9CA-DCD6-42C5-BBAD-9D5C795348B1}" srcId="{F49192D3-E40F-4E2E-8AC5-EFDD7BB74EDD}" destId="{E8D6F8AA-77F7-4FF8-B325-813F9587CB3F}" srcOrd="3" destOrd="0" parTransId="{46922F49-F054-4DB4-A3EE-5B8F961AC2CA}" sibTransId="{1EB018E0-FB5A-4572-97E5-E579B7845DFB}"/>
    <dgm:cxn modelId="{641FA8DE-9F76-4F71-B9A3-71912CF59621}" type="presOf" srcId="{D444A944-37BD-4719-B909-0E6649DE0C79}" destId="{6A01A578-AF9B-4D4D-9F8C-66A6C25F8A68}" srcOrd="1" destOrd="0" presId="urn:microsoft.com/office/officeart/2005/8/layout/vList4"/>
    <dgm:cxn modelId="{FEE95FE1-DF40-4883-8C02-A27B33AE4C48}" srcId="{F462F588-9E1D-4B66-885C-F6A2D5030E8F}" destId="{76839289-9960-4CE5-ADA8-373E3969AD90}" srcOrd="1" destOrd="0" parTransId="{8AC27D90-6DEA-43CA-9BB4-90769AABCAC2}" sibTransId="{B028CCB9-37AF-4DEE-A281-E0DCCF2FDB3D}"/>
    <dgm:cxn modelId="{1ECF35E7-CD16-4748-B5E4-E148A8BFB9F3}" type="presOf" srcId="{9C03FCD1-59FC-4FC5-88E0-3129DA506796}" destId="{725D2936-CE6F-43EC-AB46-96CCA0A91406}" srcOrd="1" destOrd="2" presId="urn:microsoft.com/office/officeart/2005/8/layout/vList4"/>
    <dgm:cxn modelId="{A8793DE8-3254-4E97-B2FC-50357AD09173}" type="presOf" srcId="{353A4132-3E61-49F2-9BB1-74858CAC29E0}" destId="{10B4622F-CAA4-4A1D-B86B-21F9441168DA}" srcOrd="1" destOrd="2" presId="urn:microsoft.com/office/officeart/2005/8/layout/vList4"/>
    <dgm:cxn modelId="{0B36DEE8-9640-456A-95FA-B5836417D43A}" type="presOf" srcId="{76839289-9960-4CE5-ADA8-373E3969AD90}" destId="{445D59CC-65CD-4664-B713-1E114FF48B01}" srcOrd="1" destOrd="2" presId="urn:microsoft.com/office/officeart/2005/8/layout/vList4"/>
    <dgm:cxn modelId="{D3CF68EC-1271-4CB0-B772-E4E686E0A6AA}" type="presOf" srcId="{F462F588-9E1D-4B66-885C-F6A2D5030E8F}" destId="{464067AE-0CD4-4944-9088-A4D9D7F73874}" srcOrd="0" destOrd="0" presId="urn:microsoft.com/office/officeart/2005/8/layout/vList4"/>
    <dgm:cxn modelId="{EBC1F9ED-0973-40B8-8396-830B45F0E4D5}" type="presOf" srcId="{E8D6F8AA-77F7-4FF8-B325-813F9587CB3F}" destId="{10B4622F-CAA4-4A1D-B86B-21F9441168DA}" srcOrd="1" destOrd="4" presId="urn:microsoft.com/office/officeart/2005/8/layout/vList4"/>
    <dgm:cxn modelId="{4D0833F5-9292-4393-B13D-758FDC310EAA}" srcId="{4DB98F7D-9866-4DE6-B567-BB90D98BA68D}" destId="{D57FCA94-16D4-438C-8687-B9E150611F52}" srcOrd="3" destOrd="0" parTransId="{5BE5F9C8-7411-41A1-A434-612C3F3C4881}" sibTransId="{3829E149-512A-4225-92DA-16EFABA2A829}"/>
    <dgm:cxn modelId="{E05546F6-735F-4CE0-98DD-134591DBF87B}" type="presOf" srcId="{87783BF6-8A1D-4E1E-A3A3-8C906DD0D414}" destId="{4B365A57-BDB5-48F4-9DD4-B472DD1BDEE0}" srcOrd="0" destOrd="2" presId="urn:microsoft.com/office/officeart/2005/8/layout/vList4"/>
    <dgm:cxn modelId="{20AED0F6-C565-4C5B-84F7-7CB0497CDBCE}" type="presOf" srcId="{87783BF6-8A1D-4E1E-A3A3-8C906DD0D414}" destId="{6A01A578-AF9B-4D4D-9F8C-66A6C25F8A68}" srcOrd="1" destOrd="2" presId="urn:microsoft.com/office/officeart/2005/8/layout/vList4"/>
    <dgm:cxn modelId="{2D666FF9-29E7-464D-B96D-5F952F60D7C3}" srcId="{D444A944-37BD-4719-B909-0E6649DE0C79}" destId="{6B6093C8-7C32-4F50-A9E8-A9083C3688B9}" srcOrd="3" destOrd="0" parTransId="{B4879EDB-25D8-4FE6-8EC0-456655EEA05A}" sibTransId="{957DABE9-35D6-473F-B06C-3131EDB8DEB0}"/>
    <dgm:cxn modelId="{3AEDEAF9-2A7A-4954-99B7-CC5F2C6F5F1F}" srcId="{F49192D3-E40F-4E2E-8AC5-EFDD7BB74EDD}" destId="{2A82CC0E-8B8F-4F07-BA9D-D4DD65C29EAC}" srcOrd="0" destOrd="0" parTransId="{B56AEB31-86A2-4F0F-A65B-41690EC366AC}" sibTransId="{752658E3-8830-414A-929C-1A3CA19564D2}"/>
    <dgm:cxn modelId="{82AB21FB-90AF-4889-87F5-F25E79C5028F}" srcId="{4DB98F7D-9866-4DE6-B567-BB90D98BA68D}" destId="{F49192D3-E40F-4E2E-8AC5-EFDD7BB74EDD}" srcOrd="1" destOrd="0" parTransId="{0D46C224-EB1A-44A1-AD99-DC06759243ED}" sibTransId="{4FAC4AE5-657A-4526-994B-34BFDF3E5921}"/>
    <dgm:cxn modelId="{FB42727E-1F6C-4A4E-A1AB-BA3E26888EA5}" type="presParOf" srcId="{8E47DE87-BA86-47B0-AA06-ADF15F17F6EA}" destId="{E306B32D-3457-49E5-87B1-7DD81E8A30F9}" srcOrd="0" destOrd="0" presId="urn:microsoft.com/office/officeart/2005/8/layout/vList4"/>
    <dgm:cxn modelId="{B27DEB01-5727-4CFD-959C-B72A0B40BEA1}" type="presParOf" srcId="{E306B32D-3457-49E5-87B1-7DD81E8A30F9}" destId="{4B365A57-BDB5-48F4-9DD4-B472DD1BDEE0}" srcOrd="0" destOrd="0" presId="urn:microsoft.com/office/officeart/2005/8/layout/vList4"/>
    <dgm:cxn modelId="{85F7F46D-2C0E-4541-80D1-B8B71982DEAA}" type="presParOf" srcId="{E306B32D-3457-49E5-87B1-7DD81E8A30F9}" destId="{DD697D34-C6FB-4107-8AB1-9F68B2DB53AC}" srcOrd="1" destOrd="0" presId="urn:microsoft.com/office/officeart/2005/8/layout/vList4"/>
    <dgm:cxn modelId="{5A219A06-2DC9-4AEC-8824-5DD4B5DB64DE}" type="presParOf" srcId="{E306B32D-3457-49E5-87B1-7DD81E8A30F9}" destId="{6A01A578-AF9B-4D4D-9F8C-66A6C25F8A68}" srcOrd="2" destOrd="0" presId="urn:microsoft.com/office/officeart/2005/8/layout/vList4"/>
    <dgm:cxn modelId="{E11E980C-C500-4ECC-AEF8-CEAEE979018F}" type="presParOf" srcId="{8E47DE87-BA86-47B0-AA06-ADF15F17F6EA}" destId="{DF8882D0-B5EE-43D9-9D6E-645F88732C7E}" srcOrd="1" destOrd="0" presId="urn:microsoft.com/office/officeart/2005/8/layout/vList4"/>
    <dgm:cxn modelId="{27BF2FF2-E883-40B6-90CD-B7C73DBBDFB8}" type="presParOf" srcId="{8E47DE87-BA86-47B0-AA06-ADF15F17F6EA}" destId="{09A86ECF-A309-4D71-8C36-FAD1C9289800}" srcOrd="2" destOrd="0" presId="urn:microsoft.com/office/officeart/2005/8/layout/vList4"/>
    <dgm:cxn modelId="{8DBF51C8-8AED-47E1-B947-47CDD26BE83D}" type="presParOf" srcId="{09A86ECF-A309-4D71-8C36-FAD1C9289800}" destId="{AE00128E-7A3B-46B4-8F69-D271E23F7393}" srcOrd="0" destOrd="0" presId="urn:microsoft.com/office/officeart/2005/8/layout/vList4"/>
    <dgm:cxn modelId="{F57558F2-AD2A-449E-9BBA-B8BE48C9B90E}" type="presParOf" srcId="{09A86ECF-A309-4D71-8C36-FAD1C9289800}" destId="{AFC93CD6-268F-4F54-8D4F-7F05383FB552}" srcOrd="1" destOrd="0" presId="urn:microsoft.com/office/officeart/2005/8/layout/vList4"/>
    <dgm:cxn modelId="{C896F38D-3674-4B42-9EEB-8E334ECE4948}" type="presParOf" srcId="{09A86ECF-A309-4D71-8C36-FAD1C9289800}" destId="{10B4622F-CAA4-4A1D-B86B-21F9441168DA}" srcOrd="2" destOrd="0" presId="urn:microsoft.com/office/officeart/2005/8/layout/vList4"/>
    <dgm:cxn modelId="{268A42A8-A626-471D-A44D-100A8D3A3765}" type="presParOf" srcId="{8E47DE87-BA86-47B0-AA06-ADF15F17F6EA}" destId="{0A17C832-1034-4783-8804-28AF9EDF959D}" srcOrd="3" destOrd="0" presId="urn:microsoft.com/office/officeart/2005/8/layout/vList4"/>
    <dgm:cxn modelId="{185B5D5B-9FC1-49CF-A597-80F4A66412CD}" type="presParOf" srcId="{8E47DE87-BA86-47B0-AA06-ADF15F17F6EA}" destId="{705FFA6C-DEDA-49A0-9E16-0245F07FD4DE}" srcOrd="4" destOrd="0" presId="urn:microsoft.com/office/officeart/2005/8/layout/vList4"/>
    <dgm:cxn modelId="{3D150F22-4086-4B3A-9A18-24D82C68F483}" type="presParOf" srcId="{705FFA6C-DEDA-49A0-9E16-0245F07FD4DE}" destId="{464067AE-0CD4-4944-9088-A4D9D7F73874}" srcOrd="0" destOrd="0" presId="urn:microsoft.com/office/officeart/2005/8/layout/vList4"/>
    <dgm:cxn modelId="{9F296DAE-2E4D-4B85-BED7-93963A775F01}" type="presParOf" srcId="{705FFA6C-DEDA-49A0-9E16-0245F07FD4DE}" destId="{16D2086C-2E28-4F42-95BC-159CC37E4BE8}" srcOrd="1" destOrd="0" presId="urn:microsoft.com/office/officeart/2005/8/layout/vList4"/>
    <dgm:cxn modelId="{50D89688-B532-4F94-97CC-A465A0EB5078}" type="presParOf" srcId="{705FFA6C-DEDA-49A0-9E16-0245F07FD4DE}" destId="{445D59CC-65CD-4664-B713-1E114FF48B01}" srcOrd="2" destOrd="0" presId="urn:microsoft.com/office/officeart/2005/8/layout/vList4"/>
    <dgm:cxn modelId="{42AEA2D2-EB52-49C1-ACF5-D0674B3D3F31}" type="presParOf" srcId="{8E47DE87-BA86-47B0-AA06-ADF15F17F6EA}" destId="{018C6F21-6FE5-43FD-94C4-E28B97CB6E6D}" srcOrd="5" destOrd="0" presId="urn:microsoft.com/office/officeart/2005/8/layout/vList4"/>
    <dgm:cxn modelId="{D442FD7D-56F1-4851-A473-F56C8AD8DAA6}" type="presParOf" srcId="{8E47DE87-BA86-47B0-AA06-ADF15F17F6EA}" destId="{3EDF17F3-09AB-49AA-9440-3A44C0313E15}" srcOrd="6" destOrd="0" presId="urn:microsoft.com/office/officeart/2005/8/layout/vList4"/>
    <dgm:cxn modelId="{6C189139-CACE-4B7E-9BAD-98BBF3CC58AA}" type="presParOf" srcId="{3EDF17F3-09AB-49AA-9440-3A44C0313E15}" destId="{3287E929-B66D-4385-9E7F-1D1F0B328B15}" srcOrd="0" destOrd="0" presId="urn:microsoft.com/office/officeart/2005/8/layout/vList4"/>
    <dgm:cxn modelId="{6220822C-5799-415B-818B-3298A72B5FF0}" type="presParOf" srcId="{3EDF17F3-09AB-49AA-9440-3A44C0313E15}" destId="{617C8CC9-22DF-4247-B84C-3570ABDD1616}" srcOrd="1" destOrd="0" presId="urn:microsoft.com/office/officeart/2005/8/layout/vList4"/>
    <dgm:cxn modelId="{8491A8DF-C7DE-41AA-9A40-1B330EA73B1C}" type="presParOf" srcId="{3EDF17F3-09AB-49AA-9440-3A44C0313E15}" destId="{725D2936-CE6F-43EC-AB46-96CCA0A91406}" srcOrd="2" destOrd="0" presId="urn:microsoft.com/office/officeart/2005/8/layout/vList4"/>
  </dgm:cxnLst>
  <dgm:bg>
    <a:solidFill>
      <a:schemeClr val="accent1">
        <a:shade val="80000"/>
        <a:hueOff val="272799"/>
        <a:satOff val="-28446"/>
        <a:lumOff val="1911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B98F7D-9866-4DE6-B567-BB90D98BA68D}" type="doc">
      <dgm:prSet loTypeId="urn:microsoft.com/office/officeart/2005/8/layout/vList4" loCatId="list" qsTypeId="urn:microsoft.com/office/officeart/2005/8/quickstyle/simple1" qsCatId="simple" csTypeId="urn:microsoft.com/office/officeart/2005/8/colors/accent3_3" csCatId="accent3" phldr="1"/>
      <dgm:spPr/>
      <dgm:t>
        <a:bodyPr/>
        <a:lstStyle/>
        <a:p>
          <a:endParaRPr lang="de-DE"/>
        </a:p>
      </dgm:t>
    </dgm:pt>
    <dgm:pt modelId="{D444A944-37BD-4719-B909-0E6649DE0C79}">
      <dgm:prSet phldrT="[Text]" custT="1"/>
      <dgm:spPr>
        <a:solidFill>
          <a:srgbClr val="FFFFFF"/>
        </a:solidFill>
      </dgm:spPr>
      <dgm:t>
        <a:bodyPr/>
        <a:lstStyle/>
        <a:p>
          <a:r>
            <a:rPr lang="de-DE" sz="1800" b="1" dirty="0">
              <a:solidFill>
                <a:schemeClr val="tx1"/>
              </a:solidFill>
            </a:rPr>
            <a:t>Ziel</a:t>
          </a:r>
        </a:p>
      </dgm:t>
    </dgm:pt>
    <dgm:pt modelId="{23CAAD3D-1644-493D-AB9A-B247709B9420}" type="parTrans" cxnId="{E5776C26-F2E8-4AA2-839E-A3FE2A0FC107}">
      <dgm:prSet/>
      <dgm:spPr/>
      <dgm:t>
        <a:bodyPr/>
        <a:lstStyle/>
        <a:p>
          <a:endParaRPr lang="de-DE"/>
        </a:p>
      </dgm:t>
    </dgm:pt>
    <dgm:pt modelId="{E3DD6422-D280-4E79-A5E2-3D1C58C8516A}" type="sibTrans" cxnId="{E5776C26-F2E8-4AA2-839E-A3FE2A0FC107}">
      <dgm:prSet/>
      <dgm:spPr/>
      <dgm:t>
        <a:bodyPr/>
        <a:lstStyle/>
        <a:p>
          <a:endParaRPr lang="de-DE"/>
        </a:p>
      </dgm:t>
    </dgm:pt>
    <dgm:pt modelId="{F49192D3-E40F-4E2E-8AC5-EFDD7BB74EDD}">
      <dgm:prSet phldrT="[Text]" custT="1"/>
      <dgm:spPr>
        <a:solidFill>
          <a:srgbClr val="FFFFFF"/>
        </a:solidFill>
      </dgm:spPr>
      <dgm:t>
        <a:bodyPr/>
        <a:lstStyle/>
        <a:p>
          <a:r>
            <a:rPr lang="de-DE" sz="1800" b="1" dirty="0">
              <a:solidFill>
                <a:schemeClr val="tx1"/>
              </a:solidFill>
            </a:rPr>
            <a:t>Unterricht</a:t>
          </a:r>
        </a:p>
      </dgm:t>
    </dgm:pt>
    <dgm:pt modelId="{0D46C224-EB1A-44A1-AD99-DC06759243ED}" type="parTrans" cxnId="{82AB21FB-90AF-4889-87F5-F25E79C5028F}">
      <dgm:prSet/>
      <dgm:spPr/>
      <dgm:t>
        <a:bodyPr/>
        <a:lstStyle/>
        <a:p>
          <a:endParaRPr lang="de-DE"/>
        </a:p>
      </dgm:t>
    </dgm:pt>
    <dgm:pt modelId="{4FAC4AE5-657A-4526-994B-34BFDF3E5921}" type="sibTrans" cxnId="{82AB21FB-90AF-4889-87F5-F25E79C5028F}">
      <dgm:prSet/>
      <dgm:spPr/>
      <dgm:t>
        <a:bodyPr/>
        <a:lstStyle/>
        <a:p>
          <a:endParaRPr lang="de-DE"/>
        </a:p>
      </dgm:t>
    </dgm:pt>
    <dgm:pt modelId="{2A82CC0E-8B8F-4F07-BA9D-D4DD65C29EAC}">
      <dgm:prSet phldrT="[Text]" custT="1"/>
      <dgm:spPr>
        <a:solidFill>
          <a:srgbClr val="FFFFFF"/>
        </a:solidFill>
      </dgm:spPr>
      <dgm:t>
        <a:bodyPr/>
        <a:lstStyle/>
        <a:p>
          <a:r>
            <a:rPr lang="de-DE" sz="1500" dirty="0">
              <a:solidFill>
                <a:schemeClr val="tx1"/>
              </a:solidFill>
            </a:rPr>
            <a:t>Sprachsensibler Fachunterricht im Sinne der durchgängigen Sprachbildung</a:t>
          </a:r>
        </a:p>
      </dgm:t>
    </dgm:pt>
    <dgm:pt modelId="{B56AEB31-86A2-4F0F-A65B-41690EC366AC}" type="parTrans" cxnId="{3AEDEAF9-2A7A-4954-99B7-CC5F2C6F5F1F}">
      <dgm:prSet/>
      <dgm:spPr/>
      <dgm:t>
        <a:bodyPr/>
        <a:lstStyle/>
        <a:p>
          <a:endParaRPr lang="de-DE"/>
        </a:p>
      </dgm:t>
    </dgm:pt>
    <dgm:pt modelId="{752658E3-8830-414A-929C-1A3CA19564D2}" type="sibTrans" cxnId="{3AEDEAF9-2A7A-4954-99B7-CC5F2C6F5F1F}">
      <dgm:prSet/>
      <dgm:spPr/>
      <dgm:t>
        <a:bodyPr/>
        <a:lstStyle/>
        <a:p>
          <a:endParaRPr lang="de-DE"/>
        </a:p>
      </dgm:t>
    </dgm:pt>
    <dgm:pt modelId="{F462F588-9E1D-4B66-885C-F6A2D5030E8F}">
      <dgm:prSet phldrT="[Text]" custT="1"/>
      <dgm:spPr>
        <a:solidFill>
          <a:srgbClr val="FFFFFF"/>
        </a:solidFill>
      </dgm:spPr>
      <dgm:t>
        <a:bodyPr/>
        <a:lstStyle/>
        <a:p>
          <a:r>
            <a:rPr lang="de-DE" sz="1800" b="1" dirty="0">
              <a:solidFill>
                <a:schemeClr val="tx1"/>
              </a:solidFill>
            </a:rPr>
            <a:t>Verweildauer</a:t>
          </a:r>
        </a:p>
      </dgm:t>
    </dgm:pt>
    <dgm:pt modelId="{F2EB1AB8-23C3-4A53-9DA3-A566B20A6D9A}" type="parTrans" cxnId="{43657C27-6DF7-4F76-8124-656F32056C36}">
      <dgm:prSet/>
      <dgm:spPr/>
      <dgm:t>
        <a:bodyPr/>
        <a:lstStyle/>
        <a:p>
          <a:endParaRPr lang="de-DE"/>
        </a:p>
      </dgm:t>
    </dgm:pt>
    <dgm:pt modelId="{A240C54E-5D1D-4D5C-A450-3264C91D9A53}" type="sibTrans" cxnId="{43657C27-6DF7-4F76-8124-656F32056C36}">
      <dgm:prSet/>
      <dgm:spPr/>
      <dgm:t>
        <a:bodyPr/>
        <a:lstStyle/>
        <a:p>
          <a:endParaRPr lang="de-DE"/>
        </a:p>
      </dgm:t>
    </dgm:pt>
    <dgm:pt modelId="{E8D6F8AA-77F7-4FF8-B325-813F9587CB3F}">
      <dgm:prSet custT="1"/>
      <dgm:spPr>
        <a:solidFill>
          <a:srgbClr val="FFFFFF"/>
        </a:solidFill>
      </dgm:spPr>
      <dgm:t>
        <a:bodyPr/>
        <a:lstStyle/>
        <a:p>
          <a:r>
            <a:rPr lang="de-DE" sz="1500" dirty="0">
              <a:solidFill>
                <a:schemeClr val="tx1"/>
              </a:solidFill>
            </a:rPr>
            <a:t>in Ausnahmefällen während des Unterrichts, wenn </a:t>
          </a:r>
          <a:r>
            <a:rPr lang="de-DE" sz="1500" dirty="0" err="1">
              <a:solidFill>
                <a:schemeClr val="tx1"/>
              </a:solidFill>
            </a:rPr>
            <a:t>SuS</a:t>
          </a:r>
          <a:r>
            <a:rPr lang="de-DE" sz="1500" dirty="0">
              <a:solidFill>
                <a:schemeClr val="tx1"/>
              </a:solidFill>
            </a:rPr>
            <a:t> bei Leistungsnachweisen nicht benachteiligt sind </a:t>
          </a:r>
        </a:p>
      </dgm:t>
    </dgm:pt>
    <dgm:pt modelId="{46922F49-F054-4DB4-A3EE-5B8F961AC2CA}" type="parTrans" cxnId="{2B9EF9CA-DCD6-42C5-BBAD-9D5C795348B1}">
      <dgm:prSet/>
      <dgm:spPr/>
      <dgm:t>
        <a:bodyPr/>
        <a:lstStyle/>
        <a:p>
          <a:endParaRPr lang="de-DE"/>
        </a:p>
      </dgm:t>
    </dgm:pt>
    <dgm:pt modelId="{1EB018E0-FB5A-4572-97E5-E579B7845DFB}" type="sibTrans" cxnId="{2B9EF9CA-DCD6-42C5-BBAD-9D5C795348B1}">
      <dgm:prSet/>
      <dgm:spPr/>
      <dgm:t>
        <a:bodyPr/>
        <a:lstStyle/>
        <a:p>
          <a:endParaRPr lang="de-DE"/>
        </a:p>
      </dgm:t>
    </dgm:pt>
    <dgm:pt modelId="{C6D219AA-A409-4E22-8C5A-E0EB77729192}">
      <dgm:prSet phldrT="[Text]" custT="1"/>
      <dgm:spPr>
        <a:solidFill>
          <a:srgbClr val="FFFFFF"/>
        </a:solidFill>
      </dgm:spPr>
      <dgm:t>
        <a:bodyPr/>
        <a:lstStyle/>
        <a:p>
          <a:r>
            <a:rPr lang="de-DE" sz="1500" b="0" dirty="0">
              <a:solidFill>
                <a:schemeClr val="tx1"/>
              </a:solidFill>
            </a:rPr>
            <a:t>Erreichen des höchstmöglichen Bildungsabschlusses</a:t>
          </a:r>
        </a:p>
      </dgm:t>
    </dgm:pt>
    <dgm:pt modelId="{86DA7767-56DE-4930-B3BD-1C04C028A379}" type="parTrans" cxnId="{3E7287AE-9D7C-4039-A05E-DDDB2FCB113B}">
      <dgm:prSet/>
      <dgm:spPr/>
      <dgm:t>
        <a:bodyPr/>
        <a:lstStyle/>
        <a:p>
          <a:endParaRPr lang="de-DE"/>
        </a:p>
      </dgm:t>
    </dgm:pt>
    <dgm:pt modelId="{287B1812-F49F-415C-9223-A968B6772B7E}" type="sibTrans" cxnId="{3E7287AE-9D7C-4039-A05E-DDDB2FCB113B}">
      <dgm:prSet/>
      <dgm:spPr/>
      <dgm:t>
        <a:bodyPr/>
        <a:lstStyle/>
        <a:p>
          <a:endParaRPr lang="de-DE"/>
        </a:p>
      </dgm:t>
    </dgm:pt>
    <dgm:pt modelId="{FC194C46-083A-4A93-BEB5-0622F6F3EDD2}">
      <dgm:prSet phldrT="[Text]" custT="1"/>
      <dgm:spPr>
        <a:solidFill>
          <a:srgbClr val="FFFFFF"/>
        </a:solidFill>
      </dgm:spPr>
      <dgm:t>
        <a:bodyPr/>
        <a:lstStyle/>
        <a:p>
          <a:r>
            <a:rPr lang="de-DE" sz="1500" dirty="0">
              <a:solidFill>
                <a:schemeClr val="tx1"/>
              </a:solidFill>
            </a:rPr>
            <a:t>keine speziell auf DaZ-</a:t>
          </a:r>
          <a:r>
            <a:rPr lang="de-DE" sz="1500" dirty="0" err="1">
              <a:solidFill>
                <a:schemeClr val="tx1"/>
              </a:solidFill>
            </a:rPr>
            <a:t>SuS</a:t>
          </a:r>
          <a:r>
            <a:rPr lang="de-DE" sz="1500" dirty="0">
              <a:solidFill>
                <a:schemeClr val="tx1"/>
              </a:solidFill>
            </a:rPr>
            <a:t> zugeschnittenen Fördermaßnahmen</a:t>
          </a:r>
        </a:p>
      </dgm:t>
    </dgm:pt>
    <dgm:pt modelId="{564C0EB4-33E9-4A61-B5C6-C4944BAF8140}" type="parTrans" cxnId="{48C4382D-269F-46F8-A513-B780F832E0C7}">
      <dgm:prSet/>
      <dgm:spPr/>
      <dgm:t>
        <a:bodyPr/>
        <a:lstStyle/>
        <a:p>
          <a:endParaRPr lang="de-DE"/>
        </a:p>
      </dgm:t>
    </dgm:pt>
    <dgm:pt modelId="{70E3C0FE-8B49-4D57-B3F1-E2BA2C0C1F13}" type="sibTrans" cxnId="{48C4382D-269F-46F8-A513-B780F832E0C7}">
      <dgm:prSet/>
      <dgm:spPr/>
      <dgm:t>
        <a:bodyPr/>
        <a:lstStyle/>
        <a:p>
          <a:endParaRPr lang="de-DE"/>
        </a:p>
      </dgm:t>
    </dgm:pt>
    <dgm:pt modelId="{97CE5B26-DD4C-45A1-AB84-46322936BDAC}">
      <dgm:prSet custT="1"/>
      <dgm:spPr>
        <a:solidFill>
          <a:srgbClr val="FFFFFF"/>
        </a:solidFill>
      </dgm:spPr>
      <dgm:t>
        <a:bodyPr/>
        <a:lstStyle/>
        <a:p>
          <a:r>
            <a:rPr lang="de-DE" sz="1500" dirty="0">
              <a:solidFill>
                <a:schemeClr val="tx1"/>
              </a:solidFill>
            </a:rPr>
            <a:t>Nachteilsausgleiche aufgrund der Sprachkenntnisse sind nicht vorgesehen.</a:t>
          </a:r>
        </a:p>
      </dgm:t>
    </dgm:pt>
    <dgm:pt modelId="{EAFC9AA8-AF1D-484E-94AE-F8DBF29DB0D4}" type="parTrans" cxnId="{E131D80D-2B0C-451B-9ED0-D16556A8E540}">
      <dgm:prSet/>
      <dgm:spPr/>
      <dgm:t>
        <a:bodyPr/>
        <a:lstStyle/>
        <a:p>
          <a:endParaRPr lang="de-DE"/>
        </a:p>
      </dgm:t>
    </dgm:pt>
    <dgm:pt modelId="{185E3530-5EFE-475E-A8E8-9899F0488AEB}" type="sibTrans" cxnId="{E131D80D-2B0C-451B-9ED0-D16556A8E540}">
      <dgm:prSet/>
      <dgm:spPr/>
      <dgm:t>
        <a:bodyPr/>
        <a:lstStyle/>
        <a:p>
          <a:endParaRPr lang="de-DE"/>
        </a:p>
      </dgm:t>
    </dgm:pt>
    <dgm:pt modelId="{C59ACEED-73CB-4680-AABF-2FFBB8525938}">
      <dgm:prSet phldrT="[Text]" custT="1"/>
      <dgm:spPr>
        <a:solidFill>
          <a:srgbClr val="FFFFFF"/>
        </a:solidFill>
      </dgm:spPr>
      <dgm:t>
        <a:bodyPr/>
        <a:lstStyle/>
        <a:p>
          <a:r>
            <a:rPr lang="de-DE" sz="1800" b="1" dirty="0">
              <a:solidFill>
                <a:schemeClr val="tx1"/>
              </a:solidFill>
            </a:rPr>
            <a:t>Leistungsbewertung</a:t>
          </a:r>
        </a:p>
      </dgm:t>
    </dgm:pt>
    <dgm:pt modelId="{1B88BDA2-905E-4306-A78C-874A94A26E62}" type="parTrans" cxnId="{F59FB017-3301-43BD-B1A7-9C3B65A8D084}">
      <dgm:prSet/>
      <dgm:spPr/>
      <dgm:t>
        <a:bodyPr/>
        <a:lstStyle/>
        <a:p>
          <a:endParaRPr lang="de-DE"/>
        </a:p>
      </dgm:t>
    </dgm:pt>
    <dgm:pt modelId="{BCA3EE1F-8FE4-4321-B31C-122A2773720E}" type="sibTrans" cxnId="{F59FB017-3301-43BD-B1A7-9C3B65A8D084}">
      <dgm:prSet/>
      <dgm:spPr/>
      <dgm:t>
        <a:bodyPr/>
        <a:lstStyle/>
        <a:p>
          <a:endParaRPr lang="de-DE"/>
        </a:p>
      </dgm:t>
    </dgm:pt>
    <dgm:pt modelId="{406B9E10-586E-49C5-A9EF-5CF1DF3BF45E}">
      <dgm:prSet phldrT="[Text]" custT="1"/>
      <dgm:spPr>
        <a:solidFill>
          <a:srgbClr val="FFFFFF"/>
        </a:solidFill>
      </dgm:spPr>
      <dgm:t>
        <a:bodyPr/>
        <a:lstStyle/>
        <a:p>
          <a:r>
            <a:rPr lang="de-DE" sz="1500" dirty="0">
              <a:solidFill>
                <a:schemeClr val="tx1"/>
              </a:solidFill>
            </a:rPr>
            <a:t>Bis zum Erreichen des angestrebten Schulabschlusses</a:t>
          </a:r>
          <a:endParaRPr lang="de-DE" sz="1500" b="1" dirty="0">
            <a:solidFill>
              <a:schemeClr val="tx1"/>
            </a:solidFill>
          </a:endParaRPr>
        </a:p>
      </dgm:t>
    </dgm:pt>
    <dgm:pt modelId="{2A738E18-CA96-44DA-8C47-17F3EFC2DCBC}" type="parTrans" cxnId="{0A796BF5-E6AF-4153-89FA-4DA47DE8A097}">
      <dgm:prSet/>
      <dgm:spPr/>
      <dgm:t>
        <a:bodyPr/>
        <a:lstStyle/>
        <a:p>
          <a:endParaRPr lang="de-DE"/>
        </a:p>
      </dgm:t>
    </dgm:pt>
    <dgm:pt modelId="{8E80F1F2-2DE5-47A1-BD21-BD00F8B2CB85}" type="sibTrans" cxnId="{0A796BF5-E6AF-4153-89FA-4DA47DE8A097}">
      <dgm:prSet/>
      <dgm:spPr/>
      <dgm:t>
        <a:bodyPr/>
        <a:lstStyle/>
        <a:p>
          <a:endParaRPr lang="de-DE"/>
        </a:p>
      </dgm:t>
    </dgm:pt>
    <dgm:pt modelId="{BE904F27-5DF4-443A-83F4-BDC8A7F2AE16}">
      <dgm:prSet phldrT="[Text]" custT="1"/>
      <dgm:spPr>
        <a:solidFill>
          <a:srgbClr val="FFFFFF"/>
        </a:solidFill>
      </dgm:spPr>
      <dgm:t>
        <a:bodyPr/>
        <a:lstStyle/>
        <a:p>
          <a:r>
            <a:rPr lang="de-DE" sz="1500" b="0" dirty="0">
              <a:solidFill>
                <a:schemeClr val="tx1"/>
              </a:solidFill>
            </a:rPr>
            <a:t>Zeugnisse ohne spezielle Vermerke</a:t>
          </a:r>
        </a:p>
      </dgm:t>
    </dgm:pt>
    <dgm:pt modelId="{59F61FB4-781F-42F6-86EA-418625367DA7}" type="parTrans" cxnId="{829D12B3-E3DB-4ED9-8E39-03BCA373683A}">
      <dgm:prSet/>
      <dgm:spPr/>
      <dgm:t>
        <a:bodyPr/>
        <a:lstStyle/>
        <a:p>
          <a:endParaRPr lang="de-DE"/>
        </a:p>
      </dgm:t>
    </dgm:pt>
    <dgm:pt modelId="{24D8D151-2FE5-4DA1-A8FE-36C0605E46CA}" type="sibTrans" cxnId="{829D12B3-E3DB-4ED9-8E39-03BCA373683A}">
      <dgm:prSet/>
      <dgm:spPr/>
      <dgm:t>
        <a:bodyPr/>
        <a:lstStyle/>
        <a:p>
          <a:endParaRPr lang="de-DE"/>
        </a:p>
      </dgm:t>
    </dgm:pt>
    <dgm:pt modelId="{892C869C-9112-488D-8806-176CA132C9B1}">
      <dgm:prSet phldrT="[Text]" custT="1"/>
      <dgm:spPr>
        <a:solidFill>
          <a:srgbClr val="FFFFFF"/>
        </a:solidFill>
      </dgm:spPr>
      <dgm:t>
        <a:bodyPr/>
        <a:lstStyle/>
        <a:p>
          <a:r>
            <a:rPr lang="de-DE" sz="1500" b="0" dirty="0">
              <a:solidFill>
                <a:schemeClr val="tx1"/>
              </a:solidFill>
            </a:rPr>
            <a:t>Die Erteilung von Nachteilsausgleichen ist weiterhin möglich.</a:t>
          </a:r>
        </a:p>
      </dgm:t>
    </dgm:pt>
    <dgm:pt modelId="{6ADD7CEE-04D3-47B8-9733-916E24F63AF1}" type="parTrans" cxnId="{4EBCC572-CBA8-4665-94F6-52C2BA76FC90}">
      <dgm:prSet/>
      <dgm:spPr/>
      <dgm:t>
        <a:bodyPr/>
        <a:lstStyle/>
        <a:p>
          <a:endParaRPr lang="de-DE"/>
        </a:p>
      </dgm:t>
    </dgm:pt>
    <dgm:pt modelId="{4B057EAB-1649-4177-9052-F00016515A54}" type="sibTrans" cxnId="{4EBCC572-CBA8-4665-94F6-52C2BA76FC90}">
      <dgm:prSet/>
      <dgm:spPr/>
      <dgm:t>
        <a:bodyPr/>
        <a:lstStyle/>
        <a:p>
          <a:endParaRPr lang="de-DE"/>
        </a:p>
      </dgm:t>
    </dgm:pt>
    <dgm:pt modelId="{8E47DE87-BA86-47B0-AA06-ADF15F17F6EA}" type="pres">
      <dgm:prSet presAssocID="{4DB98F7D-9866-4DE6-B567-BB90D98BA68D}" presName="linear" presStyleCnt="0">
        <dgm:presLayoutVars>
          <dgm:dir/>
          <dgm:resizeHandles val="exact"/>
        </dgm:presLayoutVars>
      </dgm:prSet>
      <dgm:spPr/>
    </dgm:pt>
    <dgm:pt modelId="{E306B32D-3457-49E5-87B1-7DD81E8A30F9}" type="pres">
      <dgm:prSet presAssocID="{D444A944-37BD-4719-B909-0E6649DE0C79}" presName="comp" presStyleCnt="0"/>
      <dgm:spPr/>
    </dgm:pt>
    <dgm:pt modelId="{4B365A57-BDB5-48F4-9DD4-B472DD1BDEE0}" type="pres">
      <dgm:prSet presAssocID="{D444A944-37BD-4719-B909-0E6649DE0C79}" presName="box" presStyleLbl="node1" presStyleIdx="0" presStyleCnt="4"/>
      <dgm:spPr/>
    </dgm:pt>
    <dgm:pt modelId="{DD697D34-C6FB-4107-8AB1-9F68B2DB53AC}" type="pres">
      <dgm:prSet presAssocID="{D444A944-37BD-4719-B909-0E6649DE0C79}" presName="img" presStyleLbl="fgImgPlace1" presStyleIdx="0" presStyleCnt="4" custScaleX="65762" custScaleY="105076"/>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t="-7143" b="-7143"/>
          </a:stretch>
        </a:blipFill>
      </dgm:spPr>
      <dgm:extLst>
        <a:ext uri="{E40237B7-FDA0-4F09-8148-C483321AD2D9}">
          <dgm14:cNvPr xmlns:dgm14="http://schemas.microsoft.com/office/drawing/2010/diagram" id="0" name="" descr="Volltreffer mit einfarbiger Füllung"/>
        </a:ext>
      </dgm:extLst>
    </dgm:pt>
    <dgm:pt modelId="{6A01A578-AF9B-4D4D-9F8C-66A6C25F8A68}" type="pres">
      <dgm:prSet presAssocID="{D444A944-37BD-4719-B909-0E6649DE0C79}" presName="text" presStyleLbl="node1" presStyleIdx="0" presStyleCnt="4">
        <dgm:presLayoutVars>
          <dgm:bulletEnabled val="1"/>
        </dgm:presLayoutVars>
      </dgm:prSet>
      <dgm:spPr/>
    </dgm:pt>
    <dgm:pt modelId="{DF8882D0-B5EE-43D9-9D6E-645F88732C7E}" type="pres">
      <dgm:prSet presAssocID="{E3DD6422-D280-4E79-A5E2-3D1C58C8516A}" presName="spacer" presStyleCnt="0"/>
      <dgm:spPr/>
    </dgm:pt>
    <dgm:pt modelId="{09A86ECF-A309-4D71-8C36-FAD1C9289800}" type="pres">
      <dgm:prSet presAssocID="{F49192D3-E40F-4E2E-8AC5-EFDD7BB74EDD}" presName="comp" presStyleCnt="0"/>
      <dgm:spPr/>
    </dgm:pt>
    <dgm:pt modelId="{AE00128E-7A3B-46B4-8F69-D271E23F7393}" type="pres">
      <dgm:prSet presAssocID="{F49192D3-E40F-4E2E-8AC5-EFDD7BB74EDD}" presName="box" presStyleLbl="node1" presStyleIdx="1" presStyleCnt="4" custScaleY="134347"/>
      <dgm:spPr/>
    </dgm:pt>
    <dgm:pt modelId="{AFC93CD6-268F-4F54-8D4F-7F05383FB552}" type="pres">
      <dgm:prSet presAssocID="{F49192D3-E40F-4E2E-8AC5-EFDD7BB74EDD}" presName="img" presStyleLbl="fgImgPlace1" presStyleIdx="1" presStyleCnt="4" custScaleX="65762" custScaleY="105076"/>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t="-8542" b="-8542"/>
          </a:stretch>
        </a:blipFill>
      </dgm:spPr>
      <dgm:extLst>
        <a:ext uri="{E40237B7-FDA0-4F09-8148-C483321AD2D9}">
          <dgm14:cNvPr xmlns:dgm14="http://schemas.microsoft.com/office/drawing/2010/diagram" id="0" name="" descr="Klassenzimmer mit einfarbiger Füllung"/>
        </a:ext>
      </dgm:extLst>
    </dgm:pt>
    <dgm:pt modelId="{10B4622F-CAA4-4A1D-B86B-21F9441168DA}" type="pres">
      <dgm:prSet presAssocID="{F49192D3-E40F-4E2E-8AC5-EFDD7BB74EDD}" presName="text" presStyleLbl="node1" presStyleIdx="1" presStyleCnt="4">
        <dgm:presLayoutVars>
          <dgm:bulletEnabled val="1"/>
        </dgm:presLayoutVars>
      </dgm:prSet>
      <dgm:spPr/>
    </dgm:pt>
    <dgm:pt modelId="{0A17C832-1034-4783-8804-28AF9EDF959D}" type="pres">
      <dgm:prSet presAssocID="{4FAC4AE5-657A-4526-994B-34BFDF3E5921}" presName="spacer" presStyleCnt="0"/>
      <dgm:spPr/>
    </dgm:pt>
    <dgm:pt modelId="{705FFA6C-DEDA-49A0-9E16-0245F07FD4DE}" type="pres">
      <dgm:prSet presAssocID="{F462F588-9E1D-4B66-885C-F6A2D5030E8F}" presName="comp" presStyleCnt="0"/>
      <dgm:spPr/>
    </dgm:pt>
    <dgm:pt modelId="{464067AE-0CD4-4944-9088-A4D9D7F73874}" type="pres">
      <dgm:prSet presAssocID="{F462F588-9E1D-4B66-885C-F6A2D5030E8F}" presName="box" presStyleLbl="node1" presStyleIdx="2" presStyleCnt="4"/>
      <dgm:spPr/>
    </dgm:pt>
    <dgm:pt modelId="{16D2086C-2E28-4F42-95BC-159CC37E4BE8}" type="pres">
      <dgm:prSet presAssocID="{F462F588-9E1D-4B66-885C-F6A2D5030E8F}" presName="img" presStyleLbl="fgImgPlace1" presStyleIdx="2" presStyleCnt="4" custScaleX="65762" custScaleY="105076"/>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t="-5715" b="-5715"/>
          </a:stretch>
        </a:blipFill>
      </dgm:spPr>
      <dgm:extLst>
        <a:ext uri="{E40237B7-FDA0-4F09-8148-C483321AD2D9}">
          <dgm14:cNvPr xmlns:dgm14="http://schemas.microsoft.com/office/drawing/2010/diagram" id="0" name="" descr="Sanduhr abgelaufen mit einfarbiger Füllung"/>
        </a:ext>
      </dgm:extLst>
    </dgm:pt>
    <dgm:pt modelId="{445D59CC-65CD-4664-B713-1E114FF48B01}" type="pres">
      <dgm:prSet presAssocID="{F462F588-9E1D-4B66-885C-F6A2D5030E8F}" presName="text" presStyleLbl="node1" presStyleIdx="2" presStyleCnt="4">
        <dgm:presLayoutVars>
          <dgm:bulletEnabled val="1"/>
        </dgm:presLayoutVars>
      </dgm:prSet>
      <dgm:spPr/>
    </dgm:pt>
    <dgm:pt modelId="{C672CB9C-B486-4BEA-8A68-7C2F82807B1D}" type="pres">
      <dgm:prSet presAssocID="{A240C54E-5D1D-4D5C-A450-3264C91D9A53}" presName="spacer" presStyleCnt="0"/>
      <dgm:spPr/>
    </dgm:pt>
    <dgm:pt modelId="{5EE2ADA0-37E4-4614-A448-4869337EB1FD}" type="pres">
      <dgm:prSet presAssocID="{C59ACEED-73CB-4680-AABF-2FFBB8525938}" presName="comp" presStyleCnt="0"/>
      <dgm:spPr/>
    </dgm:pt>
    <dgm:pt modelId="{7956D7D8-B351-4A00-8BCF-C0B9536D9A3D}" type="pres">
      <dgm:prSet presAssocID="{C59ACEED-73CB-4680-AABF-2FFBB8525938}" presName="box" presStyleLbl="node1" presStyleIdx="3" presStyleCnt="4"/>
      <dgm:spPr/>
    </dgm:pt>
    <dgm:pt modelId="{F32B14BC-DC3A-4C6B-96DA-4BB830F2DA8F}" type="pres">
      <dgm:prSet presAssocID="{C59ACEED-73CB-4680-AABF-2FFBB8525938}" presName="img" presStyleLbl="fgImgPlace1" presStyleIdx="3" presStyleCnt="4" custScaleX="63953"/>
      <dgm:spPr>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t="-43149" b="-43149"/>
          </a:stretch>
        </a:blipFill>
      </dgm:spPr>
      <dgm:extLst>
        <a:ext uri="{E40237B7-FDA0-4F09-8148-C483321AD2D9}">
          <dgm14:cNvPr xmlns:dgm14="http://schemas.microsoft.com/office/drawing/2010/diagram" id="0" name="" descr="Abschlusshut mit einfarbiger Füllung"/>
        </a:ext>
      </dgm:extLst>
    </dgm:pt>
    <dgm:pt modelId="{8B6B659A-7C4B-45C7-B123-4E3EACC755DB}" type="pres">
      <dgm:prSet presAssocID="{C59ACEED-73CB-4680-AABF-2FFBB8525938}" presName="text" presStyleLbl="node1" presStyleIdx="3" presStyleCnt="4">
        <dgm:presLayoutVars>
          <dgm:bulletEnabled val="1"/>
        </dgm:presLayoutVars>
      </dgm:prSet>
      <dgm:spPr/>
    </dgm:pt>
  </dgm:ptLst>
  <dgm:cxnLst>
    <dgm:cxn modelId="{9D26A604-4DF2-4E54-801E-2CAA9335E694}" type="presOf" srcId="{C6D219AA-A409-4E22-8C5A-E0EB77729192}" destId="{4B365A57-BDB5-48F4-9DD4-B472DD1BDEE0}" srcOrd="0" destOrd="1" presId="urn:microsoft.com/office/officeart/2005/8/layout/vList4"/>
    <dgm:cxn modelId="{EE4CEF05-48D2-4CCE-BB97-91979AF8EC92}" type="presOf" srcId="{BE904F27-5DF4-443A-83F4-BDC8A7F2AE16}" destId="{7956D7D8-B351-4A00-8BCF-C0B9536D9A3D}" srcOrd="0" destOrd="1" presId="urn:microsoft.com/office/officeart/2005/8/layout/vList4"/>
    <dgm:cxn modelId="{E131D80D-2B0C-451B-9ED0-D16556A8E540}" srcId="{F49192D3-E40F-4E2E-8AC5-EFDD7BB74EDD}" destId="{97CE5B26-DD4C-45A1-AB84-46322936BDAC}" srcOrd="3" destOrd="0" parTransId="{EAFC9AA8-AF1D-484E-94AE-F8DBF29DB0D4}" sibTransId="{185E3530-5EFE-475E-A8E8-9899F0488AEB}"/>
    <dgm:cxn modelId="{F59FB017-3301-43BD-B1A7-9C3B65A8D084}" srcId="{4DB98F7D-9866-4DE6-B567-BB90D98BA68D}" destId="{C59ACEED-73CB-4680-AABF-2FFBB8525938}" srcOrd="3" destOrd="0" parTransId="{1B88BDA2-905E-4306-A78C-874A94A26E62}" sibTransId="{BCA3EE1F-8FE4-4321-B31C-122A2773720E}"/>
    <dgm:cxn modelId="{E5776C26-F2E8-4AA2-839E-A3FE2A0FC107}" srcId="{4DB98F7D-9866-4DE6-B567-BB90D98BA68D}" destId="{D444A944-37BD-4719-B909-0E6649DE0C79}" srcOrd="0" destOrd="0" parTransId="{23CAAD3D-1644-493D-AB9A-B247709B9420}" sibTransId="{E3DD6422-D280-4E79-A5E2-3D1C58C8516A}"/>
    <dgm:cxn modelId="{43657C27-6DF7-4F76-8124-656F32056C36}" srcId="{4DB98F7D-9866-4DE6-B567-BB90D98BA68D}" destId="{F462F588-9E1D-4B66-885C-F6A2D5030E8F}" srcOrd="2" destOrd="0" parTransId="{F2EB1AB8-23C3-4A53-9DA3-A566B20A6D9A}" sibTransId="{A240C54E-5D1D-4D5C-A450-3264C91D9A53}"/>
    <dgm:cxn modelId="{48C4382D-269F-46F8-A513-B780F832E0C7}" srcId="{F49192D3-E40F-4E2E-8AC5-EFDD7BB74EDD}" destId="{FC194C46-083A-4A93-BEB5-0622F6F3EDD2}" srcOrd="1" destOrd="0" parTransId="{564C0EB4-33E9-4A61-B5C6-C4944BAF8140}" sibTransId="{70E3C0FE-8B49-4D57-B3F1-E2BA2C0C1F13}"/>
    <dgm:cxn modelId="{74C29533-09EB-4352-9E4A-A7338E7C3A4D}" type="presOf" srcId="{97CE5B26-DD4C-45A1-AB84-46322936BDAC}" destId="{10B4622F-CAA4-4A1D-B86B-21F9441168DA}" srcOrd="1" destOrd="4" presId="urn:microsoft.com/office/officeart/2005/8/layout/vList4"/>
    <dgm:cxn modelId="{388BF33A-2419-4C62-B2D8-2703A35B4CE8}" type="presOf" srcId="{E8D6F8AA-77F7-4FF8-B325-813F9587CB3F}" destId="{AE00128E-7A3B-46B4-8F69-D271E23F7393}" srcOrd="0" destOrd="3" presId="urn:microsoft.com/office/officeart/2005/8/layout/vList4"/>
    <dgm:cxn modelId="{44109948-CC64-45DA-A008-ED10722C4CE3}" type="presOf" srcId="{2A82CC0E-8B8F-4F07-BA9D-D4DD65C29EAC}" destId="{10B4622F-CAA4-4A1D-B86B-21F9441168DA}" srcOrd="1" destOrd="1" presId="urn:microsoft.com/office/officeart/2005/8/layout/vList4"/>
    <dgm:cxn modelId="{93AFFF48-2A78-4952-9E15-A48FB2617B49}" type="presOf" srcId="{406B9E10-586E-49C5-A9EF-5CF1DF3BF45E}" destId="{445D59CC-65CD-4664-B713-1E114FF48B01}" srcOrd="1" destOrd="1" presId="urn:microsoft.com/office/officeart/2005/8/layout/vList4"/>
    <dgm:cxn modelId="{C8719E4B-C08E-420A-A77E-1494F1D63215}" type="presOf" srcId="{FC194C46-083A-4A93-BEB5-0622F6F3EDD2}" destId="{10B4622F-CAA4-4A1D-B86B-21F9441168DA}" srcOrd="1" destOrd="2" presId="urn:microsoft.com/office/officeart/2005/8/layout/vList4"/>
    <dgm:cxn modelId="{D6F6226C-37C5-44A3-90D7-1B2B24D74840}" type="presOf" srcId="{C6D219AA-A409-4E22-8C5A-E0EB77729192}" destId="{6A01A578-AF9B-4D4D-9F8C-66A6C25F8A68}" srcOrd="1" destOrd="1" presId="urn:microsoft.com/office/officeart/2005/8/layout/vList4"/>
    <dgm:cxn modelId="{E6962D4E-3323-4CC1-BC4D-7B3CDCAA6B68}" type="presOf" srcId="{F462F588-9E1D-4B66-885C-F6A2D5030E8F}" destId="{445D59CC-65CD-4664-B713-1E114FF48B01}" srcOrd="1" destOrd="0" presId="urn:microsoft.com/office/officeart/2005/8/layout/vList4"/>
    <dgm:cxn modelId="{4EBCC572-CBA8-4665-94F6-52C2BA76FC90}" srcId="{C59ACEED-73CB-4680-AABF-2FFBB8525938}" destId="{892C869C-9112-488D-8806-176CA132C9B1}" srcOrd="1" destOrd="0" parTransId="{6ADD7CEE-04D3-47B8-9733-916E24F63AF1}" sibTransId="{4B057EAB-1649-4177-9052-F00016515A54}"/>
    <dgm:cxn modelId="{CB97F873-096B-4218-8D57-CE24E8F60749}" type="presOf" srcId="{C59ACEED-73CB-4680-AABF-2FFBB8525938}" destId="{7956D7D8-B351-4A00-8BCF-C0B9536D9A3D}" srcOrd="0" destOrd="0" presId="urn:microsoft.com/office/officeart/2005/8/layout/vList4"/>
    <dgm:cxn modelId="{49D8CD74-BEF7-474A-A2BE-1180E2D3F870}" type="presOf" srcId="{D444A944-37BD-4719-B909-0E6649DE0C79}" destId="{4B365A57-BDB5-48F4-9DD4-B472DD1BDEE0}" srcOrd="0" destOrd="0" presId="urn:microsoft.com/office/officeart/2005/8/layout/vList4"/>
    <dgm:cxn modelId="{FEECB68C-40F4-4CEE-86A8-7D2CA536F97D}" type="presOf" srcId="{2A82CC0E-8B8F-4F07-BA9D-D4DD65C29EAC}" destId="{AE00128E-7A3B-46B4-8F69-D271E23F7393}" srcOrd="0" destOrd="1" presId="urn:microsoft.com/office/officeart/2005/8/layout/vList4"/>
    <dgm:cxn modelId="{7D491D8F-3E45-4654-A4BF-9666F855B6D0}" type="presOf" srcId="{FC194C46-083A-4A93-BEB5-0622F6F3EDD2}" destId="{AE00128E-7A3B-46B4-8F69-D271E23F7393}" srcOrd="0" destOrd="2" presId="urn:microsoft.com/office/officeart/2005/8/layout/vList4"/>
    <dgm:cxn modelId="{CD683D92-2140-460C-A7D4-AD3E48FF83D3}" type="presOf" srcId="{F49192D3-E40F-4E2E-8AC5-EFDD7BB74EDD}" destId="{10B4622F-CAA4-4A1D-B86B-21F9441168DA}" srcOrd="1" destOrd="0" presId="urn:microsoft.com/office/officeart/2005/8/layout/vList4"/>
    <dgm:cxn modelId="{840AE999-9617-4416-A39C-325F829C29EB}" type="presOf" srcId="{97CE5B26-DD4C-45A1-AB84-46322936BDAC}" destId="{AE00128E-7A3B-46B4-8F69-D271E23F7393}" srcOrd="0" destOrd="4" presId="urn:microsoft.com/office/officeart/2005/8/layout/vList4"/>
    <dgm:cxn modelId="{3E7287AE-9D7C-4039-A05E-DDDB2FCB113B}" srcId="{D444A944-37BD-4719-B909-0E6649DE0C79}" destId="{C6D219AA-A409-4E22-8C5A-E0EB77729192}" srcOrd="0" destOrd="0" parTransId="{86DA7767-56DE-4930-B3BD-1C04C028A379}" sibTransId="{287B1812-F49F-415C-9223-A968B6772B7E}"/>
    <dgm:cxn modelId="{D2FF18B0-3B75-4E71-8875-4EA2323F3E69}" type="presOf" srcId="{F49192D3-E40F-4E2E-8AC5-EFDD7BB74EDD}" destId="{AE00128E-7A3B-46B4-8F69-D271E23F7393}" srcOrd="0" destOrd="0" presId="urn:microsoft.com/office/officeart/2005/8/layout/vList4"/>
    <dgm:cxn modelId="{DA43B2B0-5440-48F1-9072-A5B6C5EBA523}" type="presOf" srcId="{4DB98F7D-9866-4DE6-B567-BB90D98BA68D}" destId="{8E47DE87-BA86-47B0-AA06-ADF15F17F6EA}" srcOrd="0" destOrd="0" presId="urn:microsoft.com/office/officeart/2005/8/layout/vList4"/>
    <dgm:cxn modelId="{F0957DB1-FFCD-456B-8976-D1356C8343DE}" type="presOf" srcId="{C59ACEED-73CB-4680-AABF-2FFBB8525938}" destId="{8B6B659A-7C4B-45C7-B123-4E3EACC755DB}" srcOrd="1" destOrd="0" presId="urn:microsoft.com/office/officeart/2005/8/layout/vList4"/>
    <dgm:cxn modelId="{829D12B3-E3DB-4ED9-8E39-03BCA373683A}" srcId="{C59ACEED-73CB-4680-AABF-2FFBB8525938}" destId="{BE904F27-5DF4-443A-83F4-BDC8A7F2AE16}" srcOrd="0" destOrd="0" parTransId="{59F61FB4-781F-42F6-86EA-418625367DA7}" sibTransId="{24D8D151-2FE5-4DA1-A8FE-36C0605E46CA}"/>
    <dgm:cxn modelId="{7253B9C5-382E-4C8C-9631-F26048E0C948}" type="presOf" srcId="{BE904F27-5DF4-443A-83F4-BDC8A7F2AE16}" destId="{8B6B659A-7C4B-45C7-B123-4E3EACC755DB}" srcOrd="1" destOrd="1" presId="urn:microsoft.com/office/officeart/2005/8/layout/vList4"/>
    <dgm:cxn modelId="{2B9EF9CA-DCD6-42C5-BBAD-9D5C795348B1}" srcId="{F49192D3-E40F-4E2E-8AC5-EFDD7BB74EDD}" destId="{E8D6F8AA-77F7-4FF8-B325-813F9587CB3F}" srcOrd="2" destOrd="0" parTransId="{46922F49-F054-4DB4-A3EE-5B8F961AC2CA}" sibTransId="{1EB018E0-FB5A-4572-97E5-E579B7845DFB}"/>
    <dgm:cxn modelId="{641FA8DE-9F76-4F71-B9A3-71912CF59621}" type="presOf" srcId="{D444A944-37BD-4719-B909-0E6649DE0C79}" destId="{6A01A578-AF9B-4D4D-9F8C-66A6C25F8A68}" srcOrd="1" destOrd="0" presId="urn:microsoft.com/office/officeart/2005/8/layout/vList4"/>
    <dgm:cxn modelId="{BD245FE5-49A5-4891-BEC9-A888EFCD0894}" type="presOf" srcId="{892C869C-9112-488D-8806-176CA132C9B1}" destId="{7956D7D8-B351-4A00-8BCF-C0B9536D9A3D}" srcOrd="0" destOrd="2" presId="urn:microsoft.com/office/officeart/2005/8/layout/vList4"/>
    <dgm:cxn modelId="{D3CF68EC-1271-4CB0-B772-E4E686E0A6AA}" type="presOf" srcId="{F462F588-9E1D-4B66-885C-F6A2D5030E8F}" destId="{464067AE-0CD4-4944-9088-A4D9D7F73874}" srcOrd="0" destOrd="0" presId="urn:microsoft.com/office/officeart/2005/8/layout/vList4"/>
    <dgm:cxn modelId="{EBC1F9ED-0973-40B8-8396-830B45F0E4D5}" type="presOf" srcId="{E8D6F8AA-77F7-4FF8-B325-813F9587CB3F}" destId="{10B4622F-CAA4-4A1D-B86B-21F9441168DA}" srcOrd="1" destOrd="3" presId="urn:microsoft.com/office/officeart/2005/8/layout/vList4"/>
    <dgm:cxn modelId="{0A796BF5-E6AF-4153-89FA-4DA47DE8A097}" srcId="{F462F588-9E1D-4B66-885C-F6A2D5030E8F}" destId="{406B9E10-586E-49C5-A9EF-5CF1DF3BF45E}" srcOrd="0" destOrd="0" parTransId="{2A738E18-CA96-44DA-8C47-17F3EFC2DCBC}" sibTransId="{8E80F1F2-2DE5-47A1-BD21-BD00F8B2CB85}"/>
    <dgm:cxn modelId="{D8DFCDF6-2660-4AF4-992B-CF3B2CE23DD5}" type="presOf" srcId="{892C869C-9112-488D-8806-176CA132C9B1}" destId="{8B6B659A-7C4B-45C7-B123-4E3EACC755DB}" srcOrd="1" destOrd="2" presId="urn:microsoft.com/office/officeart/2005/8/layout/vList4"/>
    <dgm:cxn modelId="{1F307AF9-968F-4296-A8F4-017242416B30}" type="presOf" srcId="{406B9E10-586E-49C5-A9EF-5CF1DF3BF45E}" destId="{464067AE-0CD4-4944-9088-A4D9D7F73874}" srcOrd="0" destOrd="1" presId="urn:microsoft.com/office/officeart/2005/8/layout/vList4"/>
    <dgm:cxn modelId="{3AEDEAF9-2A7A-4954-99B7-CC5F2C6F5F1F}" srcId="{F49192D3-E40F-4E2E-8AC5-EFDD7BB74EDD}" destId="{2A82CC0E-8B8F-4F07-BA9D-D4DD65C29EAC}" srcOrd="0" destOrd="0" parTransId="{B56AEB31-86A2-4F0F-A65B-41690EC366AC}" sibTransId="{752658E3-8830-414A-929C-1A3CA19564D2}"/>
    <dgm:cxn modelId="{82AB21FB-90AF-4889-87F5-F25E79C5028F}" srcId="{4DB98F7D-9866-4DE6-B567-BB90D98BA68D}" destId="{F49192D3-E40F-4E2E-8AC5-EFDD7BB74EDD}" srcOrd="1" destOrd="0" parTransId="{0D46C224-EB1A-44A1-AD99-DC06759243ED}" sibTransId="{4FAC4AE5-657A-4526-994B-34BFDF3E5921}"/>
    <dgm:cxn modelId="{FB42727E-1F6C-4A4E-A1AB-BA3E26888EA5}" type="presParOf" srcId="{8E47DE87-BA86-47B0-AA06-ADF15F17F6EA}" destId="{E306B32D-3457-49E5-87B1-7DD81E8A30F9}" srcOrd="0" destOrd="0" presId="urn:microsoft.com/office/officeart/2005/8/layout/vList4"/>
    <dgm:cxn modelId="{B27DEB01-5727-4CFD-959C-B72A0B40BEA1}" type="presParOf" srcId="{E306B32D-3457-49E5-87B1-7DD81E8A30F9}" destId="{4B365A57-BDB5-48F4-9DD4-B472DD1BDEE0}" srcOrd="0" destOrd="0" presId="urn:microsoft.com/office/officeart/2005/8/layout/vList4"/>
    <dgm:cxn modelId="{85F7F46D-2C0E-4541-80D1-B8B71982DEAA}" type="presParOf" srcId="{E306B32D-3457-49E5-87B1-7DD81E8A30F9}" destId="{DD697D34-C6FB-4107-8AB1-9F68B2DB53AC}" srcOrd="1" destOrd="0" presId="urn:microsoft.com/office/officeart/2005/8/layout/vList4"/>
    <dgm:cxn modelId="{5A219A06-2DC9-4AEC-8824-5DD4B5DB64DE}" type="presParOf" srcId="{E306B32D-3457-49E5-87B1-7DD81E8A30F9}" destId="{6A01A578-AF9B-4D4D-9F8C-66A6C25F8A68}" srcOrd="2" destOrd="0" presId="urn:microsoft.com/office/officeart/2005/8/layout/vList4"/>
    <dgm:cxn modelId="{E11E980C-C500-4ECC-AEF8-CEAEE979018F}" type="presParOf" srcId="{8E47DE87-BA86-47B0-AA06-ADF15F17F6EA}" destId="{DF8882D0-B5EE-43D9-9D6E-645F88732C7E}" srcOrd="1" destOrd="0" presId="urn:microsoft.com/office/officeart/2005/8/layout/vList4"/>
    <dgm:cxn modelId="{27BF2FF2-E883-40B6-90CD-B7C73DBBDFB8}" type="presParOf" srcId="{8E47DE87-BA86-47B0-AA06-ADF15F17F6EA}" destId="{09A86ECF-A309-4D71-8C36-FAD1C9289800}" srcOrd="2" destOrd="0" presId="urn:microsoft.com/office/officeart/2005/8/layout/vList4"/>
    <dgm:cxn modelId="{8DBF51C8-8AED-47E1-B947-47CDD26BE83D}" type="presParOf" srcId="{09A86ECF-A309-4D71-8C36-FAD1C9289800}" destId="{AE00128E-7A3B-46B4-8F69-D271E23F7393}" srcOrd="0" destOrd="0" presId="urn:microsoft.com/office/officeart/2005/8/layout/vList4"/>
    <dgm:cxn modelId="{F57558F2-AD2A-449E-9BBA-B8BE48C9B90E}" type="presParOf" srcId="{09A86ECF-A309-4D71-8C36-FAD1C9289800}" destId="{AFC93CD6-268F-4F54-8D4F-7F05383FB552}" srcOrd="1" destOrd="0" presId="urn:microsoft.com/office/officeart/2005/8/layout/vList4"/>
    <dgm:cxn modelId="{C896F38D-3674-4B42-9EEB-8E334ECE4948}" type="presParOf" srcId="{09A86ECF-A309-4D71-8C36-FAD1C9289800}" destId="{10B4622F-CAA4-4A1D-B86B-21F9441168DA}" srcOrd="2" destOrd="0" presId="urn:microsoft.com/office/officeart/2005/8/layout/vList4"/>
    <dgm:cxn modelId="{268A42A8-A626-471D-A44D-100A8D3A3765}" type="presParOf" srcId="{8E47DE87-BA86-47B0-AA06-ADF15F17F6EA}" destId="{0A17C832-1034-4783-8804-28AF9EDF959D}" srcOrd="3" destOrd="0" presId="urn:microsoft.com/office/officeart/2005/8/layout/vList4"/>
    <dgm:cxn modelId="{185B5D5B-9FC1-49CF-A597-80F4A66412CD}" type="presParOf" srcId="{8E47DE87-BA86-47B0-AA06-ADF15F17F6EA}" destId="{705FFA6C-DEDA-49A0-9E16-0245F07FD4DE}" srcOrd="4" destOrd="0" presId="urn:microsoft.com/office/officeart/2005/8/layout/vList4"/>
    <dgm:cxn modelId="{3D150F22-4086-4B3A-9A18-24D82C68F483}" type="presParOf" srcId="{705FFA6C-DEDA-49A0-9E16-0245F07FD4DE}" destId="{464067AE-0CD4-4944-9088-A4D9D7F73874}" srcOrd="0" destOrd="0" presId="urn:microsoft.com/office/officeart/2005/8/layout/vList4"/>
    <dgm:cxn modelId="{9F296DAE-2E4D-4B85-BED7-93963A775F01}" type="presParOf" srcId="{705FFA6C-DEDA-49A0-9E16-0245F07FD4DE}" destId="{16D2086C-2E28-4F42-95BC-159CC37E4BE8}" srcOrd="1" destOrd="0" presId="urn:microsoft.com/office/officeart/2005/8/layout/vList4"/>
    <dgm:cxn modelId="{50D89688-B532-4F94-97CC-A465A0EB5078}" type="presParOf" srcId="{705FFA6C-DEDA-49A0-9E16-0245F07FD4DE}" destId="{445D59CC-65CD-4664-B713-1E114FF48B01}" srcOrd="2" destOrd="0" presId="urn:microsoft.com/office/officeart/2005/8/layout/vList4"/>
    <dgm:cxn modelId="{3755F130-A810-438E-9F12-F56FA7F5FF7F}" type="presParOf" srcId="{8E47DE87-BA86-47B0-AA06-ADF15F17F6EA}" destId="{C672CB9C-B486-4BEA-8A68-7C2F82807B1D}" srcOrd="5" destOrd="0" presId="urn:microsoft.com/office/officeart/2005/8/layout/vList4"/>
    <dgm:cxn modelId="{4AE1F61E-E6A9-4D25-9A2D-9CAEB5C62CB7}" type="presParOf" srcId="{8E47DE87-BA86-47B0-AA06-ADF15F17F6EA}" destId="{5EE2ADA0-37E4-4614-A448-4869337EB1FD}" srcOrd="6" destOrd="0" presId="urn:microsoft.com/office/officeart/2005/8/layout/vList4"/>
    <dgm:cxn modelId="{3E4585A5-4627-4DAA-B47E-67D5DAA0F830}" type="presParOf" srcId="{5EE2ADA0-37E4-4614-A448-4869337EB1FD}" destId="{7956D7D8-B351-4A00-8BCF-C0B9536D9A3D}" srcOrd="0" destOrd="0" presId="urn:microsoft.com/office/officeart/2005/8/layout/vList4"/>
    <dgm:cxn modelId="{E25C6516-DE01-4A1F-9431-0962ABEB587B}" type="presParOf" srcId="{5EE2ADA0-37E4-4614-A448-4869337EB1FD}" destId="{F32B14BC-DC3A-4C6B-96DA-4BB830F2DA8F}" srcOrd="1" destOrd="0" presId="urn:microsoft.com/office/officeart/2005/8/layout/vList4"/>
    <dgm:cxn modelId="{26EFA1E9-BF2D-4FB1-8282-2DBEC6B2BA79}" type="presParOf" srcId="{5EE2ADA0-37E4-4614-A448-4869337EB1FD}" destId="{8B6B659A-7C4B-45C7-B123-4E3EACC755DB}" srcOrd="2" destOrd="0" presId="urn:microsoft.com/office/officeart/2005/8/layout/vList4"/>
  </dgm:cxnLst>
  <dgm:bg>
    <a:solidFill>
      <a:schemeClr val="accent1">
        <a:shade val="80000"/>
        <a:hueOff val="272799"/>
        <a:satOff val="-28446"/>
        <a:lumOff val="1911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365A57-BDB5-48F4-9DD4-B472DD1BDEE0}">
      <dsp:nvSpPr>
        <dsp:cNvPr id="0" name=""/>
        <dsp:cNvSpPr/>
      </dsp:nvSpPr>
      <dsp:spPr>
        <a:xfrm>
          <a:off x="0" y="0"/>
          <a:ext cx="10948505" cy="1099401"/>
        </a:xfrm>
        <a:prstGeom prst="roundRect">
          <a:avLst>
            <a:gd name="adj" fmla="val 10000"/>
          </a:avLst>
        </a:prstGeom>
        <a:no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800100">
            <a:lnSpc>
              <a:spcPct val="90000"/>
            </a:lnSpc>
            <a:spcBef>
              <a:spcPct val="0"/>
            </a:spcBef>
            <a:spcAft>
              <a:spcPct val="35000"/>
            </a:spcAft>
            <a:buNone/>
          </a:pPr>
          <a:r>
            <a:rPr lang="de-DE" sz="1800" b="1" kern="1200" dirty="0">
              <a:solidFill>
                <a:schemeClr val="tx1"/>
              </a:solidFill>
            </a:rPr>
            <a:t>Ziele</a:t>
          </a:r>
        </a:p>
        <a:p>
          <a:pPr marL="114300" lvl="1" indent="-114300" algn="l" defTabSz="666750">
            <a:lnSpc>
              <a:spcPct val="90000"/>
            </a:lnSpc>
            <a:spcBef>
              <a:spcPct val="0"/>
            </a:spcBef>
            <a:spcAft>
              <a:spcPct val="15000"/>
            </a:spcAft>
            <a:buChar char="•"/>
          </a:pPr>
          <a:r>
            <a:rPr lang="de-DE" sz="1500" kern="1200" dirty="0">
              <a:solidFill>
                <a:schemeClr val="tx1"/>
              </a:solidFill>
            </a:rPr>
            <a:t>Vermittlung der Grundlage der Alltagskommunikation</a:t>
          </a:r>
        </a:p>
        <a:p>
          <a:pPr marL="114300" lvl="1" indent="-114300" algn="l" defTabSz="666750">
            <a:lnSpc>
              <a:spcPct val="90000"/>
            </a:lnSpc>
            <a:spcBef>
              <a:spcPct val="0"/>
            </a:spcBef>
            <a:spcAft>
              <a:spcPct val="15000"/>
            </a:spcAft>
            <a:buChar char="•"/>
          </a:pPr>
          <a:r>
            <a:rPr lang="de-DE" sz="1500" kern="1200" dirty="0">
              <a:solidFill>
                <a:schemeClr val="tx1"/>
              </a:solidFill>
            </a:rPr>
            <a:t>Anbahnung von Bildungssprache zur Vorbereitung auf den Regelunterricht</a:t>
          </a:r>
        </a:p>
        <a:p>
          <a:pPr marL="114300" lvl="1" indent="-114300" algn="l" defTabSz="666750">
            <a:lnSpc>
              <a:spcPct val="90000"/>
            </a:lnSpc>
            <a:spcBef>
              <a:spcPct val="0"/>
            </a:spcBef>
            <a:spcAft>
              <a:spcPct val="15000"/>
            </a:spcAft>
            <a:buChar char="•"/>
          </a:pPr>
          <a:r>
            <a:rPr lang="de-DE" sz="1500" kern="1200" dirty="0">
              <a:solidFill>
                <a:schemeClr val="tx1"/>
              </a:solidFill>
            </a:rPr>
            <a:t>Kennenlernen des Schulsystems (z. B.: Regeln, Arbeitsformen, Medien)</a:t>
          </a:r>
        </a:p>
        <a:p>
          <a:pPr marL="114300" lvl="1" indent="-114300" algn="l" defTabSz="666750">
            <a:lnSpc>
              <a:spcPct val="90000"/>
            </a:lnSpc>
            <a:spcBef>
              <a:spcPct val="0"/>
            </a:spcBef>
            <a:spcAft>
              <a:spcPct val="15000"/>
            </a:spcAft>
            <a:buChar char="•"/>
          </a:pPr>
          <a:r>
            <a:rPr lang="de-DE" sz="1500" kern="1200" dirty="0">
              <a:solidFill>
                <a:schemeClr val="tx1"/>
              </a:solidFill>
            </a:rPr>
            <a:t>gegebenenfalls Alphabetisierung</a:t>
          </a:r>
        </a:p>
      </dsp:txBody>
      <dsp:txXfrm>
        <a:off x="2307272" y="0"/>
        <a:ext cx="8641232" cy="1099401"/>
      </dsp:txXfrm>
    </dsp:sp>
    <dsp:sp modelId="{DD697D34-C6FB-4107-8AB1-9F68B2DB53AC}">
      <dsp:nvSpPr>
        <dsp:cNvPr id="0" name=""/>
        <dsp:cNvSpPr/>
      </dsp:nvSpPr>
      <dsp:spPr>
        <a:xfrm>
          <a:off x="492426" y="55542"/>
          <a:ext cx="1439991" cy="988316"/>
        </a:xfrm>
        <a:prstGeom prst="roundRect">
          <a:avLst>
            <a:gd name="adj" fmla="val 10000"/>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t="-7143" b="-7143"/>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00128E-7A3B-46B4-8F69-D271E23F7393}">
      <dsp:nvSpPr>
        <dsp:cNvPr id="0" name=""/>
        <dsp:cNvSpPr/>
      </dsp:nvSpPr>
      <dsp:spPr>
        <a:xfrm>
          <a:off x="0" y="1339293"/>
          <a:ext cx="10948505" cy="396228"/>
        </a:xfrm>
        <a:prstGeom prst="roundRect">
          <a:avLst>
            <a:gd name="adj" fmla="val 10000"/>
          </a:avLst>
        </a:prstGeom>
        <a:no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800100">
            <a:lnSpc>
              <a:spcPct val="90000"/>
            </a:lnSpc>
            <a:spcBef>
              <a:spcPct val="0"/>
            </a:spcBef>
            <a:spcAft>
              <a:spcPct val="35000"/>
            </a:spcAft>
            <a:buNone/>
          </a:pPr>
          <a:r>
            <a:rPr lang="de-DE" sz="1800" b="1" kern="1200" dirty="0">
              <a:solidFill>
                <a:schemeClr val="tx1"/>
              </a:solidFill>
            </a:rPr>
            <a:t>Unterricht</a:t>
          </a:r>
        </a:p>
        <a:p>
          <a:pPr marL="114300" lvl="1" indent="-114300" algn="l" defTabSz="666750">
            <a:lnSpc>
              <a:spcPct val="90000"/>
            </a:lnSpc>
            <a:spcBef>
              <a:spcPct val="0"/>
            </a:spcBef>
            <a:spcAft>
              <a:spcPct val="15000"/>
            </a:spcAft>
            <a:buChar char="•"/>
          </a:pPr>
          <a:r>
            <a:rPr lang="de-DE" sz="1500" kern="1200" dirty="0">
              <a:solidFill>
                <a:schemeClr val="tx1"/>
              </a:solidFill>
            </a:rPr>
            <a:t>20 – 25 Stunden Unterricht </a:t>
          </a:r>
        </a:p>
        <a:p>
          <a:pPr marL="114300" lvl="1" indent="-114300" algn="l" defTabSz="666750">
            <a:lnSpc>
              <a:spcPct val="90000"/>
            </a:lnSpc>
            <a:spcBef>
              <a:spcPct val="0"/>
            </a:spcBef>
            <a:spcAft>
              <a:spcPct val="15000"/>
            </a:spcAft>
            <a:buChar char="•"/>
          </a:pPr>
          <a:r>
            <a:rPr lang="de-DE" sz="1500" kern="1200" dirty="0">
              <a:solidFill>
                <a:schemeClr val="tx1"/>
              </a:solidFill>
            </a:rPr>
            <a:t>mindestens 15 Stunden DaZ-Unterricht</a:t>
          </a:r>
        </a:p>
        <a:p>
          <a:pPr marL="114300" lvl="1" indent="-114300" algn="l" defTabSz="666750">
            <a:lnSpc>
              <a:spcPct val="90000"/>
            </a:lnSpc>
            <a:spcBef>
              <a:spcPct val="0"/>
            </a:spcBef>
            <a:spcAft>
              <a:spcPct val="15000"/>
            </a:spcAft>
            <a:buChar char="•"/>
          </a:pPr>
          <a:r>
            <a:rPr lang="de-DE" sz="1500" kern="1200" dirty="0">
              <a:solidFill>
                <a:schemeClr val="tx1"/>
              </a:solidFill>
            </a:rPr>
            <a:t>Teilintegration in den Regelunterricht bei weniger als 20 Stunden Unterricht</a:t>
          </a:r>
        </a:p>
        <a:p>
          <a:pPr marL="114300" lvl="1" indent="-114300" algn="l" defTabSz="666750">
            <a:lnSpc>
              <a:spcPct val="90000"/>
            </a:lnSpc>
            <a:spcBef>
              <a:spcPct val="0"/>
            </a:spcBef>
            <a:spcAft>
              <a:spcPct val="15000"/>
            </a:spcAft>
            <a:buChar char="•"/>
          </a:pPr>
          <a:r>
            <a:rPr lang="de-DE" sz="1500" kern="1200" dirty="0">
              <a:solidFill>
                <a:schemeClr val="tx1"/>
              </a:solidFill>
            </a:rPr>
            <a:t>Wahl der Fächer für die Teilintegration abhängig von Interessen und Begabungen</a:t>
          </a:r>
        </a:p>
      </dsp:txBody>
      <dsp:txXfrm>
        <a:off x="2307272" y="1339293"/>
        <a:ext cx="8641232" cy="396228"/>
      </dsp:txXfrm>
    </dsp:sp>
    <dsp:sp modelId="{AFC93CD6-268F-4F54-8D4F-7F05383FB552}">
      <dsp:nvSpPr>
        <dsp:cNvPr id="0" name=""/>
        <dsp:cNvSpPr/>
      </dsp:nvSpPr>
      <dsp:spPr>
        <a:xfrm>
          <a:off x="492426" y="1399848"/>
          <a:ext cx="1439991" cy="988316"/>
        </a:xfrm>
        <a:prstGeom prst="roundRect">
          <a:avLst>
            <a:gd name="adj" fmla="val 10000"/>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t="-8542" b="-8542"/>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4067AE-0CD4-4944-9088-A4D9D7F73874}">
      <dsp:nvSpPr>
        <dsp:cNvPr id="0" name=""/>
        <dsp:cNvSpPr/>
      </dsp:nvSpPr>
      <dsp:spPr>
        <a:xfrm>
          <a:off x="0" y="2556017"/>
          <a:ext cx="10948505" cy="1175716"/>
        </a:xfrm>
        <a:prstGeom prst="roundRect">
          <a:avLst>
            <a:gd name="adj" fmla="val 10000"/>
          </a:avLst>
        </a:prstGeom>
        <a:no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ts val="0"/>
            </a:spcAft>
            <a:buNone/>
          </a:pPr>
          <a:r>
            <a:rPr lang="de-DE" sz="1800" b="1" kern="1200" dirty="0">
              <a:solidFill>
                <a:schemeClr val="tx1"/>
              </a:solidFill>
            </a:rPr>
            <a:t>Verweildauer</a:t>
          </a:r>
          <a:endParaRPr lang="de-DE" sz="1400" b="1" kern="1200" dirty="0">
            <a:solidFill>
              <a:schemeClr val="tx1"/>
            </a:solidFill>
          </a:endParaRPr>
        </a:p>
        <a:p>
          <a:pPr marL="114300" lvl="1" indent="-114300" algn="l" defTabSz="666750">
            <a:lnSpc>
              <a:spcPct val="90000"/>
            </a:lnSpc>
            <a:spcBef>
              <a:spcPct val="0"/>
            </a:spcBef>
            <a:spcAft>
              <a:spcPts val="0"/>
            </a:spcAft>
            <a:buChar char="•"/>
          </a:pPr>
          <a:r>
            <a:rPr lang="de-DE" sz="1500" kern="1200" dirty="0">
              <a:solidFill>
                <a:schemeClr val="tx1"/>
              </a:solidFill>
            </a:rPr>
            <a:t>in der Regel ein Jahr</a:t>
          </a:r>
          <a:endParaRPr lang="de-DE" sz="1500" b="1" kern="1200" dirty="0">
            <a:solidFill>
              <a:schemeClr val="tx1"/>
            </a:solidFill>
          </a:endParaRPr>
        </a:p>
        <a:p>
          <a:pPr marL="114300" lvl="1" indent="-114300" algn="l" defTabSz="666750">
            <a:lnSpc>
              <a:spcPct val="90000"/>
            </a:lnSpc>
            <a:spcBef>
              <a:spcPct val="0"/>
            </a:spcBef>
            <a:spcAft>
              <a:spcPts val="0"/>
            </a:spcAft>
            <a:buChar char="•"/>
          </a:pPr>
          <a:r>
            <a:rPr lang="de-DE" sz="1500" kern="1200" dirty="0">
              <a:solidFill>
                <a:schemeClr val="tx1"/>
              </a:solidFill>
            </a:rPr>
            <a:t>bis zu zwei Jahre in begründeten Ausnahmefällen</a:t>
          </a:r>
          <a:endParaRPr lang="de-DE" sz="1500" b="1" kern="1200" dirty="0">
            <a:solidFill>
              <a:schemeClr val="tx1"/>
            </a:solidFill>
          </a:endParaRPr>
        </a:p>
        <a:p>
          <a:pPr marL="114300" lvl="1" indent="-114300" algn="l" defTabSz="666750">
            <a:lnSpc>
              <a:spcPct val="90000"/>
            </a:lnSpc>
            <a:spcBef>
              <a:spcPct val="0"/>
            </a:spcBef>
            <a:spcAft>
              <a:spcPts val="0"/>
            </a:spcAft>
            <a:buChar char="•"/>
          </a:pPr>
          <a:r>
            <a:rPr lang="de-DE" sz="1500" kern="1200" dirty="0">
              <a:solidFill>
                <a:schemeClr val="tx1"/>
              </a:solidFill>
            </a:rPr>
            <a:t>bis zu drei Jahre bei Alphabetisierungsbedarf</a:t>
          </a:r>
          <a:endParaRPr lang="de-DE" sz="1500" b="1" kern="1200" dirty="0">
            <a:solidFill>
              <a:schemeClr val="tx1"/>
            </a:solidFill>
          </a:endParaRPr>
        </a:p>
        <a:p>
          <a:pPr marL="114300" lvl="1" indent="-114300" algn="l" defTabSz="666750">
            <a:lnSpc>
              <a:spcPct val="90000"/>
            </a:lnSpc>
            <a:spcBef>
              <a:spcPct val="0"/>
            </a:spcBef>
            <a:spcAft>
              <a:spcPts val="0"/>
            </a:spcAft>
            <a:buChar char="•"/>
          </a:pPr>
          <a:r>
            <a:rPr lang="de-DE" sz="1500" kern="1200" dirty="0">
              <a:solidFill>
                <a:schemeClr val="tx1"/>
              </a:solidFill>
            </a:rPr>
            <a:t>Wechsel in die Aufbaustufe nach Möglichkeit zu Beginn eines neuen Halbjahres (oder nach den Ferien)</a:t>
          </a:r>
          <a:endParaRPr lang="de-DE" sz="1500" b="1" kern="1200" dirty="0">
            <a:solidFill>
              <a:schemeClr val="tx1"/>
            </a:solidFill>
          </a:endParaRPr>
        </a:p>
      </dsp:txBody>
      <dsp:txXfrm>
        <a:off x="2307272" y="2556017"/>
        <a:ext cx="8641232" cy="1175716"/>
      </dsp:txXfrm>
    </dsp:sp>
    <dsp:sp modelId="{16D2086C-2E28-4F42-95BC-159CC37E4BE8}">
      <dsp:nvSpPr>
        <dsp:cNvPr id="0" name=""/>
        <dsp:cNvSpPr/>
      </dsp:nvSpPr>
      <dsp:spPr>
        <a:xfrm>
          <a:off x="482266" y="2588968"/>
          <a:ext cx="1439991" cy="988316"/>
        </a:xfrm>
        <a:prstGeom prst="roundRect">
          <a:avLst>
            <a:gd name="adj" fmla="val 10000"/>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t="-5715" b="-5715"/>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04A651-297C-4531-8EB7-E3C823C9117E}">
      <dsp:nvSpPr>
        <dsp:cNvPr id="0" name=""/>
        <dsp:cNvSpPr/>
      </dsp:nvSpPr>
      <dsp:spPr>
        <a:xfrm>
          <a:off x="0" y="3616149"/>
          <a:ext cx="10948505" cy="1175716"/>
        </a:xfrm>
        <a:prstGeom prst="roundRect">
          <a:avLst>
            <a:gd name="adj" fmla="val 10000"/>
          </a:avLst>
        </a:prstGeom>
        <a:no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e-DE" sz="1800" b="1" kern="1200" dirty="0">
              <a:solidFill>
                <a:schemeClr val="tx1"/>
              </a:solidFill>
            </a:rPr>
            <a:t>Leistungsbewertung</a:t>
          </a:r>
        </a:p>
        <a:p>
          <a:pPr marL="114300" lvl="1" indent="-114300" algn="l" defTabSz="666750">
            <a:lnSpc>
              <a:spcPct val="90000"/>
            </a:lnSpc>
            <a:spcBef>
              <a:spcPct val="0"/>
            </a:spcBef>
            <a:spcAft>
              <a:spcPct val="15000"/>
            </a:spcAft>
            <a:buChar char="•"/>
          </a:pPr>
          <a:r>
            <a:rPr lang="de-DE" sz="1500" b="0" kern="1200" dirty="0">
              <a:solidFill>
                <a:schemeClr val="tx1"/>
              </a:solidFill>
            </a:rPr>
            <a:t>halbjährliche Zeugnisse, die die Sprachentwicklung, Lern- und Sozialverhalten beschreiben</a:t>
          </a:r>
        </a:p>
        <a:p>
          <a:pPr marL="114300" lvl="1" indent="-114300" algn="l" defTabSz="666750">
            <a:lnSpc>
              <a:spcPct val="90000"/>
            </a:lnSpc>
            <a:spcBef>
              <a:spcPct val="0"/>
            </a:spcBef>
            <a:spcAft>
              <a:spcPct val="15000"/>
            </a:spcAft>
            <a:buChar char="•"/>
          </a:pPr>
          <a:r>
            <a:rPr lang="de-DE" sz="1500" b="0" kern="1200" dirty="0">
              <a:solidFill>
                <a:schemeClr val="tx1"/>
              </a:solidFill>
            </a:rPr>
            <a:t>möglichst zeitnahe Vergabe von Noten</a:t>
          </a:r>
        </a:p>
        <a:p>
          <a:pPr marL="114300" lvl="1" indent="-114300" algn="l" defTabSz="666750">
            <a:lnSpc>
              <a:spcPct val="90000"/>
            </a:lnSpc>
            <a:spcBef>
              <a:spcPct val="0"/>
            </a:spcBef>
            <a:spcAft>
              <a:spcPct val="15000"/>
            </a:spcAft>
            <a:buChar char="•"/>
          </a:pPr>
          <a:r>
            <a:rPr lang="de-DE" sz="1500" b="0" kern="1200" dirty="0">
              <a:solidFill>
                <a:schemeClr val="tx1"/>
              </a:solidFill>
            </a:rPr>
            <a:t>Möglichkeit zur Gewährung von Nachteilsausgleichen durch die SL</a:t>
          </a:r>
        </a:p>
      </dsp:txBody>
      <dsp:txXfrm>
        <a:off x="2307272" y="3616149"/>
        <a:ext cx="8641232" cy="1175716"/>
      </dsp:txXfrm>
    </dsp:sp>
    <dsp:sp modelId="{3EDB7512-F4CB-4513-B520-943D0935F2A2}">
      <dsp:nvSpPr>
        <dsp:cNvPr id="0" name=""/>
        <dsp:cNvSpPr/>
      </dsp:nvSpPr>
      <dsp:spPr>
        <a:xfrm>
          <a:off x="492426" y="3729427"/>
          <a:ext cx="1439991" cy="949160"/>
        </a:xfrm>
        <a:prstGeom prst="roundRect">
          <a:avLst>
            <a:gd name="adj" fmla="val 10000"/>
          </a:avLst>
        </a:prstGeom>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t="-42000" b="-42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365A57-BDB5-48F4-9DD4-B472DD1BDEE0}">
      <dsp:nvSpPr>
        <dsp:cNvPr id="0" name=""/>
        <dsp:cNvSpPr/>
      </dsp:nvSpPr>
      <dsp:spPr>
        <a:xfrm>
          <a:off x="0" y="0"/>
          <a:ext cx="11258274" cy="1190841"/>
        </a:xfrm>
        <a:prstGeom prst="roundRect">
          <a:avLst>
            <a:gd name="adj" fmla="val 10000"/>
          </a:avLst>
        </a:prstGeom>
        <a:solidFill>
          <a:srgbClr val="FFFFFF"/>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ts val="0"/>
            </a:spcAft>
            <a:buNone/>
          </a:pPr>
          <a:r>
            <a:rPr lang="de-DE" sz="1800" b="1" kern="1200" dirty="0">
              <a:solidFill>
                <a:schemeClr val="tx1"/>
              </a:solidFill>
            </a:rPr>
            <a:t>Ziele</a:t>
          </a:r>
        </a:p>
        <a:p>
          <a:pPr marL="114300" lvl="1" indent="-114300" algn="l" defTabSz="666750">
            <a:lnSpc>
              <a:spcPct val="90000"/>
            </a:lnSpc>
            <a:spcBef>
              <a:spcPct val="0"/>
            </a:spcBef>
            <a:spcAft>
              <a:spcPct val="15000"/>
            </a:spcAft>
            <a:buChar char="•"/>
          </a:pPr>
          <a:r>
            <a:rPr lang="de-DE" sz="1500" kern="1200" dirty="0">
              <a:solidFill>
                <a:schemeClr val="tx1"/>
              </a:solidFill>
            </a:rPr>
            <a:t>Fortsetzung des Aufbaus der Kompetenzen in den Bereichen Textproduktion und Lesen</a:t>
          </a:r>
        </a:p>
        <a:p>
          <a:pPr marL="114300" lvl="1" indent="-114300" algn="l" defTabSz="666750">
            <a:lnSpc>
              <a:spcPct val="90000"/>
            </a:lnSpc>
            <a:spcBef>
              <a:spcPct val="0"/>
            </a:spcBef>
            <a:spcAft>
              <a:spcPct val="15000"/>
            </a:spcAft>
            <a:buChar char="•"/>
          </a:pPr>
          <a:r>
            <a:rPr lang="de-DE" sz="1500" kern="1200" dirty="0">
              <a:solidFill>
                <a:schemeClr val="tx1"/>
              </a:solidFill>
            </a:rPr>
            <a:t>Erweiterung von Wortschatz, Grammatik und Orthographie</a:t>
          </a:r>
        </a:p>
        <a:p>
          <a:pPr marL="114300" lvl="1" indent="-114300" algn="l" defTabSz="666750">
            <a:lnSpc>
              <a:spcPct val="90000"/>
            </a:lnSpc>
            <a:spcBef>
              <a:spcPct val="0"/>
            </a:spcBef>
            <a:spcAft>
              <a:spcPct val="15000"/>
            </a:spcAft>
            <a:buChar char="•"/>
          </a:pPr>
          <a:r>
            <a:rPr lang="de-DE" sz="1500" kern="1200" dirty="0">
              <a:solidFill>
                <a:schemeClr val="tx1"/>
              </a:solidFill>
            </a:rPr>
            <a:t>Ausbau der mündlichen Sprachkompetenzen</a:t>
          </a:r>
        </a:p>
        <a:p>
          <a:pPr marL="114300" lvl="1" indent="-114300" algn="l" defTabSz="666750">
            <a:lnSpc>
              <a:spcPct val="90000"/>
            </a:lnSpc>
            <a:spcBef>
              <a:spcPct val="0"/>
            </a:spcBef>
            <a:spcAft>
              <a:spcPct val="15000"/>
            </a:spcAft>
            <a:buChar char="•"/>
          </a:pPr>
          <a:r>
            <a:rPr lang="de-DE" sz="1500" kern="1200" dirty="0">
              <a:solidFill>
                <a:schemeClr val="tx1"/>
              </a:solidFill>
            </a:rPr>
            <a:t>Vermittlung von Fachsprachen</a:t>
          </a:r>
        </a:p>
      </dsp:txBody>
      <dsp:txXfrm>
        <a:off x="2370738" y="0"/>
        <a:ext cx="8887535" cy="1190841"/>
      </dsp:txXfrm>
    </dsp:sp>
    <dsp:sp modelId="{DD697D34-C6FB-4107-8AB1-9F68B2DB53AC}">
      <dsp:nvSpPr>
        <dsp:cNvPr id="0" name=""/>
        <dsp:cNvSpPr/>
      </dsp:nvSpPr>
      <dsp:spPr>
        <a:xfrm>
          <a:off x="504544" y="94905"/>
          <a:ext cx="1480733" cy="1001030"/>
        </a:xfrm>
        <a:prstGeom prst="roundRect">
          <a:avLst>
            <a:gd name="adj" fmla="val 10000"/>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t="-7143" b="-7143"/>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00128E-7A3B-46B4-8F69-D271E23F7393}">
      <dsp:nvSpPr>
        <dsp:cNvPr id="0" name=""/>
        <dsp:cNvSpPr/>
      </dsp:nvSpPr>
      <dsp:spPr>
        <a:xfrm>
          <a:off x="0" y="1309925"/>
          <a:ext cx="11258274" cy="1190841"/>
        </a:xfrm>
        <a:prstGeom prst="roundRect">
          <a:avLst>
            <a:gd name="adj" fmla="val 10000"/>
          </a:avLst>
        </a:prstGeom>
        <a:solidFill>
          <a:srgbClr val="FFFFFF"/>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ts val="0"/>
            </a:spcAft>
            <a:buNone/>
          </a:pPr>
          <a:r>
            <a:rPr lang="de-DE" sz="1800" b="1" kern="1200" dirty="0">
              <a:solidFill>
                <a:schemeClr val="tx1"/>
              </a:solidFill>
            </a:rPr>
            <a:t>Unterricht</a:t>
          </a:r>
        </a:p>
        <a:p>
          <a:pPr marL="114300" lvl="1" indent="-114300" algn="l" defTabSz="666750">
            <a:lnSpc>
              <a:spcPct val="90000"/>
            </a:lnSpc>
            <a:spcBef>
              <a:spcPct val="0"/>
            </a:spcBef>
            <a:spcAft>
              <a:spcPct val="15000"/>
            </a:spcAft>
            <a:buChar char="•"/>
          </a:pPr>
          <a:r>
            <a:rPr lang="de-DE" sz="1500" kern="1200" dirty="0">
              <a:solidFill>
                <a:schemeClr val="tx1"/>
              </a:solidFill>
            </a:rPr>
            <a:t>Teilnahme am Regelunterricht in allen Fächern</a:t>
          </a:r>
        </a:p>
        <a:p>
          <a:pPr marL="114300" lvl="1" indent="-114300" algn="l" defTabSz="666750">
            <a:lnSpc>
              <a:spcPct val="90000"/>
            </a:lnSpc>
            <a:spcBef>
              <a:spcPct val="0"/>
            </a:spcBef>
            <a:spcAft>
              <a:spcPct val="15000"/>
            </a:spcAft>
            <a:buChar char="•"/>
          </a:pPr>
          <a:r>
            <a:rPr lang="de-DE" sz="1500" kern="1200" dirty="0">
              <a:solidFill>
                <a:schemeClr val="tx1"/>
              </a:solidFill>
            </a:rPr>
            <a:t>zwei bis sechs Stunden DaZ-Unterricht pro Woche zusätzlich</a:t>
          </a:r>
        </a:p>
        <a:p>
          <a:pPr marL="114300" lvl="1" indent="-114300" algn="l" defTabSz="666750">
            <a:lnSpc>
              <a:spcPct val="90000"/>
            </a:lnSpc>
            <a:spcBef>
              <a:spcPct val="0"/>
            </a:spcBef>
            <a:spcAft>
              <a:spcPct val="15000"/>
            </a:spcAft>
            <a:buChar char="•"/>
          </a:pPr>
          <a:r>
            <a:rPr lang="de-DE" sz="1500" kern="1200" dirty="0">
              <a:solidFill>
                <a:schemeClr val="tx1"/>
              </a:solidFill>
            </a:rPr>
            <a:t>kann jahrgangs- oder schulübergreifend organisiert sein</a:t>
          </a:r>
        </a:p>
        <a:p>
          <a:pPr marL="114300" lvl="1" indent="-114300" algn="l" defTabSz="666750">
            <a:lnSpc>
              <a:spcPct val="90000"/>
            </a:lnSpc>
            <a:spcBef>
              <a:spcPct val="0"/>
            </a:spcBef>
            <a:spcAft>
              <a:spcPct val="15000"/>
            </a:spcAft>
            <a:buChar char="•"/>
          </a:pPr>
          <a:r>
            <a:rPr lang="de-DE" sz="1500" kern="1200" dirty="0">
              <a:solidFill>
                <a:schemeClr val="tx1"/>
              </a:solidFill>
            </a:rPr>
            <a:t>in Ausnahmefällen während des Unterrichts, wenn </a:t>
          </a:r>
          <a:r>
            <a:rPr lang="de-DE" sz="1500" kern="1200" dirty="0" err="1">
              <a:solidFill>
                <a:schemeClr val="tx1"/>
              </a:solidFill>
            </a:rPr>
            <a:t>SuS</a:t>
          </a:r>
          <a:r>
            <a:rPr lang="de-DE" sz="1500" kern="1200" dirty="0">
              <a:solidFill>
                <a:schemeClr val="tx1"/>
              </a:solidFill>
            </a:rPr>
            <a:t> bei Leistungsnachweisen nicht benachteiligt sind </a:t>
          </a:r>
        </a:p>
      </dsp:txBody>
      <dsp:txXfrm>
        <a:off x="2370738" y="1309925"/>
        <a:ext cx="8887535" cy="1190841"/>
      </dsp:txXfrm>
    </dsp:sp>
    <dsp:sp modelId="{AFC93CD6-268F-4F54-8D4F-7F05383FB552}">
      <dsp:nvSpPr>
        <dsp:cNvPr id="0" name=""/>
        <dsp:cNvSpPr/>
      </dsp:nvSpPr>
      <dsp:spPr>
        <a:xfrm>
          <a:off x="504544" y="1404831"/>
          <a:ext cx="1480733" cy="1001030"/>
        </a:xfrm>
        <a:prstGeom prst="roundRect">
          <a:avLst>
            <a:gd name="adj" fmla="val 10000"/>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t="-8542" b="-8542"/>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4067AE-0CD4-4944-9088-A4D9D7F73874}">
      <dsp:nvSpPr>
        <dsp:cNvPr id="0" name=""/>
        <dsp:cNvSpPr/>
      </dsp:nvSpPr>
      <dsp:spPr>
        <a:xfrm>
          <a:off x="0" y="2619851"/>
          <a:ext cx="11258274" cy="1190841"/>
        </a:xfrm>
        <a:prstGeom prst="roundRect">
          <a:avLst>
            <a:gd name="adj" fmla="val 10000"/>
          </a:avLst>
        </a:prstGeom>
        <a:solidFill>
          <a:srgbClr val="FFFFFF"/>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e-DE" sz="1800" b="1" kern="1200" dirty="0">
              <a:solidFill>
                <a:schemeClr val="tx1"/>
              </a:solidFill>
            </a:rPr>
            <a:t>Verweildauer</a:t>
          </a:r>
        </a:p>
        <a:p>
          <a:pPr marL="114300" lvl="1" indent="-114300" algn="l" defTabSz="666750">
            <a:lnSpc>
              <a:spcPct val="90000"/>
            </a:lnSpc>
            <a:spcBef>
              <a:spcPct val="0"/>
            </a:spcBef>
            <a:spcAft>
              <a:spcPct val="15000"/>
            </a:spcAft>
            <a:buChar char="•"/>
          </a:pPr>
          <a:r>
            <a:rPr lang="de-DE" sz="1500" kern="1200" dirty="0">
              <a:solidFill>
                <a:schemeClr val="tx1"/>
              </a:solidFill>
            </a:rPr>
            <a:t>bis zu sechs Jahre</a:t>
          </a:r>
          <a:endParaRPr lang="de-DE" sz="1500" b="1" kern="1200" dirty="0">
            <a:solidFill>
              <a:schemeClr val="tx1"/>
            </a:solidFill>
          </a:endParaRPr>
        </a:p>
        <a:p>
          <a:pPr marL="114300" lvl="1" indent="-114300" algn="l" defTabSz="666750">
            <a:lnSpc>
              <a:spcPct val="90000"/>
            </a:lnSpc>
            <a:spcBef>
              <a:spcPct val="0"/>
            </a:spcBef>
            <a:spcAft>
              <a:spcPts val="0"/>
            </a:spcAft>
            <a:buChar char="•"/>
          </a:pPr>
          <a:r>
            <a:rPr lang="de-DE" sz="1500" kern="1200" dirty="0">
              <a:solidFill>
                <a:schemeClr val="tx1"/>
              </a:solidFill>
            </a:rPr>
            <a:t>bis zum Erreichen des Sprachniveaus B2 nach dem GER</a:t>
          </a:r>
        </a:p>
        <a:p>
          <a:pPr marL="114300" lvl="1" indent="-114300" algn="l" defTabSz="666750">
            <a:lnSpc>
              <a:spcPct val="90000"/>
            </a:lnSpc>
            <a:spcBef>
              <a:spcPct val="0"/>
            </a:spcBef>
            <a:spcAft>
              <a:spcPts val="0"/>
            </a:spcAft>
            <a:buChar char="•"/>
          </a:pPr>
          <a:r>
            <a:rPr lang="de-DE" sz="1500" kern="1200" dirty="0">
              <a:solidFill>
                <a:schemeClr val="tx1"/>
              </a:solidFill>
            </a:rPr>
            <a:t>Wechsel in die Stufe der vollständigen Integration</a:t>
          </a:r>
        </a:p>
      </dsp:txBody>
      <dsp:txXfrm>
        <a:off x="2370738" y="2619851"/>
        <a:ext cx="8887535" cy="1190841"/>
      </dsp:txXfrm>
    </dsp:sp>
    <dsp:sp modelId="{16D2086C-2E28-4F42-95BC-159CC37E4BE8}">
      <dsp:nvSpPr>
        <dsp:cNvPr id="0" name=""/>
        <dsp:cNvSpPr/>
      </dsp:nvSpPr>
      <dsp:spPr>
        <a:xfrm>
          <a:off x="504544" y="2714756"/>
          <a:ext cx="1480733" cy="1001030"/>
        </a:xfrm>
        <a:prstGeom prst="roundRect">
          <a:avLst>
            <a:gd name="adj" fmla="val 10000"/>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t="-5715" b="-5715"/>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87E929-B66D-4385-9E7F-1D1F0B328B15}">
      <dsp:nvSpPr>
        <dsp:cNvPr id="0" name=""/>
        <dsp:cNvSpPr/>
      </dsp:nvSpPr>
      <dsp:spPr>
        <a:xfrm>
          <a:off x="0" y="3929777"/>
          <a:ext cx="11258274" cy="1190841"/>
        </a:xfrm>
        <a:prstGeom prst="roundRect">
          <a:avLst>
            <a:gd name="adj" fmla="val 10000"/>
          </a:avLst>
        </a:prstGeom>
        <a:solidFill>
          <a:srgbClr val="FFFFFF"/>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ts val="0"/>
            </a:spcAft>
            <a:buNone/>
          </a:pPr>
          <a:r>
            <a:rPr lang="de-DE" sz="1800" b="1" kern="1200" dirty="0">
              <a:solidFill>
                <a:schemeClr val="tx1"/>
              </a:solidFill>
            </a:rPr>
            <a:t>Leistungsbewertung</a:t>
          </a:r>
        </a:p>
        <a:p>
          <a:pPr marL="114300" lvl="1" indent="-114300" algn="l" defTabSz="666750">
            <a:lnSpc>
              <a:spcPct val="90000"/>
            </a:lnSpc>
            <a:spcBef>
              <a:spcPct val="0"/>
            </a:spcBef>
            <a:spcAft>
              <a:spcPct val="15000"/>
            </a:spcAft>
            <a:buChar char="•"/>
          </a:pPr>
          <a:r>
            <a:rPr lang="de-DE" sz="1500" b="0" kern="1200" dirty="0">
              <a:solidFill>
                <a:schemeClr val="tx1"/>
              </a:solidFill>
            </a:rPr>
            <a:t>Dokumentation der sprachlichen Entwicklung im Zeugnis von Klasse 1 bis 8</a:t>
          </a:r>
        </a:p>
        <a:p>
          <a:pPr marL="114300" lvl="1" indent="-114300" algn="l" defTabSz="666750">
            <a:lnSpc>
              <a:spcPct val="90000"/>
            </a:lnSpc>
            <a:spcBef>
              <a:spcPct val="0"/>
            </a:spcBef>
            <a:spcAft>
              <a:spcPct val="15000"/>
            </a:spcAft>
            <a:buChar char="•"/>
          </a:pPr>
          <a:r>
            <a:rPr lang="de-DE" sz="1500" b="0" kern="1200" dirty="0">
              <a:solidFill>
                <a:schemeClr val="tx1"/>
              </a:solidFill>
            </a:rPr>
            <a:t>Ausgleichsmaßnahmen bei Schulabschlüssen bei weniger als 5 Jahren Schulbesuch in Deutschland (z. B. Wortlisten, </a:t>
          </a:r>
          <a:r>
            <a:rPr lang="de-DE" sz="1500" b="0" kern="1200" dirty="0" err="1">
              <a:solidFill>
                <a:schemeClr val="tx1"/>
              </a:solidFill>
            </a:rPr>
            <a:t>Herkunftsprachenprüfung</a:t>
          </a:r>
          <a:r>
            <a:rPr lang="de-DE" sz="1500" b="0" kern="1200" dirty="0">
              <a:solidFill>
                <a:schemeClr val="tx1"/>
              </a:solidFill>
            </a:rPr>
            <a:t> zum Ersatz der ersten FS im ESA und MSA oder der zweiten FS im Abitur)</a:t>
          </a:r>
        </a:p>
      </dsp:txBody>
      <dsp:txXfrm>
        <a:off x="2370738" y="3929777"/>
        <a:ext cx="8887535" cy="1190841"/>
      </dsp:txXfrm>
    </dsp:sp>
    <dsp:sp modelId="{617C8CC9-22DF-4247-B84C-3570ABDD1616}">
      <dsp:nvSpPr>
        <dsp:cNvPr id="0" name=""/>
        <dsp:cNvSpPr/>
      </dsp:nvSpPr>
      <dsp:spPr>
        <a:xfrm>
          <a:off x="524911" y="4048861"/>
          <a:ext cx="1440000" cy="952673"/>
        </a:xfrm>
        <a:prstGeom prst="roundRect">
          <a:avLst>
            <a:gd name="adj" fmla="val 10000"/>
          </a:avLst>
        </a:prstGeom>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t="-42582" b="-42582"/>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365A57-BDB5-48F4-9DD4-B472DD1BDEE0}">
      <dsp:nvSpPr>
        <dsp:cNvPr id="0" name=""/>
        <dsp:cNvSpPr/>
      </dsp:nvSpPr>
      <dsp:spPr>
        <a:xfrm>
          <a:off x="0" y="0"/>
          <a:ext cx="11258274" cy="1062813"/>
        </a:xfrm>
        <a:prstGeom prst="roundRect">
          <a:avLst>
            <a:gd name="adj" fmla="val 10000"/>
          </a:avLst>
        </a:prstGeom>
        <a:solidFill>
          <a:srgbClr val="FFFFFF"/>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e-DE" sz="1800" b="1" kern="1200" dirty="0">
              <a:solidFill>
                <a:schemeClr val="tx1"/>
              </a:solidFill>
            </a:rPr>
            <a:t>Ziel</a:t>
          </a:r>
        </a:p>
        <a:p>
          <a:pPr marL="114300" lvl="1" indent="-114300" algn="l" defTabSz="666750">
            <a:lnSpc>
              <a:spcPct val="90000"/>
            </a:lnSpc>
            <a:spcBef>
              <a:spcPct val="0"/>
            </a:spcBef>
            <a:spcAft>
              <a:spcPct val="15000"/>
            </a:spcAft>
            <a:buChar char="•"/>
          </a:pPr>
          <a:r>
            <a:rPr lang="de-DE" sz="1500" b="0" kern="1200" dirty="0">
              <a:solidFill>
                <a:schemeClr val="tx1"/>
              </a:solidFill>
            </a:rPr>
            <a:t>Erreichen des höchstmöglichen Bildungsabschlusses</a:t>
          </a:r>
        </a:p>
      </dsp:txBody>
      <dsp:txXfrm>
        <a:off x="2357936" y="0"/>
        <a:ext cx="8900337" cy="1062813"/>
      </dsp:txXfrm>
    </dsp:sp>
    <dsp:sp modelId="{DD697D34-C6FB-4107-8AB1-9F68B2DB53AC}">
      <dsp:nvSpPr>
        <dsp:cNvPr id="0" name=""/>
        <dsp:cNvSpPr/>
      </dsp:nvSpPr>
      <dsp:spPr>
        <a:xfrm>
          <a:off x="491742" y="84701"/>
          <a:ext cx="1480733" cy="893409"/>
        </a:xfrm>
        <a:prstGeom prst="roundRect">
          <a:avLst>
            <a:gd name="adj" fmla="val 10000"/>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t="-7143" b="-7143"/>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00128E-7A3B-46B4-8F69-D271E23F7393}">
      <dsp:nvSpPr>
        <dsp:cNvPr id="0" name=""/>
        <dsp:cNvSpPr/>
      </dsp:nvSpPr>
      <dsp:spPr>
        <a:xfrm>
          <a:off x="0" y="1169095"/>
          <a:ext cx="11258274" cy="1427858"/>
        </a:xfrm>
        <a:prstGeom prst="roundRect">
          <a:avLst>
            <a:gd name="adj" fmla="val 10000"/>
          </a:avLst>
        </a:prstGeom>
        <a:solidFill>
          <a:srgbClr val="FFFFFF"/>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e-DE" sz="1800" b="1" kern="1200" dirty="0">
              <a:solidFill>
                <a:schemeClr val="tx1"/>
              </a:solidFill>
            </a:rPr>
            <a:t>Unterricht</a:t>
          </a:r>
        </a:p>
        <a:p>
          <a:pPr marL="114300" lvl="1" indent="-114300" algn="l" defTabSz="666750">
            <a:lnSpc>
              <a:spcPct val="90000"/>
            </a:lnSpc>
            <a:spcBef>
              <a:spcPct val="0"/>
            </a:spcBef>
            <a:spcAft>
              <a:spcPct val="15000"/>
            </a:spcAft>
            <a:buChar char="•"/>
          </a:pPr>
          <a:r>
            <a:rPr lang="de-DE" sz="1500" kern="1200" dirty="0">
              <a:solidFill>
                <a:schemeClr val="tx1"/>
              </a:solidFill>
            </a:rPr>
            <a:t>Sprachsensibler Fachunterricht im Sinne der durchgängigen Sprachbildung</a:t>
          </a:r>
        </a:p>
        <a:p>
          <a:pPr marL="114300" lvl="1" indent="-114300" algn="l" defTabSz="666750">
            <a:lnSpc>
              <a:spcPct val="90000"/>
            </a:lnSpc>
            <a:spcBef>
              <a:spcPct val="0"/>
            </a:spcBef>
            <a:spcAft>
              <a:spcPct val="15000"/>
            </a:spcAft>
            <a:buChar char="•"/>
          </a:pPr>
          <a:r>
            <a:rPr lang="de-DE" sz="1500" kern="1200" dirty="0">
              <a:solidFill>
                <a:schemeClr val="tx1"/>
              </a:solidFill>
            </a:rPr>
            <a:t>keine speziell auf DaZ-</a:t>
          </a:r>
          <a:r>
            <a:rPr lang="de-DE" sz="1500" kern="1200" dirty="0" err="1">
              <a:solidFill>
                <a:schemeClr val="tx1"/>
              </a:solidFill>
            </a:rPr>
            <a:t>SuS</a:t>
          </a:r>
          <a:r>
            <a:rPr lang="de-DE" sz="1500" kern="1200" dirty="0">
              <a:solidFill>
                <a:schemeClr val="tx1"/>
              </a:solidFill>
            </a:rPr>
            <a:t> zugeschnittenen Fördermaßnahmen</a:t>
          </a:r>
        </a:p>
        <a:p>
          <a:pPr marL="114300" lvl="1" indent="-114300" algn="l" defTabSz="666750">
            <a:lnSpc>
              <a:spcPct val="90000"/>
            </a:lnSpc>
            <a:spcBef>
              <a:spcPct val="0"/>
            </a:spcBef>
            <a:spcAft>
              <a:spcPct val="15000"/>
            </a:spcAft>
            <a:buChar char="•"/>
          </a:pPr>
          <a:r>
            <a:rPr lang="de-DE" sz="1500" kern="1200" dirty="0">
              <a:solidFill>
                <a:schemeClr val="tx1"/>
              </a:solidFill>
            </a:rPr>
            <a:t>in Ausnahmefällen während des Unterrichts, wenn </a:t>
          </a:r>
          <a:r>
            <a:rPr lang="de-DE" sz="1500" kern="1200" dirty="0" err="1">
              <a:solidFill>
                <a:schemeClr val="tx1"/>
              </a:solidFill>
            </a:rPr>
            <a:t>SuS</a:t>
          </a:r>
          <a:r>
            <a:rPr lang="de-DE" sz="1500" kern="1200" dirty="0">
              <a:solidFill>
                <a:schemeClr val="tx1"/>
              </a:solidFill>
            </a:rPr>
            <a:t> bei Leistungsnachweisen nicht benachteiligt sind </a:t>
          </a:r>
        </a:p>
        <a:p>
          <a:pPr marL="114300" lvl="1" indent="-114300" algn="l" defTabSz="666750">
            <a:lnSpc>
              <a:spcPct val="90000"/>
            </a:lnSpc>
            <a:spcBef>
              <a:spcPct val="0"/>
            </a:spcBef>
            <a:spcAft>
              <a:spcPct val="15000"/>
            </a:spcAft>
            <a:buChar char="•"/>
          </a:pPr>
          <a:r>
            <a:rPr lang="de-DE" sz="1500" kern="1200" dirty="0">
              <a:solidFill>
                <a:schemeClr val="tx1"/>
              </a:solidFill>
            </a:rPr>
            <a:t>Nachteilsausgleiche aufgrund der Sprachkenntnisse sind nicht vorgesehen.</a:t>
          </a:r>
        </a:p>
      </dsp:txBody>
      <dsp:txXfrm>
        <a:off x="2357936" y="1169095"/>
        <a:ext cx="8900337" cy="1427858"/>
      </dsp:txXfrm>
    </dsp:sp>
    <dsp:sp modelId="{AFC93CD6-268F-4F54-8D4F-7F05383FB552}">
      <dsp:nvSpPr>
        <dsp:cNvPr id="0" name=""/>
        <dsp:cNvSpPr/>
      </dsp:nvSpPr>
      <dsp:spPr>
        <a:xfrm>
          <a:off x="491742" y="1436319"/>
          <a:ext cx="1480733" cy="893409"/>
        </a:xfrm>
        <a:prstGeom prst="roundRect">
          <a:avLst>
            <a:gd name="adj" fmla="val 10000"/>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t="-8542" b="-8542"/>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4067AE-0CD4-4944-9088-A4D9D7F73874}">
      <dsp:nvSpPr>
        <dsp:cNvPr id="0" name=""/>
        <dsp:cNvSpPr/>
      </dsp:nvSpPr>
      <dsp:spPr>
        <a:xfrm>
          <a:off x="0" y="2703234"/>
          <a:ext cx="11258274" cy="1062813"/>
        </a:xfrm>
        <a:prstGeom prst="roundRect">
          <a:avLst>
            <a:gd name="adj" fmla="val 10000"/>
          </a:avLst>
        </a:prstGeom>
        <a:solidFill>
          <a:srgbClr val="FFFFFF"/>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e-DE" sz="1800" b="1" kern="1200" dirty="0">
              <a:solidFill>
                <a:schemeClr val="tx1"/>
              </a:solidFill>
            </a:rPr>
            <a:t>Verweildauer</a:t>
          </a:r>
        </a:p>
        <a:p>
          <a:pPr marL="114300" lvl="1" indent="-114300" algn="l" defTabSz="666750">
            <a:lnSpc>
              <a:spcPct val="90000"/>
            </a:lnSpc>
            <a:spcBef>
              <a:spcPct val="0"/>
            </a:spcBef>
            <a:spcAft>
              <a:spcPct val="15000"/>
            </a:spcAft>
            <a:buChar char="•"/>
          </a:pPr>
          <a:r>
            <a:rPr lang="de-DE" sz="1500" kern="1200" dirty="0">
              <a:solidFill>
                <a:schemeClr val="tx1"/>
              </a:solidFill>
            </a:rPr>
            <a:t>Bis zum Erreichen des angestrebten Schulabschlusses</a:t>
          </a:r>
          <a:endParaRPr lang="de-DE" sz="1500" b="1" kern="1200" dirty="0">
            <a:solidFill>
              <a:schemeClr val="tx1"/>
            </a:solidFill>
          </a:endParaRPr>
        </a:p>
      </dsp:txBody>
      <dsp:txXfrm>
        <a:off x="2357936" y="2703234"/>
        <a:ext cx="8900337" cy="1062813"/>
      </dsp:txXfrm>
    </dsp:sp>
    <dsp:sp modelId="{16D2086C-2E28-4F42-95BC-159CC37E4BE8}">
      <dsp:nvSpPr>
        <dsp:cNvPr id="0" name=""/>
        <dsp:cNvSpPr/>
      </dsp:nvSpPr>
      <dsp:spPr>
        <a:xfrm>
          <a:off x="491742" y="2787936"/>
          <a:ext cx="1480733" cy="893409"/>
        </a:xfrm>
        <a:prstGeom prst="roundRect">
          <a:avLst>
            <a:gd name="adj" fmla="val 10000"/>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t="-5715" b="-5715"/>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56D7D8-B351-4A00-8BCF-C0B9536D9A3D}">
      <dsp:nvSpPr>
        <dsp:cNvPr id="0" name=""/>
        <dsp:cNvSpPr/>
      </dsp:nvSpPr>
      <dsp:spPr>
        <a:xfrm>
          <a:off x="0" y="3872329"/>
          <a:ext cx="11258274" cy="1062813"/>
        </a:xfrm>
        <a:prstGeom prst="roundRect">
          <a:avLst>
            <a:gd name="adj" fmla="val 10000"/>
          </a:avLst>
        </a:prstGeom>
        <a:solidFill>
          <a:srgbClr val="FFFFFF"/>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e-DE" sz="1800" b="1" kern="1200" dirty="0">
              <a:solidFill>
                <a:schemeClr val="tx1"/>
              </a:solidFill>
            </a:rPr>
            <a:t>Leistungsbewertung</a:t>
          </a:r>
        </a:p>
        <a:p>
          <a:pPr marL="114300" lvl="1" indent="-114300" algn="l" defTabSz="666750">
            <a:lnSpc>
              <a:spcPct val="90000"/>
            </a:lnSpc>
            <a:spcBef>
              <a:spcPct val="0"/>
            </a:spcBef>
            <a:spcAft>
              <a:spcPct val="15000"/>
            </a:spcAft>
            <a:buChar char="•"/>
          </a:pPr>
          <a:r>
            <a:rPr lang="de-DE" sz="1500" b="0" kern="1200" dirty="0">
              <a:solidFill>
                <a:schemeClr val="tx1"/>
              </a:solidFill>
            </a:rPr>
            <a:t>Zeugnisse ohne spezielle Vermerke</a:t>
          </a:r>
        </a:p>
        <a:p>
          <a:pPr marL="114300" lvl="1" indent="-114300" algn="l" defTabSz="666750">
            <a:lnSpc>
              <a:spcPct val="90000"/>
            </a:lnSpc>
            <a:spcBef>
              <a:spcPct val="0"/>
            </a:spcBef>
            <a:spcAft>
              <a:spcPct val="15000"/>
            </a:spcAft>
            <a:buChar char="•"/>
          </a:pPr>
          <a:r>
            <a:rPr lang="de-DE" sz="1500" b="0" kern="1200" dirty="0">
              <a:solidFill>
                <a:schemeClr val="tx1"/>
              </a:solidFill>
            </a:rPr>
            <a:t>Die Erteilung von Nachteilsausgleichen ist weiterhin möglich.</a:t>
          </a:r>
        </a:p>
      </dsp:txBody>
      <dsp:txXfrm>
        <a:off x="2357936" y="3872329"/>
        <a:ext cx="8900337" cy="1062813"/>
      </dsp:txXfrm>
    </dsp:sp>
    <dsp:sp modelId="{F32B14BC-DC3A-4C6B-96DA-4BB830F2DA8F}">
      <dsp:nvSpPr>
        <dsp:cNvPr id="0" name=""/>
        <dsp:cNvSpPr/>
      </dsp:nvSpPr>
      <dsp:spPr>
        <a:xfrm>
          <a:off x="512108" y="3978611"/>
          <a:ext cx="1440000" cy="850250"/>
        </a:xfrm>
        <a:prstGeom prst="roundRect">
          <a:avLst>
            <a:gd name="adj" fmla="val 10000"/>
          </a:avLst>
        </a:prstGeom>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t="-43149" b="-43149"/>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0E5E9A-A482-4FFC-B171-585E0FE9807F}" type="datetimeFigureOut">
              <a:rPr lang="de-DE" smtClean="0"/>
              <a:t>18.09.2025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9B1740-A057-4AA9-BC5B-8D0E563589D7}" type="slidenum">
              <a:rPr lang="de-DE" smtClean="0"/>
              <a:t>‹Nr.›</a:t>
            </a:fld>
            <a:endParaRPr lang="de-DE"/>
          </a:p>
        </p:txBody>
      </p:sp>
    </p:spTree>
    <p:extLst>
      <p:ext uri="{BB962C8B-B14F-4D97-AF65-F5344CB8AC3E}">
        <p14:creationId xmlns:p14="http://schemas.microsoft.com/office/powerpoint/2010/main" val="96574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LiV</a:t>
            </a:r>
            <a:r>
              <a:rPr lang="de-DE" dirty="0"/>
              <a:t> ordnen zu</a:t>
            </a:r>
          </a:p>
        </p:txBody>
      </p:sp>
      <p:sp>
        <p:nvSpPr>
          <p:cNvPr id="4" name="Foliennummernplatzhalter 3"/>
          <p:cNvSpPr>
            <a:spLocks noGrp="1"/>
          </p:cNvSpPr>
          <p:nvPr>
            <p:ph type="sldNum" sz="quarter" idx="5"/>
          </p:nvPr>
        </p:nvSpPr>
        <p:spPr/>
        <p:txBody>
          <a:bodyPr/>
          <a:lstStyle/>
          <a:p>
            <a:fld id="{3E9B1740-A057-4AA9-BC5B-8D0E563589D7}" type="slidenum">
              <a:rPr lang="de-DE" smtClean="0"/>
              <a:t>6</a:t>
            </a:fld>
            <a:endParaRPr lang="de-DE"/>
          </a:p>
        </p:txBody>
      </p:sp>
    </p:spTree>
    <p:extLst>
      <p:ext uri="{BB962C8B-B14F-4D97-AF65-F5344CB8AC3E}">
        <p14:creationId xmlns:p14="http://schemas.microsoft.com/office/powerpoint/2010/main" val="35659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Filmclips sind aus einem Lehrwerk DaF, ich muss das noch recherchieren.</a:t>
            </a:r>
          </a:p>
        </p:txBody>
      </p:sp>
      <p:sp>
        <p:nvSpPr>
          <p:cNvPr id="4" name="Foliennummernplatzhalter 3"/>
          <p:cNvSpPr>
            <a:spLocks noGrp="1"/>
          </p:cNvSpPr>
          <p:nvPr>
            <p:ph type="sldNum" sz="quarter" idx="5"/>
          </p:nvPr>
        </p:nvSpPr>
        <p:spPr/>
        <p:txBody>
          <a:bodyPr/>
          <a:lstStyle/>
          <a:p>
            <a:fld id="{3E9B1740-A057-4AA9-BC5B-8D0E563589D7}" type="slidenum">
              <a:rPr lang="de-DE" smtClean="0"/>
              <a:t>31</a:t>
            </a:fld>
            <a:endParaRPr lang="de-DE"/>
          </a:p>
        </p:txBody>
      </p:sp>
    </p:spTree>
    <p:extLst>
      <p:ext uri="{BB962C8B-B14F-4D97-AF65-F5344CB8AC3E}">
        <p14:creationId xmlns:p14="http://schemas.microsoft.com/office/powerpoint/2010/main" val="1760743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Vertiefende Informationen unter: https://www.daz-kärnten.at/</a:t>
            </a:r>
            <a:r>
              <a:rPr lang="de-DE" dirty="0" err="1"/>
              <a:t>daz</a:t>
            </a:r>
            <a:r>
              <a:rPr lang="de-DE" dirty="0"/>
              <a:t>-unterricht/grunds%C3%A4tzliches-zur-daz-f%C3%B6rderung/prinzipien-alles/, Aufruf 11.09.2025</a:t>
            </a:r>
          </a:p>
        </p:txBody>
      </p:sp>
      <p:sp>
        <p:nvSpPr>
          <p:cNvPr id="4" name="Foliennummernplatzhalter 3"/>
          <p:cNvSpPr>
            <a:spLocks noGrp="1"/>
          </p:cNvSpPr>
          <p:nvPr>
            <p:ph type="sldNum" sz="quarter" idx="5"/>
          </p:nvPr>
        </p:nvSpPr>
        <p:spPr/>
        <p:txBody>
          <a:bodyPr/>
          <a:lstStyle/>
          <a:p>
            <a:fld id="{3E9B1740-A057-4AA9-BC5B-8D0E563589D7}" type="slidenum">
              <a:rPr lang="de-DE" smtClean="0"/>
              <a:t>34</a:t>
            </a:fld>
            <a:endParaRPr lang="de-DE"/>
          </a:p>
        </p:txBody>
      </p:sp>
    </p:spTree>
    <p:extLst>
      <p:ext uri="{BB962C8B-B14F-4D97-AF65-F5344CB8AC3E}">
        <p14:creationId xmlns:p14="http://schemas.microsoft.com/office/powerpoint/2010/main" val="1331638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3066A-BF01-7D0D-DAB9-463EE8BDC32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B8DE5EA-594C-6020-B803-EAB39A61905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597B923-AA1D-2AB6-1CD6-5B98DFAE1BAC}"/>
              </a:ext>
            </a:extLst>
          </p:cNvPr>
          <p:cNvSpPr>
            <a:spLocks noGrp="1"/>
          </p:cNvSpPr>
          <p:nvPr>
            <p:ph type="body" idx="1"/>
          </p:nvPr>
        </p:nvSpPr>
        <p:spPr/>
        <p:txBody>
          <a:bodyPr/>
          <a:lstStyle/>
          <a:p>
            <a:r>
              <a:rPr lang="de-DE" dirty="0"/>
              <a:t>Vertiefende Informationen unter: https://www.daz-kärnten.at/</a:t>
            </a:r>
            <a:r>
              <a:rPr lang="de-DE" dirty="0" err="1"/>
              <a:t>daz</a:t>
            </a:r>
            <a:r>
              <a:rPr lang="de-DE" dirty="0"/>
              <a:t>-unterricht/grunds%C3%A4tzliches-zur-daz-f%C3%B6rderung/prinzipien-alles/, Aufruf 11.09.2025</a:t>
            </a:r>
          </a:p>
        </p:txBody>
      </p:sp>
      <p:sp>
        <p:nvSpPr>
          <p:cNvPr id="4" name="Foliennummernplatzhalter 3">
            <a:extLst>
              <a:ext uri="{FF2B5EF4-FFF2-40B4-BE49-F238E27FC236}">
                <a16:creationId xmlns:a16="http://schemas.microsoft.com/office/drawing/2014/main" id="{05160E70-63FA-5124-59ED-400E5CAB7167}"/>
              </a:ext>
            </a:extLst>
          </p:cNvPr>
          <p:cNvSpPr>
            <a:spLocks noGrp="1"/>
          </p:cNvSpPr>
          <p:nvPr>
            <p:ph type="sldNum" sz="quarter" idx="5"/>
          </p:nvPr>
        </p:nvSpPr>
        <p:spPr/>
        <p:txBody>
          <a:bodyPr/>
          <a:lstStyle/>
          <a:p>
            <a:fld id="{3E9B1740-A057-4AA9-BC5B-8D0E563589D7}" type="slidenum">
              <a:rPr lang="de-DE" smtClean="0"/>
              <a:t>35</a:t>
            </a:fld>
            <a:endParaRPr lang="de-DE"/>
          </a:p>
        </p:txBody>
      </p:sp>
    </p:spTree>
    <p:extLst>
      <p:ext uri="{BB962C8B-B14F-4D97-AF65-F5344CB8AC3E}">
        <p14:creationId xmlns:p14="http://schemas.microsoft.com/office/powerpoint/2010/main" val="765317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Nur sinnvoll, wenn die </a:t>
            </a:r>
            <a:r>
              <a:rPr lang="de-DE" dirty="0" err="1"/>
              <a:t>LiV</a:t>
            </a:r>
            <a:r>
              <a:rPr lang="de-DE" dirty="0"/>
              <a:t> unterschiedliche Muttersprachen haben!</a:t>
            </a:r>
          </a:p>
        </p:txBody>
      </p:sp>
      <p:sp>
        <p:nvSpPr>
          <p:cNvPr id="4" name="Foliennummernplatzhalter 3"/>
          <p:cNvSpPr>
            <a:spLocks noGrp="1"/>
          </p:cNvSpPr>
          <p:nvPr>
            <p:ph type="sldNum" sz="quarter" idx="5"/>
          </p:nvPr>
        </p:nvSpPr>
        <p:spPr/>
        <p:txBody>
          <a:bodyPr/>
          <a:lstStyle/>
          <a:p>
            <a:fld id="{3E9B1740-A057-4AA9-BC5B-8D0E563589D7}" type="slidenum">
              <a:rPr lang="de-DE" smtClean="0"/>
              <a:t>36</a:t>
            </a:fld>
            <a:endParaRPr lang="de-DE"/>
          </a:p>
        </p:txBody>
      </p:sp>
    </p:spTree>
    <p:extLst>
      <p:ext uri="{BB962C8B-B14F-4D97-AF65-F5344CB8AC3E}">
        <p14:creationId xmlns:p14="http://schemas.microsoft.com/office/powerpoint/2010/main" val="1607347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4030C-C5C3-A10C-5891-1F435EC2160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EBCB646-E672-B4CD-E1E1-BE79A05119F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1DD8A80-8E60-1C09-8D15-4342FA2D06AA}"/>
              </a:ext>
            </a:extLst>
          </p:cNvPr>
          <p:cNvSpPr>
            <a:spLocks noGrp="1"/>
          </p:cNvSpPr>
          <p:nvPr>
            <p:ph type="body" idx="1"/>
          </p:nvPr>
        </p:nvSpPr>
        <p:spPr/>
        <p:txBody>
          <a:bodyPr/>
          <a:lstStyle/>
          <a:p>
            <a:r>
              <a:rPr lang="de-DE" dirty="0"/>
              <a:t>Für die anderen Module als vorbereitende Aufgabe immer einen Kompetenzbereich aus den Curricularen Anforderungen erarbeiten lassen. </a:t>
            </a:r>
          </a:p>
        </p:txBody>
      </p:sp>
      <p:sp>
        <p:nvSpPr>
          <p:cNvPr id="4" name="Foliennummernplatzhalter 3">
            <a:extLst>
              <a:ext uri="{FF2B5EF4-FFF2-40B4-BE49-F238E27FC236}">
                <a16:creationId xmlns:a16="http://schemas.microsoft.com/office/drawing/2014/main" id="{1CC3D3CF-0C1D-40D5-CEE8-491ACF169B77}"/>
              </a:ext>
            </a:extLst>
          </p:cNvPr>
          <p:cNvSpPr>
            <a:spLocks noGrp="1"/>
          </p:cNvSpPr>
          <p:nvPr>
            <p:ph type="sldNum" sz="quarter" idx="5"/>
          </p:nvPr>
        </p:nvSpPr>
        <p:spPr/>
        <p:txBody>
          <a:bodyPr/>
          <a:lstStyle/>
          <a:p>
            <a:fld id="{3E9B1740-A057-4AA9-BC5B-8D0E563589D7}" type="slidenum">
              <a:rPr lang="de-DE" smtClean="0"/>
              <a:t>45</a:t>
            </a:fld>
            <a:endParaRPr lang="de-DE"/>
          </a:p>
        </p:txBody>
      </p:sp>
    </p:spTree>
    <p:extLst>
      <p:ext uri="{BB962C8B-B14F-4D97-AF65-F5344CB8AC3E}">
        <p14:creationId xmlns:p14="http://schemas.microsoft.com/office/powerpoint/2010/main" val="283610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Folien nur zeigen, wenn die vorbereitende Aufgabe nicht effektiv bearbeitet wurde/zur Ergänzung oder Vertiefung</a:t>
            </a:r>
          </a:p>
        </p:txBody>
      </p:sp>
      <p:sp>
        <p:nvSpPr>
          <p:cNvPr id="4" name="Foliennummernplatzhalter 3"/>
          <p:cNvSpPr>
            <a:spLocks noGrp="1"/>
          </p:cNvSpPr>
          <p:nvPr>
            <p:ph type="sldNum" sz="quarter" idx="5"/>
          </p:nvPr>
        </p:nvSpPr>
        <p:spPr/>
        <p:txBody>
          <a:bodyPr/>
          <a:lstStyle/>
          <a:p>
            <a:fld id="{3E9B1740-A057-4AA9-BC5B-8D0E563589D7}" type="slidenum">
              <a:rPr lang="de-DE" smtClean="0"/>
              <a:t>46</a:t>
            </a:fld>
            <a:endParaRPr lang="de-DE"/>
          </a:p>
        </p:txBody>
      </p:sp>
    </p:spTree>
    <p:extLst>
      <p:ext uri="{BB962C8B-B14F-4D97-AF65-F5344CB8AC3E}">
        <p14:creationId xmlns:p14="http://schemas.microsoft.com/office/powerpoint/2010/main" val="3962523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E19BA-5C56-C23A-46BE-507B1A46758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C91EFE7-4D2E-809F-D1A3-EEDB48DD70E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18545D8-631E-34C9-72FB-9785C1C50355}"/>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E5508E23-019E-E6DA-973B-D7046F9FBC4E}"/>
              </a:ext>
            </a:extLst>
          </p:cNvPr>
          <p:cNvSpPr>
            <a:spLocks noGrp="1"/>
          </p:cNvSpPr>
          <p:nvPr>
            <p:ph type="sldNum" sz="quarter" idx="10"/>
          </p:nvPr>
        </p:nvSpPr>
        <p:spPr/>
        <p:txBody>
          <a:bodyPr/>
          <a:lstStyle/>
          <a:p>
            <a:fld id="{8E61B259-718E-41BC-9A97-1627054B1256}" type="slidenum">
              <a:rPr lang="de-DE" smtClean="0"/>
              <a:pPr/>
              <a:t>49</a:t>
            </a:fld>
            <a:endParaRPr lang="de-DE"/>
          </a:p>
        </p:txBody>
      </p:sp>
    </p:spTree>
    <p:extLst>
      <p:ext uri="{BB962C8B-B14F-4D97-AF65-F5344CB8AC3E}">
        <p14:creationId xmlns:p14="http://schemas.microsoft.com/office/powerpoint/2010/main" val="392154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7FB9D-9C53-7AEB-3424-13A51FD5004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324D272-B557-31DE-5CA8-3A8826CC633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4B8877E-8BDC-A0F3-4335-0F717782D21A}"/>
              </a:ext>
            </a:extLst>
          </p:cNvPr>
          <p:cNvSpPr>
            <a:spLocks noGrp="1"/>
          </p:cNvSpPr>
          <p:nvPr>
            <p:ph type="body" idx="1"/>
          </p:nvPr>
        </p:nvSpPr>
        <p:spPr/>
        <p:txBody>
          <a:bodyPr/>
          <a:lstStyle/>
          <a:p>
            <a:r>
              <a:rPr lang="de-DE" dirty="0"/>
              <a:t>auf Operatoren gesondert hinweisen, da sehr bedeutsam für das Aufgabenverständnis/Differenzierung/…</a:t>
            </a:r>
          </a:p>
        </p:txBody>
      </p:sp>
      <p:sp>
        <p:nvSpPr>
          <p:cNvPr id="4" name="Foliennummernplatzhalter 3">
            <a:extLst>
              <a:ext uri="{FF2B5EF4-FFF2-40B4-BE49-F238E27FC236}">
                <a16:creationId xmlns:a16="http://schemas.microsoft.com/office/drawing/2014/main" id="{6E9F2B8E-444F-EFE5-0A9F-A350FE9FA3AA}"/>
              </a:ext>
            </a:extLst>
          </p:cNvPr>
          <p:cNvSpPr>
            <a:spLocks noGrp="1"/>
          </p:cNvSpPr>
          <p:nvPr>
            <p:ph type="sldNum" sz="quarter" idx="10"/>
          </p:nvPr>
        </p:nvSpPr>
        <p:spPr/>
        <p:txBody>
          <a:bodyPr/>
          <a:lstStyle/>
          <a:p>
            <a:fld id="{8E61B259-718E-41BC-9A97-1627054B1256}" type="slidenum">
              <a:rPr lang="de-DE" smtClean="0"/>
              <a:pPr/>
              <a:t>53</a:t>
            </a:fld>
            <a:endParaRPr lang="de-DE"/>
          </a:p>
        </p:txBody>
      </p:sp>
    </p:spTree>
    <p:extLst>
      <p:ext uri="{BB962C8B-B14F-4D97-AF65-F5344CB8AC3E}">
        <p14:creationId xmlns:p14="http://schemas.microsoft.com/office/powerpoint/2010/main" val="205380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a:extLst>
              <a:ext uri="{FF2B5EF4-FFF2-40B4-BE49-F238E27FC236}">
                <a16:creationId xmlns:a16="http://schemas.microsoft.com/office/drawing/2014/main" id="{0909DC28-5DDE-F610-DAB3-166AADDEB5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izenplatzhalter 2">
            <a:extLst>
              <a:ext uri="{FF2B5EF4-FFF2-40B4-BE49-F238E27FC236}">
                <a16:creationId xmlns:a16="http://schemas.microsoft.com/office/drawing/2014/main" id="{2F3CC63B-9B4C-8E9B-06CD-4C8EA2FC3E9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7575" eaLnBrk="1" hangingPunct="1">
              <a:spcBef>
                <a:spcPct val="0"/>
              </a:spcBef>
            </a:pPr>
            <a:r>
              <a:rPr lang="de-DE" altLang="de-DE">
                <a:solidFill>
                  <a:srgbClr val="000000"/>
                </a:solidFill>
              </a:rPr>
              <a:t>Erläuterungen nachzulesen in den Curricularen Anforderungen DaZ, S. 5 sowie im DaZ-Erlass vom 15.12.2016</a:t>
            </a:r>
          </a:p>
          <a:p>
            <a:pPr defTabSz="917575" eaLnBrk="1" hangingPunct="1">
              <a:spcBef>
                <a:spcPct val="0"/>
              </a:spcBef>
            </a:pPr>
            <a:r>
              <a:rPr lang="de-DE" altLang="de-DE">
                <a:solidFill>
                  <a:srgbClr val="000000"/>
                </a:solidFill>
              </a:rPr>
              <a:t>Wechsel von Basisstufe in Aufbaustufe richtet sich nach Sprachentwicklung der SuS und nach den organisatorischen Möglichkeiten der Schule. </a:t>
            </a:r>
          </a:p>
          <a:p>
            <a:pPr defTabSz="917575" eaLnBrk="1" hangingPunct="1">
              <a:spcBef>
                <a:spcPct val="0"/>
              </a:spcBef>
            </a:pPr>
            <a:r>
              <a:rPr lang="de-DE" altLang="de-DE">
                <a:solidFill>
                  <a:srgbClr val="000000"/>
                </a:solidFill>
              </a:rPr>
              <a:t>In der Basisstufe werden 1-2 LK als Bezugsperson empfohlen.</a:t>
            </a:r>
          </a:p>
          <a:p>
            <a:pPr defTabSz="917575" eaLnBrk="1" hangingPunct="1">
              <a:spcBef>
                <a:spcPct val="0"/>
              </a:spcBef>
            </a:pPr>
            <a:endParaRPr lang="de-DE" altLang="de-DE"/>
          </a:p>
        </p:txBody>
      </p:sp>
      <p:sp>
        <p:nvSpPr>
          <p:cNvPr id="57348" name="Foliennummernplatzhalter 3">
            <a:extLst>
              <a:ext uri="{FF2B5EF4-FFF2-40B4-BE49-F238E27FC236}">
                <a16:creationId xmlns:a16="http://schemas.microsoft.com/office/drawing/2014/main" id="{D80A6A9D-DE9A-A7CC-322C-FF8947544B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243FAC3-E536-4F82-A0C1-3A44A2B76BF7}" type="slidenum">
              <a:rPr lang="de-DE" altLang="de-DE" smtClean="0"/>
              <a:pPr fontAlgn="base">
                <a:spcBef>
                  <a:spcPct val="0"/>
                </a:spcBef>
                <a:spcAft>
                  <a:spcPct val="0"/>
                </a:spcAft>
              </a:pPr>
              <a:t>59</a:t>
            </a:fld>
            <a:endParaRPr lang="de-DE" alt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Vergleich des Bildes am Anfang/ende des Buches</a:t>
            </a:r>
          </a:p>
        </p:txBody>
      </p:sp>
      <p:sp>
        <p:nvSpPr>
          <p:cNvPr id="4" name="Foliennummernplatzhalter 3"/>
          <p:cNvSpPr>
            <a:spLocks noGrp="1"/>
          </p:cNvSpPr>
          <p:nvPr>
            <p:ph type="sldNum" sz="quarter" idx="5"/>
          </p:nvPr>
        </p:nvSpPr>
        <p:spPr/>
        <p:txBody>
          <a:bodyPr/>
          <a:lstStyle/>
          <a:p>
            <a:fld id="{3E9B1740-A057-4AA9-BC5B-8D0E563589D7}" type="slidenum">
              <a:rPr lang="de-DE" smtClean="0"/>
              <a:t>69</a:t>
            </a:fld>
            <a:endParaRPr lang="de-DE"/>
          </a:p>
        </p:txBody>
      </p:sp>
    </p:spTree>
    <p:extLst>
      <p:ext uri="{BB962C8B-B14F-4D97-AF65-F5344CB8AC3E}">
        <p14:creationId xmlns:p14="http://schemas.microsoft.com/office/powerpoint/2010/main" val="3525592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Für die anderen Module als vorbereitende Aufgabe immer einen Kompetenzbereich aus den Curricularen Anforderungen erarbeiten lassen. </a:t>
            </a:r>
          </a:p>
        </p:txBody>
      </p:sp>
      <p:sp>
        <p:nvSpPr>
          <p:cNvPr id="4" name="Foliennummernplatzhalter 3"/>
          <p:cNvSpPr>
            <a:spLocks noGrp="1"/>
          </p:cNvSpPr>
          <p:nvPr>
            <p:ph type="sldNum" sz="quarter" idx="5"/>
          </p:nvPr>
        </p:nvSpPr>
        <p:spPr/>
        <p:txBody>
          <a:bodyPr/>
          <a:lstStyle/>
          <a:p>
            <a:fld id="{3E9B1740-A057-4AA9-BC5B-8D0E563589D7}" type="slidenum">
              <a:rPr lang="de-DE" smtClean="0"/>
              <a:t>8</a:t>
            </a:fld>
            <a:endParaRPr lang="de-DE"/>
          </a:p>
        </p:txBody>
      </p:sp>
    </p:spTree>
    <p:extLst>
      <p:ext uri="{BB962C8B-B14F-4D97-AF65-F5344CB8AC3E}">
        <p14:creationId xmlns:p14="http://schemas.microsoft.com/office/powerpoint/2010/main" val="1196930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 Die Erzählerin wird namentlich nicht genannt. Daher ein guter Anknüpfungspunkt: Stell dir vor, Saída kommt in unsere Klasse. Was kannst du tun, damit es ihr gut geht?</a:t>
            </a:r>
          </a:p>
        </p:txBody>
      </p:sp>
      <p:sp>
        <p:nvSpPr>
          <p:cNvPr id="4" name="Foliennummernplatzhalter 3"/>
          <p:cNvSpPr>
            <a:spLocks noGrp="1"/>
          </p:cNvSpPr>
          <p:nvPr>
            <p:ph type="sldNum" sz="quarter" idx="5"/>
          </p:nvPr>
        </p:nvSpPr>
        <p:spPr/>
        <p:txBody>
          <a:bodyPr/>
          <a:lstStyle/>
          <a:p>
            <a:fld id="{3E9B1740-A057-4AA9-BC5B-8D0E563589D7}" type="slidenum">
              <a:rPr lang="de-DE" smtClean="0"/>
              <a:t>70</a:t>
            </a:fld>
            <a:endParaRPr lang="de-DE"/>
          </a:p>
        </p:txBody>
      </p:sp>
    </p:spTree>
    <p:extLst>
      <p:ext uri="{BB962C8B-B14F-4D97-AF65-F5344CB8AC3E}">
        <p14:creationId xmlns:p14="http://schemas.microsoft.com/office/powerpoint/2010/main" val="804298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5 Minuten Notizen, dann Feedbackrunde</a:t>
            </a:r>
          </a:p>
        </p:txBody>
      </p:sp>
      <p:sp>
        <p:nvSpPr>
          <p:cNvPr id="4" name="Foliennummernplatzhalter 3"/>
          <p:cNvSpPr>
            <a:spLocks noGrp="1"/>
          </p:cNvSpPr>
          <p:nvPr>
            <p:ph type="sldNum" sz="quarter" idx="5"/>
          </p:nvPr>
        </p:nvSpPr>
        <p:spPr/>
        <p:txBody>
          <a:bodyPr/>
          <a:lstStyle/>
          <a:p>
            <a:fld id="{3E9B1740-A057-4AA9-BC5B-8D0E563589D7}" type="slidenum">
              <a:rPr lang="de-DE" smtClean="0"/>
              <a:t>74</a:t>
            </a:fld>
            <a:endParaRPr lang="de-DE"/>
          </a:p>
        </p:txBody>
      </p:sp>
    </p:spTree>
    <p:extLst>
      <p:ext uri="{BB962C8B-B14F-4D97-AF65-F5344CB8AC3E}">
        <p14:creationId xmlns:p14="http://schemas.microsoft.com/office/powerpoint/2010/main" val="3273434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Einfliegen lassen und sukzessive ergänzen (jeder für sich schriftlich), dann Aussprache </a:t>
            </a:r>
          </a:p>
        </p:txBody>
      </p:sp>
      <p:sp>
        <p:nvSpPr>
          <p:cNvPr id="4" name="Foliennummernplatzhalter 3"/>
          <p:cNvSpPr>
            <a:spLocks noGrp="1"/>
          </p:cNvSpPr>
          <p:nvPr>
            <p:ph type="sldNum" sz="quarter" idx="5"/>
          </p:nvPr>
        </p:nvSpPr>
        <p:spPr/>
        <p:txBody>
          <a:bodyPr/>
          <a:lstStyle/>
          <a:p>
            <a:fld id="{3E9B1740-A057-4AA9-BC5B-8D0E563589D7}" type="slidenum">
              <a:rPr lang="de-DE" smtClean="0"/>
              <a:t>17</a:t>
            </a:fld>
            <a:endParaRPr lang="de-DE"/>
          </a:p>
        </p:txBody>
      </p:sp>
    </p:spTree>
    <p:extLst>
      <p:ext uri="{BB962C8B-B14F-4D97-AF65-F5344CB8AC3E}">
        <p14:creationId xmlns:p14="http://schemas.microsoft.com/office/powerpoint/2010/main" val="1551443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evtl. über die Wirkung von Bild rechts sprechen (letztes Bild des Buches: Die Saat geht auf.)</a:t>
            </a:r>
          </a:p>
        </p:txBody>
      </p:sp>
      <p:sp>
        <p:nvSpPr>
          <p:cNvPr id="4" name="Foliennummernplatzhalter 3"/>
          <p:cNvSpPr>
            <a:spLocks noGrp="1"/>
          </p:cNvSpPr>
          <p:nvPr>
            <p:ph type="sldNum" sz="quarter" idx="5"/>
          </p:nvPr>
        </p:nvSpPr>
        <p:spPr/>
        <p:txBody>
          <a:bodyPr/>
          <a:lstStyle/>
          <a:p>
            <a:fld id="{3E9B1740-A057-4AA9-BC5B-8D0E563589D7}" type="slidenum">
              <a:rPr lang="de-DE" smtClean="0"/>
              <a:t>19</a:t>
            </a:fld>
            <a:endParaRPr lang="de-DE"/>
          </a:p>
        </p:txBody>
      </p:sp>
    </p:spTree>
    <p:extLst>
      <p:ext uri="{BB962C8B-B14F-4D97-AF65-F5344CB8AC3E}">
        <p14:creationId xmlns:p14="http://schemas.microsoft.com/office/powerpoint/2010/main" val="1946808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a:t>
            </a:r>
            <a:r>
              <a:rPr lang="de-DE" dirty="0" err="1"/>
              <a:t>LiV</a:t>
            </a:r>
            <a:r>
              <a:rPr lang="de-DE" dirty="0"/>
              <a:t> den Text vorlesen lassen</a:t>
            </a:r>
          </a:p>
        </p:txBody>
      </p:sp>
      <p:sp>
        <p:nvSpPr>
          <p:cNvPr id="4" name="Foliennummernplatzhalter 3"/>
          <p:cNvSpPr>
            <a:spLocks noGrp="1"/>
          </p:cNvSpPr>
          <p:nvPr>
            <p:ph type="sldNum" sz="quarter" idx="5"/>
          </p:nvPr>
        </p:nvSpPr>
        <p:spPr/>
        <p:txBody>
          <a:bodyPr/>
          <a:lstStyle/>
          <a:p>
            <a:fld id="{3E9B1740-A057-4AA9-BC5B-8D0E563589D7}" type="slidenum">
              <a:rPr lang="de-DE" smtClean="0"/>
              <a:t>20</a:t>
            </a:fld>
            <a:endParaRPr lang="de-DE"/>
          </a:p>
        </p:txBody>
      </p:sp>
    </p:spTree>
    <p:extLst>
      <p:ext uri="{BB962C8B-B14F-4D97-AF65-F5344CB8AC3E}">
        <p14:creationId xmlns:p14="http://schemas.microsoft.com/office/powerpoint/2010/main" val="268128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Filmlänge 5 Minuten, Quelle: Lübecker Nachrichten Online</a:t>
            </a:r>
          </a:p>
        </p:txBody>
      </p:sp>
      <p:sp>
        <p:nvSpPr>
          <p:cNvPr id="4" name="Foliennummernplatzhalter 3"/>
          <p:cNvSpPr>
            <a:spLocks noGrp="1"/>
          </p:cNvSpPr>
          <p:nvPr>
            <p:ph type="sldNum" sz="quarter" idx="5"/>
          </p:nvPr>
        </p:nvSpPr>
        <p:spPr/>
        <p:txBody>
          <a:bodyPr/>
          <a:lstStyle/>
          <a:p>
            <a:fld id="{3E9B1740-A057-4AA9-BC5B-8D0E563589D7}" type="slidenum">
              <a:rPr lang="de-DE" smtClean="0"/>
              <a:t>22</a:t>
            </a:fld>
            <a:endParaRPr lang="de-DE"/>
          </a:p>
        </p:txBody>
      </p:sp>
    </p:spTree>
    <p:extLst>
      <p:ext uri="{BB962C8B-B14F-4D97-AF65-F5344CB8AC3E}">
        <p14:creationId xmlns:p14="http://schemas.microsoft.com/office/powerpoint/2010/main" val="3510482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erste Annäherung</a:t>
            </a:r>
            <a:r>
              <a:rPr lang="de-DE" dirty="0">
                <a:sym typeface="Wingdings" panose="05000000000000000000" pitchFamily="2" charset="2"/>
              </a:rPr>
              <a:t></a:t>
            </a:r>
            <a:endParaRPr lang="de-DE" dirty="0"/>
          </a:p>
        </p:txBody>
      </p:sp>
      <p:sp>
        <p:nvSpPr>
          <p:cNvPr id="4" name="Foliennummernplatzhalter 3"/>
          <p:cNvSpPr>
            <a:spLocks noGrp="1"/>
          </p:cNvSpPr>
          <p:nvPr>
            <p:ph type="sldNum" sz="quarter" idx="5"/>
          </p:nvPr>
        </p:nvSpPr>
        <p:spPr/>
        <p:txBody>
          <a:bodyPr/>
          <a:lstStyle/>
          <a:p>
            <a:fld id="{3E9B1740-A057-4AA9-BC5B-8D0E563589D7}" type="slidenum">
              <a:rPr lang="de-DE" smtClean="0"/>
              <a:t>24</a:t>
            </a:fld>
            <a:endParaRPr lang="de-DE"/>
          </a:p>
        </p:txBody>
      </p:sp>
    </p:spTree>
    <p:extLst>
      <p:ext uri="{BB962C8B-B14F-4D97-AF65-F5344CB8AC3E}">
        <p14:creationId xmlns:p14="http://schemas.microsoft.com/office/powerpoint/2010/main" val="249667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Wunderbare Überleitung zu Muttersprache…</a:t>
            </a:r>
            <a:r>
              <a:rPr lang="de-DE" dirty="0">
                <a:sym typeface="Wingdings" panose="05000000000000000000" pitchFamily="2" charset="2"/>
              </a:rPr>
              <a:t></a:t>
            </a:r>
            <a:endParaRPr lang="de-DE" dirty="0"/>
          </a:p>
        </p:txBody>
      </p:sp>
      <p:sp>
        <p:nvSpPr>
          <p:cNvPr id="4" name="Foliennummernplatzhalter 3"/>
          <p:cNvSpPr>
            <a:spLocks noGrp="1"/>
          </p:cNvSpPr>
          <p:nvPr>
            <p:ph type="sldNum" sz="quarter" idx="5"/>
          </p:nvPr>
        </p:nvSpPr>
        <p:spPr/>
        <p:txBody>
          <a:bodyPr/>
          <a:lstStyle/>
          <a:p>
            <a:fld id="{3E9B1740-A057-4AA9-BC5B-8D0E563589D7}" type="slidenum">
              <a:rPr lang="de-DE" smtClean="0"/>
              <a:t>25</a:t>
            </a:fld>
            <a:endParaRPr lang="de-DE"/>
          </a:p>
        </p:txBody>
      </p:sp>
    </p:spTree>
    <p:extLst>
      <p:ext uri="{BB962C8B-B14F-4D97-AF65-F5344CB8AC3E}">
        <p14:creationId xmlns:p14="http://schemas.microsoft.com/office/powerpoint/2010/main" val="3432792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err="1"/>
              <a:t>LiV</a:t>
            </a:r>
            <a:r>
              <a:rPr lang="de-DE" dirty="0"/>
              <a:t> benötigen Datei</a:t>
            </a:r>
          </a:p>
          <a:p>
            <a:r>
              <a:rPr lang="de-DE" dirty="0"/>
              <a:t>Impuls: Warum ist es wichtig, diese Unterscheidungen zu kennen?</a:t>
            </a:r>
          </a:p>
        </p:txBody>
      </p:sp>
      <p:sp>
        <p:nvSpPr>
          <p:cNvPr id="4" name="Foliennummernplatzhalter 3"/>
          <p:cNvSpPr>
            <a:spLocks noGrp="1"/>
          </p:cNvSpPr>
          <p:nvPr>
            <p:ph type="sldNum" sz="quarter" idx="5"/>
          </p:nvPr>
        </p:nvSpPr>
        <p:spPr/>
        <p:txBody>
          <a:bodyPr/>
          <a:lstStyle/>
          <a:p>
            <a:fld id="{3E9B1740-A057-4AA9-BC5B-8D0E563589D7}" type="slidenum">
              <a:rPr lang="de-DE" smtClean="0"/>
              <a:t>27</a:t>
            </a:fld>
            <a:endParaRPr lang="de-DE"/>
          </a:p>
        </p:txBody>
      </p:sp>
    </p:spTree>
    <p:extLst>
      <p:ext uri="{BB962C8B-B14F-4D97-AF65-F5344CB8AC3E}">
        <p14:creationId xmlns:p14="http://schemas.microsoft.com/office/powerpoint/2010/main" val="36551038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de-DE"/>
              <a:t>Mastertitelformat bearbeiten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a:xfrm>
            <a:off x="7983232" y="5037663"/>
            <a:ext cx="897467" cy="279400"/>
          </a:xfrm>
        </p:spPr>
        <p:txBody>
          <a:bodyPr/>
          <a:lstStyle/>
          <a:p>
            <a:pPr rtl="0"/>
            <a:fld id="{A72E7EB8-2124-4AE5-8A78-F48CB985A152}" type="datetime1">
              <a:rPr lang="de-DE" smtClean="0"/>
              <a:t>18.09.2025</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pPr rtl="0"/>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pPr rtl="0"/>
            <a:fld id="{3A98EE3D-8CD1-4C3F-BD1C-C98C9596463C}" type="slidenum">
              <a:rPr lang="en-US" smtClean="0"/>
              <a:pPr/>
              <a:t>‹Nr.›</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3058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pPr rtl="0"/>
            <a:fld id="{15EB8983-AD76-407C-B78F-024D4B2071C6}" type="datetime1">
              <a:rPr lang="de-DE" smtClean="0"/>
              <a:t>18.09.2025</a:t>
            </a:fld>
            <a:endParaRPr lang="en-US" dirty="0"/>
          </a:p>
        </p:txBody>
      </p:sp>
      <p:sp>
        <p:nvSpPr>
          <p:cNvPr id="6" name="Footer Placeholder 5"/>
          <p:cNvSpPr>
            <a:spLocks noGrp="1"/>
          </p:cNvSpPr>
          <p:nvPr>
            <p:ph type="ftr" sz="quarter" idx="11"/>
          </p:nvPr>
        </p:nvSpPr>
        <p:spPr/>
        <p:txBody>
          <a:bodyPr/>
          <a:lstStyle/>
          <a:p>
            <a:pPr rtl="0"/>
            <a:endParaRPr lang="en-US" dirty="0"/>
          </a:p>
        </p:txBody>
      </p:sp>
      <p:sp>
        <p:nvSpPr>
          <p:cNvPr id="7" name="Slide Number Placeholder 6"/>
          <p:cNvSpPr>
            <a:spLocks noGrp="1"/>
          </p:cNvSpPr>
          <p:nvPr>
            <p:ph type="sldNum" sz="quarter" idx="12"/>
          </p:nvPr>
        </p:nvSpPr>
        <p:spPr/>
        <p:txBody>
          <a:bodyPr/>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2211893539"/>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de-DE"/>
              <a:t>Mastertitelformat bearbeiten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rtl="0"/>
            <a:fld id="{15EB8983-AD76-407C-B78F-024D4B2071C6}" type="datetime1">
              <a:rPr lang="de-DE" smtClean="0"/>
              <a:t>18.09.2025</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‹Nr.›</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8187422"/>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rtl="0"/>
            <a:fld id="{15EB8983-AD76-407C-B78F-024D4B2071C6}" type="datetime1">
              <a:rPr lang="de-DE" smtClean="0"/>
              <a:t>18.09.2025</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‹Nr.›</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3755991"/>
      </p:ext>
    </p:extLst>
  </p:cSld>
  <p:clrMapOvr>
    <a:masterClrMapping/>
  </p:clrMapOvr>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de-DE"/>
              <a:t>Mastertitelformat bearbeiten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rtl="0"/>
            <a:fld id="{15EB8983-AD76-407C-B78F-024D4B2071C6}" type="datetime1">
              <a:rPr lang="de-DE" smtClean="0"/>
              <a:t>18.09.2025</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2470818916"/>
      </p:ext>
    </p:extLst>
  </p:cSld>
  <p:clrMapOvr>
    <a:masterClrMapping/>
  </p:clrMapOvr>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de-DE"/>
              <a:t>Mastertitelformat bearbeiten</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rtl="0"/>
            <a:fld id="{15EB8983-AD76-407C-B78F-024D4B2071C6}" type="datetime1">
              <a:rPr lang="de-DE" smtClean="0"/>
              <a:t>18.09.2025</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‹Nr.›</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2792324"/>
      </p:ext>
    </p:extLst>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de-DE"/>
              <a:t>Mastertitelformat bearbeiten</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rtl="0"/>
            <a:fld id="{15EB8983-AD76-407C-B78F-024D4B2071C6}" type="datetime1">
              <a:rPr lang="de-DE" smtClean="0"/>
              <a:t>18.09.2025</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‹Nr.›</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0769558"/>
      </p:ext>
    </p:extLst>
  </p:cSld>
  <p:clrMapOvr>
    <a:masterClrMapping/>
  </p:clrMapOvr>
  <p:hf sldNum="0"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rtl="0"/>
            <a:fld id="{4EA38CE1-E902-41F3-B739-15E6EA27AC4D}" type="datetime1">
              <a:rPr lang="de-DE" smtClean="0"/>
              <a:t>18.09.2025</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‹Nr.›</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7921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rtl="0"/>
            <a:fld id="{94083ED8-4032-4E30-83AF-1E4ECD4387FE}" type="datetime1">
              <a:rPr lang="de-DE" smtClean="0"/>
              <a:t>18.09.2025</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‹Nr.›</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4575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Leer">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CDB6ED9-7C39-6CDB-DD59-DE5E266ACD7A}"/>
              </a:ext>
            </a:extLst>
          </p:cNvPr>
          <p:cNvSpPr/>
          <p:nvPr userDrawn="1"/>
        </p:nvSpPr>
        <p:spPr>
          <a:xfrm>
            <a:off x="0" y="0"/>
            <a:ext cx="12192000" cy="6032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p>
        </p:txBody>
      </p:sp>
      <p:sp>
        <p:nvSpPr>
          <p:cNvPr id="3" name="Bildplatzhalter 4"/>
          <p:cNvSpPr>
            <a:spLocks noGrp="1"/>
          </p:cNvSpPr>
          <p:nvPr>
            <p:ph type="pic" sz="quarter" idx="15"/>
          </p:nvPr>
        </p:nvSpPr>
        <p:spPr>
          <a:xfrm>
            <a:off x="8227485" y="6173788"/>
            <a:ext cx="1553633" cy="577850"/>
          </a:xfrm>
        </p:spPr>
        <p:txBody>
          <a:bodyPr rtlCol="0" anchor="ctr">
            <a:normAutofit/>
          </a:bodyPr>
          <a:lstStyle>
            <a:lvl1pPr marL="0" indent="0" algn="ctr">
              <a:buNone/>
              <a:defRPr sz="1400"/>
            </a:lvl1pPr>
          </a:lstStyle>
          <a:p>
            <a:pPr lvl="0"/>
            <a:r>
              <a:rPr lang="de-DE" noProof="0"/>
              <a:t>Bild durch Klicken auf Symbol hinzufügen</a:t>
            </a:r>
            <a:endParaRPr lang="de-DE" noProof="0" dirty="0"/>
          </a:p>
        </p:txBody>
      </p:sp>
      <p:sp>
        <p:nvSpPr>
          <p:cNvPr id="4" name="Datumsplatzhalter 2">
            <a:extLst>
              <a:ext uri="{FF2B5EF4-FFF2-40B4-BE49-F238E27FC236}">
                <a16:creationId xmlns:a16="http://schemas.microsoft.com/office/drawing/2014/main" id="{518F7F14-EA2A-7F67-0D95-C1FAC527551C}"/>
              </a:ext>
            </a:extLst>
          </p:cNvPr>
          <p:cNvSpPr>
            <a:spLocks noGrp="1"/>
          </p:cNvSpPr>
          <p:nvPr>
            <p:ph type="dt" sz="half" idx="16"/>
          </p:nvPr>
        </p:nvSpPr>
        <p:spPr/>
        <p:txBody>
          <a:bodyPr/>
          <a:lstStyle>
            <a:lvl1pPr algn="l">
              <a:defRPr sz="1200">
                <a:solidFill>
                  <a:srgbClr val="A4ADB6"/>
                </a:solidFill>
              </a:defRPr>
            </a:lvl1pPr>
          </a:lstStyle>
          <a:p>
            <a:pPr>
              <a:defRPr/>
            </a:pPr>
            <a:fld id="{6BE32BF0-3FCC-469D-A5FC-6AFE37D6295A}" type="datetime1">
              <a:rPr lang="de-DE"/>
              <a:pPr>
                <a:defRPr/>
              </a:pPr>
              <a:t>18.09.2025</a:t>
            </a:fld>
            <a:endParaRPr lang="de-DE" dirty="0"/>
          </a:p>
        </p:txBody>
      </p:sp>
      <p:sp>
        <p:nvSpPr>
          <p:cNvPr id="5" name="Fußzeilenplatzhalter 5">
            <a:extLst>
              <a:ext uri="{FF2B5EF4-FFF2-40B4-BE49-F238E27FC236}">
                <a16:creationId xmlns:a16="http://schemas.microsoft.com/office/drawing/2014/main" id="{7942EAF8-2782-B9FB-9CB6-BEC3AFDC72E0}"/>
              </a:ext>
            </a:extLst>
          </p:cNvPr>
          <p:cNvSpPr>
            <a:spLocks noGrp="1"/>
          </p:cNvSpPr>
          <p:nvPr>
            <p:ph type="ftr" sz="quarter" idx="17"/>
          </p:nvPr>
        </p:nvSpPr>
        <p:spPr>
          <a:xfrm>
            <a:off x="3340100" y="6356351"/>
            <a:ext cx="4777317" cy="365125"/>
          </a:xfrm>
        </p:spPr>
        <p:txBody>
          <a:bodyPr/>
          <a:lstStyle>
            <a:lvl1pPr algn="ctr">
              <a:defRPr sz="1200">
                <a:solidFill>
                  <a:srgbClr val="A4ADB6"/>
                </a:solidFill>
              </a:defRPr>
            </a:lvl1pPr>
          </a:lstStyle>
          <a:p>
            <a:pPr>
              <a:defRPr/>
            </a:pPr>
            <a:endParaRPr lang="de-DE"/>
          </a:p>
        </p:txBody>
      </p:sp>
      <p:sp>
        <p:nvSpPr>
          <p:cNvPr id="6" name="Foliennummernplatzhalter 12">
            <a:extLst>
              <a:ext uri="{FF2B5EF4-FFF2-40B4-BE49-F238E27FC236}">
                <a16:creationId xmlns:a16="http://schemas.microsoft.com/office/drawing/2014/main" id="{8ECDFE72-6354-1B17-1552-C628B0DDBADE}"/>
              </a:ext>
            </a:extLst>
          </p:cNvPr>
          <p:cNvSpPr>
            <a:spLocks noGrp="1"/>
          </p:cNvSpPr>
          <p:nvPr>
            <p:ph type="sldNum" sz="quarter" idx="18"/>
          </p:nvPr>
        </p:nvSpPr>
        <p:spPr>
          <a:xfrm>
            <a:off x="2245784" y="6356351"/>
            <a:ext cx="937683" cy="365125"/>
          </a:xfrm>
        </p:spPr>
        <p:txBody>
          <a:bodyPr/>
          <a:lstStyle>
            <a:lvl1pPr algn="ctr">
              <a:defRPr sz="1200">
                <a:solidFill>
                  <a:srgbClr val="A4ADB6"/>
                </a:solidFill>
              </a:defRPr>
            </a:lvl1pPr>
          </a:lstStyle>
          <a:p>
            <a:pPr>
              <a:defRPr/>
            </a:pPr>
            <a:r>
              <a:rPr lang="de-DE"/>
              <a:t> Folie </a:t>
            </a:r>
            <a:fld id="{5DF9A9E0-CE18-4840-B318-87AE69F50438}" type="slidenum">
              <a:rPr lang="de-DE" smtClean="0"/>
              <a:pPr>
                <a:defRPr/>
              </a:pPr>
              <a:t>‹Nr.›</a:t>
            </a:fld>
            <a:endParaRPr lang="de-DE" dirty="0"/>
          </a:p>
        </p:txBody>
      </p:sp>
    </p:spTree>
    <p:extLst>
      <p:ext uri="{BB962C8B-B14F-4D97-AF65-F5344CB8AC3E}">
        <p14:creationId xmlns:p14="http://schemas.microsoft.com/office/powerpoint/2010/main" val="1820460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4917" y="1844675"/>
            <a:ext cx="10560000" cy="4012786"/>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 1"/>
          <p:cNvSpPr>
            <a:spLocks noGrp="1"/>
          </p:cNvSpPr>
          <p:nvPr>
            <p:ph type="title"/>
          </p:nvPr>
        </p:nvSpPr>
        <p:spPr/>
        <p:txBody>
          <a:bodyPr/>
          <a:lstStyle/>
          <a:p>
            <a:r>
              <a:rPr lang="de-DE"/>
              <a:t>Titelmasterformat durch Klicken bearbeiten</a:t>
            </a:r>
          </a:p>
        </p:txBody>
      </p:sp>
      <p:sp>
        <p:nvSpPr>
          <p:cNvPr id="5" name="Bildplatzhalter 4"/>
          <p:cNvSpPr>
            <a:spLocks noGrp="1"/>
          </p:cNvSpPr>
          <p:nvPr>
            <p:ph type="pic" sz="quarter" idx="15" hasCustomPrompt="1"/>
          </p:nvPr>
        </p:nvSpPr>
        <p:spPr>
          <a:xfrm>
            <a:off x="8227485" y="6173788"/>
            <a:ext cx="1553633" cy="577850"/>
          </a:xfrm>
        </p:spPr>
        <p:txBody>
          <a:bodyPr anchor="ctr">
            <a:normAutofit/>
          </a:bodyPr>
          <a:lstStyle>
            <a:lvl1pPr marL="0" indent="0" algn="ctr">
              <a:buNone/>
              <a:defRPr sz="1400"/>
            </a:lvl1pPr>
          </a:lstStyle>
          <a:p>
            <a:r>
              <a:rPr lang="de-DE" dirty="0"/>
              <a:t>Projektlogo</a:t>
            </a:r>
          </a:p>
        </p:txBody>
      </p:sp>
      <p:sp>
        <p:nvSpPr>
          <p:cNvPr id="9" name="Datumsplatzhalter 2"/>
          <p:cNvSpPr>
            <a:spLocks noGrp="1"/>
          </p:cNvSpPr>
          <p:nvPr>
            <p:ph type="dt" sz="half" idx="2"/>
          </p:nvPr>
        </p:nvSpPr>
        <p:spPr>
          <a:xfrm>
            <a:off x="838201" y="6356351"/>
            <a:ext cx="1250244" cy="365125"/>
          </a:xfrm>
          <a:prstGeom prst="rect">
            <a:avLst/>
          </a:prstGeom>
        </p:spPr>
        <p:txBody>
          <a:bodyPr vert="horz" lIns="91440" tIns="45720" rIns="91440" bIns="45720" rtlCol="0" anchor="ctr"/>
          <a:lstStyle>
            <a:lvl1pPr algn="l">
              <a:defRPr sz="1200">
                <a:solidFill>
                  <a:srgbClr val="A4ADB6"/>
                </a:solidFill>
              </a:defRPr>
            </a:lvl1pPr>
          </a:lstStyle>
          <a:p>
            <a:fld id="{F8F04AF4-BE9F-438E-AEB3-1AB29ED1CD12}" type="datetime1">
              <a:rPr lang="de-DE" smtClean="0"/>
              <a:pPr/>
              <a:t>18.09.2025</a:t>
            </a:fld>
            <a:endParaRPr lang="de-DE" dirty="0"/>
          </a:p>
        </p:txBody>
      </p:sp>
      <p:sp>
        <p:nvSpPr>
          <p:cNvPr id="10" name="Fußzeilenplatzhalter 5"/>
          <p:cNvSpPr>
            <a:spLocks noGrp="1"/>
          </p:cNvSpPr>
          <p:nvPr>
            <p:ph type="ftr" sz="quarter" idx="3"/>
          </p:nvPr>
        </p:nvSpPr>
        <p:spPr>
          <a:xfrm>
            <a:off x="3340288" y="6356351"/>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1" name="Foliennummernplatzhalter 12"/>
          <p:cNvSpPr>
            <a:spLocks noGrp="1"/>
          </p:cNvSpPr>
          <p:nvPr>
            <p:ph type="sldNum" sz="quarter" idx="4"/>
          </p:nvPr>
        </p:nvSpPr>
        <p:spPr>
          <a:xfrm>
            <a:off x="2245264" y="6356351"/>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198327080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rtl="0"/>
            <a:fld id="{5164D40E-A848-4612-A7E3-99225614379C}" type="datetime1">
              <a:rPr lang="de-DE" smtClean="0"/>
              <a:t>18.09.2025</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2938035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de-DE"/>
              <a:t>Mastertitelformat bearbeiten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a:xfrm>
            <a:off x="7983232" y="5037663"/>
            <a:ext cx="897467" cy="279400"/>
          </a:xfrm>
        </p:spPr>
        <p:txBody>
          <a:bodyPr/>
          <a:lstStyle/>
          <a:p>
            <a:pPr rtl="0"/>
            <a:fld id="{A72E7EB8-2124-4AE5-8A78-F48CB985A152}" type="datetime1">
              <a:rPr lang="de-DE" smtClean="0"/>
              <a:t>18.09.2025</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pPr rtl="0"/>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pPr rtl="0"/>
            <a:fld id="{3A98EE3D-8CD1-4C3F-BD1C-C98C9596463C}" type="slidenum">
              <a:rPr lang="en-US" smtClean="0"/>
              <a:pPr/>
              <a:t>‹Nr.›</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2234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rtl="0"/>
            <a:fld id="{5164D40E-A848-4612-A7E3-99225614379C}" type="datetime1">
              <a:rPr lang="de-DE" smtClean="0"/>
              <a:t>18.09.2025</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2561147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de-DE"/>
              <a:t>Mastertitelformat bearbeiten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rtl="0"/>
            <a:fld id="{15EB8983-AD76-407C-B78F-024D4B2071C6}" type="datetime1">
              <a:rPr lang="de-DE" smtClean="0"/>
              <a:t>18.09.2025</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‹Nr.›</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5573084"/>
      </p:ext>
    </p:extLst>
  </p:cSld>
  <p:clrMapOvr>
    <a:masterClrMapping/>
  </p:clrMapOvr>
  <p:hf sldNum="0"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pPr rtl="0"/>
            <a:fld id="{C02B229C-1DE3-46D1-AF63-B7602E5FDF38}" type="datetime1">
              <a:rPr lang="de-DE" smtClean="0"/>
              <a:t>18.09.2025</a:t>
            </a:fld>
            <a:endParaRPr lang="en-US" dirty="0"/>
          </a:p>
        </p:txBody>
      </p:sp>
      <p:sp>
        <p:nvSpPr>
          <p:cNvPr id="6" name="Footer Placeholder 5"/>
          <p:cNvSpPr>
            <a:spLocks noGrp="1"/>
          </p:cNvSpPr>
          <p:nvPr>
            <p:ph type="ftr" sz="quarter" idx="11"/>
          </p:nvPr>
        </p:nvSpPr>
        <p:spPr/>
        <p:txBody>
          <a:bodyPr/>
          <a:lstStyle/>
          <a:p>
            <a:pPr rtl="0"/>
            <a:endParaRPr lang="en-US" dirty="0"/>
          </a:p>
        </p:txBody>
      </p:sp>
      <p:sp>
        <p:nvSpPr>
          <p:cNvPr id="7" name="Slide Number Placeholder 6"/>
          <p:cNvSpPr>
            <a:spLocks noGrp="1"/>
          </p:cNvSpPr>
          <p:nvPr>
            <p:ph type="sldNum" sz="quarter" idx="12"/>
          </p:nvPr>
        </p:nvSpPr>
        <p:spPr/>
        <p:txBody>
          <a:bodyPr/>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14911926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pPr rtl="0"/>
            <a:fld id="{9CA4AF46-E621-4FFA-A47C-81B9E60F77DB}" type="datetime1">
              <a:rPr lang="de-DE" smtClean="0"/>
              <a:t>18.09.2025</a:t>
            </a:fld>
            <a:endParaRPr lang="en-US" dirty="0"/>
          </a:p>
        </p:txBody>
      </p:sp>
      <p:sp>
        <p:nvSpPr>
          <p:cNvPr id="8" name="Footer Placeholder 7"/>
          <p:cNvSpPr>
            <a:spLocks noGrp="1"/>
          </p:cNvSpPr>
          <p:nvPr>
            <p:ph type="ftr" sz="quarter" idx="11"/>
          </p:nvPr>
        </p:nvSpPr>
        <p:spPr/>
        <p:txBody>
          <a:bodyPr/>
          <a:lstStyle/>
          <a:p>
            <a:pPr rtl="0"/>
            <a:endParaRPr lang="en-US" dirty="0"/>
          </a:p>
        </p:txBody>
      </p:sp>
      <p:sp>
        <p:nvSpPr>
          <p:cNvPr id="9" name="Slide Number Placeholder 8"/>
          <p:cNvSpPr>
            <a:spLocks noGrp="1"/>
          </p:cNvSpPr>
          <p:nvPr>
            <p:ph type="sldNum" sz="quarter" idx="12"/>
          </p:nvPr>
        </p:nvSpPr>
        <p:spPr/>
        <p:txBody>
          <a:bodyPr/>
          <a:lstStyle/>
          <a:p>
            <a:pPr rtl="0"/>
            <a:fld id="{3A98EE3D-8CD1-4C3F-BD1C-C98C9596463C}" type="slidenum">
              <a:rPr lang="en-US" smtClean="0"/>
              <a:t>‹Nr.›</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2113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pPr rtl="0"/>
            <a:fld id="{BB0883AD-1E34-40BD-960F-60819D796AD0}" type="datetime1">
              <a:rPr lang="de-DE" smtClean="0"/>
              <a:t>18.09.2025</a:t>
            </a:fld>
            <a:endParaRPr lang="en-US" dirty="0"/>
          </a:p>
        </p:txBody>
      </p:sp>
      <p:sp>
        <p:nvSpPr>
          <p:cNvPr id="4" name="Footer Placeholder 3"/>
          <p:cNvSpPr>
            <a:spLocks noGrp="1"/>
          </p:cNvSpPr>
          <p:nvPr>
            <p:ph type="ftr" sz="quarter" idx="11"/>
          </p:nvPr>
        </p:nvSpPr>
        <p:spPr/>
        <p:txBody>
          <a:bodyPr/>
          <a:lstStyle/>
          <a:p>
            <a:pPr rtl="0"/>
            <a:endParaRPr lang="en-US" dirty="0"/>
          </a:p>
        </p:txBody>
      </p:sp>
      <p:sp>
        <p:nvSpPr>
          <p:cNvPr id="5" name="Slide Number Placeholder 4"/>
          <p:cNvSpPr>
            <a:spLocks noGrp="1"/>
          </p:cNvSpPr>
          <p:nvPr>
            <p:ph type="sldNum" sz="quarter" idx="12"/>
          </p:nvPr>
        </p:nvSpPr>
        <p:spPr/>
        <p:txBody>
          <a:bodyPr/>
          <a:lstStyle/>
          <a:p>
            <a:pPr rtl="0"/>
            <a:fld id="{3A98EE3D-8CD1-4C3F-BD1C-C98C9596463C}" type="slidenum">
              <a:rPr lang="en-US" smtClean="0"/>
              <a:t>‹Nr.›</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0463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B9C122F1-C81A-4AF6-8167-8E9704447E34}" type="datetime1">
              <a:rPr lang="de-DE" smtClean="0"/>
              <a:t>18.09.2025</a:t>
            </a:fld>
            <a:endParaRPr lang="en-US" dirty="0"/>
          </a:p>
        </p:txBody>
      </p:sp>
      <p:sp>
        <p:nvSpPr>
          <p:cNvPr id="3" name="Footer Placeholder 2"/>
          <p:cNvSpPr>
            <a:spLocks noGrp="1"/>
          </p:cNvSpPr>
          <p:nvPr>
            <p:ph type="ftr" sz="quarter" idx="11"/>
          </p:nvPr>
        </p:nvSpPr>
        <p:spPr/>
        <p:txBody>
          <a:bodyPr/>
          <a:lstStyle/>
          <a:p>
            <a:pPr rtl="0"/>
            <a:endParaRPr lang="en-US" dirty="0"/>
          </a:p>
        </p:txBody>
      </p:sp>
      <p:sp>
        <p:nvSpPr>
          <p:cNvPr id="4" name="Slide Number Placeholder 3"/>
          <p:cNvSpPr>
            <a:spLocks noGrp="1"/>
          </p:cNvSpPr>
          <p:nvPr>
            <p:ph type="sldNum" sz="quarter" idx="12"/>
          </p:nvPr>
        </p:nvSpPr>
        <p:spPr/>
        <p:txBody>
          <a:bodyPr/>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4033453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de-DE"/>
              <a:t>Mastertitelformat bearbeiten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pPr rtl="0"/>
            <a:fld id="{15EB8983-AD76-407C-B78F-024D4B2071C6}" type="datetime1">
              <a:rPr lang="de-DE" smtClean="0"/>
              <a:t>18.09.2025</a:t>
            </a:fld>
            <a:endParaRPr lang="en-US" dirty="0"/>
          </a:p>
        </p:txBody>
      </p:sp>
      <p:sp>
        <p:nvSpPr>
          <p:cNvPr id="6" name="Footer Placeholder 5"/>
          <p:cNvSpPr>
            <a:spLocks noGrp="1"/>
          </p:cNvSpPr>
          <p:nvPr>
            <p:ph type="ftr" sz="quarter" idx="11"/>
          </p:nvPr>
        </p:nvSpPr>
        <p:spPr/>
        <p:txBody>
          <a:bodyPr/>
          <a:lstStyle/>
          <a:p>
            <a:pPr rtl="0"/>
            <a:endParaRPr lang="en-US" dirty="0"/>
          </a:p>
        </p:txBody>
      </p:sp>
      <p:sp>
        <p:nvSpPr>
          <p:cNvPr id="7" name="Slide Number Placeholder 6"/>
          <p:cNvSpPr>
            <a:spLocks noGrp="1"/>
          </p:cNvSpPr>
          <p:nvPr>
            <p:ph type="sldNum" sz="quarter" idx="12"/>
          </p:nvPr>
        </p:nvSpPr>
        <p:spPr/>
        <p:txBody>
          <a:bodyPr/>
          <a:lstStyle/>
          <a:p>
            <a:pPr rtl="0"/>
            <a:fld id="{3A98EE3D-8CD1-4C3F-BD1C-C98C9596463C}" type="slidenum">
              <a:rPr lang="en-US" smtClean="0"/>
              <a:t>‹Nr.›</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7260305"/>
      </p:ext>
    </p:extLst>
  </p:cSld>
  <p:clrMapOvr>
    <a:masterClrMapping/>
  </p:clrMapOvr>
  <p:hf sldNum="0"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de-DE"/>
              <a:t>Mastertitelformat bearbeiten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pPr rtl="0"/>
            <a:fld id="{15EB8983-AD76-407C-B78F-024D4B2071C6}" type="datetime1">
              <a:rPr lang="de-DE" smtClean="0"/>
              <a:t>18.09.2025</a:t>
            </a:fld>
            <a:endParaRPr lang="en-US" dirty="0"/>
          </a:p>
        </p:txBody>
      </p:sp>
      <p:sp>
        <p:nvSpPr>
          <p:cNvPr id="6" name="Footer Placeholder 5"/>
          <p:cNvSpPr>
            <a:spLocks noGrp="1"/>
          </p:cNvSpPr>
          <p:nvPr>
            <p:ph type="ftr" sz="quarter" idx="11"/>
          </p:nvPr>
        </p:nvSpPr>
        <p:spPr/>
        <p:txBody>
          <a:bodyPr/>
          <a:lstStyle/>
          <a:p>
            <a:pPr rtl="0"/>
            <a:endParaRPr lang="en-US" dirty="0"/>
          </a:p>
        </p:txBody>
      </p:sp>
      <p:sp>
        <p:nvSpPr>
          <p:cNvPr id="7" name="Slide Number Placeholder 6"/>
          <p:cNvSpPr>
            <a:spLocks noGrp="1"/>
          </p:cNvSpPr>
          <p:nvPr>
            <p:ph type="sldNum" sz="quarter" idx="12"/>
          </p:nvPr>
        </p:nvSpPr>
        <p:spPr/>
        <p:txBody>
          <a:bodyPr/>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3360824076"/>
      </p:ext>
    </p:extLst>
  </p:cSld>
  <p:clrMapOvr>
    <a:masterClrMapping/>
  </p:clrMapOvr>
  <p:hf sldNum="0"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pPr rtl="0"/>
            <a:fld id="{15EB8983-AD76-407C-B78F-024D4B2071C6}" type="datetime1">
              <a:rPr lang="de-DE" smtClean="0"/>
              <a:t>18.09.2025</a:t>
            </a:fld>
            <a:endParaRPr lang="en-US" dirty="0"/>
          </a:p>
        </p:txBody>
      </p:sp>
      <p:sp>
        <p:nvSpPr>
          <p:cNvPr id="6" name="Footer Placeholder 5"/>
          <p:cNvSpPr>
            <a:spLocks noGrp="1"/>
          </p:cNvSpPr>
          <p:nvPr>
            <p:ph type="ftr" sz="quarter" idx="11"/>
          </p:nvPr>
        </p:nvSpPr>
        <p:spPr/>
        <p:txBody>
          <a:bodyPr/>
          <a:lstStyle/>
          <a:p>
            <a:pPr rtl="0"/>
            <a:endParaRPr lang="en-US" dirty="0"/>
          </a:p>
        </p:txBody>
      </p:sp>
      <p:sp>
        <p:nvSpPr>
          <p:cNvPr id="7" name="Slide Number Placeholder 6"/>
          <p:cNvSpPr>
            <a:spLocks noGrp="1"/>
          </p:cNvSpPr>
          <p:nvPr>
            <p:ph type="sldNum" sz="quarter" idx="12"/>
          </p:nvPr>
        </p:nvSpPr>
        <p:spPr/>
        <p:txBody>
          <a:bodyPr/>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2292230413"/>
      </p:ext>
    </p:extLst>
  </p:cSld>
  <p:clrMapOvr>
    <a:masterClrMapping/>
  </p:clrMapOvr>
  <p:hf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de-DE"/>
              <a:t>Mastertitelformat bearbeiten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rtl="0"/>
            <a:fld id="{15EB8983-AD76-407C-B78F-024D4B2071C6}" type="datetime1">
              <a:rPr lang="de-DE" smtClean="0"/>
              <a:t>18.09.2025</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‹Nr.›</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8220309"/>
      </p:ext>
    </p:extLst>
  </p:cSld>
  <p:clrMapOvr>
    <a:masterClrMapping/>
  </p:clrMapOvr>
  <p:hf sldNum="0"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de-DE"/>
              <a:t>Mastertitelformat bearbeiten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rtl="0"/>
            <a:fld id="{15EB8983-AD76-407C-B78F-024D4B2071C6}" type="datetime1">
              <a:rPr lang="de-DE" smtClean="0"/>
              <a:t>18.09.2025</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‹Nr.›</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0464085"/>
      </p:ext>
    </p:extLst>
  </p:cSld>
  <p:clrMapOvr>
    <a:masterClrMapping/>
  </p:clrMapOvr>
  <p:hf sldNum="0"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rtl="0"/>
            <a:fld id="{15EB8983-AD76-407C-B78F-024D4B2071C6}" type="datetime1">
              <a:rPr lang="de-DE" smtClean="0"/>
              <a:t>18.09.2025</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‹Nr.›</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9203738"/>
      </p:ext>
    </p:extLst>
  </p:cSld>
  <p:clrMapOvr>
    <a:masterClrMapping/>
  </p:clrMapOvr>
  <p:hf sldNum="0"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de-DE"/>
              <a:t>Mastertitelformat bearbeiten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rtl="0"/>
            <a:fld id="{15EB8983-AD76-407C-B78F-024D4B2071C6}" type="datetime1">
              <a:rPr lang="de-DE" smtClean="0"/>
              <a:t>18.09.2025</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450981665"/>
      </p:ext>
    </p:extLst>
  </p:cSld>
  <p:clrMapOvr>
    <a:masterClrMapping/>
  </p:clrMapOvr>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de-DE"/>
              <a:t>Mastertitelformat bearbeiten</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rtl="0"/>
            <a:fld id="{15EB8983-AD76-407C-B78F-024D4B2071C6}" type="datetime1">
              <a:rPr lang="de-DE" smtClean="0"/>
              <a:t>18.09.2025</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‹Nr.›</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7570728"/>
      </p:ext>
    </p:extLst>
  </p:cSld>
  <p:clrMapOvr>
    <a:masterClrMapping/>
  </p:clrMapOvr>
  <p:hf sldNum="0"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de-DE"/>
              <a:t>Mastertitelformat bearbeiten</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pPr rtl="0"/>
            <a:fld id="{15EB8983-AD76-407C-B78F-024D4B2071C6}" type="datetime1">
              <a:rPr lang="de-DE" smtClean="0"/>
              <a:t>18.09.2025</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‹Nr.›</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7668142"/>
      </p:ext>
    </p:extLst>
  </p:cSld>
  <p:clrMapOvr>
    <a:masterClrMapping/>
  </p:clrMapOvr>
  <p:hf sldNum="0"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rtl="0"/>
            <a:fld id="{4EA38CE1-E902-41F3-B739-15E6EA27AC4D}" type="datetime1">
              <a:rPr lang="de-DE" smtClean="0"/>
              <a:t>18.09.2025</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‹Nr.›</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90072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rtl="0"/>
            <a:fld id="{94083ED8-4032-4E30-83AF-1E4ECD4387FE}" type="datetime1">
              <a:rPr lang="de-DE" smtClean="0"/>
              <a:t>18.09.2025</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‹Nr.›</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3030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pPr rtl="0"/>
            <a:fld id="{C02B229C-1DE3-46D1-AF63-B7602E5FDF38}" type="datetime1">
              <a:rPr lang="de-DE" smtClean="0"/>
              <a:t>18.09.2025</a:t>
            </a:fld>
            <a:endParaRPr lang="en-US" dirty="0"/>
          </a:p>
        </p:txBody>
      </p:sp>
      <p:sp>
        <p:nvSpPr>
          <p:cNvPr id="6" name="Footer Placeholder 5"/>
          <p:cNvSpPr>
            <a:spLocks noGrp="1"/>
          </p:cNvSpPr>
          <p:nvPr>
            <p:ph type="ftr" sz="quarter" idx="11"/>
          </p:nvPr>
        </p:nvSpPr>
        <p:spPr/>
        <p:txBody>
          <a:bodyPr/>
          <a:lstStyle/>
          <a:p>
            <a:pPr rtl="0"/>
            <a:endParaRPr lang="en-US" dirty="0"/>
          </a:p>
        </p:txBody>
      </p:sp>
      <p:sp>
        <p:nvSpPr>
          <p:cNvPr id="7" name="Slide Number Placeholder 6"/>
          <p:cNvSpPr>
            <a:spLocks noGrp="1"/>
          </p:cNvSpPr>
          <p:nvPr>
            <p:ph type="sldNum" sz="quarter" idx="12"/>
          </p:nvPr>
        </p:nvSpPr>
        <p:spPr/>
        <p:txBody>
          <a:bodyPr/>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1245811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pPr rtl="0"/>
            <a:fld id="{9CA4AF46-E621-4FFA-A47C-81B9E60F77DB}" type="datetime1">
              <a:rPr lang="de-DE" smtClean="0"/>
              <a:t>18.09.2025</a:t>
            </a:fld>
            <a:endParaRPr lang="en-US" dirty="0"/>
          </a:p>
        </p:txBody>
      </p:sp>
      <p:sp>
        <p:nvSpPr>
          <p:cNvPr id="8" name="Footer Placeholder 7"/>
          <p:cNvSpPr>
            <a:spLocks noGrp="1"/>
          </p:cNvSpPr>
          <p:nvPr>
            <p:ph type="ftr" sz="quarter" idx="11"/>
          </p:nvPr>
        </p:nvSpPr>
        <p:spPr/>
        <p:txBody>
          <a:bodyPr/>
          <a:lstStyle/>
          <a:p>
            <a:pPr rtl="0"/>
            <a:endParaRPr lang="en-US" dirty="0"/>
          </a:p>
        </p:txBody>
      </p:sp>
      <p:sp>
        <p:nvSpPr>
          <p:cNvPr id="9" name="Slide Number Placeholder 8"/>
          <p:cNvSpPr>
            <a:spLocks noGrp="1"/>
          </p:cNvSpPr>
          <p:nvPr>
            <p:ph type="sldNum" sz="quarter" idx="12"/>
          </p:nvPr>
        </p:nvSpPr>
        <p:spPr/>
        <p:txBody>
          <a:bodyPr/>
          <a:lstStyle/>
          <a:p>
            <a:pPr rtl="0"/>
            <a:fld id="{3A98EE3D-8CD1-4C3F-BD1C-C98C9596463C}" type="slidenum">
              <a:rPr lang="en-US" smtClean="0"/>
              <a:t>‹Nr.›</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1227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pPr rtl="0"/>
            <a:fld id="{BB0883AD-1E34-40BD-960F-60819D796AD0}" type="datetime1">
              <a:rPr lang="de-DE" smtClean="0"/>
              <a:t>18.09.2025</a:t>
            </a:fld>
            <a:endParaRPr lang="en-US" dirty="0"/>
          </a:p>
        </p:txBody>
      </p:sp>
      <p:sp>
        <p:nvSpPr>
          <p:cNvPr id="4" name="Footer Placeholder 3"/>
          <p:cNvSpPr>
            <a:spLocks noGrp="1"/>
          </p:cNvSpPr>
          <p:nvPr>
            <p:ph type="ftr" sz="quarter" idx="11"/>
          </p:nvPr>
        </p:nvSpPr>
        <p:spPr/>
        <p:txBody>
          <a:bodyPr/>
          <a:lstStyle/>
          <a:p>
            <a:pPr rtl="0"/>
            <a:endParaRPr lang="en-US" dirty="0"/>
          </a:p>
        </p:txBody>
      </p:sp>
      <p:sp>
        <p:nvSpPr>
          <p:cNvPr id="5" name="Slide Number Placeholder 4"/>
          <p:cNvSpPr>
            <a:spLocks noGrp="1"/>
          </p:cNvSpPr>
          <p:nvPr>
            <p:ph type="sldNum" sz="quarter" idx="12"/>
          </p:nvPr>
        </p:nvSpPr>
        <p:spPr/>
        <p:txBody>
          <a:bodyPr/>
          <a:lstStyle/>
          <a:p>
            <a:pPr rtl="0"/>
            <a:fld id="{3A98EE3D-8CD1-4C3F-BD1C-C98C9596463C}" type="slidenum">
              <a:rPr lang="en-US" smtClean="0"/>
              <a:t>‹Nr.›</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2549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B9C122F1-C81A-4AF6-8167-8E9704447E34}" type="datetime1">
              <a:rPr lang="de-DE" smtClean="0"/>
              <a:t>18.09.2025</a:t>
            </a:fld>
            <a:endParaRPr lang="en-US" dirty="0"/>
          </a:p>
        </p:txBody>
      </p:sp>
      <p:sp>
        <p:nvSpPr>
          <p:cNvPr id="3" name="Footer Placeholder 2"/>
          <p:cNvSpPr>
            <a:spLocks noGrp="1"/>
          </p:cNvSpPr>
          <p:nvPr>
            <p:ph type="ftr" sz="quarter" idx="11"/>
          </p:nvPr>
        </p:nvSpPr>
        <p:spPr/>
        <p:txBody>
          <a:bodyPr/>
          <a:lstStyle/>
          <a:p>
            <a:pPr rtl="0"/>
            <a:endParaRPr lang="en-US" dirty="0"/>
          </a:p>
        </p:txBody>
      </p:sp>
      <p:sp>
        <p:nvSpPr>
          <p:cNvPr id="4" name="Slide Number Placeholder 3"/>
          <p:cNvSpPr>
            <a:spLocks noGrp="1"/>
          </p:cNvSpPr>
          <p:nvPr>
            <p:ph type="sldNum" sz="quarter" idx="12"/>
          </p:nvPr>
        </p:nvSpPr>
        <p:spPr/>
        <p:txBody>
          <a:bodyPr/>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2236345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de-DE"/>
              <a:t>Mastertitelformat bearbeiten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pPr rtl="0"/>
            <a:fld id="{15EB8983-AD76-407C-B78F-024D4B2071C6}" type="datetime1">
              <a:rPr lang="de-DE" smtClean="0"/>
              <a:t>18.09.2025</a:t>
            </a:fld>
            <a:endParaRPr lang="en-US" dirty="0"/>
          </a:p>
        </p:txBody>
      </p:sp>
      <p:sp>
        <p:nvSpPr>
          <p:cNvPr id="6" name="Footer Placeholder 5"/>
          <p:cNvSpPr>
            <a:spLocks noGrp="1"/>
          </p:cNvSpPr>
          <p:nvPr>
            <p:ph type="ftr" sz="quarter" idx="11"/>
          </p:nvPr>
        </p:nvSpPr>
        <p:spPr/>
        <p:txBody>
          <a:bodyPr/>
          <a:lstStyle/>
          <a:p>
            <a:pPr rtl="0"/>
            <a:endParaRPr lang="en-US" dirty="0"/>
          </a:p>
        </p:txBody>
      </p:sp>
      <p:sp>
        <p:nvSpPr>
          <p:cNvPr id="7" name="Slide Number Placeholder 6"/>
          <p:cNvSpPr>
            <a:spLocks noGrp="1"/>
          </p:cNvSpPr>
          <p:nvPr>
            <p:ph type="sldNum" sz="quarter" idx="12"/>
          </p:nvPr>
        </p:nvSpPr>
        <p:spPr/>
        <p:txBody>
          <a:bodyPr/>
          <a:lstStyle/>
          <a:p>
            <a:pPr rtl="0"/>
            <a:fld id="{3A98EE3D-8CD1-4C3F-BD1C-C98C9596463C}" type="slidenum">
              <a:rPr lang="en-US" smtClean="0"/>
              <a:t>‹Nr.›</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9055363"/>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de-DE"/>
              <a:t>Mastertitelformat bearbeiten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pPr rtl="0"/>
            <a:fld id="{15EB8983-AD76-407C-B78F-024D4B2071C6}" type="datetime1">
              <a:rPr lang="de-DE" smtClean="0"/>
              <a:t>18.09.2025</a:t>
            </a:fld>
            <a:endParaRPr lang="en-US" dirty="0"/>
          </a:p>
        </p:txBody>
      </p:sp>
      <p:sp>
        <p:nvSpPr>
          <p:cNvPr id="6" name="Footer Placeholder 5"/>
          <p:cNvSpPr>
            <a:spLocks noGrp="1"/>
          </p:cNvSpPr>
          <p:nvPr>
            <p:ph type="ftr" sz="quarter" idx="11"/>
          </p:nvPr>
        </p:nvSpPr>
        <p:spPr/>
        <p:txBody>
          <a:bodyPr/>
          <a:lstStyle/>
          <a:p>
            <a:pPr rtl="0"/>
            <a:endParaRPr lang="en-US" dirty="0"/>
          </a:p>
        </p:txBody>
      </p:sp>
      <p:sp>
        <p:nvSpPr>
          <p:cNvPr id="7" name="Slide Number Placeholder 6"/>
          <p:cNvSpPr>
            <a:spLocks noGrp="1"/>
          </p:cNvSpPr>
          <p:nvPr>
            <p:ph type="sldNum" sz="quarter" idx="12"/>
          </p:nvPr>
        </p:nvSpPr>
        <p:spPr/>
        <p:txBody>
          <a:bodyPr/>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4213169480"/>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image" Target="../media/image3.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rtl="0"/>
            <a:fld id="{15EB8983-AD76-407C-B78F-024D4B2071C6}" type="datetime1">
              <a:rPr lang="de-DE" smtClean="0"/>
              <a:t>18.09.2025</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rtl="0"/>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297475926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824" r:id="rId18"/>
    <p:sldLayoutId id="2147483825" r:id="rId19"/>
  </p:sldLayoutIdLst>
  <p:hf sldNum="0" hdr="0" ftr="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rtl="0"/>
            <a:fld id="{15EB8983-AD76-407C-B78F-024D4B2071C6}" type="datetime1">
              <a:rPr lang="de-DE" smtClean="0"/>
              <a:t>18.09.2025</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rtl="0"/>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rtl="0"/>
            <a:fld id="{3A98EE3D-8CD1-4C3F-BD1C-C98C9596463C}" type="slidenum">
              <a:rPr lang="en-US" smtClean="0"/>
              <a:t>‹Nr.›</a:t>
            </a:fld>
            <a:endParaRPr lang="en-US" dirty="0"/>
          </a:p>
        </p:txBody>
      </p:sp>
    </p:spTree>
    <p:extLst>
      <p:ext uri="{BB962C8B-B14F-4D97-AF65-F5344CB8AC3E}">
        <p14:creationId xmlns:p14="http://schemas.microsoft.com/office/powerpoint/2010/main" val="132117706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Lst>
  <p:hf sldNum="0" hdr="0" ftr="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hyperlink" Target="https://www.youtube.com/watch?v=NmiUWdzaxfM"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hyperlink" Target="https://fachportal.lernnetz.de/sh/faecher/deutsch-als-zweitsprache.html"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116E3A-31A0-DBB1-7C54-2B3B87D65AC4}"/>
              </a:ext>
            </a:extLst>
          </p:cNvPr>
          <p:cNvSpPr>
            <a:spLocks noGrp="1"/>
          </p:cNvSpPr>
          <p:nvPr>
            <p:ph type="title"/>
          </p:nvPr>
        </p:nvSpPr>
        <p:spPr/>
        <p:txBody>
          <a:bodyPr/>
          <a:lstStyle/>
          <a:p>
            <a:r>
              <a:rPr lang="de-DE" dirty="0"/>
              <a:t>Hinweise</a:t>
            </a:r>
          </a:p>
        </p:txBody>
      </p:sp>
      <p:sp>
        <p:nvSpPr>
          <p:cNvPr id="3" name="Inhaltsplatzhalter 2">
            <a:extLst>
              <a:ext uri="{FF2B5EF4-FFF2-40B4-BE49-F238E27FC236}">
                <a16:creationId xmlns:a16="http://schemas.microsoft.com/office/drawing/2014/main" id="{7AE99182-56B5-8D39-D6CB-33DFFEFA786A}"/>
              </a:ext>
            </a:extLst>
          </p:cNvPr>
          <p:cNvSpPr>
            <a:spLocks noGrp="1"/>
          </p:cNvSpPr>
          <p:nvPr>
            <p:ph idx="1"/>
          </p:nvPr>
        </p:nvSpPr>
        <p:spPr/>
        <p:txBody>
          <a:bodyPr>
            <a:normAutofit lnSpcReduction="10000"/>
          </a:bodyPr>
          <a:lstStyle/>
          <a:p>
            <a:r>
              <a:rPr lang="de-DE" dirty="0"/>
              <a:t>Im Schuljahr 2024/26, 1. HJ fehlte die Einführungsveranstaltung, daher muss dieses Modul für die Zukunft entsprechend angepasst werden.</a:t>
            </a:r>
          </a:p>
          <a:p>
            <a:r>
              <a:rPr lang="de-DE" dirty="0"/>
              <a:t>Das Starterpaket austeilen und in der Folgeveranstaltung ggf. gründlich besprechen ( besonders die Anforderungen an die Lehrkräfte, da wir in diesem HJ ausschließlich </a:t>
            </a:r>
            <a:r>
              <a:rPr lang="de-DE" dirty="0" err="1"/>
              <a:t>APLer</a:t>
            </a:r>
            <a:r>
              <a:rPr lang="de-DE" dirty="0"/>
              <a:t> haben).</a:t>
            </a:r>
          </a:p>
          <a:p>
            <a:r>
              <a:rPr lang="de-DE" dirty="0"/>
              <a:t>Das Curriculum für die Grundschule muss aus meiner Sicht angepasst werden (Abfolge), die Inhalte können bleiben, lediglich die Schwerpunktsetzung wird bei uns eine andere sein.</a:t>
            </a:r>
          </a:p>
          <a:p>
            <a:endParaRPr lang="de-DE" dirty="0"/>
          </a:p>
        </p:txBody>
      </p:sp>
    </p:spTree>
    <p:extLst>
      <p:ext uri="{BB962C8B-B14F-4D97-AF65-F5344CB8AC3E}">
        <p14:creationId xmlns:p14="http://schemas.microsoft.com/office/powerpoint/2010/main" val="4239708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8FBAE6-AFBB-2C84-1430-F0ED125EAAF0}"/>
              </a:ext>
            </a:extLst>
          </p:cNvPr>
          <p:cNvSpPr>
            <a:spLocks noGrp="1"/>
          </p:cNvSpPr>
          <p:nvPr>
            <p:ph type="title" idx="4294967295"/>
          </p:nvPr>
        </p:nvSpPr>
        <p:spPr>
          <a:xfrm>
            <a:off x="744717" y="963809"/>
            <a:ext cx="9601200" cy="1303337"/>
          </a:xfrm>
        </p:spPr>
        <p:txBody>
          <a:bodyPr/>
          <a:lstStyle/>
          <a:p>
            <a:r>
              <a:rPr lang="de-DE" dirty="0"/>
              <a:t>Ab hier Modulbeginn</a:t>
            </a:r>
          </a:p>
        </p:txBody>
      </p:sp>
    </p:spTree>
    <p:extLst>
      <p:ext uri="{BB962C8B-B14F-4D97-AF65-F5344CB8AC3E}">
        <p14:creationId xmlns:p14="http://schemas.microsoft.com/office/powerpoint/2010/main" val="914310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1F047C-C727-42A7-85C5-68C5AA1B1A93}"/>
              </a:ext>
            </a:extLst>
          </p:cNvPr>
          <p:cNvSpPr>
            <a:spLocks noGrp="1"/>
          </p:cNvSpPr>
          <p:nvPr>
            <p:ph type="ctrTitle"/>
          </p:nvPr>
        </p:nvSpPr>
        <p:spPr>
          <a:xfrm>
            <a:off x="2403763" y="1087120"/>
            <a:ext cx="7426037" cy="2210450"/>
          </a:xfrm>
        </p:spPr>
        <p:txBody>
          <a:bodyPr rtlCol="0">
            <a:noAutofit/>
          </a:bodyPr>
          <a:lstStyle/>
          <a:p>
            <a:r>
              <a:rPr lang="de" sz="3200" b="1" dirty="0">
                <a:solidFill>
                  <a:schemeClr val="tx1"/>
                </a:solidFill>
              </a:rPr>
              <a:t>Modul 1 Basis A DaZ</a:t>
            </a:r>
            <a:br>
              <a:rPr lang="de" sz="3200" b="1" dirty="0">
                <a:solidFill>
                  <a:schemeClr val="accent2">
                    <a:lumMod val="50000"/>
                  </a:schemeClr>
                </a:solidFill>
              </a:rPr>
            </a:br>
            <a:r>
              <a:rPr lang="de" sz="1400" dirty="0">
                <a:solidFill>
                  <a:schemeClr val="tx1"/>
                </a:solidFill>
              </a:rPr>
              <a:t>IQSH, T</a:t>
            </a:r>
            <a:r>
              <a:rPr lang="de-DE" sz="1400" dirty="0">
                <a:solidFill>
                  <a:schemeClr val="tx1"/>
                </a:solidFill>
              </a:rPr>
              <a:t>e</a:t>
            </a:r>
            <a:r>
              <a:rPr lang="de" sz="1400" dirty="0">
                <a:solidFill>
                  <a:schemeClr val="tx1"/>
                </a:solidFill>
              </a:rPr>
              <a:t>am Grundschule</a:t>
            </a:r>
            <a:endParaRPr lang="de" sz="3200" dirty="0">
              <a:solidFill>
                <a:schemeClr val="tx1"/>
              </a:solidFill>
            </a:endParaRPr>
          </a:p>
        </p:txBody>
      </p:sp>
      <p:sp>
        <p:nvSpPr>
          <p:cNvPr id="3" name="Untertitel 2">
            <a:extLst>
              <a:ext uri="{FF2B5EF4-FFF2-40B4-BE49-F238E27FC236}">
                <a16:creationId xmlns:a16="http://schemas.microsoft.com/office/drawing/2014/main" id="{DB93FB3F-A8D4-46D3-A1C6-C79C64563729}"/>
              </a:ext>
            </a:extLst>
          </p:cNvPr>
          <p:cNvSpPr>
            <a:spLocks noGrp="1"/>
          </p:cNvSpPr>
          <p:nvPr>
            <p:ph type="subTitle" idx="1"/>
          </p:nvPr>
        </p:nvSpPr>
        <p:spPr>
          <a:xfrm>
            <a:off x="1370693" y="3529649"/>
            <a:ext cx="9440034" cy="1860231"/>
          </a:xfrm>
        </p:spPr>
        <p:txBody>
          <a:bodyPr rtlCol="0">
            <a:normAutofit fontScale="47500" lnSpcReduction="20000"/>
          </a:bodyPr>
          <a:lstStyle/>
          <a:p>
            <a:pPr rtl="0"/>
            <a:endParaRPr lang="de" sz="1900" dirty="0">
              <a:solidFill>
                <a:srgbClr val="002060"/>
              </a:solidFill>
            </a:endParaRPr>
          </a:p>
          <a:p>
            <a:pPr rtl="0"/>
            <a:r>
              <a:rPr lang="de" sz="4100" b="1" dirty="0"/>
              <a:t>„Wenn du und ich einen Dollar austauschen, </a:t>
            </a:r>
          </a:p>
          <a:p>
            <a:pPr rtl="0"/>
            <a:r>
              <a:rPr lang="de" sz="4100" b="1" dirty="0"/>
              <a:t>dann hat jeder einen. </a:t>
            </a:r>
          </a:p>
          <a:p>
            <a:pPr rtl="0"/>
            <a:r>
              <a:rPr lang="de" sz="4100" b="1" dirty="0"/>
              <a:t>Wenn du und ich eine Idee austauschen, </a:t>
            </a:r>
          </a:p>
          <a:p>
            <a:pPr rtl="0"/>
            <a:r>
              <a:rPr lang="de" sz="4100" b="1" dirty="0"/>
              <a:t>	hast du zwei Ideen – und ich auch.“                                                                                     </a:t>
            </a:r>
            <a:r>
              <a:rPr lang="de" sz="2500" dirty="0"/>
              <a:t>(Don Zadra)</a:t>
            </a:r>
            <a:endParaRPr lang="de" sz="1900" dirty="0"/>
          </a:p>
        </p:txBody>
      </p:sp>
    </p:spTree>
    <p:extLst>
      <p:ext uri="{BB962C8B-B14F-4D97-AF65-F5344CB8AC3E}">
        <p14:creationId xmlns:p14="http://schemas.microsoft.com/office/powerpoint/2010/main" val="4090913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DCD273-CC18-5B83-9434-FBC1CEF6A134}"/>
              </a:ext>
            </a:extLst>
          </p:cNvPr>
          <p:cNvSpPr>
            <a:spLocks noGrp="1"/>
          </p:cNvSpPr>
          <p:nvPr>
            <p:ph type="title"/>
          </p:nvPr>
        </p:nvSpPr>
        <p:spPr/>
        <p:txBody>
          <a:bodyPr/>
          <a:lstStyle/>
          <a:p>
            <a:r>
              <a:rPr lang="de-DE" dirty="0"/>
              <a:t>Schön, dass Sie da sind.</a:t>
            </a:r>
          </a:p>
        </p:txBody>
      </p:sp>
      <p:sp>
        <p:nvSpPr>
          <p:cNvPr id="3" name="Inhaltsplatzhalter 2">
            <a:extLst>
              <a:ext uri="{FF2B5EF4-FFF2-40B4-BE49-F238E27FC236}">
                <a16:creationId xmlns:a16="http://schemas.microsoft.com/office/drawing/2014/main" id="{D2802E40-43BC-4E2D-C26F-6EAD8A464054}"/>
              </a:ext>
            </a:extLst>
          </p:cNvPr>
          <p:cNvSpPr>
            <a:spLocks noGrp="1"/>
          </p:cNvSpPr>
          <p:nvPr>
            <p:ph idx="1"/>
          </p:nvPr>
        </p:nvSpPr>
        <p:spPr/>
        <p:txBody>
          <a:bodyPr/>
          <a:lstStyle/>
          <a:p>
            <a:endParaRPr lang="de-DE" dirty="0"/>
          </a:p>
        </p:txBody>
      </p:sp>
    </p:spTree>
    <p:extLst>
      <p:ext uri="{BB962C8B-B14F-4D97-AF65-F5344CB8AC3E}">
        <p14:creationId xmlns:p14="http://schemas.microsoft.com/office/powerpoint/2010/main" val="2278815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88DBDB-B647-B3D9-696C-9B3D719AF695}"/>
              </a:ext>
            </a:extLst>
          </p:cNvPr>
          <p:cNvSpPr>
            <a:spLocks noGrp="1"/>
          </p:cNvSpPr>
          <p:nvPr>
            <p:ph type="title"/>
          </p:nvPr>
        </p:nvSpPr>
        <p:spPr/>
        <p:txBody>
          <a:bodyPr>
            <a:normAutofit/>
          </a:bodyPr>
          <a:lstStyle/>
          <a:p>
            <a:r>
              <a:rPr lang="de-DE" sz="3200" dirty="0"/>
              <a:t>Unser Ziel für heute</a:t>
            </a:r>
          </a:p>
        </p:txBody>
      </p:sp>
      <p:sp>
        <p:nvSpPr>
          <p:cNvPr id="3" name="Inhaltsplatzhalter 2">
            <a:extLst>
              <a:ext uri="{FF2B5EF4-FFF2-40B4-BE49-F238E27FC236}">
                <a16:creationId xmlns:a16="http://schemas.microsoft.com/office/drawing/2014/main" id="{0A8EDEBC-D9EE-2DB4-9824-9280BAD43A57}"/>
              </a:ext>
            </a:extLst>
          </p:cNvPr>
          <p:cNvSpPr>
            <a:spLocks noGrp="1"/>
          </p:cNvSpPr>
          <p:nvPr>
            <p:ph idx="1"/>
          </p:nvPr>
        </p:nvSpPr>
        <p:spPr/>
        <p:txBody>
          <a:bodyPr/>
          <a:lstStyle/>
          <a:p>
            <a:r>
              <a:rPr lang="de-DE" dirty="0"/>
              <a:t>Einblicke in das Fach DaZ gewinnen</a:t>
            </a:r>
          </a:p>
          <a:p>
            <a:r>
              <a:rPr lang="de-DE" dirty="0"/>
              <a:t>die Rahmenbedingungen für die unterrichtliche Arbeit kennenlernen und durchdenken</a:t>
            </a:r>
          </a:p>
          <a:p>
            <a:r>
              <a:rPr lang="de-DE" dirty="0"/>
              <a:t>erste Ideen für den Unterricht entwickeln und diskutieren</a:t>
            </a:r>
          </a:p>
        </p:txBody>
      </p:sp>
    </p:spTree>
    <p:extLst>
      <p:ext uri="{BB962C8B-B14F-4D97-AF65-F5344CB8AC3E}">
        <p14:creationId xmlns:p14="http://schemas.microsoft.com/office/powerpoint/2010/main" val="2003137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0635E8-456E-008A-EEFA-99E98232565E}"/>
              </a:ext>
            </a:extLst>
          </p:cNvPr>
          <p:cNvSpPr>
            <a:spLocks noGrp="1"/>
          </p:cNvSpPr>
          <p:nvPr>
            <p:ph type="title"/>
          </p:nvPr>
        </p:nvSpPr>
        <p:spPr/>
        <p:txBody>
          <a:bodyPr>
            <a:normAutofit/>
          </a:bodyPr>
          <a:lstStyle/>
          <a:p>
            <a:r>
              <a:rPr lang="de-DE" sz="3200" dirty="0"/>
              <a:t>Und das ist unser geplanter Ablauf</a:t>
            </a:r>
          </a:p>
        </p:txBody>
      </p:sp>
      <p:sp>
        <p:nvSpPr>
          <p:cNvPr id="3" name="Inhaltsplatzhalter 2">
            <a:extLst>
              <a:ext uri="{FF2B5EF4-FFF2-40B4-BE49-F238E27FC236}">
                <a16:creationId xmlns:a16="http://schemas.microsoft.com/office/drawing/2014/main" id="{424BA8A6-49DB-7200-2D4B-D7304D542394}"/>
              </a:ext>
            </a:extLst>
          </p:cNvPr>
          <p:cNvSpPr>
            <a:spLocks noGrp="1"/>
          </p:cNvSpPr>
          <p:nvPr>
            <p:ph idx="1"/>
          </p:nvPr>
        </p:nvSpPr>
        <p:spPr/>
        <p:txBody>
          <a:bodyPr numCol="2">
            <a:noAutofit/>
          </a:bodyPr>
          <a:lstStyle/>
          <a:p>
            <a:pPr marL="0" indent="0">
              <a:buNone/>
            </a:pPr>
            <a:r>
              <a:rPr lang="de-DE" sz="1600" dirty="0"/>
              <a:t>8.30 Ankommen/Kennenlernen/ DaZ und Ich</a:t>
            </a:r>
          </a:p>
          <a:p>
            <a:pPr marL="0" indent="0">
              <a:buNone/>
            </a:pPr>
            <a:r>
              <a:rPr lang="de-DE" sz="1600" dirty="0"/>
              <a:t>9.00 Unterricht und Besprechung/</a:t>
            </a:r>
            <a:r>
              <a:rPr lang="de-DE" sz="1600" dirty="0">
                <a:solidFill>
                  <a:schemeClr val="tx1"/>
                </a:solidFill>
              </a:rPr>
              <a:t>Vorstellung einer Unterrichtseinheit mit schriftlichem Entwurf</a:t>
            </a:r>
          </a:p>
          <a:p>
            <a:pPr marL="0" indent="0">
              <a:buNone/>
            </a:pPr>
            <a:r>
              <a:rPr lang="de-DE" sz="1600" dirty="0">
                <a:solidFill>
                  <a:srgbClr val="00B050"/>
                </a:solidFill>
              </a:rPr>
              <a:t>kurze Pause</a:t>
            </a:r>
          </a:p>
          <a:p>
            <a:pPr marL="0" indent="0">
              <a:buNone/>
            </a:pPr>
            <a:r>
              <a:rPr lang="de-DE" sz="1600" dirty="0">
                <a:solidFill>
                  <a:srgbClr val="7030A0"/>
                </a:solidFill>
              </a:rPr>
              <a:t>10.30 Energizer</a:t>
            </a:r>
          </a:p>
          <a:p>
            <a:pPr marL="0" indent="0">
              <a:buNone/>
            </a:pPr>
            <a:r>
              <a:rPr lang="de-DE" sz="1600" dirty="0">
                <a:solidFill>
                  <a:schemeClr val="tx1"/>
                </a:solidFill>
              </a:rPr>
              <a:t>10.40 Vom Ankommen in einer fremden Kultur</a:t>
            </a:r>
          </a:p>
          <a:p>
            <a:pPr marL="0" indent="0">
              <a:buNone/>
            </a:pPr>
            <a:r>
              <a:rPr lang="de-DE" sz="1600" dirty="0">
                <a:solidFill>
                  <a:schemeClr val="tx1"/>
                </a:solidFill>
              </a:rPr>
              <a:t>11.00 </a:t>
            </a:r>
            <a:r>
              <a:rPr lang="de-DE" sz="1600" dirty="0" err="1">
                <a:solidFill>
                  <a:schemeClr val="tx1"/>
                </a:solidFill>
              </a:rPr>
              <a:t>DaM</a:t>
            </a:r>
            <a:r>
              <a:rPr lang="de-DE" sz="1600" dirty="0">
                <a:solidFill>
                  <a:schemeClr val="tx1"/>
                </a:solidFill>
              </a:rPr>
              <a:t>/DaZ/DaF</a:t>
            </a:r>
          </a:p>
          <a:p>
            <a:pPr marL="0" indent="0">
              <a:buNone/>
            </a:pPr>
            <a:r>
              <a:rPr lang="de-DE" sz="1600" dirty="0">
                <a:solidFill>
                  <a:schemeClr val="tx1"/>
                </a:solidFill>
              </a:rPr>
              <a:t>11.15 Die Grundlagen unserer unterrichtlichen Arbeit (Curriculare Anforderungen/DaZ-Erlass/Niveaubeschreibungen) /die vorbereitende Aufgabe einbinden</a:t>
            </a:r>
          </a:p>
          <a:p>
            <a:pPr marL="0" indent="0">
              <a:buNone/>
            </a:pPr>
            <a:r>
              <a:rPr lang="de-DE" sz="1600" dirty="0">
                <a:solidFill>
                  <a:srgbClr val="00B050"/>
                </a:solidFill>
              </a:rPr>
              <a:t>13.00 Mittagspause</a:t>
            </a:r>
          </a:p>
          <a:p>
            <a:pPr marL="0" indent="0">
              <a:buNone/>
            </a:pPr>
            <a:r>
              <a:rPr lang="de-DE" sz="1600" dirty="0">
                <a:solidFill>
                  <a:srgbClr val="7030A0"/>
                </a:solidFill>
              </a:rPr>
              <a:t>13.30 Energizer</a:t>
            </a:r>
          </a:p>
          <a:p>
            <a:pPr marL="0" indent="0">
              <a:buNone/>
            </a:pPr>
            <a:r>
              <a:rPr lang="de-DE" sz="1600" dirty="0">
                <a:solidFill>
                  <a:schemeClr val="tx1"/>
                </a:solidFill>
              </a:rPr>
              <a:t>13.40 Das DaZ-Mehrstufenmodell SH</a:t>
            </a:r>
          </a:p>
          <a:p>
            <a:pPr marL="0" indent="0">
              <a:buNone/>
            </a:pPr>
            <a:r>
              <a:rPr lang="de-DE" sz="1600" dirty="0">
                <a:solidFill>
                  <a:schemeClr val="tx1"/>
                </a:solidFill>
              </a:rPr>
              <a:t>14.10 Arbeit mit dem Bilderbuch </a:t>
            </a:r>
            <a:r>
              <a:rPr lang="de-DE" sz="1600" dirty="0"/>
              <a:t>„Am Tag, als </a:t>
            </a:r>
            <a:r>
              <a:rPr lang="de-DE" sz="1600" dirty="0" err="1"/>
              <a:t>Saída</a:t>
            </a:r>
            <a:r>
              <a:rPr lang="de-DE" sz="1600" dirty="0"/>
              <a:t> zu uns kam“ </a:t>
            </a:r>
          </a:p>
          <a:p>
            <a:pPr marL="0" indent="0">
              <a:buNone/>
            </a:pPr>
            <a:r>
              <a:rPr lang="de-DE" sz="1600" dirty="0">
                <a:solidFill>
                  <a:srgbClr val="00B050"/>
                </a:solidFill>
              </a:rPr>
              <a:t>kurze Pause</a:t>
            </a:r>
          </a:p>
          <a:p>
            <a:pPr marL="0" indent="0">
              <a:buNone/>
            </a:pPr>
            <a:r>
              <a:rPr lang="de-DE" sz="1600" dirty="0"/>
              <a:t>15.45  Rückblick auf den informationsreichen Ausbildungstag/ggf. Durchgehen des Starterpakets</a:t>
            </a:r>
          </a:p>
          <a:p>
            <a:pPr marL="0" indent="0">
              <a:buNone/>
            </a:pPr>
            <a:r>
              <a:rPr lang="de-DE" sz="1600" dirty="0"/>
              <a:t>16.30 Feedback und Tschüss</a:t>
            </a:r>
          </a:p>
          <a:p>
            <a:pPr marL="0" indent="0">
              <a:buNone/>
            </a:pPr>
            <a:r>
              <a:rPr lang="de-DE" sz="1600" dirty="0"/>
              <a:t>(ggf. um 15.30 schließen, da vorbereitende Aufgabe)</a:t>
            </a:r>
          </a:p>
        </p:txBody>
      </p:sp>
    </p:spTree>
    <p:extLst>
      <p:ext uri="{BB962C8B-B14F-4D97-AF65-F5344CB8AC3E}">
        <p14:creationId xmlns:p14="http://schemas.microsoft.com/office/powerpoint/2010/main" val="1716016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3030A7-E3C9-F860-614B-3CB8D7B1493F}"/>
              </a:ext>
            </a:extLst>
          </p:cNvPr>
          <p:cNvSpPr>
            <a:spLocks noGrp="1"/>
          </p:cNvSpPr>
          <p:nvPr>
            <p:ph type="title"/>
          </p:nvPr>
        </p:nvSpPr>
        <p:spPr/>
        <p:txBody>
          <a:bodyPr/>
          <a:lstStyle/>
          <a:p>
            <a:r>
              <a:rPr lang="de-DE" dirty="0"/>
              <a:t>Energizer</a:t>
            </a:r>
          </a:p>
        </p:txBody>
      </p:sp>
      <p:sp>
        <p:nvSpPr>
          <p:cNvPr id="3" name="Inhaltsplatzhalter 2">
            <a:extLst>
              <a:ext uri="{FF2B5EF4-FFF2-40B4-BE49-F238E27FC236}">
                <a16:creationId xmlns:a16="http://schemas.microsoft.com/office/drawing/2014/main" id="{B3676429-81D2-FF6A-B12B-79F871EF3425}"/>
              </a:ext>
            </a:extLst>
          </p:cNvPr>
          <p:cNvSpPr>
            <a:spLocks noGrp="1"/>
          </p:cNvSpPr>
          <p:nvPr>
            <p:ph idx="1"/>
          </p:nvPr>
        </p:nvSpPr>
        <p:spPr/>
        <p:txBody>
          <a:bodyPr/>
          <a:lstStyle/>
          <a:p>
            <a:endParaRPr lang="de-DE"/>
          </a:p>
        </p:txBody>
      </p:sp>
      <p:sp>
        <p:nvSpPr>
          <p:cNvPr id="4" name="Datumsplatzhalter 3">
            <a:extLst>
              <a:ext uri="{FF2B5EF4-FFF2-40B4-BE49-F238E27FC236}">
                <a16:creationId xmlns:a16="http://schemas.microsoft.com/office/drawing/2014/main" id="{448D575F-CE59-702A-02C5-03811CA8F89C}"/>
              </a:ext>
            </a:extLst>
          </p:cNvPr>
          <p:cNvSpPr>
            <a:spLocks noGrp="1"/>
          </p:cNvSpPr>
          <p:nvPr>
            <p:ph type="dt" sz="half" idx="10"/>
          </p:nvPr>
        </p:nvSpPr>
        <p:spPr/>
        <p:txBody>
          <a:bodyPr/>
          <a:lstStyle/>
          <a:p>
            <a:pPr rtl="0"/>
            <a:fld id="{5164D40E-A848-4612-A7E3-99225614379C}" type="datetime1">
              <a:rPr lang="de-DE" smtClean="0"/>
              <a:t>18.09.2025</a:t>
            </a:fld>
            <a:endParaRPr lang="en-US" dirty="0"/>
          </a:p>
        </p:txBody>
      </p:sp>
    </p:spTree>
    <p:extLst>
      <p:ext uri="{BB962C8B-B14F-4D97-AF65-F5344CB8AC3E}">
        <p14:creationId xmlns:p14="http://schemas.microsoft.com/office/powerpoint/2010/main" val="1329827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56F12A-749C-00F7-1907-DC2FC9363831}"/>
              </a:ext>
            </a:extLst>
          </p:cNvPr>
          <p:cNvSpPr>
            <a:spLocks noGrp="1"/>
          </p:cNvSpPr>
          <p:nvPr>
            <p:ph type="title"/>
          </p:nvPr>
        </p:nvSpPr>
        <p:spPr/>
        <p:txBody>
          <a:bodyPr/>
          <a:lstStyle/>
          <a:p>
            <a:r>
              <a:rPr lang="de-DE" dirty="0"/>
              <a:t>Grundlagen für unsere Arbeit</a:t>
            </a:r>
          </a:p>
        </p:txBody>
      </p:sp>
      <p:sp>
        <p:nvSpPr>
          <p:cNvPr id="3" name="Inhaltsplatzhalter 2">
            <a:extLst>
              <a:ext uri="{FF2B5EF4-FFF2-40B4-BE49-F238E27FC236}">
                <a16:creationId xmlns:a16="http://schemas.microsoft.com/office/drawing/2014/main" id="{1FCFF9B1-27DB-DB75-B17E-C5216E3ACD38}"/>
              </a:ext>
            </a:extLst>
          </p:cNvPr>
          <p:cNvSpPr>
            <a:spLocks noGrp="1"/>
          </p:cNvSpPr>
          <p:nvPr>
            <p:ph idx="1"/>
          </p:nvPr>
        </p:nvSpPr>
        <p:spPr/>
        <p:txBody>
          <a:bodyPr>
            <a:normAutofit fontScale="85000" lnSpcReduction="10000"/>
          </a:bodyPr>
          <a:lstStyle/>
          <a:p>
            <a:pPr>
              <a:buFont typeface="Wingdings" panose="05000000000000000000" pitchFamily="2" charset="2"/>
              <a:buChar char="Ø"/>
            </a:pPr>
            <a:r>
              <a:rPr lang="de-DE" dirty="0"/>
              <a:t>Ausbildungscurriculum DaZ: Hier sind die </a:t>
            </a:r>
            <a:r>
              <a:rPr lang="de-DE" b="1" dirty="0"/>
              <a:t>Anforderungen an Sie als Unterrichtende </a:t>
            </a:r>
            <a:r>
              <a:rPr lang="de-DE" dirty="0"/>
              <a:t>sowie die </a:t>
            </a:r>
            <a:r>
              <a:rPr lang="de-DE" b="1" dirty="0"/>
              <a:t>Inhalte der Ausbildung </a:t>
            </a:r>
            <a:r>
              <a:rPr lang="de-DE" dirty="0"/>
              <a:t>aufgeführt. </a:t>
            </a:r>
          </a:p>
          <a:p>
            <a:pPr marL="0" indent="0">
              <a:buNone/>
            </a:pPr>
            <a:r>
              <a:rPr lang="de-DE" b="1" i="1" dirty="0"/>
              <a:t>Grundlagen für den Unterricht:</a:t>
            </a:r>
          </a:p>
          <a:p>
            <a:r>
              <a:rPr lang="de-DE" dirty="0"/>
              <a:t>Curriculare Anforderungen Deutsch als Zweitsprache: Diese bilden Ihre Arbeitsgrundlage für die Unterrichtplanung.</a:t>
            </a:r>
          </a:p>
          <a:p>
            <a:r>
              <a:rPr lang="de-DE" dirty="0"/>
              <a:t>Niveaubeschreibungen Deutsch als Zweitsprache für die Primarstufe: Diese dienen der Beobachtung von Kompetenzen und Kompetenzzuwachs im Deutschen als Zweitsprache.</a:t>
            </a:r>
          </a:p>
          <a:p>
            <a:r>
              <a:rPr lang="de-DE" dirty="0"/>
              <a:t>DaZ-Erlass/Anlage Zeugnisse: rechtliche Rahmenbedingungen für die Beschulung in DaZ</a:t>
            </a:r>
          </a:p>
          <a:p>
            <a:pPr marL="0" indent="0">
              <a:buNone/>
            </a:pPr>
            <a:endParaRPr lang="de-DE" dirty="0"/>
          </a:p>
        </p:txBody>
      </p:sp>
    </p:spTree>
    <p:extLst>
      <p:ext uri="{BB962C8B-B14F-4D97-AF65-F5344CB8AC3E}">
        <p14:creationId xmlns:p14="http://schemas.microsoft.com/office/powerpoint/2010/main" val="454212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A18FB8-6AB1-72BE-318D-EE880D139444}"/>
              </a:ext>
            </a:extLst>
          </p:cNvPr>
          <p:cNvSpPr>
            <a:spLocks noGrp="1"/>
          </p:cNvSpPr>
          <p:nvPr>
            <p:ph type="title"/>
          </p:nvPr>
        </p:nvSpPr>
        <p:spPr/>
        <p:txBody>
          <a:bodyPr/>
          <a:lstStyle/>
          <a:p>
            <a:r>
              <a:rPr lang="de-DE" dirty="0"/>
              <a:t>DaZ und Ich</a:t>
            </a:r>
          </a:p>
        </p:txBody>
      </p:sp>
      <p:sp>
        <p:nvSpPr>
          <p:cNvPr id="3" name="Inhaltsplatzhalter 2">
            <a:extLst>
              <a:ext uri="{FF2B5EF4-FFF2-40B4-BE49-F238E27FC236}">
                <a16:creationId xmlns:a16="http://schemas.microsoft.com/office/drawing/2014/main" id="{436E17D7-ACFF-D124-9687-80137F56BF3B}"/>
              </a:ext>
            </a:extLst>
          </p:cNvPr>
          <p:cNvSpPr>
            <a:spLocks noGrp="1"/>
          </p:cNvSpPr>
          <p:nvPr>
            <p:ph idx="1"/>
          </p:nvPr>
        </p:nvSpPr>
        <p:spPr/>
        <p:txBody>
          <a:bodyPr/>
          <a:lstStyle/>
          <a:p>
            <a:pPr marL="0" indent="0">
              <a:buNone/>
            </a:pPr>
            <a:r>
              <a:rPr lang="de-DE" dirty="0"/>
              <a:t>Ich möchte DaZ unterrichten, weil…</a:t>
            </a:r>
          </a:p>
          <a:p>
            <a:pPr marL="0" indent="0">
              <a:buNone/>
            </a:pPr>
            <a:r>
              <a:rPr lang="de-DE" dirty="0"/>
              <a:t>Über den DaZ-Unterricht weiß ich…</a:t>
            </a:r>
          </a:p>
          <a:p>
            <a:pPr marL="0" indent="0">
              <a:buNone/>
            </a:pPr>
            <a:r>
              <a:rPr lang="de-DE" dirty="0"/>
              <a:t>Diese Herausforderungen möchte ich meistern…</a:t>
            </a:r>
          </a:p>
          <a:p>
            <a:pPr marL="0" indent="0">
              <a:buNone/>
            </a:pPr>
            <a:r>
              <a:rPr lang="de-DE" dirty="0"/>
              <a:t>Das möchte ich in Bezug auf die Ausbildung im Fach DaZ  im IQSH wissen…</a:t>
            </a:r>
          </a:p>
          <a:p>
            <a:pPr marL="0" indent="0">
              <a:buNone/>
            </a:pPr>
            <a:r>
              <a:rPr lang="de-DE" dirty="0"/>
              <a:t>Das möchte ich in Bezug auf die schulische Arbeit wissen…</a:t>
            </a:r>
          </a:p>
          <a:p>
            <a:pPr marL="0" indent="0">
              <a:buNone/>
            </a:pPr>
            <a:r>
              <a:rPr lang="de-DE" dirty="0"/>
              <a:t>Diese Fragen habe ich außerdem…</a:t>
            </a:r>
          </a:p>
          <a:p>
            <a:pPr marL="0" indent="0">
              <a:buNone/>
            </a:pPr>
            <a:endParaRPr lang="de-DE" dirty="0"/>
          </a:p>
        </p:txBody>
      </p:sp>
    </p:spTree>
    <p:extLst>
      <p:ext uri="{BB962C8B-B14F-4D97-AF65-F5344CB8AC3E}">
        <p14:creationId xmlns:p14="http://schemas.microsoft.com/office/powerpoint/2010/main" val="2557287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54D6AE-F4CB-D728-E6F4-6B32335F937B}"/>
              </a:ext>
            </a:extLst>
          </p:cNvPr>
          <p:cNvSpPr>
            <a:spLocks noGrp="1"/>
          </p:cNvSpPr>
          <p:nvPr>
            <p:ph type="title"/>
          </p:nvPr>
        </p:nvSpPr>
        <p:spPr/>
        <p:txBody>
          <a:bodyPr/>
          <a:lstStyle/>
          <a:p>
            <a:r>
              <a:rPr lang="de-DE" dirty="0"/>
              <a:t>Unterricht und Besprechung</a:t>
            </a:r>
          </a:p>
        </p:txBody>
      </p:sp>
      <p:sp>
        <p:nvSpPr>
          <p:cNvPr id="3" name="Inhaltsplatzhalter 2">
            <a:extLst>
              <a:ext uri="{FF2B5EF4-FFF2-40B4-BE49-F238E27FC236}">
                <a16:creationId xmlns:a16="http://schemas.microsoft.com/office/drawing/2014/main" id="{9583E8BC-5457-AA95-27B0-97202E913585}"/>
              </a:ext>
            </a:extLst>
          </p:cNvPr>
          <p:cNvSpPr>
            <a:spLocks noGrp="1"/>
          </p:cNvSpPr>
          <p:nvPr>
            <p:ph idx="1"/>
          </p:nvPr>
        </p:nvSpPr>
        <p:spPr/>
        <p:txBody>
          <a:bodyPr/>
          <a:lstStyle/>
          <a:p>
            <a:endParaRPr lang="de-DE"/>
          </a:p>
        </p:txBody>
      </p:sp>
    </p:spTree>
    <p:extLst>
      <p:ext uri="{BB962C8B-B14F-4D97-AF65-F5344CB8AC3E}">
        <p14:creationId xmlns:p14="http://schemas.microsoft.com/office/powerpoint/2010/main" val="958075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BCAB61-5796-4D35-8140-D7F42AE2B920}"/>
              </a:ext>
            </a:extLst>
          </p:cNvPr>
          <p:cNvSpPr>
            <a:spLocks noGrp="1"/>
          </p:cNvSpPr>
          <p:nvPr>
            <p:ph type="title"/>
          </p:nvPr>
        </p:nvSpPr>
        <p:spPr/>
        <p:txBody>
          <a:bodyPr>
            <a:noAutofit/>
          </a:bodyPr>
          <a:lstStyle/>
          <a:p>
            <a:r>
              <a:rPr lang="de-DE" sz="3200" dirty="0"/>
              <a:t>Dieses Bilderbuch vom Ankommen in einer fremden Kultur begleitet uns durch den heutigen Tag…</a:t>
            </a:r>
          </a:p>
        </p:txBody>
      </p:sp>
      <p:pic>
        <p:nvPicPr>
          <p:cNvPr id="6" name="Inhaltsplatzhalter 5">
            <a:extLst>
              <a:ext uri="{FF2B5EF4-FFF2-40B4-BE49-F238E27FC236}">
                <a16:creationId xmlns:a16="http://schemas.microsoft.com/office/drawing/2014/main" id="{ACE8DC42-E257-805B-1297-A9E37757D9A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06008" y="2557993"/>
            <a:ext cx="3550903" cy="3317875"/>
          </a:xfrm>
        </p:spPr>
      </p:pic>
      <p:pic>
        <p:nvPicPr>
          <p:cNvPr id="4" name="Grafik 3">
            <a:extLst>
              <a:ext uri="{FF2B5EF4-FFF2-40B4-BE49-F238E27FC236}">
                <a16:creationId xmlns:a16="http://schemas.microsoft.com/office/drawing/2014/main" id="{471F30CA-B286-1C87-A856-C69C899D8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511" y="2663046"/>
            <a:ext cx="5074577" cy="3212822"/>
          </a:xfrm>
          <a:prstGeom prst="rect">
            <a:avLst/>
          </a:prstGeom>
        </p:spPr>
      </p:pic>
    </p:spTree>
    <p:extLst>
      <p:ext uri="{BB962C8B-B14F-4D97-AF65-F5344CB8AC3E}">
        <p14:creationId xmlns:p14="http://schemas.microsoft.com/office/powerpoint/2010/main" val="2174381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335F7A-0052-D716-6C11-46232F68249F}"/>
              </a:ext>
            </a:extLst>
          </p:cNvPr>
          <p:cNvSpPr>
            <a:spLocks noGrp="1"/>
          </p:cNvSpPr>
          <p:nvPr>
            <p:ph type="title"/>
          </p:nvPr>
        </p:nvSpPr>
        <p:spPr/>
        <p:txBody>
          <a:bodyPr/>
          <a:lstStyle/>
          <a:p>
            <a:r>
              <a:rPr lang="de-DE" dirty="0"/>
              <a:t>Starterpaket</a:t>
            </a:r>
          </a:p>
        </p:txBody>
      </p:sp>
      <p:sp>
        <p:nvSpPr>
          <p:cNvPr id="3" name="Inhaltsplatzhalter 2">
            <a:extLst>
              <a:ext uri="{FF2B5EF4-FFF2-40B4-BE49-F238E27FC236}">
                <a16:creationId xmlns:a16="http://schemas.microsoft.com/office/drawing/2014/main" id="{2B3471E4-F326-1FE0-7389-52AF3A6ED9C2}"/>
              </a:ext>
            </a:extLst>
          </p:cNvPr>
          <p:cNvSpPr>
            <a:spLocks noGrp="1"/>
          </p:cNvSpPr>
          <p:nvPr>
            <p:ph idx="1"/>
          </p:nvPr>
        </p:nvSpPr>
        <p:spPr/>
        <p:txBody>
          <a:bodyPr/>
          <a:lstStyle/>
          <a:p>
            <a:pPr marL="0" indent="0">
              <a:buNone/>
            </a:pPr>
            <a:r>
              <a:rPr lang="de-DE" dirty="0"/>
              <a:t>Inhalte Starterpaket:</a:t>
            </a:r>
          </a:p>
          <a:p>
            <a:r>
              <a:rPr lang="de-DE" dirty="0"/>
              <a:t>Curriculum</a:t>
            </a:r>
          </a:p>
          <a:p>
            <a:r>
              <a:rPr lang="de-DE" dirty="0"/>
              <a:t>Rahmenbedingungen  Beratungsbesuche</a:t>
            </a:r>
          </a:p>
          <a:p>
            <a:r>
              <a:rPr lang="de-DE" dirty="0"/>
              <a:t>Unterrichtsvorbereitung</a:t>
            </a:r>
          </a:p>
          <a:p>
            <a:r>
              <a:rPr lang="de-DE" dirty="0"/>
              <a:t>Beobachtungsbogen </a:t>
            </a:r>
            <a:r>
              <a:rPr lang="de-DE" dirty="0" err="1"/>
              <a:t>LiV</a:t>
            </a:r>
            <a:endParaRPr lang="de-DE" dirty="0"/>
          </a:p>
          <a:p>
            <a:r>
              <a:rPr lang="de-DE" dirty="0"/>
              <a:t>Reflexionsbogen</a:t>
            </a:r>
          </a:p>
          <a:p>
            <a:pPr marL="0" indent="0">
              <a:buNone/>
            </a:pPr>
            <a:endParaRPr lang="de-DE" dirty="0"/>
          </a:p>
        </p:txBody>
      </p:sp>
    </p:spTree>
    <p:extLst>
      <p:ext uri="{BB962C8B-B14F-4D97-AF65-F5344CB8AC3E}">
        <p14:creationId xmlns:p14="http://schemas.microsoft.com/office/powerpoint/2010/main" val="2359455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764A3C8-3C58-FA9A-824E-2FEACFACF209}"/>
              </a:ext>
            </a:extLst>
          </p:cNvPr>
          <p:cNvPicPr>
            <a:picLocks noChangeAspect="1"/>
          </p:cNvPicPr>
          <p:nvPr/>
        </p:nvPicPr>
        <p:blipFill>
          <a:blip r:embed="rId3"/>
          <a:stretch>
            <a:fillRect/>
          </a:stretch>
        </p:blipFill>
        <p:spPr>
          <a:xfrm>
            <a:off x="1434016" y="864909"/>
            <a:ext cx="9323967" cy="5128182"/>
          </a:xfrm>
          <a:prstGeom prst="rect">
            <a:avLst/>
          </a:prstGeom>
        </p:spPr>
      </p:pic>
    </p:spTree>
    <p:extLst>
      <p:ext uri="{BB962C8B-B14F-4D97-AF65-F5344CB8AC3E}">
        <p14:creationId xmlns:p14="http://schemas.microsoft.com/office/powerpoint/2010/main" val="654483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22F8F6F-8016-9E21-637F-ED65D5803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754" y="592413"/>
            <a:ext cx="11031059" cy="5638705"/>
          </a:xfrm>
          <a:prstGeom prst="rect">
            <a:avLst/>
          </a:prstGeom>
        </p:spPr>
      </p:pic>
    </p:spTree>
    <p:extLst>
      <p:ext uri="{BB962C8B-B14F-4D97-AF65-F5344CB8AC3E}">
        <p14:creationId xmlns:p14="http://schemas.microsoft.com/office/powerpoint/2010/main" val="2441356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s ist meine Geschichte: Flüchtlinge in Lübeck erzählen - YouTube">
            <a:extLst>
              <a:ext uri="{FF2B5EF4-FFF2-40B4-BE49-F238E27FC236}">
                <a16:creationId xmlns:a16="http://schemas.microsoft.com/office/drawing/2014/main" id="{A8B5734D-D931-9954-2CF8-3F9077D9054F}"/>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967782" y="3973653"/>
            <a:ext cx="3821034" cy="2149056"/>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A86D7AD1-6AE4-E3CD-AC33-7048B81FB5C8}"/>
              </a:ext>
            </a:extLst>
          </p:cNvPr>
          <p:cNvSpPr txBox="1"/>
          <p:nvPr/>
        </p:nvSpPr>
        <p:spPr>
          <a:xfrm>
            <a:off x="5700074" y="5002490"/>
            <a:ext cx="2328421" cy="1107996"/>
          </a:xfrm>
          <a:prstGeom prst="rect">
            <a:avLst/>
          </a:prstGeom>
          <a:noFill/>
        </p:spPr>
        <p:txBody>
          <a:bodyPr wrap="square">
            <a:spAutoFit/>
          </a:bodyPr>
          <a:lstStyle/>
          <a:p>
            <a:r>
              <a:rPr lang="de-DE" altLang="de-DE" sz="2200" b="1" dirty="0">
                <a:hlinkClick r:id="rId4" tooltip="Meine Geschichte">
                  <a:extLst>
                    <a:ext uri="{A12FA001-AC4F-418D-AE19-62706E023703}">
                      <ahyp:hlinkClr xmlns:ahyp="http://schemas.microsoft.com/office/drawing/2018/hyperlinkcolor" val="tx"/>
                    </a:ext>
                  </a:extLst>
                </a:hlinkClick>
              </a:rPr>
              <a:t>https://www.youtube.com/watch?v=NmiUWdzaxfM</a:t>
            </a:r>
            <a:endParaRPr lang="de-DE" sz="2200" b="1" dirty="0"/>
          </a:p>
        </p:txBody>
      </p:sp>
      <p:sp>
        <p:nvSpPr>
          <p:cNvPr id="3" name="Textfeld 2">
            <a:extLst>
              <a:ext uri="{FF2B5EF4-FFF2-40B4-BE49-F238E27FC236}">
                <a16:creationId xmlns:a16="http://schemas.microsoft.com/office/drawing/2014/main" id="{84B3D2A0-582B-EBFC-E81A-FDBB70187782}"/>
              </a:ext>
            </a:extLst>
          </p:cNvPr>
          <p:cNvSpPr txBox="1"/>
          <p:nvPr/>
        </p:nvSpPr>
        <p:spPr>
          <a:xfrm>
            <a:off x="967782" y="1749448"/>
            <a:ext cx="9634194" cy="2031325"/>
          </a:xfrm>
          <a:prstGeom prst="rect">
            <a:avLst/>
          </a:prstGeom>
          <a:noFill/>
        </p:spPr>
        <p:txBody>
          <a:bodyPr wrap="square" rtlCol="0">
            <a:spAutoFit/>
          </a:bodyPr>
          <a:lstStyle/>
          <a:p>
            <a:r>
              <a:rPr lang="de-DE" sz="2400" dirty="0"/>
              <a:t>Sehen Sie sich den Film „Das ist meine Geschichte: Flüchtlinge in Lübeck erzählen (2015)“ an.</a:t>
            </a:r>
            <a:br>
              <a:rPr lang="de-DE" sz="2400" dirty="0"/>
            </a:br>
            <a:endParaRPr lang="de-DE" dirty="0"/>
          </a:p>
          <a:p>
            <a:r>
              <a:rPr lang="de-DE" sz="2000" dirty="0"/>
              <a:t>Notieren Sie:</a:t>
            </a:r>
          </a:p>
          <a:p>
            <a:pPr marL="342900" indent="-342900">
              <a:buFont typeface="Arial" panose="020B0604020202020204" pitchFamily="34" charset="0"/>
              <a:buChar char="•"/>
            </a:pPr>
            <a:r>
              <a:rPr lang="de-DE" sz="2000" dirty="0"/>
              <a:t>Was erfahren Sie über die Lebensgeschichten der interviewten Personen?</a:t>
            </a:r>
          </a:p>
          <a:p>
            <a:pPr marL="342900" indent="-342900">
              <a:buFont typeface="Arial" panose="020B0604020202020204" pitchFamily="34" charset="0"/>
              <a:buChar char="•"/>
            </a:pPr>
            <a:r>
              <a:rPr lang="de-DE" sz="2000" dirty="0"/>
              <a:t>Warum sind diese Informationen wichtig für den DaZ-Unterricht?</a:t>
            </a:r>
            <a:endParaRPr lang="de-DE" dirty="0"/>
          </a:p>
        </p:txBody>
      </p:sp>
      <p:pic>
        <p:nvPicPr>
          <p:cNvPr id="5" name="Grafik 4">
            <a:extLst>
              <a:ext uri="{FF2B5EF4-FFF2-40B4-BE49-F238E27FC236}">
                <a16:creationId xmlns:a16="http://schemas.microsoft.com/office/drawing/2014/main" id="{B29CB756-8C1A-3888-DDCD-561F04694C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0622" y="4869290"/>
            <a:ext cx="1241196" cy="1241196"/>
          </a:xfrm>
          <a:prstGeom prst="rect">
            <a:avLst/>
          </a:prstGeom>
        </p:spPr>
      </p:pic>
      <p:sp>
        <p:nvSpPr>
          <p:cNvPr id="6" name="Textfeld 5">
            <a:extLst>
              <a:ext uri="{FF2B5EF4-FFF2-40B4-BE49-F238E27FC236}">
                <a16:creationId xmlns:a16="http://schemas.microsoft.com/office/drawing/2014/main" id="{E005562A-F213-B563-649F-004E4D50BB64}"/>
              </a:ext>
            </a:extLst>
          </p:cNvPr>
          <p:cNvSpPr txBox="1"/>
          <p:nvPr/>
        </p:nvSpPr>
        <p:spPr>
          <a:xfrm>
            <a:off x="1423447" y="735291"/>
            <a:ext cx="9040305" cy="646331"/>
          </a:xfrm>
          <a:prstGeom prst="rect">
            <a:avLst/>
          </a:prstGeom>
          <a:noFill/>
        </p:spPr>
        <p:txBody>
          <a:bodyPr wrap="square" rtlCol="0">
            <a:spAutoFit/>
          </a:bodyPr>
          <a:lstStyle/>
          <a:p>
            <a:pPr algn="ctr"/>
            <a:r>
              <a:rPr lang="de-DE" sz="3600" dirty="0"/>
              <a:t>Weg vom Bilderbuch – hin zur Realität</a:t>
            </a:r>
          </a:p>
        </p:txBody>
      </p:sp>
    </p:spTree>
    <p:extLst>
      <p:ext uri="{BB962C8B-B14F-4D97-AF65-F5344CB8AC3E}">
        <p14:creationId xmlns:p14="http://schemas.microsoft.com/office/powerpoint/2010/main" val="245963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36108B9-6E73-1634-BC3E-70F98889AD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735" y="638174"/>
            <a:ext cx="10350530" cy="5260195"/>
          </a:xfrm>
          <a:prstGeom prst="rect">
            <a:avLst/>
          </a:prstGeom>
        </p:spPr>
      </p:pic>
    </p:spTree>
    <p:extLst>
      <p:ext uri="{BB962C8B-B14F-4D97-AF65-F5344CB8AC3E}">
        <p14:creationId xmlns:p14="http://schemas.microsoft.com/office/powerpoint/2010/main" val="3985122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B5CB3CC-F5B9-B8A0-ABFF-825A5A25D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668" y="848176"/>
            <a:ext cx="10495175" cy="5161647"/>
          </a:xfrm>
          <a:prstGeom prst="rect">
            <a:avLst/>
          </a:prstGeom>
        </p:spPr>
      </p:pic>
    </p:spTree>
    <p:extLst>
      <p:ext uri="{BB962C8B-B14F-4D97-AF65-F5344CB8AC3E}">
        <p14:creationId xmlns:p14="http://schemas.microsoft.com/office/powerpoint/2010/main" val="3694100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9A4EA2D-4CF8-6FBD-7157-BA87A1A8E8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224" y="609600"/>
            <a:ext cx="10278297" cy="5723201"/>
          </a:xfrm>
          <a:prstGeom prst="rect">
            <a:avLst/>
          </a:prstGeom>
        </p:spPr>
      </p:pic>
    </p:spTree>
    <p:extLst>
      <p:ext uri="{BB962C8B-B14F-4D97-AF65-F5344CB8AC3E}">
        <p14:creationId xmlns:p14="http://schemas.microsoft.com/office/powerpoint/2010/main" val="2618161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89D2B5-781F-EE6C-84F5-159934F3BA53}"/>
              </a:ext>
            </a:extLst>
          </p:cNvPr>
          <p:cNvSpPr>
            <a:spLocks noGrp="1"/>
          </p:cNvSpPr>
          <p:nvPr>
            <p:ph type="title"/>
          </p:nvPr>
        </p:nvSpPr>
        <p:spPr/>
        <p:txBody>
          <a:bodyPr>
            <a:normAutofit fontScale="90000"/>
          </a:bodyPr>
          <a:lstStyle/>
          <a:p>
            <a:r>
              <a:rPr lang="de-DE" dirty="0"/>
              <a:t>Was ist was? -  Muttersprache, DaZ und DaF</a:t>
            </a:r>
          </a:p>
        </p:txBody>
      </p:sp>
      <p:sp>
        <p:nvSpPr>
          <p:cNvPr id="3" name="Inhaltsplatzhalter 2">
            <a:extLst>
              <a:ext uri="{FF2B5EF4-FFF2-40B4-BE49-F238E27FC236}">
                <a16:creationId xmlns:a16="http://schemas.microsoft.com/office/drawing/2014/main" id="{2803273C-55A9-C0FC-9BBB-01370DC0C06E}"/>
              </a:ext>
            </a:extLst>
          </p:cNvPr>
          <p:cNvSpPr>
            <a:spLocks noGrp="1"/>
          </p:cNvSpPr>
          <p:nvPr>
            <p:ph idx="1"/>
          </p:nvPr>
        </p:nvSpPr>
        <p:spPr/>
        <p:txBody>
          <a:bodyPr/>
          <a:lstStyle/>
          <a:p>
            <a:endParaRPr lang="de-DE"/>
          </a:p>
        </p:txBody>
      </p:sp>
    </p:spTree>
    <p:extLst>
      <p:ext uri="{BB962C8B-B14F-4D97-AF65-F5344CB8AC3E}">
        <p14:creationId xmlns:p14="http://schemas.microsoft.com/office/powerpoint/2010/main" val="1771752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67E1592-4074-15D5-C932-01B595C28661}"/>
              </a:ext>
            </a:extLst>
          </p:cNvPr>
          <p:cNvPicPr>
            <a:picLocks noChangeAspect="1"/>
          </p:cNvPicPr>
          <p:nvPr/>
        </p:nvPicPr>
        <p:blipFill>
          <a:blip r:embed="rId3"/>
          <a:stretch>
            <a:fillRect/>
          </a:stretch>
        </p:blipFill>
        <p:spPr>
          <a:xfrm>
            <a:off x="923905" y="-66676"/>
            <a:ext cx="7135345" cy="6858000"/>
          </a:xfrm>
          <a:prstGeom prst="rect">
            <a:avLst/>
          </a:prstGeom>
        </p:spPr>
      </p:pic>
      <p:sp>
        <p:nvSpPr>
          <p:cNvPr id="6" name="Textfeld 5">
            <a:extLst>
              <a:ext uri="{FF2B5EF4-FFF2-40B4-BE49-F238E27FC236}">
                <a16:creationId xmlns:a16="http://schemas.microsoft.com/office/drawing/2014/main" id="{3301C24B-1F69-ADE1-BD32-FB9F37F2DAA3}"/>
              </a:ext>
            </a:extLst>
          </p:cNvPr>
          <p:cNvSpPr txBox="1"/>
          <p:nvPr/>
        </p:nvSpPr>
        <p:spPr>
          <a:xfrm>
            <a:off x="4571999" y="6637436"/>
            <a:ext cx="6453747" cy="307777"/>
          </a:xfrm>
          <a:prstGeom prst="rect">
            <a:avLst/>
          </a:prstGeom>
          <a:noFill/>
        </p:spPr>
        <p:txBody>
          <a:bodyPr wrap="square">
            <a:spAutoFit/>
          </a:bodyPr>
          <a:lstStyle/>
          <a:p>
            <a:r>
              <a:rPr lang="de-DE" sz="1400" dirty="0"/>
              <a:t>aus: Rösch, Heidi (2009) (</a:t>
            </a:r>
            <a:r>
              <a:rPr lang="de-DE" sz="1400" dirty="0" err="1"/>
              <a:t>Hrg</a:t>
            </a:r>
            <a:r>
              <a:rPr lang="de-DE" sz="1400" dirty="0"/>
              <a:t>.): Deutsch als Zweitsprache – Mitsprache. Schroedel, S.12.</a:t>
            </a:r>
          </a:p>
        </p:txBody>
      </p:sp>
      <p:sp>
        <p:nvSpPr>
          <p:cNvPr id="2" name="Ellipse 1">
            <a:extLst>
              <a:ext uri="{FF2B5EF4-FFF2-40B4-BE49-F238E27FC236}">
                <a16:creationId xmlns:a16="http://schemas.microsoft.com/office/drawing/2014/main" id="{847E548F-DA29-FBD8-A375-A0C8922AA2D5}"/>
              </a:ext>
            </a:extLst>
          </p:cNvPr>
          <p:cNvSpPr/>
          <p:nvPr/>
        </p:nvSpPr>
        <p:spPr>
          <a:xfrm>
            <a:off x="7985760" y="563098"/>
            <a:ext cx="3816599" cy="2098822"/>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Begründen Sie:</a:t>
            </a:r>
          </a:p>
          <a:p>
            <a:pPr algn="ctr"/>
            <a:r>
              <a:rPr lang="de-DE" dirty="0">
                <a:solidFill>
                  <a:schemeClr val="tx1"/>
                </a:solidFill>
              </a:rPr>
              <a:t>Warum ist es wichtig, die Unterscheidungen DaZ/DaF/</a:t>
            </a:r>
            <a:r>
              <a:rPr lang="de-DE" dirty="0" err="1">
                <a:solidFill>
                  <a:schemeClr val="tx1"/>
                </a:solidFill>
              </a:rPr>
              <a:t>DaM</a:t>
            </a:r>
            <a:r>
              <a:rPr lang="de-DE" dirty="0">
                <a:solidFill>
                  <a:schemeClr val="tx1"/>
                </a:solidFill>
              </a:rPr>
              <a:t> zu kennen?</a:t>
            </a:r>
          </a:p>
        </p:txBody>
      </p:sp>
    </p:spTree>
    <p:extLst>
      <p:ext uri="{BB962C8B-B14F-4D97-AF65-F5344CB8AC3E}">
        <p14:creationId xmlns:p14="http://schemas.microsoft.com/office/powerpoint/2010/main" val="1204466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CB2FC17-C2A5-2F95-4B0F-54EC91D59A7C}"/>
              </a:ext>
            </a:extLst>
          </p:cNvPr>
          <p:cNvPicPr>
            <a:picLocks noChangeAspect="1"/>
          </p:cNvPicPr>
          <p:nvPr/>
        </p:nvPicPr>
        <p:blipFill>
          <a:blip r:embed="rId2"/>
          <a:stretch>
            <a:fillRect/>
          </a:stretch>
        </p:blipFill>
        <p:spPr>
          <a:xfrm>
            <a:off x="802948" y="1946328"/>
            <a:ext cx="9439275" cy="4317784"/>
          </a:xfrm>
          <a:prstGeom prst="rect">
            <a:avLst/>
          </a:prstGeom>
        </p:spPr>
      </p:pic>
      <p:sp>
        <p:nvSpPr>
          <p:cNvPr id="2" name="Ellipse 1">
            <a:extLst>
              <a:ext uri="{FF2B5EF4-FFF2-40B4-BE49-F238E27FC236}">
                <a16:creationId xmlns:a16="http://schemas.microsoft.com/office/drawing/2014/main" id="{4450ACA1-00CE-3D47-42E8-0FC79DA657CD}"/>
              </a:ext>
            </a:extLst>
          </p:cNvPr>
          <p:cNvSpPr/>
          <p:nvPr/>
        </p:nvSpPr>
        <p:spPr>
          <a:xfrm>
            <a:off x="8682087" y="563098"/>
            <a:ext cx="3120272" cy="1416531"/>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Erläutern Sie die besonderen Anforderungen des DaZ-Unterrichts.</a:t>
            </a:r>
          </a:p>
        </p:txBody>
      </p:sp>
    </p:spTree>
    <p:extLst>
      <p:ext uri="{BB962C8B-B14F-4D97-AF65-F5344CB8AC3E}">
        <p14:creationId xmlns:p14="http://schemas.microsoft.com/office/powerpoint/2010/main" val="18473510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2C94F8E-A735-DBF1-E911-5BA1447965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320" y="908725"/>
            <a:ext cx="10342880" cy="5040550"/>
          </a:xfrm>
          <a:prstGeom prst="rect">
            <a:avLst/>
          </a:prstGeom>
        </p:spPr>
      </p:pic>
    </p:spTree>
    <p:extLst>
      <p:ext uri="{BB962C8B-B14F-4D97-AF65-F5344CB8AC3E}">
        <p14:creationId xmlns:p14="http://schemas.microsoft.com/office/powerpoint/2010/main" val="980484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39EC1A-0CE1-7CCC-1BD4-BE8AC7F98ECC}"/>
              </a:ext>
            </a:extLst>
          </p:cNvPr>
          <p:cNvSpPr>
            <a:spLocks noGrp="1"/>
          </p:cNvSpPr>
          <p:nvPr>
            <p:ph type="title"/>
          </p:nvPr>
        </p:nvSpPr>
        <p:spPr/>
        <p:txBody>
          <a:bodyPr>
            <a:normAutofit/>
          </a:bodyPr>
          <a:lstStyle/>
          <a:p>
            <a:r>
              <a:rPr lang="de-DE" sz="3200" dirty="0">
                <a:solidFill>
                  <a:schemeClr val="tx1"/>
                </a:solidFill>
              </a:rPr>
              <a:t>Inhalte AV 1 laut Curriculum</a:t>
            </a:r>
          </a:p>
        </p:txBody>
      </p:sp>
      <p:sp>
        <p:nvSpPr>
          <p:cNvPr id="3" name="Inhaltsplatzhalter 2">
            <a:extLst>
              <a:ext uri="{FF2B5EF4-FFF2-40B4-BE49-F238E27FC236}">
                <a16:creationId xmlns:a16="http://schemas.microsoft.com/office/drawing/2014/main" id="{85563BDD-6895-9BBA-5CB1-F685AC770C7B}"/>
              </a:ext>
            </a:extLst>
          </p:cNvPr>
          <p:cNvSpPr>
            <a:spLocks noGrp="1"/>
          </p:cNvSpPr>
          <p:nvPr>
            <p:ph idx="1"/>
          </p:nvPr>
        </p:nvSpPr>
        <p:spPr/>
        <p:txBody>
          <a:bodyPr>
            <a:normAutofit fontScale="92500" lnSpcReduction="20000"/>
          </a:bodyPr>
          <a:lstStyle/>
          <a:p>
            <a:r>
              <a:rPr lang="de-DE" dirty="0"/>
              <a:t>Curriculare Anforderungen (Wortschatz, Hören, Schreiben) </a:t>
            </a:r>
          </a:p>
          <a:p>
            <a:r>
              <a:rPr lang="de-DE" dirty="0"/>
              <a:t>Kommunikation in und um Schule - Rolle der Lehrkraft/Klassenführung </a:t>
            </a:r>
            <a:r>
              <a:rPr lang="de-DE" dirty="0">
                <a:solidFill>
                  <a:srgbClr val="FF0000"/>
                </a:solidFill>
              </a:rPr>
              <a:t>Das wird doch in den Kursen am Dienstag gemacht oder?</a:t>
            </a:r>
            <a:endParaRPr lang="de-DE" dirty="0"/>
          </a:p>
          <a:p>
            <a:r>
              <a:rPr lang="de-DE" dirty="0">
                <a:solidFill>
                  <a:srgbClr val="FF0000"/>
                </a:solidFill>
              </a:rPr>
              <a:t>Basiskompetenzen einer Lehrkraft in den Bereichen Wortschatz/Hören/Schreiben (Das können wir in das Starterpaket verlagern, s. Ausbildungsstandards/bzw. in die Themenmodule, das finde ich sinnvoller.)</a:t>
            </a:r>
          </a:p>
          <a:p>
            <a:r>
              <a:rPr lang="de-DE" dirty="0">
                <a:solidFill>
                  <a:schemeClr val="tx1"/>
                </a:solidFill>
              </a:rPr>
              <a:t>Sichtung </a:t>
            </a:r>
            <a:r>
              <a:rPr lang="de-DE" dirty="0"/>
              <a:t>und Analyse von Materialien (in die themenorientierten Module packen)</a:t>
            </a:r>
          </a:p>
          <a:p>
            <a:r>
              <a:rPr lang="de-DE" dirty="0"/>
              <a:t>Binnendifferenzierung: gemeinsamer Stundenrahmen (</a:t>
            </a:r>
            <a:r>
              <a:rPr lang="de-DE" dirty="0">
                <a:solidFill>
                  <a:srgbClr val="FF0000"/>
                </a:solidFill>
              </a:rPr>
              <a:t>am Beispiel des Bilderbuches)</a:t>
            </a:r>
            <a:endParaRPr lang="de-DE" dirty="0"/>
          </a:p>
          <a:p>
            <a:endParaRPr lang="de-DE" dirty="0"/>
          </a:p>
        </p:txBody>
      </p:sp>
    </p:spTree>
    <p:extLst>
      <p:ext uri="{BB962C8B-B14F-4D97-AF65-F5344CB8AC3E}">
        <p14:creationId xmlns:p14="http://schemas.microsoft.com/office/powerpoint/2010/main" val="2802936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8D0C0E9-4736-607A-5034-FF26E111EC6D}"/>
              </a:ext>
            </a:extLst>
          </p:cNvPr>
          <p:cNvSpPr>
            <a:spLocks noGrp="1"/>
          </p:cNvSpPr>
          <p:nvPr>
            <p:ph type="title"/>
          </p:nvPr>
        </p:nvSpPr>
        <p:spPr/>
        <p:txBody>
          <a:bodyPr>
            <a:normAutofit fontScale="90000"/>
          </a:bodyPr>
          <a:lstStyle/>
          <a:p>
            <a:r>
              <a:rPr lang="de-DE" dirty="0"/>
              <a:t>Wie kann der Erwerb der Zweitsprache unterstützt werden? – Ein Beispiel</a:t>
            </a:r>
          </a:p>
        </p:txBody>
      </p:sp>
    </p:spTree>
    <p:extLst>
      <p:ext uri="{BB962C8B-B14F-4D97-AF65-F5344CB8AC3E}">
        <p14:creationId xmlns:p14="http://schemas.microsoft.com/office/powerpoint/2010/main" val="4097654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F1DE54-01AA-AE04-C32A-5EEC02DFA5B6}"/>
              </a:ext>
            </a:extLst>
          </p:cNvPr>
          <p:cNvSpPr>
            <a:spLocks noGrp="1"/>
          </p:cNvSpPr>
          <p:nvPr>
            <p:ph type="title" idx="4294967295"/>
          </p:nvPr>
        </p:nvSpPr>
        <p:spPr>
          <a:xfrm>
            <a:off x="914400" y="611188"/>
            <a:ext cx="9601200" cy="1303337"/>
          </a:xfrm>
        </p:spPr>
        <p:txBody>
          <a:bodyPr>
            <a:normAutofit fontScale="90000"/>
          </a:bodyPr>
          <a:lstStyle/>
          <a:p>
            <a:r>
              <a:rPr lang="de-DE" dirty="0"/>
              <a:t>Wie soll ich das denn verstehen????</a:t>
            </a:r>
            <a:br>
              <a:rPr lang="de-DE" dirty="0"/>
            </a:br>
            <a:endParaRPr lang="de-DE" dirty="0"/>
          </a:p>
        </p:txBody>
      </p:sp>
      <p:sp>
        <p:nvSpPr>
          <p:cNvPr id="3" name="Inhaltsplatzhalter 2">
            <a:extLst>
              <a:ext uri="{FF2B5EF4-FFF2-40B4-BE49-F238E27FC236}">
                <a16:creationId xmlns:a16="http://schemas.microsoft.com/office/drawing/2014/main" id="{3B440B19-023F-8899-53E8-BB8EF33E38B3}"/>
              </a:ext>
            </a:extLst>
          </p:cNvPr>
          <p:cNvSpPr>
            <a:spLocks noGrp="1"/>
          </p:cNvSpPr>
          <p:nvPr>
            <p:ph idx="4294967295"/>
          </p:nvPr>
        </p:nvSpPr>
        <p:spPr>
          <a:xfrm>
            <a:off x="1171575" y="1519238"/>
            <a:ext cx="9601200" cy="3317875"/>
          </a:xfrm>
        </p:spPr>
        <p:txBody>
          <a:bodyPr/>
          <a:lstStyle/>
          <a:p>
            <a:r>
              <a:rPr lang="de-DE" dirty="0">
                <a:solidFill>
                  <a:schemeClr val="tx2">
                    <a:lumMod val="50000"/>
                  </a:schemeClr>
                </a:solidFill>
              </a:rPr>
              <a:t>Schauen Sie sich die Filmclips (drei Sequenzen) V</a:t>
            </a:r>
            <a:r>
              <a:rPr lang="de-DE" i="1" dirty="0">
                <a:solidFill>
                  <a:schemeClr val="tx2">
                    <a:lumMod val="50000"/>
                  </a:schemeClr>
                </a:solidFill>
              </a:rPr>
              <a:t>ietnamesisch für Anfänger </a:t>
            </a:r>
            <a:r>
              <a:rPr lang="de-DE" dirty="0">
                <a:solidFill>
                  <a:schemeClr val="tx2">
                    <a:lumMod val="50000"/>
                  </a:schemeClr>
                </a:solidFill>
              </a:rPr>
              <a:t>an. </a:t>
            </a:r>
          </a:p>
          <a:p>
            <a:r>
              <a:rPr lang="de-DE" dirty="0">
                <a:solidFill>
                  <a:schemeClr val="tx2">
                    <a:lumMod val="50000"/>
                  </a:schemeClr>
                </a:solidFill>
              </a:rPr>
              <a:t>Notieren Sie nach jeder Sequenz, wodurch das Sprachverstehen unterstützt wird.</a:t>
            </a:r>
          </a:p>
          <a:p>
            <a:pPr marL="0" indent="0">
              <a:buNone/>
            </a:pPr>
            <a:r>
              <a:rPr lang="de-DE" dirty="0">
                <a:solidFill>
                  <a:schemeClr val="tx2">
                    <a:lumMod val="50000"/>
                  </a:schemeClr>
                </a:solidFill>
              </a:rPr>
              <a:t>              Clip 1</a:t>
            </a:r>
            <a:endParaRPr lang="de-DE" dirty="0"/>
          </a:p>
          <a:p>
            <a:endParaRPr lang="de-DE" dirty="0"/>
          </a:p>
        </p:txBody>
      </p:sp>
      <p:pic>
        <p:nvPicPr>
          <p:cNvPr id="4" name="Vietnamesisch_fuer_Anfaenger_1">
            <a:hlinkClick r:id="" action="ppaction://media"/>
            <a:extLst>
              <a:ext uri="{FF2B5EF4-FFF2-40B4-BE49-F238E27FC236}">
                <a16:creationId xmlns:a16="http://schemas.microsoft.com/office/drawing/2014/main" id="{A5F1C809-450D-A163-9F9B-B042FD287E9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82090" y="2619375"/>
            <a:ext cx="4567273" cy="3423270"/>
          </a:xfrm>
          <a:prstGeom prst="rect">
            <a:avLst/>
          </a:prstGeom>
        </p:spPr>
      </p:pic>
    </p:spTree>
    <p:extLst>
      <p:ext uri="{BB962C8B-B14F-4D97-AF65-F5344CB8AC3E}">
        <p14:creationId xmlns:p14="http://schemas.microsoft.com/office/powerpoint/2010/main" val="404560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etnamesisch_fuer_Anfaenger_2">
            <a:hlinkClick r:id="" action="ppaction://media"/>
            <a:extLst>
              <a:ext uri="{FF2B5EF4-FFF2-40B4-BE49-F238E27FC236}">
                <a16:creationId xmlns:a16="http://schemas.microsoft.com/office/drawing/2014/main" id="{E42B3AF7-E479-D382-DEFE-8FE722E2DC26}"/>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4067175" y="1549400"/>
            <a:ext cx="5321300" cy="3987800"/>
          </a:xfrm>
        </p:spPr>
      </p:pic>
      <p:sp>
        <p:nvSpPr>
          <p:cNvPr id="6" name="Textfeld 5">
            <a:extLst>
              <a:ext uri="{FF2B5EF4-FFF2-40B4-BE49-F238E27FC236}">
                <a16:creationId xmlns:a16="http://schemas.microsoft.com/office/drawing/2014/main" id="{879DBD8B-9899-1B45-1709-AB5D3F9DEB19}"/>
              </a:ext>
            </a:extLst>
          </p:cNvPr>
          <p:cNvSpPr txBox="1"/>
          <p:nvPr/>
        </p:nvSpPr>
        <p:spPr>
          <a:xfrm>
            <a:off x="1257300" y="1597025"/>
            <a:ext cx="1828800" cy="461665"/>
          </a:xfrm>
          <a:prstGeom prst="rect">
            <a:avLst/>
          </a:prstGeom>
          <a:noFill/>
        </p:spPr>
        <p:txBody>
          <a:bodyPr wrap="square" rtlCol="0">
            <a:spAutoFit/>
          </a:bodyPr>
          <a:lstStyle/>
          <a:p>
            <a:r>
              <a:rPr lang="de-DE" sz="2400" dirty="0"/>
              <a:t>Clip 2</a:t>
            </a:r>
          </a:p>
        </p:txBody>
      </p:sp>
    </p:spTree>
    <p:extLst>
      <p:ext uri="{BB962C8B-B14F-4D97-AF65-F5344CB8AC3E}">
        <p14:creationId xmlns:p14="http://schemas.microsoft.com/office/powerpoint/2010/main" val="222999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Vietnamesisch_fuer_Anfaenger_3">
            <a:hlinkClick r:id="" action="ppaction://media"/>
            <a:extLst>
              <a:ext uri="{FF2B5EF4-FFF2-40B4-BE49-F238E27FC236}">
                <a16:creationId xmlns:a16="http://schemas.microsoft.com/office/drawing/2014/main" id="{177FEBD7-20F8-F700-5C39-933B2E54D3FD}"/>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3762375" y="1649100"/>
            <a:ext cx="4970463" cy="3724588"/>
          </a:xfrm>
        </p:spPr>
      </p:pic>
      <p:sp>
        <p:nvSpPr>
          <p:cNvPr id="6" name="Textfeld 5">
            <a:extLst>
              <a:ext uri="{FF2B5EF4-FFF2-40B4-BE49-F238E27FC236}">
                <a16:creationId xmlns:a16="http://schemas.microsoft.com/office/drawing/2014/main" id="{26197B94-7F12-7291-658A-262416F75FD3}"/>
              </a:ext>
            </a:extLst>
          </p:cNvPr>
          <p:cNvSpPr txBox="1"/>
          <p:nvPr/>
        </p:nvSpPr>
        <p:spPr>
          <a:xfrm>
            <a:off x="1257300" y="1597025"/>
            <a:ext cx="1828800" cy="461665"/>
          </a:xfrm>
          <a:prstGeom prst="rect">
            <a:avLst/>
          </a:prstGeom>
          <a:noFill/>
        </p:spPr>
        <p:txBody>
          <a:bodyPr wrap="square" rtlCol="0">
            <a:spAutoFit/>
          </a:bodyPr>
          <a:lstStyle/>
          <a:p>
            <a:r>
              <a:rPr lang="de-DE" sz="2400" dirty="0"/>
              <a:t>Clip 3</a:t>
            </a:r>
          </a:p>
        </p:txBody>
      </p:sp>
    </p:spTree>
    <p:extLst>
      <p:ext uri="{BB962C8B-B14F-4D97-AF65-F5344CB8AC3E}">
        <p14:creationId xmlns:p14="http://schemas.microsoft.com/office/powerpoint/2010/main" val="346361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30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8FCB66B-B34C-F066-B9D3-B5DD5268E226}"/>
              </a:ext>
            </a:extLst>
          </p:cNvPr>
          <p:cNvSpPr>
            <a:spLocks noGrp="1"/>
          </p:cNvSpPr>
          <p:nvPr>
            <p:ph idx="4294967295"/>
          </p:nvPr>
        </p:nvSpPr>
        <p:spPr>
          <a:xfrm>
            <a:off x="1437005" y="1438276"/>
            <a:ext cx="10391775" cy="4876799"/>
          </a:xfrm>
        </p:spPr>
        <p:txBody>
          <a:bodyPr>
            <a:normAutofit fontScale="70000" lnSpcReduction="20000"/>
          </a:bodyPr>
          <a:lstStyle/>
          <a:p>
            <a:r>
              <a:rPr lang="de-DE" dirty="0"/>
              <a:t>Die Schule ist Raum interkulturellen Lernens.</a:t>
            </a:r>
          </a:p>
          <a:p>
            <a:r>
              <a:rPr lang="de-DE" b="1" dirty="0"/>
              <a:t>Die Lehrkraft ist ein wichtiges Sprachvorbild.</a:t>
            </a:r>
          </a:p>
          <a:p>
            <a:r>
              <a:rPr lang="de-DE" b="1" dirty="0"/>
              <a:t>vom Hören und Sprechen zum Lesen und Schreiben</a:t>
            </a:r>
          </a:p>
          <a:p>
            <a:r>
              <a:rPr lang="de-DE" dirty="0"/>
              <a:t>Sprechhandlungen bilden den Ausgangspunkt des Unterrichts.</a:t>
            </a:r>
          </a:p>
          <a:p>
            <a:r>
              <a:rPr lang="de-DE" dirty="0"/>
              <a:t>häufige (imitierende) Wiederholung </a:t>
            </a:r>
          </a:p>
          <a:p>
            <a:r>
              <a:rPr lang="de-DE" dirty="0"/>
              <a:t>Handlung mit Sprache begleiten – Sprache mit Handlung begleiten</a:t>
            </a:r>
          </a:p>
          <a:p>
            <a:r>
              <a:rPr lang="de-DE" dirty="0"/>
              <a:t>Lernen mit allen Sinnen</a:t>
            </a:r>
          </a:p>
          <a:p>
            <a:r>
              <a:rPr lang="de-DE" dirty="0"/>
              <a:t>Sichtweise des Fehlers als Weg zur Sprachbeherrschung</a:t>
            </a:r>
          </a:p>
          <a:p>
            <a:r>
              <a:rPr lang="de-DE" dirty="0"/>
              <a:t>Es besteht jederzeit die Möglichkeit, Hilfsangebote zu nutzen.</a:t>
            </a:r>
          </a:p>
          <a:p>
            <a:r>
              <a:rPr lang="de-DE" dirty="0"/>
              <a:t>Mehrsprachigkeit einbeziehen</a:t>
            </a:r>
          </a:p>
          <a:p>
            <a:r>
              <a:rPr lang="de-DE" dirty="0"/>
              <a:t>Einsichten in den Bau von Sprachen vermitteln/Sprachbewusstheit fördern</a:t>
            </a:r>
          </a:p>
          <a:p>
            <a:r>
              <a:rPr lang="de-DE" dirty="0"/>
              <a:t>inhaltliche Bezüge zum Regelunterricht herstellen</a:t>
            </a:r>
          </a:p>
          <a:p>
            <a:r>
              <a:rPr lang="de-DE" dirty="0"/>
              <a:t>Das Ziel ist die Beherrschung der Umgangs- und Bildungssprache.</a:t>
            </a:r>
          </a:p>
          <a:p>
            <a:r>
              <a:rPr lang="de-DE" dirty="0"/>
              <a:t>Besonders am Anfang: Ausbau der mündlichen Sprache (Alltagsbezug)</a:t>
            </a:r>
          </a:p>
          <a:p>
            <a:endParaRPr lang="de-DE" dirty="0"/>
          </a:p>
        </p:txBody>
      </p:sp>
      <p:sp>
        <p:nvSpPr>
          <p:cNvPr id="6" name="Textfeld 5">
            <a:extLst>
              <a:ext uri="{FF2B5EF4-FFF2-40B4-BE49-F238E27FC236}">
                <a16:creationId xmlns:a16="http://schemas.microsoft.com/office/drawing/2014/main" id="{C6B7FD92-B675-48B9-FC93-996C2B68886B}"/>
              </a:ext>
            </a:extLst>
          </p:cNvPr>
          <p:cNvSpPr txBox="1"/>
          <p:nvPr/>
        </p:nvSpPr>
        <p:spPr>
          <a:xfrm>
            <a:off x="438150" y="6289676"/>
            <a:ext cx="11868149" cy="646331"/>
          </a:xfrm>
          <a:prstGeom prst="rect">
            <a:avLst/>
          </a:prstGeom>
          <a:noFill/>
        </p:spPr>
        <p:txBody>
          <a:bodyPr wrap="square">
            <a:spAutoFit/>
          </a:bodyPr>
          <a:lstStyle/>
          <a:p>
            <a:r>
              <a:rPr lang="de-DE" sz="1200" dirty="0"/>
              <a:t>Quellen: Rösch, Heidi (2009) (</a:t>
            </a:r>
            <a:r>
              <a:rPr lang="de-DE" sz="1200" dirty="0" err="1"/>
              <a:t>Hrg</a:t>
            </a:r>
            <a:r>
              <a:rPr lang="de-DE" sz="1200" dirty="0"/>
              <a:t>.): Deutsch als Zweitsprache – Mitsprache. Schroedel, S.36.</a:t>
            </a:r>
          </a:p>
          <a:p>
            <a:r>
              <a:rPr lang="de-DE" sz="1200" dirty="0"/>
              <a:t> </a:t>
            </a:r>
            <a:r>
              <a:rPr lang="de-DE" sz="1200" dirty="0" err="1"/>
              <a:t>Jeuk</a:t>
            </a:r>
            <a:r>
              <a:rPr lang="de-DE" sz="1200" dirty="0"/>
              <a:t>, Stefan (2015). Deutsch als Zweitsprache in der Schule. Grundlagen – Diagnose – Förderung. Stuttgart: Kohlhammer) unter https://www.daz-kärnten.at/</a:t>
            </a:r>
            <a:r>
              <a:rPr lang="de-DE" sz="1200" dirty="0" err="1"/>
              <a:t>daz</a:t>
            </a:r>
            <a:r>
              <a:rPr lang="de-DE" sz="1200" dirty="0"/>
              <a:t>-unterricht/grunds%C3%A4tzliches-zur-daz-f%C3%B6rderung/prinzipien-alles/, Aufruf 11.09.2025</a:t>
            </a:r>
          </a:p>
        </p:txBody>
      </p:sp>
      <p:sp>
        <p:nvSpPr>
          <p:cNvPr id="7" name="Textfeld 6">
            <a:extLst>
              <a:ext uri="{FF2B5EF4-FFF2-40B4-BE49-F238E27FC236}">
                <a16:creationId xmlns:a16="http://schemas.microsoft.com/office/drawing/2014/main" id="{43CEDF8E-40FF-7000-2EED-1A50FABD3999}"/>
              </a:ext>
            </a:extLst>
          </p:cNvPr>
          <p:cNvSpPr txBox="1"/>
          <p:nvPr/>
        </p:nvSpPr>
        <p:spPr>
          <a:xfrm>
            <a:off x="1600200" y="542925"/>
            <a:ext cx="8639175" cy="646331"/>
          </a:xfrm>
          <a:prstGeom prst="rect">
            <a:avLst/>
          </a:prstGeom>
          <a:noFill/>
        </p:spPr>
        <p:txBody>
          <a:bodyPr wrap="square" rtlCol="0">
            <a:spAutoFit/>
          </a:bodyPr>
          <a:lstStyle/>
          <a:p>
            <a:pPr algn="ctr"/>
            <a:r>
              <a:rPr lang="de-DE" sz="3600" dirty="0"/>
              <a:t>Unterrichtsprinzipien DaZ</a:t>
            </a:r>
          </a:p>
        </p:txBody>
      </p:sp>
    </p:spTree>
    <p:extLst>
      <p:ext uri="{BB962C8B-B14F-4D97-AF65-F5344CB8AC3E}">
        <p14:creationId xmlns:p14="http://schemas.microsoft.com/office/powerpoint/2010/main" val="3946174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D250A-3CB9-4EEC-C97E-47642B01A87B}"/>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B26C58B0-9DFD-5823-A455-5035BE008F6F}"/>
              </a:ext>
            </a:extLst>
          </p:cNvPr>
          <p:cNvSpPr>
            <a:spLocks noGrp="1"/>
          </p:cNvSpPr>
          <p:nvPr>
            <p:ph idx="4294967295"/>
          </p:nvPr>
        </p:nvSpPr>
        <p:spPr>
          <a:xfrm>
            <a:off x="1285875" y="1620143"/>
            <a:ext cx="10467975" cy="4718199"/>
          </a:xfrm>
        </p:spPr>
        <p:txBody>
          <a:bodyPr>
            <a:normAutofit fontScale="70000" lnSpcReduction="20000"/>
          </a:bodyPr>
          <a:lstStyle/>
          <a:p>
            <a:r>
              <a:rPr lang="de-DE" dirty="0"/>
              <a:t>Die Schule ist Raum interkulturellen Lernens.</a:t>
            </a:r>
          </a:p>
          <a:p>
            <a:r>
              <a:rPr lang="de-DE" b="1" dirty="0">
                <a:solidFill>
                  <a:srgbClr val="0070C0"/>
                </a:solidFill>
              </a:rPr>
              <a:t>Die Lehrkraft ist ein wichtiges Sprachvorbild.</a:t>
            </a:r>
          </a:p>
          <a:p>
            <a:r>
              <a:rPr lang="de-DE" b="1" dirty="0"/>
              <a:t>vom Hören und Sprechen zum Lesen und Schreiben</a:t>
            </a:r>
          </a:p>
          <a:p>
            <a:r>
              <a:rPr lang="de-DE" dirty="0"/>
              <a:t>Sprechhandlungen bilden den Ausgangspunkt des Unterrichts.</a:t>
            </a:r>
          </a:p>
          <a:p>
            <a:r>
              <a:rPr lang="de-DE" dirty="0">
                <a:solidFill>
                  <a:srgbClr val="0070C0"/>
                </a:solidFill>
              </a:rPr>
              <a:t>häufige (imitierende) Wiederholung </a:t>
            </a:r>
          </a:p>
          <a:p>
            <a:r>
              <a:rPr lang="de-DE" dirty="0">
                <a:solidFill>
                  <a:srgbClr val="0070C0"/>
                </a:solidFill>
              </a:rPr>
              <a:t>Handlung mit Sprache begleiten – Sprache mit Handlung begleiten</a:t>
            </a:r>
          </a:p>
          <a:p>
            <a:r>
              <a:rPr lang="de-DE" dirty="0">
                <a:solidFill>
                  <a:srgbClr val="0070C0"/>
                </a:solidFill>
              </a:rPr>
              <a:t>Lernen mit allen Sinnen</a:t>
            </a:r>
          </a:p>
          <a:p>
            <a:r>
              <a:rPr lang="de-DE" dirty="0"/>
              <a:t>Sichtweise des Fehlers als Weg zur Sprachbeherrschung</a:t>
            </a:r>
          </a:p>
          <a:p>
            <a:r>
              <a:rPr lang="de-DE" dirty="0"/>
              <a:t>Es besteht jederzeit die Möglichkeit, Hilfsangebote zu nutzen.</a:t>
            </a:r>
          </a:p>
          <a:p>
            <a:r>
              <a:rPr lang="de-DE" dirty="0">
                <a:solidFill>
                  <a:srgbClr val="0070C0"/>
                </a:solidFill>
              </a:rPr>
              <a:t>Mehrsprachigkeit einbeziehen</a:t>
            </a:r>
          </a:p>
          <a:p>
            <a:r>
              <a:rPr lang="de-DE" dirty="0"/>
              <a:t>Einsichten in den Bau von Sprachen vermitteln/Sprachbewusstheit fördern</a:t>
            </a:r>
          </a:p>
          <a:p>
            <a:r>
              <a:rPr lang="de-DE" dirty="0"/>
              <a:t>inhaltliche Bezüge zum Regelunterricht herstellen</a:t>
            </a:r>
          </a:p>
          <a:p>
            <a:r>
              <a:rPr lang="de-DE" dirty="0"/>
              <a:t>Das Ziel ist die Beherrschung der Umgangs- und Bildungssprache.</a:t>
            </a:r>
          </a:p>
          <a:p>
            <a:r>
              <a:rPr lang="de-DE" dirty="0"/>
              <a:t>Besonders am Anfang: Ausbau der mündlichen Sprache (Alltagsbezug)</a:t>
            </a:r>
          </a:p>
        </p:txBody>
      </p:sp>
      <p:sp>
        <p:nvSpPr>
          <p:cNvPr id="6" name="Textfeld 5">
            <a:extLst>
              <a:ext uri="{FF2B5EF4-FFF2-40B4-BE49-F238E27FC236}">
                <a16:creationId xmlns:a16="http://schemas.microsoft.com/office/drawing/2014/main" id="{3B87893A-73F6-C1C5-4F92-8EDBFC469A76}"/>
              </a:ext>
            </a:extLst>
          </p:cNvPr>
          <p:cNvSpPr txBox="1"/>
          <p:nvPr/>
        </p:nvSpPr>
        <p:spPr>
          <a:xfrm>
            <a:off x="438150" y="6289676"/>
            <a:ext cx="11868149" cy="646331"/>
          </a:xfrm>
          <a:prstGeom prst="rect">
            <a:avLst/>
          </a:prstGeom>
          <a:noFill/>
        </p:spPr>
        <p:txBody>
          <a:bodyPr wrap="square">
            <a:spAutoFit/>
          </a:bodyPr>
          <a:lstStyle/>
          <a:p>
            <a:r>
              <a:rPr lang="de-DE" sz="1200" dirty="0"/>
              <a:t>Quellen: Rösch, Heidi (2009) (</a:t>
            </a:r>
            <a:r>
              <a:rPr lang="de-DE" sz="1200" dirty="0" err="1"/>
              <a:t>Hrg</a:t>
            </a:r>
            <a:r>
              <a:rPr lang="de-DE" sz="1200" dirty="0"/>
              <a:t>.): Deutsch als Zweitsprache – Mitsprache. Schroedel, S.36.</a:t>
            </a:r>
          </a:p>
          <a:p>
            <a:r>
              <a:rPr lang="de-DE" sz="1200" dirty="0"/>
              <a:t> </a:t>
            </a:r>
            <a:r>
              <a:rPr lang="de-DE" sz="1200" dirty="0" err="1"/>
              <a:t>Jeuk</a:t>
            </a:r>
            <a:r>
              <a:rPr lang="de-DE" sz="1200" dirty="0"/>
              <a:t>, Stefan (2015). Deutsch als Zweitsprache in der Schule. Grundlagen – Diagnose – Förderung. Stuttgart: Kohlhammer) unter https://www.daz-kärnten.at/</a:t>
            </a:r>
            <a:r>
              <a:rPr lang="de-DE" sz="1200" dirty="0" err="1"/>
              <a:t>daz</a:t>
            </a:r>
            <a:r>
              <a:rPr lang="de-DE" sz="1200" dirty="0"/>
              <a:t>-unterricht/grunds%C3%A4tzliches-zur-daz-f%C3%B6rderung/prinzipien-alles/, Aufruf 11.09.2025</a:t>
            </a:r>
          </a:p>
        </p:txBody>
      </p:sp>
      <p:sp>
        <p:nvSpPr>
          <p:cNvPr id="7" name="Textfeld 6">
            <a:extLst>
              <a:ext uri="{FF2B5EF4-FFF2-40B4-BE49-F238E27FC236}">
                <a16:creationId xmlns:a16="http://schemas.microsoft.com/office/drawing/2014/main" id="{7E1792DA-B9E9-F010-C42C-C5A2975D7F6F}"/>
              </a:ext>
            </a:extLst>
          </p:cNvPr>
          <p:cNvSpPr txBox="1"/>
          <p:nvPr/>
        </p:nvSpPr>
        <p:spPr>
          <a:xfrm>
            <a:off x="1600200" y="542925"/>
            <a:ext cx="9658350" cy="1077218"/>
          </a:xfrm>
          <a:prstGeom prst="rect">
            <a:avLst/>
          </a:prstGeom>
          <a:noFill/>
        </p:spPr>
        <p:txBody>
          <a:bodyPr wrap="square" rtlCol="0">
            <a:spAutoFit/>
          </a:bodyPr>
          <a:lstStyle/>
          <a:p>
            <a:pPr algn="ctr"/>
            <a:r>
              <a:rPr lang="de-DE" sz="3200" dirty="0"/>
              <a:t>Welche Prinzipien fanden in den Filmclips Berücksichtigung?</a:t>
            </a:r>
          </a:p>
        </p:txBody>
      </p:sp>
    </p:spTree>
    <p:extLst>
      <p:ext uri="{BB962C8B-B14F-4D97-AF65-F5344CB8AC3E}">
        <p14:creationId xmlns:p14="http://schemas.microsoft.com/office/powerpoint/2010/main" val="1731326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7E380112-F313-8134-31A2-9DA19345113D}"/>
              </a:ext>
            </a:extLst>
          </p:cNvPr>
          <p:cNvSpPr txBox="1"/>
          <p:nvPr/>
        </p:nvSpPr>
        <p:spPr>
          <a:xfrm>
            <a:off x="1635760" y="1767006"/>
            <a:ext cx="9296400" cy="3323987"/>
          </a:xfrm>
          <a:prstGeom prst="rect">
            <a:avLst/>
          </a:prstGeom>
          <a:noFill/>
        </p:spPr>
        <p:txBody>
          <a:bodyPr wrap="square">
            <a:spAutoFit/>
          </a:bodyPr>
          <a:lstStyle/>
          <a:p>
            <a:r>
              <a:rPr lang="de-DE" sz="2000" b="1" dirty="0"/>
              <a:t>Ihre Aufgabe:</a:t>
            </a:r>
          </a:p>
          <a:p>
            <a:pPr marL="342900" indent="-342900">
              <a:buFont typeface="Arial" panose="020B0604020202020204" pitchFamily="34" charset="0"/>
              <a:buChar char="•"/>
            </a:pPr>
            <a:r>
              <a:rPr lang="de-DE" sz="2000" dirty="0"/>
              <a:t>Stellen Sie sich Ihrer Partnerin in Ihrer Muttersprache vor. Sagen Sie zum Beispiel,</a:t>
            </a:r>
          </a:p>
          <a:p>
            <a:pPr marL="914400" lvl="1" indent="-457200">
              <a:buFont typeface="Arial" panose="020B0604020202020204" pitchFamily="34" charset="0"/>
              <a:buChar char="•"/>
            </a:pPr>
            <a:r>
              <a:rPr lang="de-DE" dirty="0"/>
              <a:t>wie Sie heißen.</a:t>
            </a:r>
          </a:p>
          <a:p>
            <a:pPr marL="914400" lvl="1" indent="-457200">
              <a:buFont typeface="Arial" panose="020B0604020202020204" pitchFamily="34" charset="0"/>
              <a:buChar char="•"/>
            </a:pPr>
            <a:r>
              <a:rPr lang="de-DE" dirty="0"/>
              <a:t>woher Sie kommen und wo Sie jetzt wohnen.</a:t>
            </a:r>
          </a:p>
          <a:p>
            <a:pPr marL="914400" lvl="1" indent="-457200">
              <a:buFont typeface="Arial" panose="020B0604020202020204" pitchFamily="34" charset="0"/>
              <a:buChar char="•"/>
            </a:pPr>
            <a:r>
              <a:rPr lang="de-DE" dirty="0"/>
              <a:t>ob Sie verheiratet sind.</a:t>
            </a:r>
          </a:p>
          <a:p>
            <a:pPr marL="914400" lvl="1" indent="-457200">
              <a:buFont typeface="Arial" panose="020B0604020202020204" pitchFamily="34" charset="0"/>
              <a:buChar char="•"/>
            </a:pPr>
            <a:r>
              <a:rPr lang="de-DE" dirty="0"/>
              <a:t>ob Sie Kinder/Haustiere haben.</a:t>
            </a:r>
          </a:p>
          <a:p>
            <a:pPr marL="914400" lvl="1" indent="-457200">
              <a:buFont typeface="Arial" panose="020B0604020202020204" pitchFamily="34" charset="0"/>
              <a:buChar char="•"/>
            </a:pPr>
            <a:r>
              <a:rPr lang="de-DE" dirty="0"/>
              <a:t>welche Hobbies Sie haben.</a:t>
            </a:r>
          </a:p>
          <a:p>
            <a:pPr marL="914400" lvl="1" indent="-457200">
              <a:buFont typeface="Arial" panose="020B0604020202020204" pitchFamily="34" charset="0"/>
              <a:buChar char="•"/>
            </a:pPr>
            <a:r>
              <a:rPr lang="de-DE" dirty="0"/>
              <a:t>… </a:t>
            </a:r>
          </a:p>
          <a:p>
            <a:pPr marL="342900" indent="-342900">
              <a:buFont typeface="Arial" panose="020B0604020202020204" pitchFamily="34" charset="0"/>
              <a:buChar char="•"/>
            </a:pPr>
            <a:r>
              <a:rPr lang="de-DE" sz="2000" dirty="0"/>
              <a:t>Helfen Sie Ihrer Partnerin Sie zu verstehen, indem Sie DaZ-Prinzipien anwenden</a:t>
            </a:r>
            <a:r>
              <a:rPr lang="de-DE" sz="2200" dirty="0"/>
              <a:t>.</a:t>
            </a:r>
          </a:p>
          <a:p>
            <a:pPr marL="342900" indent="-342900">
              <a:buFont typeface="Arial" panose="020B0604020202020204" pitchFamily="34" charset="0"/>
              <a:buChar char="•"/>
            </a:pPr>
            <a:r>
              <a:rPr lang="de-DE" sz="2000" dirty="0"/>
              <a:t>Fragen Sie danach, was Ihre Partnerin verstanden hat.</a:t>
            </a:r>
          </a:p>
          <a:p>
            <a:pPr marL="342900" indent="-342900">
              <a:buFont typeface="Arial" panose="020B0604020202020204" pitchFamily="34" charset="0"/>
              <a:buChar char="•"/>
            </a:pPr>
            <a:r>
              <a:rPr lang="de-DE" sz="2000" dirty="0"/>
              <a:t>Tauschen Sie die Rollen. </a:t>
            </a:r>
          </a:p>
        </p:txBody>
      </p:sp>
    </p:spTree>
    <p:extLst>
      <p:ext uri="{BB962C8B-B14F-4D97-AF65-F5344CB8AC3E}">
        <p14:creationId xmlns:p14="http://schemas.microsoft.com/office/powerpoint/2010/main" val="444545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21C122A-0988-576E-6261-CCD278232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905" y="761419"/>
            <a:ext cx="10246190" cy="5335162"/>
          </a:xfrm>
          <a:prstGeom prst="rect">
            <a:avLst/>
          </a:prstGeom>
        </p:spPr>
      </p:pic>
    </p:spTree>
    <p:extLst>
      <p:ext uri="{BB962C8B-B14F-4D97-AF65-F5344CB8AC3E}">
        <p14:creationId xmlns:p14="http://schemas.microsoft.com/office/powerpoint/2010/main" val="2770515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ABD02BF-2620-C665-DA25-4CB5ACDC9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 y="749775"/>
            <a:ext cx="10607040" cy="5200871"/>
          </a:xfrm>
          <a:prstGeom prst="rect">
            <a:avLst/>
          </a:prstGeom>
        </p:spPr>
      </p:pic>
    </p:spTree>
    <p:extLst>
      <p:ext uri="{BB962C8B-B14F-4D97-AF65-F5344CB8AC3E}">
        <p14:creationId xmlns:p14="http://schemas.microsoft.com/office/powerpoint/2010/main" val="3404853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C9FF4019-C9CC-DD76-860F-4570D41E0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0" y="578685"/>
            <a:ext cx="11239500" cy="5700630"/>
          </a:xfrm>
          <a:prstGeom prst="rect">
            <a:avLst/>
          </a:prstGeom>
        </p:spPr>
      </p:pic>
    </p:spTree>
    <p:extLst>
      <p:ext uri="{BB962C8B-B14F-4D97-AF65-F5344CB8AC3E}">
        <p14:creationId xmlns:p14="http://schemas.microsoft.com/office/powerpoint/2010/main" val="3132350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B2176E-1145-6B3B-84A8-99FFA25C9859}"/>
              </a:ext>
            </a:extLst>
          </p:cNvPr>
          <p:cNvSpPr>
            <a:spLocks noGrp="1"/>
          </p:cNvSpPr>
          <p:nvPr>
            <p:ph type="title"/>
          </p:nvPr>
        </p:nvSpPr>
        <p:spPr/>
        <p:txBody>
          <a:bodyPr/>
          <a:lstStyle/>
          <a:p>
            <a:r>
              <a:rPr lang="de-DE" dirty="0"/>
              <a:t>Literatur</a:t>
            </a:r>
          </a:p>
        </p:txBody>
      </p:sp>
      <p:sp>
        <p:nvSpPr>
          <p:cNvPr id="3" name="Inhaltsplatzhalter 2">
            <a:extLst>
              <a:ext uri="{FF2B5EF4-FFF2-40B4-BE49-F238E27FC236}">
                <a16:creationId xmlns:a16="http://schemas.microsoft.com/office/drawing/2014/main" id="{6F0A2705-C8D2-9001-03B6-061B64945EB5}"/>
              </a:ext>
            </a:extLst>
          </p:cNvPr>
          <p:cNvSpPr>
            <a:spLocks noGrp="1"/>
          </p:cNvSpPr>
          <p:nvPr>
            <p:ph idx="1"/>
          </p:nvPr>
        </p:nvSpPr>
        <p:spPr/>
        <p:txBody>
          <a:bodyPr>
            <a:normAutofit/>
          </a:bodyPr>
          <a:lstStyle/>
          <a:p>
            <a:pPr marL="0" indent="0">
              <a:buNone/>
            </a:pPr>
            <a:r>
              <a:rPr lang="de-DE" sz="1800" dirty="0"/>
              <a:t>Grundlagenliteratur, mit der in jedem Modul gearbeitet wird:</a:t>
            </a:r>
          </a:p>
          <a:p>
            <a:r>
              <a:rPr lang="de-DE" sz="1800" b="1" dirty="0"/>
              <a:t>DaZ-Erlass</a:t>
            </a:r>
            <a:r>
              <a:rPr lang="de-DE" sz="1800" dirty="0"/>
              <a:t>:</a:t>
            </a:r>
            <a:r>
              <a:rPr lang="de-DE" sz="1800" b="1" dirty="0"/>
              <a:t> </a:t>
            </a:r>
            <a:r>
              <a:rPr lang="de-DE" sz="1800" dirty="0"/>
              <a:t>Erlass zur Beschulung von Kindern und Jugendlichen nichtdeutscher Herkunftssprache und Regelungen zur Organisation des Unterrichts „Deutsch als Zweitsprache“ (DaZ) an allgemein bildenden Schulen in Schleswig-Holstein.</a:t>
            </a:r>
          </a:p>
          <a:p>
            <a:r>
              <a:rPr lang="de-DE" sz="1800" b="1" dirty="0">
                <a:solidFill>
                  <a:srgbClr val="000000"/>
                </a:solidFill>
              </a:rPr>
              <a:t>Institut für Qualitätsentwicklung an Schulen Schleswig-Holstein (IQSH) des Ministeriums für Bildung, Wissenschaft und Kultur des Landes Schleswig-Holstein </a:t>
            </a:r>
            <a:r>
              <a:rPr lang="de-DE" sz="1800" dirty="0">
                <a:solidFill>
                  <a:srgbClr val="000000"/>
                </a:solidFill>
              </a:rPr>
              <a:t>(Hrsg.) (2022 aktualisierter Nachdruck von 2010): </a:t>
            </a:r>
            <a:r>
              <a:rPr lang="de-DE" sz="1800" dirty="0"/>
              <a:t>Niveaubeschreibungen Deutsch als Zweitsprache für die Primarstufe.</a:t>
            </a:r>
          </a:p>
          <a:p>
            <a:r>
              <a:rPr lang="de-DE" sz="1800" b="1" dirty="0"/>
              <a:t>Ministerium für Bildung, Wissenschaft und Kultur des Landes Schleswig-Holstein </a:t>
            </a:r>
            <a:r>
              <a:rPr lang="de-DE" sz="1800" dirty="0"/>
              <a:t>(Hrsg.) (2018): Curriculare Anforderungen Deutsch als Zweitsprache.</a:t>
            </a:r>
          </a:p>
          <a:p>
            <a:endParaRPr lang="de-DE" dirty="0"/>
          </a:p>
        </p:txBody>
      </p:sp>
    </p:spTree>
    <p:extLst>
      <p:ext uri="{BB962C8B-B14F-4D97-AF65-F5344CB8AC3E}">
        <p14:creationId xmlns:p14="http://schemas.microsoft.com/office/powerpoint/2010/main" val="37036745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FEDABBC-3644-2263-D1CE-BCA6299C65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880" y="1239520"/>
            <a:ext cx="10276390" cy="4982647"/>
          </a:xfrm>
          <a:prstGeom prst="rect">
            <a:avLst/>
          </a:prstGeom>
        </p:spPr>
      </p:pic>
    </p:spTree>
    <p:extLst>
      <p:ext uri="{BB962C8B-B14F-4D97-AF65-F5344CB8AC3E}">
        <p14:creationId xmlns:p14="http://schemas.microsoft.com/office/powerpoint/2010/main" val="30621523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A0C3B7B-6E18-0D55-537F-102C617C6F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867117"/>
            <a:ext cx="10820400" cy="5332336"/>
          </a:xfrm>
          <a:prstGeom prst="rect">
            <a:avLst/>
          </a:prstGeom>
        </p:spPr>
      </p:pic>
    </p:spTree>
    <p:extLst>
      <p:ext uri="{BB962C8B-B14F-4D97-AF65-F5344CB8AC3E}">
        <p14:creationId xmlns:p14="http://schemas.microsoft.com/office/powerpoint/2010/main" val="5350276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D2137A1-0E57-647E-5B78-362574C2D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296" y="894080"/>
            <a:ext cx="10412984" cy="5038541"/>
          </a:xfrm>
          <a:prstGeom prst="rect">
            <a:avLst/>
          </a:prstGeom>
        </p:spPr>
      </p:pic>
    </p:spTree>
    <p:extLst>
      <p:ext uri="{BB962C8B-B14F-4D97-AF65-F5344CB8AC3E}">
        <p14:creationId xmlns:p14="http://schemas.microsoft.com/office/powerpoint/2010/main" val="38765147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DCCFC1B-B081-5F3C-F2BE-86DA58D110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760" y="740245"/>
            <a:ext cx="10728960" cy="5441686"/>
          </a:xfrm>
          <a:prstGeom prst="rect">
            <a:avLst/>
          </a:prstGeom>
        </p:spPr>
      </p:pic>
    </p:spTree>
    <p:extLst>
      <p:ext uri="{BB962C8B-B14F-4D97-AF65-F5344CB8AC3E}">
        <p14:creationId xmlns:p14="http://schemas.microsoft.com/office/powerpoint/2010/main" val="21720215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2365498-5F07-8401-0A8E-AC56ED5E2EAB}"/>
              </a:ext>
            </a:extLst>
          </p:cNvPr>
          <p:cNvSpPr>
            <a:spLocks noGrp="1"/>
          </p:cNvSpPr>
          <p:nvPr>
            <p:ph type="title"/>
          </p:nvPr>
        </p:nvSpPr>
        <p:spPr/>
        <p:txBody>
          <a:bodyPr>
            <a:normAutofit/>
          </a:bodyPr>
          <a:lstStyle/>
          <a:p>
            <a:r>
              <a:rPr lang="de-DE" sz="3600" dirty="0"/>
              <a:t>Curriculare Anforderungen</a:t>
            </a:r>
            <a:br>
              <a:rPr lang="de-DE" sz="3600" dirty="0"/>
            </a:br>
            <a:endParaRPr lang="de-DE" sz="3600" dirty="0"/>
          </a:p>
        </p:txBody>
      </p:sp>
    </p:spTree>
    <p:extLst>
      <p:ext uri="{BB962C8B-B14F-4D97-AF65-F5344CB8AC3E}">
        <p14:creationId xmlns:p14="http://schemas.microsoft.com/office/powerpoint/2010/main" val="33104775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F049C-3691-9C6F-4F44-0AD10312960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71DC2ED-6F54-8B75-1263-C15137E60C70}"/>
              </a:ext>
            </a:extLst>
          </p:cNvPr>
          <p:cNvSpPr>
            <a:spLocks noGrp="1"/>
          </p:cNvSpPr>
          <p:nvPr>
            <p:ph type="title" idx="4294967295"/>
          </p:nvPr>
        </p:nvSpPr>
        <p:spPr>
          <a:xfrm>
            <a:off x="1016000" y="574674"/>
            <a:ext cx="9601200" cy="511175"/>
          </a:xfrm>
        </p:spPr>
        <p:txBody>
          <a:bodyPr>
            <a:noAutofit/>
          </a:bodyPr>
          <a:lstStyle/>
          <a:p>
            <a:r>
              <a:rPr lang="de-DE" sz="3600" dirty="0"/>
              <a:t>Vorbereitende Aufgabe</a:t>
            </a:r>
          </a:p>
        </p:txBody>
      </p:sp>
      <p:sp>
        <p:nvSpPr>
          <p:cNvPr id="5" name="Inhaltsplatzhalter 4">
            <a:extLst>
              <a:ext uri="{FF2B5EF4-FFF2-40B4-BE49-F238E27FC236}">
                <a16:creationId xmlns:a16="http://schemas.microsoft.com/office/drawing/2014/main" id="{D20172D4-C1FA-7DA9-64D5-DCA20974B73D}"/>
              </a:ext>
            </a:extLst>
          </p:cNvPr>
          <p:cNvSpPr>
            <a:spLocks noGrp="1"/>
          </p:cNvSpPr>
          <p:nvPr>
            <p:ph idx="4294967295"/>
          </p:nvPr>
        </p:nvSpPr>
        <p:spPr>
          <a:xfrm>
            <a:off x="1391920" y="1190942"/>
            <a:ext cx="9601200" cy="5092384"/>
          </a:xfrm>
        </p:spPr>
        <p:txBody>
          <a:bodyPr>
            <a:normAutofit fontScale="47500" lnSpcReduction="20000"/>
          </a:bodyPr>
          <a:lstStyle/>
          <a:p>
            <a:pPr marL="0" indent="0">
              <a:buNone/>
            </a:pPr>
            <a:r>
              <a:rPr lang="de-DE" sz="5100" dirty="0">
                <a:solidFill>
                  <a:schemeClr val="tx1"/>
                </a:solidFill>
              </a:rPr>
              <a:t>Die Curricularen Anforderungen DaZ sind die Arbeitsgrundlage für Ihre Unterrichtsplanung.</a:t>
            </a:r>
          </a:p>
          <a:p>
            <a:pPr>
              <a:buFont typeface="Wingdings" panose="05000000000000000000" pitchFamily="2" charset="2"/>
              <a:buChar char="Ø"/>
            </a:pPr>
            <a:r>
              <a:rPr lang="de-DE" sz="5100" dirty="0">
                <a:solidFill>
                  <a:schemeClr val="tx1"/>
                </a:solidFill>
              </a:rPr>
              <a:t>Verschaffen Sie sich einen Überblick über die Inhalte. Bearbeiten Sie dazu folgende Aufgaben.</a:t>
            </a:r>
          </a:p>
          <a:p>
            <a:pPr marL="0" indent="0">
              <a:buNone/>
            </a:pPr>
            <a:endParaRPr lang="de-DE" sz="3400" dirty="0">
              <a:solidFill>
                <a:schemeClr val="tx1"/>
              </a:solidFill>
            </a:endParaRPr>
          </a:p>
          <a:p>
            <a:pPr>
              <a:buFont typeface="Arial" panose="020B0604020202020204" pitchFamily="34" charset="0"/>
              <a:buChar char="•"/>
            </a:pPr>
            <a:r>
              <a:rPr lang="de-DE" sz="3600" dirty="0"/>
              <a:t>Erläutern Sie: Wie sind die Curricularen Anforderungen aufgebaut?</a:t>
            </a:r>
          </a:p>
          <a:p>
            <a:pPr>
              <a:buFont typeface="Arial" panose="020B0604020202020204" pitchFamily="34" charset="0"/>
              <a:buChar char="•"/>
            </a:pPr>
            <a:r>
              <a:rPr lang="de-DE" sz="3600" dirty="0">
                <a:solidFill>
                  <a:schemeClr val="tx1"/>
                </a:solidFill>
              </a:rPr>
              <a:t>Nennen Sie mindestens vier Ziele des DaZ-Unterrichts. (S. 4f.)</a:t>
            </a:r>
          </a:p>
          <a:p>
            <a:r>
              <a:rPr lang="de-DE" sz="3600" dirty="0"/>
              <a:t>Welche wesentlichen Informationen entnehmen Sie den Kap. 1 und 2 (S. 4-7)? Nennen Sie mindestens fünf.</a:t>
            </a:r>
          </a:p>
          <a:p>
            <a:r>
              <a:rPr lang="de-DE" sz="3600" dirty="0"/>
              <a:t>Erläutern Sie den interkulturellen Kompetenzbegriff. (S. 9.) </a:t>
            </a:r>
          </a:p>
          <a:p>
            <a:r>
              <a:rPr lang="de-DE" sz="3600" dirty="0"/>
              <a:t>Welche Kompetenzbereiche gibt es? (S. 16)</a:t>
            </a:r>
          </a:p>
          <a:p>
            <a:r>
              <a:rPr lang="de-DE" sz="3600" dirty="0"/>
              <a:t>Konkretisieren Sie die fettgedruckten DaZ-Leitlinien in Kapitel 5 (S. 12-15). </a:t>
            </a:r>
          </a:p>
          <a:p>
            <a:r>
              <a:rPr lang="de-DE" sz="3600" dirty="0"/>
              <a:t>Wie sind die tabellarischen Übersichten zu den Kompetenzbereichen aufgebaut? Erklären Sie. (ab S. 34)</a:t>
            </a:r>
          </a:p>
          <a:p>
            <a:pPr marL="0" indent="0">
              <a:buNone/>
            </a:pPr>
            <a:endParaRPr lang="de-DE" sz="3600" dirty="0"/>
          </a:p>
          <a:p>
            <a:pPr marL="0" indent="0">
              <a:buNone/>
            </a:pPr>
            <a:r>
              <a:rPr lang="de-DE" sz="3600" dirty="0"/>
              <a:t>Welche Fragen haben Sie?</a:t>
            </a:r>
          </a:p>
          <a:p>
            <a:pPr>
              <a:buFont typeface="Arial" panose="020B0604020202020204" pitchFamily="34" charset="0"/>
              <a:buChar char="•"/>
            </a:pPr>
            <a:endParaRPr lang="de-DE" dirty="0">
              <a:solidFill>
                <a:schemeClr val="tx1"/>
              </a:solidFill>
            </a:endParaRPr>
          </a:p>
          <a:p>
            <a:pPr marL="0" indent="0">
              <a:buNone/>
            </a:pPr>
            <a:endParaRPr lang="de-DE" dirty="0">
              <a:solidFill>
                <a:srgbClr val="FF0000"/>
              </a:solidFill>
            </a:endParaRPr>
          </a:p>
        </p:txBody>
      </p:sp>
    </p:spTree>
    <p:extLst>
      <p:ext uri="{BB962C8B-B14F-4D97-AF65-F5344CB8AC3E}">
        <p14:creationId xmlns:p14="http://schemas.microsoft.com/office/powerpoint/2010/main" val="29008154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26D6A99-E77C-23DA-66E7-CD1E28A9ADFA}"/>
              </a:ext>
            </a:extLst>
          </p:cNvPr>
          <p:cNvSpPr>
            <a:spLocks noGrp="1"/>
          </p:cNvSpPr>
          <p:nvPr>
            <p:ph type="title"/>
          </p:nvPr>
        </p:nvSpPr>
        <p:spPr>
          <a:xfrm>
            <a:off x="1295402" y="691840"/>
            <a:ext cx="9601196" cy="836508"/>
          </a:xfrm>
        </p:spPr>
        <p:txBody>
          <a:bodyPr>
            <a:normAutofit/>
          </a:bodyPr>
          <a:lstStyle/>
          <a:p>
            <a:r>
              <a:rPr lang="de-DE" sz="3600" dirty="0"/>
              <a:t>Die vorbereitende Aufgabe vertiefen</a:t>
            </a:r>
          </a:p>
        </p:txBody>
      </p:sp>
      <p:sp>
        <p:nvSpPr>
          <p:cNvPr id="4" name="Inhaltsplatzhalter 3">
            <a:extLst>
              <a:ext uri="{FF2B5EF4-FFF2-40B4-BE49-F238E27FC236}">
                <a16:creationId xmlns:a16="http://schemas.microsoft.com/office/drawing/2014/main" id="{8D05A96F-5AE0-9A87-470F-D7E24148962B}"/>
              </a:ext>
            </a:extLst>
          </p:cNvPr>
          <p:cNvSpPr>
            <a:spLocks noGrp="1"/>
          </p:cNvSpPr>
          <p:nvPr>
            <p:ph idx="1"/>
          </p:nvPr>
        </p:nvSpPr>
        <p:spPr/>
        <p:txBody>
          <a:bodyPr/>
          <a:lstStyle/>
          <a:p>
            <a:r>
              <a:rPr lang="de-DE" dirty="0"/>
              <a:t>Tragen Sie die Ergebnisse Ihrer vorbereitenden Aufgabe zusammen.</a:t>
            </a:r>
          </a:p>
          <a:p>
            <a:r>
              <a:rPr lang="de-DE" dirty="0"/>
              <a:t>Sprechen Sie über die Inhalte.</a:t>
            </a:r>
          </a:p>
          <a:p>
            <a:r>
              <a:rPr lang="de-DE" dirty="0"/>
              <a:t>Welche Fragen haben Sie?</a:t>
            </a:r>
          </a:p>
        </p:txBody>
      </p:sp>
    </p:spTree>
    <p:extLst>
      <p:ext uri="{BB962C8B-B14F-4D97-AF65-F5344CB8AC3E}">
        <p14:creationId xmlns:p14="http://schemas.microsoft.com/office/powerpoint/2010/main" val="30337099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DE411-362D-6274-3429-B0C71E58198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04B0644-D640-097E-3B5A-C73B422FC417}"/>
              </a:ext>
            </a:extLst>
          </p:cNvPr>
          <p:cNvSpPr>
            <a:spLocks noGrp="1"/>
          </p:cNvSpPr>
          <p:nvPr>
            <p:ph type="title"/>
          </p:nvPr>
        </p:nvSpPr>
        <p:spPr/>
        <p:txBody>
          <a:bodyPr>
            <a:normAutofit/>
          </a:bodyPr>
          <a:lstStyle/>
          <a:p>
            <a:r>
              <a:rPr lang="de-DE" sz="3600" u="sng" dirty="0">
                <a:solidFill>
                  <a:schemeClr val="tx2">
                    <a:lumMod val="50000"/>
                  </a:schemeClr>
                </a:solidFill>
              </a:rPr>
              <a:t>Aufbau und Struktur:</a:t>
            </a:r>
            <a:endParaRPr lang="de-DE" sz="3600" dirty="0"/>
          </a:p>
        </p:txBody>
      </p:sp>
      <p:sp>
        <p:nvSpPr>
          <p:cNvPr id="3" name="Inhaltsplatzhalter 2">
            <a:extLst>
              <a:ext uri="{FF2B5EF4-FFF2-40B4-BE49-F238E27FC236}">
                <a16:creationId xmlns:a16="http://schemas.microsoft.com/office/drawing/2014/main" id="{020DB750-9655-B374-5CD4-35C195459110}"/>
              </a:ext>
            </a:extLst>
          </p:cNvPr>
          <p:cNvSpPr>
            <a:spLocks noGrp="1"/>
          </p:cNvSpPr>
          <p:nvPr>
            <p:ph idx="1"/>
          </p:nvPr>
        </p:nvSpPr>
        <p:spPr>
          <a:xfrm>
            <a:off x="1063752" y="1774556"/>
            <a:ext cx="10058400" cy="4598811"/>
          </a:xfrm>
        </p:spPr>
        <p:txBody>
          <a:bodyPr>
            <a:normAutofit fontScale="77500" lnSpcReduction="20000"/>
          </a:bodyPr>
          <a:lstStyle/>
          <a:p>
            <a:pPr marL="0" indent="0">
              <a:buNone/>
              <a:defRPr/>
            </a:pPr>
            <a:endParaRPr lang="de-DE" sz="1100" dirty="0">
              <a:solidFill>
                <a:schemeClr val="tx2">
                  <a:lumMod val="50000"/>
                </a:schemeClr>
              </a:solidFill>
            </a:endParaRPr>
          </a:p>
          <a:p>
            <a:pPr marL="0" indent="0">
              <a:buNone/>
              <a:defRPr/>
            </a:pPr>
            <a:r>
              <a:rPr lang="de-DE" sz="3100" dirty="0">
                <a:solidFill>
                  <a:srgbClr val="C00000"/>
                </a:solidFill>
                <a:sym typeface="Wingdings" panose="05000000000000000000" pitchFamily="2" charset="2"/>
              </a:rPr>
              <a:t></a:t>
            </a:r>
            <a:r>
              <a:rPr lang="de-DE" sz="3100" dirty="0">
                <a:solidFill>
                  <a:schemeClr val="tx2">
                    <a:lumMod val="50000"/>
                  </a:schemeClr>
                </a:solidFill>
                <a:sym typeface="Wingdings" panose="05000000000000000000" pitchFamily="2" charset="2"/>
              </a:rPr>
              <a:t> </a:t>
            </a:r>
            <a:r>
              <a:rPr lang="de-DE" sz="2900" dirty="0">
                <a:solidFill>
                  <a:schemeClr val="tx2">
                    <a:lumMod val="50000"/>
                  </a:schemeClr>
                </a:solidFill>
              </a:rPr>
              <a:t>Insgesamt 7 Kapitel:</a:t>
            </a:r>
          </a:p>
          <a:p>
            <a:pPr marL="0" indent="0">
              <a:buNone/>
              <a:defRPr/>
            </a:pPr>
            <a:r>
              <a:rPr lang="de-DE" sz="2900" dirty="0">
                <a:solidFill>
                  <a:schemeClr val="tx2">
                    <a:lumMod val="50000"/>
                  </a:schemeClr>
                </a:solidFill>
              </a:rPr>
              <a:t>Kapitel 1-6: Grundlegende Hinweise und Erläuterungen</a:t>
            </a:r>
          </a:p>
          <a:p>
            <a:pPr marL="514350" indent="-514350">
              <a:buFont typeface="Arial" panose="020B0604020202020204" pitchFamily="34" charset="0"/>
              <a:buAutoNum type="arabicPeriod"/>
              <a:defRPr/>
            </a:pPr>
            <a:r>
              <a:rPr lang="de-DE" sz="2900" dirty="0">
                <a:solidFill>
                  <a:schemeClr val="tx2">
                    <a:lumMod val="50000"/>
                  </a:schemeClr>
                </a:solidFill>
              </a:rPr>
              <a:t>Geltungsbereich und Kontexte</a:t>
            </a:r>
          </a:p>
          <a:p>
            <a:pPr marL="514350" indent="-514350">
              <a:buFont typeface="Arial" panose="020B0604020202020204" pitchFamily="34" charset="0"/>
              <a:buAutoNum type="arabicPeriod"/>
              <a:defRPr/>
            </a:pPr>
            <a:r>
              <a:rPr lang="de-DE" sz="2900" dirty="0">
                <a:solidFill>
                  <a:schemeClr val="tx2">
                    <a:lumMod val="50000"/>
                  </a:schemeClr>
                </a:solidFill>
              </a:rPr>
              <a:t>Wertebildung und Demokratieverständnis</a:t>
            </a:r>
          </a:p>
          <a:p>
            <a:pPr marL="514350" indent="-514350">
              <a:buFont typeface="Arial" panose="020B0604020202020204" pitchFamily="34" charset="0"/>
              <a:buAutoNum type="arabicPeriod"/>
              <a:defRPr/>
            </a:pPr>
            <a:r>
              <a:rPr lang="de-DE" sz="2900" dirty="0">
                <a:solidFill>
                  <a:schemeClr val="tx2">
                    <a:lumMod val="50000"/>
                  </a:schemeClr>
                </a:solidFill>
              </a:rPr>
              <a:t>Definition der Kompetenzbegriffe</a:t>
            </a:r>
          </a:p>
          <a:p>
            <a:pPr marL="514350" indent="-514350">
              <a:buFont typeface="Arial" panose="020B0604020202020204" pitchFamily="34" charset="0"/>
              <a:buAutoNum type="arabicPeriod"/>
              <a:defRPr/>
            </a:pPr>
            <a:r>
              <a:rPr lang="de-DE" sz="2900" dirty="0">
                <a:solidFill>
                  <a:schemeClr val="tx2">
                    <a:lumMod val="50000"/>
                  </a:schemeClr>
                </a:solidFill>
              </a:rPr>
              <a:t>Fachlichkeit im Übergang von der DaZ-Klasse zum Regelunterricht</a:t>
            </a:r>
          </a:p>
          <a:p>
            <a:pPr marL="514350" indent="-514350">
              <a:buFont typeface="Arial" panose="020B0604020202020204" pitchFamily="34" charset="0"/>
              <a:buAutoNum type="arabicPeriod"/>
              <a:defRPr/>
            </a:pPr>
            <a:r>
              <a:rPr lang="de-DE" sz="2900" dirty="0">
                <a:solidFill>
                  <a:schemeClr val="tx2">
                    <a:lumMod val="50000"/>
                  </a:schemeClr>
                </a:solidFill>
              </a:rPr>
              <a:t>Didaktische und Methodische Leitlinien</a:t>
            </a:r>
          </a:p>
          <a:p>
            <a:pPr marL="514350" indent="-514350">
              <a:buFont typeface="Arial" panose="020B0604020202020204" pitchFamily="34" charset="0"/>
              <a:buAutoNum type="arabicPeriod"/>
              <a:defRPr/>
            </a:pPr>
            <a:r>
              <a:rPr lang="de-DE" sz="2900" dirty="0">
                <a:solidFill>
                  <a:schemeClr val="tx2">
                    <a:lumMod val="50000"/>
                  </a:schemeClr>
                </a:solidFill>
              </a:rPr>
              <a:t>Kompetenzbereiche Deutsch als Zweitsprache</a:t>
            </a:r>
          </a:p>
          <a:p>
            <a:pPr marL="0" indent="0">
              <a:buNone/>
              <a:defRPr/>
            </a:pPr>
            <a:r>
              <a:rPr lang="de-DE" sz="2900" dirty="0">
                <a:solidFill>
                  <a:schemeClr val="tx2">
                    <a:lumMod val="50000"/>
                  </a:schemeClr>
                </a:solidFill>
              </a:rPr>
              <a:t>Kapitel 7: Tabellarische Übersicht (zu erwerbende Kompetenzen, Themen und Inhalte, Sprachliche Mittel auf Wort-,Satz- und Textebene, Grammatische Progression und Syntax)</a:t>
            </a:r>
          </a:p>
          <a:p>
            <a:pPr marL="0" indent="0" algn="r">
              <a:buNone/>
              <a:defRPr/>
            </a:pPr>
            <a:r>
              <a:rPr lang="de-DE" sz="1300" dirty="0">
                <a:solidFill>
                  <a:schemeClr val="tx2">
                    <a:lumMod val="50000"/>
                  </a:schemeClr>
                </a:solidFill>
              </a:rPr>
              <a:t>Ministerium für Bildung und Frauen des Landes Schleswig- Holstein (Hrsg.)(2018): Curriculare Anforderungen Deutsch als Zweitsprache. Kiel</a:t>
            </a:r>
          </a:p>
          <a:p>
            <a:endParaRPr lang="de-DE" dirty="0"/>
          </a:p>
        </p:txBody>
      </p:sp>
    </p:spTree>
    <p:extLst>
      <p:ext uri="{BB962C8B-B14F-4D97-AF65-F5344CB8AC3E}">
        <p14:creationId xmlns:p14="http://schemas.microsoft.com/office/powerpoint/2010/main" val="20777597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5401E-B90F-F503-A47B-C433DD8457C5}"/>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90DD664A-5E32-6706-3DEF-7AD8C0F246AD}"/>
              </a:ext>
            </a:extLst>
          </p:cNvPr>
          <p:cNvSpPr>
            <a:spLocks noGrp="1"/>
          </p:cNvSpPr>
          <p:nvPr>
            <p:ph idx="1"/>
          </p:nvPr>
        </p:nvSpPr>
        <p:spPr/>
        <p:txBody>
          <a:bodyPr>
            <a:normAutofit/>
          </a:bodyPr>
          <a:lstStyle/>
          <a:p>
            <a:pPr marL="0" indent="0">
              <a:buNone/>
            </a:pPr>
            <a:r>
              <a:rPr lang="de-DE" b="1" dirty="0"/>
              <a:t>Geltungsbereich und Kontexte (Kapitel 1):</a:t>
            </a:r>
          </a:p>
          <a:p>
            <a:pPr>
              <a:buFontTx/>
              <a:buChar char="-"/>
            </a:pPr>
            <a:r>
              <a:rPr lang="de-DE" dirty="0"/>
              <a:t>gelten an allen allgemeinbildenden Schulen in SH</a:t>
            </a:r>
          </a:p>
          <a:p>
            <a:pPr>
              <a:buFontTx/>
              <a:buChar char="-"/>
            </a:pPr>
            <a:r>
              <a:rPr lang="de-DE" dirty="0"/>
              <a:t>beziehen sich auf…</a:t>
            </a:r>
          </a:p>
          <a:p>
            <a:pPr lvl="1"/>
            <a:r>
              <a:rPr lang="de-DE" dirty="0"/>
              <a:t>die Fachanforderungen SH</a:t>
            </a:r>
          </a:p>
          <a:p>
            <a:pPr lvl="1"/>
            <a:r>
              <a:rPr lang="de-DE" dirty="0"/>
              <a:t>die nationalen </a:t>
            </a:r>
            <a:r>
              <a:rPr lang="de-DE" i="1" dirty="0"/>
              <a:t>Bildungsstandards der KMK</a:t>
            </a:r>
          </a:p>
          <a:p>
            <a:pPr lvl="1"/>
            <a:r>
              <a:rPr lang="de-DE" dirty="0"/>
              <a:t>den </a:t>
            </a:r>
            <a:r>
              <a:rPr lang="de-DE" i="1" dirty="0"/>
              <a:t>Erlass zur Beschulung von Kindern und Jugendlichen nichtdeutscher Herkunftssprache und Regelungen zur Organisation des Unterrichts „Deutsch als Zweitsprache“ (DaZ) an allgemeinbildenden Schulen in SH </a:t>
            </a:r>
            <a:r>
              <a:rPr lang="de-DE" dirty="0"/>
              <a:t>(2017)</a:t>
            </a:r>
          </a:p>
          <a:p>
            <a:pPr lvl="1"/>
            <a:r>
              <a:rPr lang="de-DE" dirty="0"/>
              <a:t>den </a:t>
            </a:r>
            <a:r>
              <a:rPr lang="de-DE" i="1" dirty="0"/>
              <a:t>Beschluss der KMK zur Interkulturellen Bildung und Erziehung </a:t>
            </a:r>
            <a:r>
              <a:rPr lang="de-DE" dirty="0"/>
              <a:t>(IBE)</a:t>
            </a:r>
          </a:p>
        </p:txBody>
      </p:sp>
      <p:sp>
        <p:nvSpPr>
          <p:cNvPr id="3" name="Titel 2">
            <a:extLst>
              <a:ext uri="{FF2B5EF4-FFF2-40B4-BE49-F238E27FC236}">
                <a16:creationId xmlns:a16="http://schemas.microsoft.com/office/drawing/2014/main" id="{2E1B5861-51BF-C981-B18E-B6DF7443764D}"/>
              </a:ext>
            </a:extLst>
          </p:cNvPr>
          <p:cNvSpPr>
            <a:spLocks noGrp="1"/>
          </p:cNvSpPr>
          <p:nvPr>
            <p:ph type="title"/>
          </p:nvPr>
        </p:nvSpPr>
        <p:spPr>
          <a:xfrm>
            <a:off x="1294319" y="626532"/>
            <a:ext cx="9601196" cy="1303867"/>
          </a:xfrm>
        </p:spPr>
        <p:txBody>
          <a:bodyPr>
            <a:normAutofit/>
          </a:bodyPr>
          <a:lstStyle/>
          <a:p>
            <a:r>
              <a:rPr lang="de-DE" sz="4000" dirty="0"/>
              <a:t>Curriculare Anforderungen DaZ</a:t>
            </a:r>
          </a:p>
        </p:txBody>
      </p:sp>
      <p:sp>
        <p:nvSpPr>
          <p:cNvPr id="4" name="Bildplatzhalter 3">
            <a:extLst>
              <a:ext uri="{FF2B5EF4-FFF2-40B4-BE49-F238E27FC236}">
                <a16:creationId xmlns:a16="http://schemas.microsoft.com/office/drawing/2014/main" id="{F12BEB51-2939-977C-E516-88C2F510681B}"/>
              </a:ext>
            </a:extLst>
          </p:cNvPr>
          <p:cNvSpPr>
            <a:spLocks noGrp="1"/>
          </p:cNvSpPr>
          <p:nvPr>
            <p:ph type="pic" sz="quarter" idx="15"/>
          </p:nvPr>
        </p:nvSpPr>
        <p:spPr/>
      </p:sp>
    </p:spTree>
    <p:extLst>
      <p:ext uri="{BB962C8B-B14F-4D97-AF65-F5344CB8AC3E}">
        <p14:creationId xmlns:p14="http://schemas.microsoft.com/office/powerpoint/2010/main" val="39224869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FBAA5-73FE-589D-5879-F7D5CDF00A88}"/>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7DF5EFEC-5680-6438-B45E-3B7C734C382F}"/>
              </a:ext>
            </a:extLst>
          </p:cNvPr>
          <p:cNvSpPr>
            <a:spLocks noGrp="1"/>
          </p:cNvSpPr>
          <p:nvPr>
            <p:ph idx="1"/>
          </p:nvPr>
        </p:nvSpPr>
        <p:spPr/>
        <p:txBody>
          <a:bodyPr>
            <a:normAutofit fontScale="92500" lnSpcReduction="20000"/>
          </a:bodyPr>
          <a:lstStyle/>
          <a:p>
            <a:pPr marL="0" indent="0">
              <a:buNone/>
            </a:pPr>
            <a:r>
              <a:rPr lang="de-DE" u="sng" dirty="0"/>
              <a:t>Ziele und Intentionen:</a:t>
            </a:r>
          </a:p>
          <a:p>
            <a:r>
              <a:rPr lang="de-DE" dirty="0"/>
              <a:t>Einführung in die Grundlagen </a:t>
            </a:r>
            <a:r>
              <a:rPr lang="de-DE" dirty="0" err="1"/>
              <a:t>DaZ</a:t>
            </a:r>
            <a:endParaRPr lang="de-DE" dirty="0"/>
          </a:p>
          <a:p>
            <a:r>
              <a:rPr lang="de-DE" dirty="0"/>
              <a:t>Konkrete Planung und Unterstützung</a:t>
            </a:r>
          </a:p>
          <a:p>
            <a:r>
              <a:rPr lang="de-DE" dirty="0"/>
              <a:t>Koordination mit Fachkollegen</a:t>
            </a:r>
          </a:p>
          <a:p>
            <a:r>
              <a:rPr lang="de-DE" dirty="0"/>
              <a:t>durchgängige Sprachbildung: beinhaltet </a:t>
            </a:r>
            <a:r>
              <a:rPr lang="de-DE" u="sng" dirty="0"/>
              <a:t>langfristige</a:t>
            </a:r>
            <a:r>
              <a:rPr lang="de-DE" dirty="0"/>
              <a:t> und </a:t>
            </a:r>
            <a:r>
              <a:rPr lang="de-DE" u="sng" dirty="0"/>
              <a:t>systematische</a:t>
            </a:r>
            <a:r>
              <a:rPr lang="de-DE" dirty="0"/>
              <a:t> Maßnahmen zur Sprachbildung in allen Fächern</a:t>
            </a:r>
          </a:p>
          <a:p>
            <a:r>
              <a:rPr lang="de-DE" dirty="0"/>
              <a:t>Wertebildung und Demokratieverständnis</a:t>
            </a:r>
          </a:p>
          <a:p>
            <a:pPr>
              <a:buFontTx/>
              <a:buChar char="-"/>
            </a:pPr>
            <a:r>
              <a:rPr lang="de-DE" dirty="0"/>
              <a:t>Vermittlung demokratischer Grundwerte</a:t>
            </a:r>
          </a:p>
          <a:p>
            <a:pPr>
              <a:buFontTx/>
              <a:buChar char="-"/>
            </a:pPr>
            <a:r>
              <a:rPr lang="de-DE" dirty="0"/>
              <a:t>Vermittlung interkultureller Kompetenzen</a:t>
            </a:r>
          </a:p>
          <a:p>
            <a:pPr>
              <a:buFontTx/>
              <a:buChar char="-"/>
            </a:pPr>
            <a:r>
              <a:rPr lang="de-DE" dirty="0"/>
              <a:t>gleichberechtige Teilhabe aller </a:t>
            </a:r>
            <a:r>
              <a:rPr lang="de-DE" dirty="0" err="1"/>
              <a:t>SuS</a:t>
            </a:r>
            <a:r>
              <a:rPr lang="de-DE" dirty="0"/>
              <a:t> an Bildung und Gesellschaft</a:t>
            </a:r>
          </a:p>
          <a:p>
            <a:endParaRPr lang="de-DE" dirty="0"/>
          </a:p>
          <a:p>
            <a:pPr marL="0" indent="0">
              <a:buNone/>
            </a:pPr>
            <a:endParaRPr lang="de-DE" sz="1300" dirty="0"/>
          </a:p>
          <a:p>
            <a:pPr marL="0" indent="0">
              <a:buNone/>
            </a:pPr>
            <a:endParaRPr lang="de-DE" dirty="0"/>
          </a:p>
          <a:p>
            <a:endParaRPr lang="de-DE" dirty="0"/>
          </a:p>
        </p:txBody>
      </p:sp>
      <p:sp>
        <p:nvSpPr>
          <p:cNvPr id="3" name="Titel 2">
            <a:extLst>
              <a:ext uri="{FF2B5EF4-FFF2-40B4-BE49-F238E27FC236}">
                <a16:creationId xmlns:a16="http://schemas.microsoft.com/office/drawing/2014/main" id="{9F3F9C1A-5C43-7032-57E9-608BCEC02F59}"/>
              </a:ext>
            </a:extLst>
          </p:cNvPr>
          <p:cNvSpPr>
            <a:spLocks noGrp="1"/>
          </p:cNvSpPr>
          <p:nvPr>
            <p:ph type="title"/>
          </p:nvPr>
        </p:nvSpPr>
        <p:spPr/>
        <p:txBody>
          <a:bodyPr>
            <a:normAutofit fontScale="90000"/>
          </a:bodyPr>
          <a:lstStyle/>
          <a:p>
            <a:r>
              <a:rPr lang="de-DE" dirty="0"/>
              <a:t>Curriculare Anforderungen DaZ</a:t>
            </a:r>
            <a:br>
              <a:rPr lang="de-DE" dirty="0"/>
            </a:br>
            <a:endParaRPr lang="de-DE" dirty="0"/>
          </a:p>
        </p:txBody>
      </p:sp>
      <p:sp>
        <p:nvSpPr>
          <p:cNvPr id="6" name="Textfeld 5">
            <a:extLst>
              <a:ext uri="{FF2B5EF4-FFF2-40B4-BE49-F238E27FC236}">
                <a16:creationId xmlns:a16="http://schemas.microsoft.com/office/drawing/2014/main" id="{67581F1F-8196-AF46-DE5B-9EB9506B8902}"/>
              </a:ext>
            </a:extLst>
          </p:cNvPr>
          <p:cNvSpPr txBox="1"/>
          <p:nvPr/>
        </p:nvSpPr>
        <p:spPr>
          <a:xfrm>
            <a:off x="670560" y="6412227"/>
            <a:ext cx="11308080" cy="307777"/>
          </a:xfrm>
          <a:prstGeom prst="rect">
            <a:avLst/>
          </a:prstGeom>
          <a:noFill/>
        </p:spPr>
        <p:txBody>
          <a:bodyPr wrap="square">
            <a:spAutoFit/>
          </a:bodyPr>
          <a:lstStyle/>
          <a:p>
            <a:pPr marL="0" indent="0">
              <a:buNone/>
            </a:pPr>
            <a:r>
              <a:rPr lang="de-DE" sz="1400" dirty="0"/>
              <a:t>Ministerium für Bildung und Frauen des Landes Schleswig- Holstein (Hrsg.)(2018): Curriculare Anforderungen Deutsch als Zweitsprache. Kiel.</a:t>
            </a:r>
          </a:p>
        </p:txBody>
      </p:sp>
    </p:spTree>
    <p:extLst>
      <p:ext uri="{BB962C8B-B14F-4D97-AF65-F5344CB8AC3E}">
        <p14:creationId xmlns:p14="http://schemas.microsoft.com/office/powerpoint/2010/main" val="1917514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5588A3-1D8C-B4C5-C896-BFD3A1A34311}"/>
              </a:ext>
            </a:extLst>
          </p:cNvPr>
          <p:cNvSpPr>
            <a:spLocks noGrp="1"/>
          </p:cNvSpPr>
          <p:nvPr>
            <p:ph type="title"/>
          </p:nvPr>
        </p:nvSpPr>
        <p:spPr>
          <a:xfrm>
            <a:off x="1295402" y="982133"/>
            <a:ext cx="9601196" cy="1289728"/>
          </a:xfrm>
        </p:spPr>
        <p:txBody>
          <a:bodyPr>
            <a:noAutofit/>
          </a:bodyPr>
          <a:lstStyle/>
          <a:p>
            <a:r>
              <a:rPr lang="de-DE" sz="3200" dirty="0"/>
              <a:t>Nützliche Links</a:t>
            </a:r>
          </a:p>
        </p:txBody>
      </p:sp>
      <p:sp>
        <p:nvSpPr>
          <p:cNvPr id="3" name="Inhaltsplatzhalter 2">
            <a:extLst>
              <a:ext uri="{FF2B5EF4-FFF2-40B4-BE49-F238E27FC236}">
                <a16:creationId xmlns:a16="http://schemas.microsoft.com/office/drawing/2014/main" id="{4AB3D5E8-B3CA-A008-3CD8-E5A95E744CCE}"/>
              </a:ext>
            </a:extLst>
          </p:cNvPr>
          <p:cNvSpPr>
            <a:spLocks noGrp="1"/>
          </p:cNvSpPr>
          <p:nvPr>
            <p:ph idx="1"/>
          </p:nvPr>
        </p:nvSpPr>
        <p:spPr/>
        <p:txBody>
          <a:bodyPr/>
          <a:lstStyle/>
          <a:p>
            <a:r>
              <a:rPr lang="de-DE" dirty="0">
                <a:hlinkClick r:id="rId2"/>
              </a:rPr>
              <a:t>https://fachportal.lernnetz.de/sh/faecher/deutsch-als-zweitsprache.html</a:t>
            </a:r>
            <a:r>
              <a:rPr lang="de-DE" dirty="0"/>
              <a:t> (Übersicht über alle relevanten Informationen rund um DaZ in SH)</a:t>
            </a:r>
          </a:p>
        </p:txBody>
      </p:sp>
    </p:spTree>
    <p:extLst>
      <p:ext uri="{BB962C8B-B14F-4D97-AF65-F5344CB8AC3E}">
        <p14:creationId xmlns:p14="http://schemas.microsoft.com/office/powerpoint/2010/main" val="11956053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8ADB6-3F16-F4AB-2219-34B84F00C635}"/>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ACA737EA-7A77-F59F-5672-183E47B89A38}"/>
              </a:ext>
            </a:extLst>
          </p:cNvPr>
          <p:cNvSpPr>
            <a:spLocks noGrp="1"/>
          </p:cNvSpPr>
          <p:nvPr>
            <p:ph idx="1"/>
          </p:nvPr>
        </p:nvSpPr>
        <p:spPr/>
        <p:txBody>
          <a:bodyPr>
            <a:normAutofit/>
          </a:bodyPr>
          <a:lstStyle/>
          <a:p>
            <a:pPr marL="0" indent="0">
              <a:buNone/>
            </a:pPr>
            <a:r>
              <a:rPr lang="de-DE" u="sng" dirty="0"/>
              <a:t>Ziele des </a:t>
            </a:r>
            <a:r>
              <a:rPr lang="de-DE" u="sng" dirty="0" err="1"/>
              <a:t>DaZ</a:t>
            </a:r>
            <a:r>
              <a:rPr lang="de-DE" u="sng" dirty="0"/>
              <a:t>-Unterrichts</a:t>
            </a:r>
            <a:r>
              <a:rPr lang="de-DE" dirty="0"/>
              <a:t>:</a:t>
            </a:r>
          </a:p>
          <a:p>
            <a:pPr marL="514350" indent="-514350">
              <a:buFont typeface="+mj-lt"/>
              <a:buAutoNum type="arabicPeriod"/>
            </a:pPr>
            <a:r>
              <a:rPr lang="de-DE" dirty="0"/>
              <a:t>Erwerb sprachlicher, kultureller und sozialer Kompetenzen</a:t>
            </a:r>
          </a:p>
          <a:p>
            <a:pPr marL="514350" indent="-514350">
              <a:buFont typeface="+mj-lt"/>
              <a:buAutoNum type="arabicPeriod"/>
            </a:pPr>
            <a:r>
              <a:rPr lang="de-DE" dirty="0"/>
              <a:t>produktive und konstruktive Teilnahme am gesellschaftlichen und kulturellen Leben</a:t>
            </a:r>
          </a:p>
          <a:p>
            <a:pPr marL="514350" indent="-514350">
              <a:buFont typeface="+mj-lt"/>
              <a:buAutoNum type="arabicPeriod"/>
            </a:pPr>
            <a:r>
              <a:rPr lang="de-DE" dirty="0"/>
              <a:t>Erreichen angemessener Bildungsabschlüsse</a:t>
            </a:r>
          </a:p>
          <a:p>
            <a:pPr marL="514350" indent="-514350">
              <a:buFont typeface="+mj-lt"/>
              <a:buAutoNum type="arabicPeriod"/>
            </a:pPr>
            <a:r>
              <a:rPr lang="de-DE" dirty="0"/>
              <a:t>sprachliche Fähigkeiten und Kenntnisse auch für den Unterricht in anderen Fächern</a:t>
            </a:r>
          </a:p>
          <a:p>
            <a:pPr marL="514350" indent="-514350">
              <a:buFont typeface="+mj-lt"/>
              <a:buAutoNum type="arabicPeriod"/>
            </a:pPr>
            <a:r>
              <a:rPr lang="de-DE" dirty="0"/>
              <a:t>Lernen in der Zweitsprache</a:t>
            </a:r>
          </a:p>
        </p:txBody>
      </p:sp>
      <p:sp>
        <p:nvSpPr>
          <p:cNvPr id="3" name="Titel 2">
            <a:extLst>
              <a:ext uri="{FF2B5EF4-FFF2-40B4-BE49-F238E27FC236}">
                <a16:creationId xmlns:a16="http://schemas.microsoft.com/office/drawing/2014/main" id="{E1D1AAB4-CE97-5FD1-D7DF-F192606BA68C}"/>
              </a:ext>
            </a:extLst>
          </p:cNvPr>
          <p:cNvSpPr>
            <a:spLocks noGrp="1"/>
          </p:cNvSpPr>
          <p:nvPr>
            <p:ph type="title"/>
          </p:nvPr>
        </p:nvSpPr>
        <p:spPr>
          <a:xfrm>
            <a:off x="1295402" y="982133"/>
            <a:ext cx="9601196" cy="714588"/>
          </a:xfrm>
        </p:spPr>
        <p:txBody>
          <a:bodyPr>
            <a:normAutofit/>
          </a:bodyPr>
          <a:lstStyle/>
          <a:p>
            <a:r>
              <a:rPr lang="de-DE" sz="4000" dirty="0"/>
              <a:t>Curriculare Anforderungen DaZ</a:t>
            </a:r>
          </a:p>
        </p:txBody>
      </p:sp>
      <p:sp>
        <p:nvSpPr>
          <p:cNvPr id="4" name="Bildplatzhalter 3">
            <a:extLst>
              <a:ext uri="{FF2B5EF4-FFF2-40B4-BE49-F238E27FC236}">
                <a16:creationId xmlns:a16="http://schemas.microsoft.com/office/drawing/2014/main" id="{5022B9E3-F3E0-FCCE-1B4C-934A66AA31D0}"/>
              </a:ext>
            </a:extLst>
          </p:cNvPr>
          <p:cNvSpPr>
            <a:spLocks noGrp="1"/>
          </p:cNvSpPr>
          <p:nvPr>
            <p:ph type="pic" sz="quarter" idx="15"/>
          </p:nvPr>
        </p:nvSpPr>
        <p:spPr/>
      </p:sp>
    </p:spTree>
    <p:extLst>
      <p:ext uri="{BB962C8B-B14F-4D97-AF65-F5344CB8AC3E}">
        <p14:creationId xmlns:p14="http://schemas.microsoft.com/office/powerpoint/2010/main" val="25438749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67F4A-62E0-D953-81AA-F00AB3110D63}"/>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185A45C9-81B3-B904-DA2C-A02B522AB57C}"/>
              </a:ext>
            </a:extLst>
          </p:cNvPr>
          <p:cNvSpPr>
            <a:spLocks noGrp="1"/>
          </p:cNvSpPr>
          <p:nvPr>
            <p:ph idx="1"/>
          </p:nvPr>
        </p:nvSpPr>
        <p:spPr/>
        <p:txBody>
          <a:bodyPr>
            <a:normAutofit/>
          </a:bodyPr>
          <a:lstStyle/>
          <a:p>
            <a:pPr marL="0" indent="0">
              <a:buNone/>
            </a:pPr>
            <a:r>
              <a:rPr lang="de-DE" u="sng" dirty="0"/>
              <a:t>Aufgaben des </a:t>
            </a:r>
            <a:r>
              <a:rPr lang="de-DE" u="sng" dirty="0" err="1"/>
              <a:t>DaZ</a:t>
            </a:r>
            <a:r>
              <a:rPr lang="de-DE" u="sng" dirty="0"/>
              <a:t>- </a:t>
            </a:r>
            <a:r>
              <a:rPr lang="de-DE" u="sng" dirty="0" err="1"/>
              <a:t>Unterrichs</a:t>
            </a:r>
            <a:r>
              <a:rPr lang="de-DE" dirty="0"/>
              <a:t>:</a:t>
            </a:r>
          </a:p>
          <a:p>
            <a:pPr marL="514350" indent="-514350">
              <a:buFont typeface="+mj-lt"/>
              <a:buAutoNum type="arabicPeriod"/>
            </a:pPr>
            <a:r>
              <a:rPr lang="de-DE" dirty="0"/>
              <a:t>Einbezug der Lebens- und Erfahrungswelt der Lernenden</a:t>
            </a:r>
          </a:p>
          <a:p>
            <a:pPr marL="514350" indent="-514350">
              <a:buFont typeface="+mj-lt"/>
              <a:buAutoNum type="arabicPeriod"/>
            </a:pPr>
            <a:r>
              <a:rPr lang="de-DE" dirty="0"/>
              <a:t>Austausch eigener Spracherfahrungen</a:t>
            </a:r>
          </a:p>
          <a:p>
            <a:pPr marL="514350" indent="-514350">
              <a:buFont typeface="+mj-lt"/>
              <a:buAutoNum type="arabicPeriod"/>
            </a:pPr>
            <a:r>
              <a:rPr lang="de-DE" dirty="0"/>
              <a:t>Wertschätzung sprachlicher Fähigkeiten</a:t>
            </a:r>
          </a:p>
          <a:p>
            <a:pPr marL="514350" indent="-514350">
              <a:buFont typeface="+mj-lt"/>
              <a:buAutoNum type="arabicPeriod"/>
            </a:pPr>
            <a:r>
              <a:rPr lang="de-DE" dirty="0"/>
              <a:t>anschaulicher und handlungsbezogener Unterricht</a:t>
            </a:r>
          </a:p>
          <a:p>
            <a:pPr marL="514350" indent="-514350">
              <a:buFont typeface="+mj-lt"/>
              <a:buAutoNum type="arabicPeriod"/>
            </a:pPr>
            <a:r>
              <a:rPr lang="de-DE" dirty="0"/>
              <a:t>Thematisierung der eigenen biografischen Erfahrungen (Migration) sowie kulturgebundener und tradierter Werte und Normen</a:t>
            </a:r>
          </a:p>
          <a:p>
            <a:pPr marL="0" indent="0">
              <a:buNone/>
            </a:pPr>
            <a:endParaRPr lang="de-DE" dirty="0"/>
          </a:p>
        </p:txBody>
      </p:sp>
      <p:sp>
        <p:nvSpPr>
          <p:cNvPr id="3" name="Titel 2">
            <a:extLst>
              <a:ext uri="{FF2B5EF4-FFF2-40B4-BE49-F238E27FC236}">
                <a16:creationId xmlns:a16="http://schemas.microsoft.com/office/drawing/2014/main" id="{A829B512-2632-3727-8BF2-7442C1F276F4}"/>
              </a:ext>
            </a:extLst>
          </p:cNvPr>
          <p:cNvSpPr>
            <a:spLocks noGrp="1"/>
          </p:cNvSpPr>
          <p:nvPr>
            <p:ph type="title"/>
          </p:nvPr>
        </p:nvSpPr>
        <p:spPr/>
        <p:txBody>
          <a:bodyPr>
            <a:normAutofit/>
          </a:bodyPr>
          <a:lstStyle/>
          <a:p>
            <a:r>
              <a:rPr lang="de-DE" sz="4000" dirty="0"/>
              <a:t>Curriculare Anforderungen DaZ</a:t>
            </a:r>
          </a:p>
        </p:txBody>
      </p:sp>
    </p:spTree>
    <p:extLst>
      <p:ext uri="{BB962C8B-B14F-4D97-AF65-F5344CB8AC3E}">
        <p14:creationId xmlns:p14="http://schemas.microsoft.com/office/powerpoint/2010/main" val="32110959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25F39-E539-91B8-EE39-D5AC876D369A}"/>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47620833-A87F-DF29-3D0F-A4138E1AB932}"/>
              </a:ext>
            </a:extLst>
          </p:cNvPr>
          <p:cNvSpPr>
            <a:spLocks noGrp="1"/>
          </p:cNvSpPr>
          <p:nvPr>
            <p:ph idx="1"/>
          </p:nvPr>
        </p:nvSpPr>
        <p:spPr/>
        <p:txBody>
          <a:bodyPr>
            <a:normAutofit lnSpcReduction="10000"/>
          </a:bodyPr>
          <a:lstStyle/>
          <a:p>
            <a:pPr marL="0" indent="0">
              <a:buNone/>
            </a:pPr>
            <a:r>
              <a:rPr lang="de-DE" sz="2000" b="1" dirty="0"/>
              <a:t>Didaktische und Methodische Leitlinien (Kapitel 5):</a:t>
            </a:r>
          </a:p>
          <a:p>
            <a:pPr>
              <a:buFontTx/>
              <a:buChar char="-"/>
            </a:pPr>
            <a:r>
              <a:rPr lang="de-DE" sz="2000" dirty="0"/>
              <a:t>Themen und Inhalte (dienen dem Erwerb kommunikativer Kompetenzen; Lebensweltbezug; Erweiterung alltagssprachlicher Mittel durch bildungssprachliche Mittel)</a:t>
            </a:r>
          </a:p>
          <a:p>
            <a:pPr>
              <a:buFontTx/>
              <a:buChar char="-"/>
            </a:pPr>
            <a:r>
              <a:rPr lang="de-DE" sz="2000" b="1" dirty="0"/>
              <a:t>vom Hören und Sprechen zum Lesen und Schreiben</a:t>
            </a:r>
          </a:p>
          <a:p>
            <a:pPr>
              <a:buFontTx/>
              <a:buChar char="-"/>
            </a:pPr>
            <a:r>
              <a:rPr lang="de-DE" sz="2000" dirty="0"/>
              <a:t>Differenzierung </a:t>
            </a:r>
          </a:p>
          <a:p>
            <a:pPr>
              <a:buFontTx/>
              <a:buChar char="-"/>
            </a:pPr>
            <a:r>
              <a:rPr lang="de-DE" sz="2000" dirty="0"/>
              <a:t>ästhetische Bildung </a:t>
            </a:r>
          </a:p>
          <a:p>
            <a:pPr>
              <a:buFontTx/>
              <a:buChar char="-"/>
            </a:pPr>
            <a:r>
              <a:rPr lang="de-DE" sz="2000" dirty="0"/>
              <a:t>lernen mit digitalen Medien</a:t>
            </a:r>
          </a:p>
          <a:p>
            <a:pPr>
              <a:buFontTx/>
              <a:buChar char="-"/>
            </a:pPr>
            <a:r>
              <a:rPr lang="de-DE" sz="2000" dirty="0"/>
              <a:t>von der Alltags- zur Bildungssprache</a:t>
            </a:r>
          </a:p>
          <a:p>
            <a:pPr>
              <a:buFontTx/>
              <a:buChar char="-"/>
            </a:pPr>
            <a:r>
              <a:rPr lang="de-DE" sz="2000" dirty="0" err="1"/>
              <a:t>Scaffolding</a:t>
            </a:r>
            <a:endParaRPr lang="de-DE" sz="2000" dirty="0"/>
          </a:p>
          <a:p>
            <a:pPr>
              <a:buFontTx/>
              <a:buChar char="-"/>
            </a:pPr>
            <a:r>
              <a:rPr lang="de-DE" sz="2000" dirty="0"/>
              <a:t>Bedeutung der Herkunftssprachen</a:t>
            </a:r>
          </a:p>
          <a:p>
            <a:pPr marL="0" indent="0">
              <a:buNone/>
            </a:pPr>
            <a:endParaRPr lang="de-DE" dirty="0"/>
          </a:p>
        </p:txBody>
      </p:sp>
      <p:sp>
        <p:nvSpPr>
          <p:cNvPr id="3" name="Titel 2">
            <a:extLst>
              <a:ext uri="{FF2B5EF4-FFF2-40B4-BE49-F238E27FC236}">
                <a16:creationId xmlns:a16="http://schemas.microsoft.com/office/drawing/2014/main" id="{D8359814-3AC3-E7DF-4CD5-2DA0B6F8DB0E}"/>
              </a:ext>
            </a:extLst>
          </p:cNvPr>
          <p:cNvSpPr>
            <a:spLocks noGrp="1"/>
          </p:cNvSpPr>
          <p:nvPr>
            <p:ph type="title"/>
          </p:nvPr>
        </p:nvSpPr>
        <p:spPr/>
        <p:txBody>
          <a:bodyPr>
            <a:normAutofit/>
          </a:bodyPr>
          <a:lstStyle/>
          <a:p>
            <a:r>
              <a:rPr lang="de-DE" sz="4000" dirty="0"/>
              <a:t>Curriculare Anforderungen DaZ</a:t>
            </a:r>
          </a:p>
        </p:txBody>
      </p:sp>
      <p:sp>
        <p:nvSpPr>
          <p:cNvPr id="4" name="Bildplatzhalter 3">
            <a:extLst>
              <a:ext uri="{FF2B5EF4-FFF2-40B4-BE49-F238E27FC236}">
                <a16:creationId xmlns:a16="http://schemas.microsoft.com/office/drawing/2014/main" id="{7B8CA3D4-D800-4322-1382-9B90BE10CB3A}"/>
              </a:ext>
            </a:extLst>
          </p:cNvPr>
          <p:cNvSpPr>
            <a:spLocks noGrp="1"/>
          </p:cNvSpPr>
          <p:nvPr>
            <p:ph type="pic" sz="quarter" idx="15"/>
          </p:nvPr>
        </p:nvSpPr>
        <p:spPr/>
      </p:sp>
    </p:spTree>
    <p:extLst>
      <p:ext uri="{BB962C8B-B14F-4D97-AF65-F5344CB8AC3E}">
        <p14:creationId xmlns:p14="http://schemas.microsoft.com/office/powerpoint/2010/main" val="6298625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D6BF9-1081-5115-CF5C-952E38914719}"/>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A5860E23-7DF2-9492-9A9F-C5F2706B755C}"/>
              </a:ext>
            </a:extLst>
          </p:cNvPr>
          <p:cNvSpPr>
            <a:spLocks noGrp="1"/>
          </p:cNvSpPr>
          <p:nvPr>
            <p:ph idx="1"/>
          </p:nvPr>
        </p:nvSpPr>
        <p:spPr/>
        <p:txBody>
          <a:bodyPr>
            <a:normAutofit/>
          </a:bodyPr>
          <a:lstStyle/>
          <a:p>
            <a:pPr marL="0" indent="0">
              <a:buNone/>
            </a:pPr>
            <a:r>
              <a:rPr lang="de-DE" b="1" u="sng" dirty="0"/>
              <a:t>Kompetenzbereiche </a:t>
            </a:r>
            <a:r>
              <a:rPr lang="de-DE" b="1" u="sng" dirty="0" err="1"/>
              <a:t>DaZ</a:t>
            </a:r>
            <a:r>
              <a:rPr lang="de-DE" b="1" u="sng" dirty="0"/>
              <a:t> (Kapitel 6):</a:t>
            </a:r>
          </a:p>
          <a:p>
            <a:pPr marL="0" indent="0">
              <a:buNone/>
            </a:pPr>
            <a:endParaRPr lang="de-DE" dirty="0"/>
          </a:p>
          <a:p>
            <a:pPr marL="0" indent="0">
              <a:buNone/>
            </a:pPr>
            <a:r>
              <a:rPr lang="de-DE" b="1" dirty="0"/>
              <a:t>Kompetenzbereich 1</a:t>
            </a:r>
            <a:r>
              <a:rPr lang="de-DE" dirty="0"/>
              <a:t>: </a:t>
            </a:r>
          </a:p>
          <a:p>
            <a:pPr marL="0" indent="0">
              <a:buNone/>
            </a:pPr>
            <a:r>
              <a:rPr lang="de-DE" dirty="0"/>
              <a:t>Sprache und Sprachgebrauch untersuchen</a:t>
            </a:r>
          </a:p>
          <a:p>
            <a:pPr marL="0" indent="0">
              <a:buNone/>
            </a:pPr>
            <a:r>
              <a:rPr lang="de-DE" dirty="0"/>
              <a:t>(Wortschatz/Operatoren/Grammatik und Syntax/ Sprachreflexion/ Orthografie/ Phonetik)</a:t>
            </a:r>
          </a:p>
          <a:p>
            <a:pPr marL="0" indent="0">
              <a:buNone/>
            </a:pPr>
            <a:endParaRPr lang="de-DE" dirty="0"/>
          </a:p>
          <a:p>
            <a:pPr marL="0" indent="0">
              <a:buNone/>
            </a:pPr>
            <a:endParaRPr lang="de-DE" dirty="0"/>
          </a:p>
        </p:txBody>
      </p:sp>
      <p:sp>
        <p:nvSpPr>
          <p:cNvPr id="3" name="Titel 2">
            <a:extLst>
              <a:ext uri="{FF2B5EF4-FFF2-40B4-BE49-F238E27FC236}">
                <a16:creationId xmlns:a16="http://schemas.microsoft.com/office/drawing/2014/main" id="{8337D0EE-C5AA-642E-53DC-A53CE9511A2A}"/>
              </a:ext>
            </a:extLst>
          </p:cNvPr>
          <p:cNvSpPr>
            <a:spLocks noGrp="1"/>
          </p:cNvSpPr>
          <p:nvPr>
            <p:ph type="title"/>
          </p:nvPr>
        </p:nvSpPr>
        <p:spPr/>
        <p:txBody>
          <a:bodyPr>
            <a:normAutofit/>
          </a:bodyPr>
          <a:lstStyle/>
          <a:p>
            <a:r>
              <a:rPr lang="de-DE" sz="4000" dirty="0"/>
              <a:t>Curriculare Anforderungen DaZ</a:t>
            </a:r>
          </a:p>
        </p:txBody>
      </p:sp>
      <p:sp>
        <p:nvSpPr>
          <p:cNvPr id="4" name="Bildplatzhalter 3">
            <a:extLst>
              <a:ext uri="{FF2B5EF4-FFF2-40B4-BE49-F238E27FC236}">
                <a16:creationId xmlns:a16="http://schemas.microsoft.com/office/drawing/2014/main" id="{691D2C6D-C4EA-8C29-00A9-F5631EBA63AE}"/>
              </a:ext>
            </a:extLst>
          </p:cNvPr>
          <p:cNvSpPr>
            <a:spLocks noGrp="1"/>
          </p:cNvSpPr>
          <p:nvPr>
            <p:ph type="pic" sz="quarter" idx="15"/>
          </p:nvPr>
        </p:nvSpPr>
        <p:spPr/>
      </p:sp>
    </p:spTree>
    <p:extLst>
      <p:ext uri="{BB962C8B-B14F-4D97-AF65-F5344CB8AC3E}">
        <p14:creationId xmlns:p14="http://schemas.microsoft.com/office/powerpoint/2010/main" val="1185768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0F18B-462D-3162-9DDC-4096AE947113}"/>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B33C0FC7-EF8F-C580-FD87-BA6268633B82}"/>
              </a:ext>
            </a:extLst>
          </p:cNvPr>
          <p:cNvSpPr>
            <a:spLocks noGrp="1"/>
          </p:cNvSpPr>
          <p:nvPr>
            <p:ph idx="1"/>
          </p:nvPr>
        </p:nvSpPr>
        <p:spPr/>
        <p:txBody>
          <a:bodyPr/>
          <a:lstStyle/>
          <a:p>
            <a:pPr marL="0" indent="0">
              <a:buNone/>
            </a:pPr>
            <a:r>
              <a:rPr lang="de-DE" b="1" u="sng" dirty="0"/>
              <a:t>Kompetenzbereiche </a:t>
            </a:r>
            <a:r>
              <a:rPr lang="de-DE" b="1" u="sng" dirty="0" err="1"/>
              <a:t>DaZ</a:t>
            </a:r>
            <a:r>
              <a:rPr lang="de-DE" b="1" u="sng" dirty="0"/>
              <a:t> (Kapitel 6):</a:t>
            </a:r>
          </a:p>
          <a:p>
            <a:pPr marL="0" indent="0">
              <a:buNone/>
            </a:pPr>
            <a:r>
              <a:rPr lang="de-DE" b="1" dirty="0"/>
              <a:t>Kompetenzbereich 2</a:t>
            </a:r>
            <a:r>
              <a:rPr lang="de-DE" dirty="0"/>
              <a:t>: </a:t>
            </a:r>
          </a:p>
          <a:p>
            <a:pPr marL="0" indent="0">
              <a:buNone/>
            </a:pPr>
            <a:r>
              <a:rPr lang="de-DE" dirty="0"/>
              <a:t>Hörverstehen und Sprechen</a:t>
            </a:r>
          </a:p>
          <a:p>
            <a:pPr lvl="1"/>
            <a:r>
              <a:rPr lang="de-DE" dirty="0"/>
              <a:t>freies Erzählen</a:t>
            </a:r>
          </a:p>
          <a:p>
            <a:pPr lvl="1"/>
            <a:r>
              <a:rPr lang="de-DE" dirty="0"/>
              <a:t>dialogisches Sprechen</a:t>
            </a:r>
          </a:p>
          <a:p>
            <a:pPr lvl="1"/>
            <a:r>
              <a:rPr lang="de-DE" dirty="0"/>
              <a:t>monologisches Hörverstehen</a:t>
            </a:r>
          </a:p>
          <a:p>
            <a:pPr lvl="1"/>
            <a:r>
              <a:rPr lang="de-DE" dirty="0"/>
              <a:t>präsentieren</a:t>
            </a:r>
          </a:p>
        </p:txBody>
      </p:sp>
      <p:sp>
        <p:nvSpPr>
          <p:cNvPr id="3" name="Titel 2">
            <a:extLst>
              <a:ext uri="{FF2B5EF4-FFF2-40B4-BE49-F238E27FC236}">
                <a16:creationId xmlns:a16="http://schemas.microsoft.com/office/drawing/2014/main" id="{144FA37A-3709-2EFE-8C5C-1BCFB8A731F9}"/>
              </a:ext>
            </a:extLst>
          </p:cNvPr>
          <p:cNvSpPr>
            <a:spLocks noGrp="1"/>
          </p:cNvSpPr>
          <p:nvPr>
            <p:ph type="title"/>
          </p:nvPr>
        </p:nvSpPr>
        <p:spPr>
          <a:xfrm>
            <a:off x="1397002" y="540808"/>
            <a:ext cx="9601196" cy="1303867"/>
          </a:xfrm>
        </p:spPr>
        <p:txBody>
          <a:bodyPr/>
          <a:lstStyle/>
          <a:p>
            <a:r>
              <a:rPr lang="de-DE" dirty="0"/>
              <a:t>Curriculare Anforderungen </a:t>
            </a:r>
            <a:r>
              <a:rPr lang="de-DE" dirty="0" err="1"/>
              <a:t>DaZ</a:t>
            </a:r>
            <a:endParaRPr lang="de-DE" dirty="0"/>
          </a:p>
        </p:txBody>
      </p:sp>
      <p:sp>
        <p:nvSpPr>
          <p:cNvPr id="4" name="Bildplatzhalter 3">
            <a:extLst>
              <a:ext uri="{FF2B5EF4-FFF2-40B4-BE49-F238E27FC236}">
                <a16:creationId xmlns:a16="http://schemas.microsoft.com/office/drawing/2014/main" id="{EF45280C-1892-BEE5-4C7B-E949F540EDD0}"/>
              </a:ext>
            </a:extLst>
          </p:cNvPr>
          <p:cNvSpPr>
            <a:spLocks noGrp="1"/>
          </p:cNvSpPr>
          <p:nvPr>
            <p:ph type="pic" sz="quarter" idx="15"/>
          </p:nvPr>
        </p:nvSpPr>
        <p:spPr/>
      </p:sp>
    </p:spTree>
    <p:extLst>
      <p:ext uri="{BB962C8B-B14F-4D97-AF65-F5344CB8AC3E}">
        <p14:creationId xmlns:p14="http://schemas.microsoft.com/office/powerpoint/2010/main" val="6536804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A5C5A-9178-38CE-9EEF-2081D6314EF4}"/>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8A2DFA0B-F77F-0BE3-944A-0C446BF53B6B}"/>
              </a:ext>
            </a:extLst>
          </p:cNvPr>
          <p:cNvSpPr>
            <a:spLocks noGrp="1"/>
          </p:cNvSpPr>
          <p:nvPr>
            <p:ph idx="1"/>
          </p:nvPr>
        </p:nvSpPr>
        <p:spPr/>
        <p:txBody>
          <a:bodyPr/>
          <a:lstStyle/>
          <a:p>
            <a:pPr marL="0" indent="0">
              <a:buNone/>
            </a:pPr>
            <a:r>
              <a:rPr lang="de-DE" b="1" u="sng" dirty="0"/>
              <a:t>Kompetenzbereiche </a:t>
            </a:r>
            <a:r>
              <a:rPr lang="de-DE" b="1" u="sng" dirty="0" err="1"/>
              <a:t>DaZ</a:t>
            </a:r>
            <a:r>
              <a:rPr lang="de-DE" b="1" u="sng" dirty="0"/>
              <a:t> (Kapitel 6):</a:t>
            </a:r>
          </a:p>
          <a:p>
            <a:pPr marL="0" indent="0">
              <a:buNone/>
            </a:pPr>
            <a:endParaRPr lang="de-DE" b="1" dirty="0"/>
          </a:p>
          <a:p>
            <a:pPr marL="0" indent="0">
              <a:buNone/>
            </a:pPr>
            <a:r>
              <a:rPr lang="de-DE" b="1" dirty="0"/>
              <a:t>Kompetenzbereich 3</a:t>
            </a:r>
            <a:r>
              <a:rPr lang="de-DE" dirty="0"/>
              <a:t>: </a:t>
            </a:r>
          </a:p>
          <a:p>
            <a:pPr marL="0" indent="0">
              <a:buNone/>
            </a:pPr>
            <a:r>
              <a:rPr lang="de-DE" dirty="0"/>
              <a:t>Lesen und Schreiben</a:t>
            </a:r>
          </a:p>
          <a:p>
            <a:pPr marL="0" indent="0">
              <a:buNone/>
            </a:pPr>
            <a:r>
              <a:rPr lang="de-DE" dirty="0"/>
              <a:t>(Alphabetisierung – Schriftspracherwerb in </a:t>
            </a:r>
            <a:r>
              <a:rPr lang="de-DE" dirty="0" err="1"/>
              <a:t>DaZ</a:t>
            </a:r>
            <a:r>
              <a:rPr lang="de-DE" dirty="0"/>
              <a:t>/ Lesekompetenz/Schreibkompetenz)</a:t>
            </a:r>
          </a:p>
          <a:p>
            <a:endParaRPr lang="de-DE" b="1" u="sng" dirty="0"/>
          </a:p>
          <a:p>
            <a:endParaRPr lang="de-DE" dirty="0"/>
          </a:p>
        </p:txBody>
      </p:sp>
      <p:sp>
        <p:nvSpPr>
          <p:cNvPr id="3" name="Titel 2">
            <a:extLst>
              <a:ext uri="{FF2B5EF4-FFF2-40B4-BE49-F238E27FC236}">
                <a16:creationId xmlns:a16="http://schemas.microsoft.com/office/drawing/2014/main" id="{8534D238-F4CE-F951-9F3F-22274CB0CB5E}"/>
              </a:ext>
            </a:extLst>
          </p:cNvPr>
          <p:cNvSpPr>
            <a:spLocks noGrp="1"/>
          </p:cNvSpPr>
          <p:nvPr>
            <p:ph type="title"/>
          </p:nvPr>
        </p:nvSpPr>
        <p:spPr>
          <a:xfrm>
            <a:off x="1294319" y="540808"/>
            <a:ext cx="9601196" cy="1303867"/>
          </a:xfrm>
        </p:spPr>
        <p:txBody>
          <a:bodyPr/>
          <a:lstStyle/>
          <a:p>
            <a:r>
              <a:rPr lang="de-DE" dirty="0"/>
              <a:t>Curriculare Anforderungen </a:t>
            </a:r>
            <a:r>
              <a:rPr lang="de-DE" dirty="0" err="1"/>
              <a:t>DaZ</a:t>
            </a:r>
            <a:endParaRPr lang="de-DE" dirty="0"/>
          </a:p>
        </p:txBody>
      </p:sp>
    </p:spTree>
    <p:extLst>
      <p:ext uri="{BB962C8B-B14F-4D97-AF65-F5344CB8AC3E}">
        <p14:creationId xmlns:p14="http://schemas.microsoft.com/office/powerpoint/2010/main" val="23941329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AEAAE2-B0AD-AB54-B172-C55E3E6B1DFF}"/>
              </a:ext>
            </a:extLst>
          </p:cNvPr>
          <p:cNvSpPr>
            <a:spLocks noGrp="1"/>
          </p:cNvSpPr>
          <p:nvPr>
            <p:ph type="title"/>
          </p:nvPr>
        </p:nvSpPr>
        <p:spPr/>
        <p:txBody>
          <a:bodyPr/>
          <a:lstStyle/>
          <a:p>
            <a:r>
              <a:rPr lang="de-DE" dirty="0"/>
              <a:t>Mittagspause</a:t>
            </a:r>
          </a:p>
        </p:txBody>
      </p:sp>
      <p:sp>
        <p:nvSpPr>
          <p:cNvPr id="3" name="Inhaltsplatzhalter 2">
            <a:extLst>
              <a:ext uri="{FF2B5EF4-FFF2-40B4-BE49-F238E27FC236}">
                <a16:creationId xmlns:a16="http://schemas.microsoft.com/office/drawing/2014/main" id="{29545285-2C10-A9CB-892B-971B225EC761}"/>
              </a:ext>
            </a:extLst>
          </p:cNvPr>
          <p:cNvSpPr>
            <a:spLocks noGrp="1"/>
          </p:cNvSpPr>
          <p:nvPr>
            <p:ph idx="1"/>
          </p:nvPr>
        </p:nvSpPr>
        <p:spPr/>
        <p:txBody>
          <a:bodyPr/>
          <a:lstStyle/>
          <a:p>
            <a:endParaRPr lang="de-DE"/>
          </a:p>
        </p:txBody>
      </p:sp>
    </p:spTree>
    <p:extLst>
      <p:ext uri="{BB962C8B-B14F-4D97-AF65-F5344CB8AC3E}">
        <p14:creationId xmlns:p14="http://schemas.microsoft.com/office/powerpoint/2010/main" val="39135376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616387-F27F-AF18-2278-C72E2C9C28D8}"/>
              </a:ext>
            </a:extLst>
          </p:cNvPr>
          <p:cNvSpPr>
            <a:spLocks noGrp="1"/>
          </p:cNvSpPr>
          <p:nvPr>
            <p:ph type="title"/>
          </p:nvPr>
        </p:nvSpPr>
        <p:spPr/>
        <p:txBody>
          <a:bodyPr/>
          <a:lstStyle/>
          <a:p>
            <a:r>
              <a:rPr lang="de-DE" dirty="0"/>
              <a:t>Energizer</a:t>
            </a:r>
          </a:p>
        </p:txBody>
      </p:sp>
      <p:sp>
        <p:nvSpPr>
          <p:cNvPr id="3" name="Inhaltsplatzhalter 2">
            <a:extLst>
              <a:ext uri="{FF2B5EF4-FFF2-40B4-BE49-F238E27FC236}">
                <a16:creationId xmlns:a16="http://schemas.microsoft.com/office/drawing/2014/main" id="{346E1ABE-7F14-4CE3-20B4-F47626C30140}"/>
              </a:ext>
            </a:extLst>
          </p:cNvPr>
          <p:cNvSpPr>
            <a:spLocks noGrp="1"/>
          </p:cNvSpPr>
          <p:nvPr>
            <p:ph idx="1"/>
          </p:nvPr>
        </p:nvSpPr>
        <p:spPr/>
        <p:txBody>
          <a:bodyPr/>
          <a:lstStyle/>
          <a:p>
            <a:endParaRPr lang="de-DE"/>
          </a:p>
        </p:txBody>
      </p:sp>
    </p:spTree>
    <p:extLst>
      <p:ext uri="{BB962C8B-B14F-4D97-AF65-F5344CB8AC3E}">
        <p14:creationId xmlns:p14="http://schemas.microsoft.com/office/powerpoint/2010/main" val="36082802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57C640-5759-6997-C8D4-E66719AB7E71}"/>
              </a:ext>
            </a:extLst>
          </p:cNvPr>
          <p:cNvSpPr>
            <a:spLocks noGrp="1"/>
          </p:cNvSpPr>
          <p:nvPr>
            <p:ph type="title"/>
          </p:nvPr>
        </p:nvSpPr>
        <p:spPr>
          <a:xfrm>
            <a:off x="1351771" y="636692"/>
            <a:ext cx="9601196" cy="1303867"/>
          </a:xfrm>
        </p:spPr>
        <p:txBody>
          <a:bodyPr>
            <a:normAutofit/>
          </a:bodyPr>
          <a:lstStyle/>
          <a:p>
            <a:r>
              <a:rPr lang="de-DE" b="1" dirty="0"/>
              <a:t>Das DaZ-Mehrstufenmodell SH</a:t>
            </a:r>
          </a:p>
        </p:txBody>
      </p:sp>
      <p:sp>
        <p:nvSpPr>
          <p:cNvPr id="3" name="Inhaltsplatzhalter 2">
            <a:extLst>
              <a:ext uri="{FF2B5EF4-FFF2-40B4-BE49-F238E27FC236}">
                <a16:creationId xmlns:a16="http://schemas.microsoft.com/office/drawing/2014/main" id="{7CB74772-04DF-9285-447D-F53CC944F7AF}"/>
              </a:ext>
            </a:extLst>
          </p:cNvPr>
          <p:cNvSpPr>
            <a:spLocks noGrp="1"/>
          </p:cNvSpPr>
          <p:nvPr>
            <p:ph idx="1"/>
          </p:nvPr>
        </p:nvSpPr>
        <p:spPr>
          <a:xfrm>
            <a:off x="838200" y="1825624"/>
            <a:ext cx="10515600" cy="4714323"/>
          </a:xfrm>
        </p:spPr>
        <p:txBody>
          <a:bodyPr/>
          <a:lstStyle/>
          <a:p>
            <a:pPr>
              <a:defRPr/>
            </a:pPr>
            <a:endParaRPr lang="de-DE" dirty="0">
              <a:solidFill>
                <a:schemeClr val="tx2">
                  <a:lumMod val="50000"/>
                </a:schemeClr>
              </a:solidFill>
            </a:endParaRPr>
          </a:p>
          <a:p>
            <a:pPr>
              <a:defRPr/>
            </a:pPr>
            <a:endParaRPr lang="de-DE" dirty="0">
              <a:solidFill>
                <a:schemeClr val="tx2">
                  <a:lumMod val="50000"/>
                </a:schemeClr>
              </a:solidFill>
            </a:endParaRPr>
          </a:p>
          <a:p>
            <a:pPr>
              <a:defRPr/>
            </a:pPr>
            <a:r>
              <a:rPr lang="de-DE" dirty="0">
                <a:solidFill>
                  <a:schemeClr val="tx2">
                    <a:lumMod val="50000"/>
                  </a:schemeClr>
                </a:solidFill>
              </a:rPr>
              <a:t>Der DaZ-Unterricht ist in Schleswig-Holstein nach dem Mehrstufenmodell organisiert.</a:t>
            </a:r>
          </a:p>
          <a:p>
            <a:r>
              <a:rPr lang="de-DE" dirty="0"/>
              <a:t>Das Mehrstufenmodell ist im </a:t>
            </a:r>
            <a:r>
              <a:rPr lang="de-DE" i="1" dirty="0"/>
              <a:t>„Erlass zur Beschulung von Kindern und Jugendlichen nichtdeutscher Herkunftssprache“ </a:t>
            </a:r>
            <a:r>
              <a:rPr lang="de-DE" dirty="0"/>
              <a:t>genau erklärt. (Vgl. </a:t>
            </a:r>
            <a:r>
              <a:rPr lang="de-DE" dirty="0" err="1"/>
              <a:t>NBI.MSB.Schl</a:t>
            </a:r>
            <a:r>
              <a:rPr lang="de-DE" dirty="0"/>
              <a:t>.-H. 2017)</a:t>
            </a:r>
          </a:p>
          <a:p>
            <a:endParaRPr lang="de-DE" dirty="0"/>
          </a:p>
        </p:txBody>
      </p:sp>
      <p:sp>
        <p:nvSpPr>
          <p:cNvPr id="11" name="Textfeld 10">
            <a:extLst>
              <a:ext uri="{FF2B5EF4-FFF2-40B4-BE49-F238E27FC236}">
                <a16:creationId xmlns:a16="http://schemas.microsoft.com/office/drawing/2014/main" id="{14153615-347D-8371-2E4A-145D052005C6}"/>
              </a:ext>
            </a:extLst>
          </p:cNvPr>
          <p:cNvSpPr txBox="1"/>
          <p:nvPr/>
        </p:nvSpPr>
        <p:spPr>
          <a:xfrm>
            <a:off x="1351771" y="5894409"/>
            <a:ext cx="10494065" cy="461665"/>
          </a:xfrm>
          <a:prstGeom prst="rect">
            <a:avLst/>
          </a:prstGeom>
          <a:noFill/>
        </p:spPr>
        <p:txBody>
          <a:bodyPr wrap="square" rtlCol="0">
            <a:spAutoFit/>
          </a:bodyPr>
          <a:lstStyle/>
          <a:p>
            <a:pPr lvl="0"/>
            <a:r>
              <a:rPr lang="de-DE" sz="2400" dirty="0"/>
              <a:t>Welche Vorteile und welche Nachteile sehen Sie im Mehrstufenmodell?</a:t>
            </a:r>
          </a:p>
        </p:txBody>
      </p:sp>
    </p:spTree>
    <p:extLst>
      <p:ext uri="{BB962C8B-B14F-4D97-AF65-F5344CB8AC3E}">
        <p14:creationId xmlns:p14="http://schemas.microsoft.com/office/powerpoint/2010/main" val="10235649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Inhaltsplatzhalter 1">
            <a:extLst>
              <a:ext uri="{FF2B5EF4-FFF2-40B4-BE49-F238E27FC236}">
                <a16:creationId xmlns:a16="http://schemas.microsoft.com/office/drawing/2014/main" id="{87F8F5CF-44A9-1A8A-F2ED-008643A8E4B5}"/>
              </a:ext>
            </a:extLst>
          </p:cNvPr>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l="9669" t="12888" r="9230" b="-2832"/>
          <a:stretch>
            <a:fillRect/>
          </a:stretch>
        </p:blipFill>
        <p:spPr>
          <a:xfrm>
            <a:off x="1361661" y="191855"/>
            <a:ext cx="10262464" cy="6407728"/>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270352-CEC1-BE68-78A3-BE7BD541C315}"/>
              </a:ext>
            </a:extLst>
          </p:cNvPr>
          <p:cNvSpPr>
            <a:spLocks noGrp="1"/>
          </p:cNvSpPr>
          <p:nvPr>
            <p:ph type="title"/>
          </p:nvPr>
        </p:nvSpPr>
        <p:spPr/>
        <p:txBody>
          <a:bodyPr>
            <a:noAutofit/>
          </a:bodyPr>
          <a:lstStyle/>
          <a:p>
            <a:pPr algn="ctr"/>
            <a:r>
              <a:rPr lang="de-DE" sz="3200" b="1" dirty="0"/>
              <a:t>Wichtige Wörter und Abkürzungen – Was ist was?</a:t>
            </a:r>
            <a:endParaRPr lang="de-DE" sz="3200" dirty="0"/>
          </a:p>
        </p:txBody>
      </p:sp>
      <p:sp>
        <p:nvSpPr>
          <p:cNvPr id="3" name="Inhaltsplatzhalter 2">
            <a:extLst>
              <a:ext uri="{FF2B5EF4-FFF2-40B4-BE49-F238E27FC236}">
                <a16:creationId xmlns:a16="http://schemas.microsoft.com/office/drawing/2014/main" id="{C27E2B2B-2057-D9B6-DB08-FD2329DB70BB}"/>
              </a:ext>
            </a:extLst>
          </p:cNvPr>
          <p:cNvSpPr>
            <a:spLocks noGrp="1"/>
          </p:cNvSpPr>
          <p:nvPr>
            <p:ph sz="half" idx="1"/>
          </p:nvPr>
        </p:nvSpPr>
        <p:spPr/>
        <p:txBody>
          <a:bodyPr>
            <a:normAutofit fontScale="47500" lnSpcReduction="20000"/>
          </a:bodyPr>
          <a:lstStyle/>
          <a:p>
            <a:r>
              <a:rPr lang="de-DE" sz="3400" dirty="0" err="1"/>
              <a:t>SuS</a:t>
            </a:r>
            <a:endParaRPr lang="de-DE" sz="3400" dirty="0"/>
          </a:p>
          <a:p>
            <a:r>
              <a:rPr lang="de-DE" sz="3400" dirty="0"/>
              <a:t>LWS</a:t>
            </a:r>
          </a:p>
          <a:p>
            <a:r>
              <a:rPr lang="de-DE" sz="3400" dirty="0"/>
              <a:t>FS</a:t>
            </a:r>
          </a:p>
          <a:p>
            <a:r>
              <a:rPr lang="de-DE" sz="3400" dirty="0"/>
              <a:t>sprachsensibel</a:t>
            </a:r>
          </a:p>
          <a:p>
            <a:r>
              <a:rPr lang="de-DE" sz="3400" dirty="0"/>
              <a:t>die Teilintegration</a:t>
            </a:r>
          </a:p>
          <a:p>
            <a:r>
              <a:rPr lang="de-DE" sz="3400" dirty="0"/>
              <a:t>die Anbahnung</a:t>
            </a:r>
          </a:p>
          <a:p>
            <a:r>
              <a:rPr lang="de-DE" sz="3400" dirty="0"/>
              <a:t>der Nachteilsausgleich/-e</a:t>
            </a:r>
          </a:p>
          <a:p>
            <a:r>
              <a:rPr lang="de-DE" sz="3400" dirty="0"/>
              <a:t>jahrgangsübergreifend</a:t>
            </a:r>
          </a:p>
          <a:p>
            <a:r>
              <a:rPr lang="de-DE" sz="3400" dirty="0"/>
              <a:t>die Ausgleichsmaßnahme/-n</a:t>
            </a:r>
          </a:p>
          <a:p>
            <a:endParaRPr lang="de-DE" dirty="0"/>
          </a:p>
          <a:p>
            <a:endParaRPr lang="de-DE" dirty="0"/>
          </a:p>
        </p:txBody>
      </p:sp>
      <p:sp>
        <p:nvSpPr>
          <p:cNvPr id="4" name="Inhaltsplatzhalter 3">
            <a:extLst>
              <a:ext uri="{FF2B5EF4-FFF2-40B4-BE49-F238E27FC236}">
                <a16:creationId xmlns:a16="http://schemas.microsoft.com/office/drawing/2014/main" id="{B66FB7A7-75D8-CA79-9E94-4483178EC546}"/>
              </a:ext>
            </a:extLst>
          </p:cNvPr>
          <p:cNvSpPr>
            <a:spLocks noGrp="1"/>
          </p:cNvSpPr>
          <p:nvPr>
            <p:ph sz="half" idx="2"/>
          </p:nvPr>
        </p:nvSpPr>
        <p:spPr>
          <a:xfrm>
            <a:off x="5191299" y="2506662"/>
            <a:ext cx="6380922" cy="4351338"/>
          </a:xfrm>
        </p:spPr>
        <p:txBody>
          <a:bodyPr>
            <a:normAutofit fontScale="47500" lnSpcReduction="20000"/>
          </a:bodyPr>
          <a:lstStyle/>
          <a:p>
            <a:r>
              <a:rPr lang="de-DE" sz="3500" dirty="0"/>
              <a:t>Maßnahme, durch die sprachliche Defizite ausgeglichen werden</a:t>
            </a:r>
          </a:p>
          <a:p>
            <a:r>
              <a:rPr lang="de-DE" sz="3500" dirty="0"/>
              <a:t>das erste Bekanntwerden</a:t>
            </a:r>
          </a:p>
          <a:p>
            <a:r>
              <a:rPr lang="de-DE" sz="3500" dirty="0"/>
              <a:t>die Lehrerwochenstunde/-n</a:t>
            </a:r>
          </a:p>
          <a:p>
            <a:r>
              <a:rPr lang="de-DE" sz="3500" dirty="0"/>
              <a:t>Maßnahme, durch die sprachliche Defizite ausgeglichen werden</a:t>
            </a:r>
          </a:p>
          <a:p>
            <a:r>
              <a:rPr lang="de-DE" sz="3500" dirty="0"/>
              <a:t>die Fremdsprache/-n</a:t>
            </a:r>
          </a:p>
          <a:p>
            <a:r>
              <a:rPr lang="de-DE" sz="3500" dirty="0"/>
              <a:t>die Teilnahme am Regelunterricht in einzelnen Fächern</a:t>
            </a:r>
          </a:p>
          <a:p>
            <a:r>
              <a:rPr lang="de-DE" sz="3500" dirty="0"/>
              <a:t>Schülerinnen und Schüler</a:t>
            </a:r>
          </a:p>
          <a:p>
            <a:r>
              <a:rPr lang="de-DE" sz="3500" dirty="0"/>
              <a:t>mehrere Klassenstufen zusammen</a:t>
            </a:r>
          </a:p>
          <a:p>
            <a:r>
              <a:rPr lang="de-DE" sz="3500" dirty="0"/>
              <a:t>bewusste Vermittlung von Bildungs- und Fachsprache</a:t>
            </a:r>
          </a:p>
          <a:p>
            <a:endParaRPr lang="de-DE" dirty="0"/>
          </a:p>
          <a:p>
            <a:endParaRPr lang="de-DE" dirty="0"/>
          </a:p>
        </p:txBody>
      </p:sp>
    </p:spTree>
    <p:extLst>
      <p:ext uri="{BB962C8B-B14F-4D97-AF65-F5344CB8AC3E}">
        <p14:creationId xmlns:p14="http://schemas.microsoft.com/office/powerpoint/2010/main" val="14198458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0699585-B990-1901-2133-C7A4B6180B09}"/>
              </a:ext>
            </a:extLst>
          </p:cNvPr>
          <p:cNvSpPr>
            <a:spLocks noGrp="1"/>
          </p:cNvSpPr>
          <p:nvPr>
            <p:ph idx="1"/>
          </p:nvPr>
        </p:nvSpPr>
        <p:spPr/>
        <p:txBody>
          <a:bodyPr/>
          <a:lstStyle/>
          <a:p>
            <a:pPr marL="0" indent="0">
              <a:buNone/>
            </a:pPr>
            <a:r>
              <a:rPr lang="de-DE" dirty="0"/>
              <a:t>Ziele:</a:t>
            </a:r>
          </a:p>
          <a:p>
            <a:r>
              <a:rPr lang="de-DE" dirty="0"/>
              <a:t>Vermittlung elementarer alltagssprachlicher Kenntnisse</a:t>
            </a:r>
          </a:p>
          <a:p>
            <a:r>
              <a:rPr lang="de-DE" dirty="0"/>
              <a:t>Vorbereitung auf den Unterricht in der Basisstufe in einem DaZ-Zentrum </a:t>
            </a:r>
          </a:p>
          <a:p>
            <a:endParaRPr lang="de-DE" dirty="0"/>
          </a:p>
        </p:txBody>
      </p:sp>
      <p:sp>
        <p:nvSpPr>
          <p:cNvPr id="5" name="Titel 1">
            <a:extLst>
              <a:ext uri="{FF2B5EF4-FFF2-40B4-BE49-F238E27FC236}">
                <a16:creationId xmlns:a16="http://schemas.microsoft.com/office/drawing/2014/main" id="{0619C131-23DB-EEEC-8BAD-3A8BE658F050}"/>
              </a:ext>
            </a:extLst>
          </p:cNvPr>
          <p:cNvSpPr>
            <a:spLocks noGrp="1"/>
          </p:cNvSpPr>
          <p:nvPr>
            <p:ph type="title"/>
          </p:nvPr>
        </p:nvSpPr>
        <p:spPr>
          <a:xfrm>
            <a:off x="1295400" y="982663"/>
            <a:ext cx="9601200" cy="1303337"/>
          </a:xfrm>
        </p:spPr>
        <p:txBody>
          <a:bodyPr>
            <a:noAutofit/>
          </a:bodyPr>
          <a:lstStyle/>
          <a:p>
            <a:pPr algn="ctr"/>
            <a:r>
              <a:rPr lang="de-DE" sz="3200" b="1" dirty="0"/>
              <a:t>DaZ-Mehrstufenmodell                                                 Der Unterricht in der Erstaufnahmeeinrichtung </a:t>
            </a:r>
            <a:r>
              <a:rPr lang="de-DE" sz="2400" b="1" dirty="0"/>
              <a:t>(EAE)</a:t>
            </a:r>
            <a:endParaRPr lang="de-DE" sz="3200" b="1" dirty="0"/>
          </a:p>
        </p:txBody>
      </p:sp>
    </p:spTree>
    <p:extLst>
      <p:ext uri="{BB962C8B-B14F-4D97-AF65-F5344CB8AC3E}">
        <p14:creationId xmlns:p14="http://schemas.microsoft.com/office/powerpoint/2010/main" val="40587344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057D4B-8ED2-CF1F-2761-A2E91BE41FA4}"/>
              </a:ext>
            </a:extLst>
          </p:cNvPr>
          <p:cNvSpPr>
            <a:spLocks noGrp="1"/>
          </p:cNvSpPr>
          <p:nvPr>
            <p:ph type="title" idx="4294967295"/>
          </p:nvPr>
        </p:nvSpPr>
        <p:spPr>
          <a:xfrm>
            <a:off x="1391920" y="427285"/>
            <a:ext cx="9601200" cy="1303338"/>
          </a:xfrm>
        </p:spPr>
        <p:txBody>
          <a:bodyPr>
            <a:normAutofit/>
          </a:bodyPr>
          <a:lstStyle/>
          <a:p>
            <a:pPr algn="ctr"/>
            <a:r>
              <a:rPr lang="de-DE" sz="3600" b="1" dirty="0"/>
              <a:t>Das DaZ-Mehrstufenmodell  </a:t>
            </a:r>
            <a:br>
              <a:rPr lang="de-DE" sz="3600" b="1" dirty="0"/>
            </a:br>
            <a:r>
              <a:rPr lang="de-DE" sz="3600" b="1" dirty="0"/>
              <a:t>Die Basisstufe</a:t>
            </a:r>
            <a:endParaRPr lang="de-DE" sz="3600" dirty="0"/>
          </a:p>
        </p:txBody>
      </p:sp>
      <p:sp>
        <p:nvSpPr>
          <p:cNvPr id="3" name="Inhaltsplatzhalter 2">
            <a:extLst>
              <a:ext uri="{FF2B5EF4-FFF2-40B4-BE49-F238E27FC236}">
                <a16:creationId xmlns:a16="http://schemas.microsoft.com/office/drawing/2014/main" id="{9ED0E39B-CE5C-C73D-06B0-590F782240D6}"/>
              </a:ext>
            </a:extLst>
          </p:cNvPr>
          <p:cNvSpPr>
            <a:spLocks noGrp="1"/>
          </p:cNvSpPr>
          <p:nvPr>
            <p:ph idx="4294967295"/>
          </p:nvPr>
        </p:nvSpPr>
        <p:spPr>
          <a:xfrm>
            <a:off x="0" y="2557463"/>
            <a:ext cx="9601200" cy="3317875"/>
          </a:xfrm>
        </p:spPr>
        <p:txBody>
          <a:bodyPr/>
          <a:lstStyle/>
          <a:p>
            <a:pPr marL="0" indent="0">
              <a:buNone/>
            </a:pPr>
            <a:endParaRPr lang="de-DE" dirty="0"/>
          </a:p>
          <a:p>
            <a:endParaRPr lang="de-DE" dirty="0"/>
          </a:p>
        </p:txBody>
      </p:sp>
      <p:graphicFrame>
        <p:nvGraphicFramePr>
          <p:cNvPr id="4" name="Diagramm 3">
            <a:extLst>
              <a:ext uri="{FF2B5EF4-FFF2-40B4-BE49-F238E27FC236}">
                <a16:creationId xmlns:a16="http://schemas.microsoft.com/office/drawing/2014/main" id="{942ABC1F-9415-1DA1-60CE-5625430088DF}"/>
              </a:ext>
            </a:extLst>
          </p:cNvPr>
          <p:cNvGraphicFramePr/>
          <p:nvPr>
            <p:extLst>
              <p:ext uri="{D42A27DB-BD31-4B8C-83A1-F6EECF244321}">
                <p14:modId xmlns:p14="http://schemas.microsoft.com/office/powerpoint/2010/main" val="2582787456"/>
              </p:ext>
            </p:extLst>
          </p:nvPr>
        </p:nvGraphicFramePr>
        <p:xfrm>
          <a:off x="505570" y="1627428"/>
          <a:ext cx="10948505" cy="4796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72802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5BB2A-5312-89DD-4246-0C7EC1CBDD1A}"/>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BF73247B-106F-9698-8680-CB6A2950346D}"/>
              </a:ext>
            </a:extLst>
          </p:cNvPr>
          <p:cNvSpPr>
            <a:spLocks noGrp="1"/>
          </p:cNvSpPr>
          <p:nvPr>
            <p:ph idx="1"/>
          </p:nvPr>
        </p:nvSpPr>
        <p:spPr>
          <a:xfrm>
            <a:off x="1153162" y="1998393"/>
            <a:ext cx="10560000" cy="4012786"/>
          </a:xfrm>
        </p:spPr>
        <p:txBody>
          <a:bodyPr/>
          <a:lstStyle/>
          <a:p>
            <a:r>
              <a:rPr lang="de-DE" dirty="0"/>
              <a:t>Kennenlernen des deutschen Schulalltags</a:t>
            </a:r>
          </a:p>
          <a:p>
            <a:r>
              <a:rPr lang="de-DE" dirty="0"/>
              <a:t>stark binnendifferenzierender Unterricht</a:t>
            </a:r>
          </a:p>
          <a:p>
            <a:r>
              <a:rPr lang="de-DE" dirty="0"/>
              <a:t>nach Möglichkeit Teilintegration in die Regelklasse (Sport, Kunst, Musik,…)</a:t>
            </a:r>
          </a:p>
          <a:p>
            <a:r>
              <a:rPr lang="de-DE" dirty="0"/>
              <a:t>Erteilung von Zeugnissen</a:t>
            </a:r>
          </a:p>
          <a:p>
            <a:r>
              <a:rPr lang="de-DE" dirty="0"/>
              <a:t>Zusammenarbeit mit den Eltern</a:t>
            </a:r>
          </a:p>
          <a:p>
            <a:r>
              <a:rPr lang="de-DE" dirty="0"/>
              <a:t>deutsche Sprache als Unterrichtsgegenstand und -medium</a:t>
            </a:r>
          </a:p>
        </p:txBody>
      </p:sp>
      <p:sp>
        <p:nvSpPr>
          <p:cNvPr id="3" name="Titel 2">
            <a:extLst>
              <a:ext uri="{FF2B5EF4-FFF2-40B4-BE49-F238E27FC236}">
                <a16:creationId xmlns:a16="http://schemas.microsoft.com/office/drawing/2014/main" id="{B7BA4EE6-E00A-D9C7-A991-0128C0E41A18}"/>
              </a:ext>
            </a:extLst>
          </p:cNvPr>
          <p:cNvSpPr>
            <a:spLocks noGrp="1"/>
          </p:cNvSpPr>
          <p:nvPr>
            <p:ph type="title"/>
          </p:nvPr>
        </p:nvSpPr>
        <p:spPr>
          <a:xfrm>
            <a:off x="1437642" y="540808"/>
            <a:ext cx="9601196" cy="1303867"/>
          </a:xfrm>
        </p:spPr>
        <p:txBody>
          <a:bodyPr>
            <a:normAutofit/>
          </a:bodyPr>
          <a:lstStyle/>
          <a:p>
            <a:r>
              <a:rPr lang="de-DE" sz="3600" dirty="0" err="1"/>
              <a:t>DaZ</a:t>
            </a:r>
            <a:r>
              <a:rPr lang="de-DE" sz="3600" dirty="0"/>
              <a:t>-Basisstufe</a:t>
            </a:r>
          </a:p>
        </p:txBody>
      </p:sp>
    </p:spTree>
    <p:extLst>
      <p:ext uri="{BB962C8B-B14F-4D97-AF65-F5344CB8AC3E}">
        <p14:creationId xmlns:p14="http://schemas.microsoft.com/office/powerpoint/2010/main" val="4161945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AEB93-8C72-D7D5-6514-FFB007A96179}"/>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AF1FF64B-4C8B-58A5-F6E5-F1A021221D1D}"/>
              </a:ext>
            </a:extLst>
          </p:cNvPr>
          <p:cNvSpPr>
            <a:spLocks noGrp="1"/>
          </p:cNvSpPr>
          <p:nvPr>
            <p:ph idx="1"/>
          </p:nvPr>
        </p:nvSpPr>
        <p:spPr>
          <a:xfrm>
            <a:off x="901090" y="2298907"/>
            <a:ext cx="10560000" cy="4012786"/>
          </a:xfrm>
        </p:spPr>
        <p:txBody>
          <a:bodyPr>
            <a:normAutofit/>
          </a:bodyPr>
          <a:lstStyle/>
          <a:p>
            <a:r>
              <a:rPr lang="de-DE" dirty="0"/>
              <a:t>Erwerb grundlegender grammatischer/syntaktischer Strukturen (Wort- und Satzstrukturen)/Erwerb grundlegender morphematischer Strukturen (Veränderung von Wortkörpern durch Konjugation, Deklination)</a:t>
            </a:r>
          </a:p>
          <a:p>
            <a:r>
              <a:rPr lang="de-DE" dirty="0"/>
              <a:t>Vermittlung und Training von Lernstrategien</a:t>
            </a:r>
          </a:p>
          <a:p>
            <a:r>
              <a:rPr lang="de-DE" dirty="0"/>
              <a:t>Aufbau eines alltagssprachlichen Grundwortschatzes sowie eines Schul- und Unterrichtswortschatzes, Kenntnis erster Fachbegriffe</a:t>
            </a:r>
          </a:p>
          <a:p>
            <a:r>
              <a:rPr lang="de-DE" dirty="0"/>
              <a:t>Erwerb der Phonem-Graphem-Korrespondenz (Schriftspracherwerb)</a:t>
            </a:r>
          </a:p>
          <a:p>
            <a:endParaRPr lang="de-DE" dirty="0"/>
          </a:p>
          <a:p>
            <a:endParaRPr lang="de-DE" dirty="0"/>
          </a:p>
        </p:txBody>
      </p:sp>
      <p:sp>
        <p:nvSpPr>
          <p:cNvPr id="3" name="Titel 2">
            <a:extLst>
              <a:ext uri="{FF2B5EF4-FFF2-40B4-BE49-F238E27FC236}">
                <a16:creationId xmlns:a16="http://schemas.microsoft.com/office/drawing/2014/main" id="{9DEBCCC7-AC29-C861-A8D5-F13C4E922DAC}"/>
              </a:ext>
            </a:extLst>
          </p:cNvPr>
          <p:cNvSpPr>
            <a:spLocks noGrp="1"/>
          </p:cNvSpPr>
          <p:nvPr>
            <p:ph type="title"/>
          </p:nvPr>
        </p:nvSpPr>
        <p:spPr>
          <a:xfrm>
            <a:off x="901091" y="985837"/>
            <a:ext cx="10233634" cy="935673"/>
          </a:xfrm>
        </p:spPr>
        <p:txBody>
          <a:bodyPr>
            <a:noAutofit/>
          </a:bodyPr>
          <a:lstStyle/>
          <a:p>
            <a:r>
              <a:rPr lang="de-DE" sz="3200" dirty="0"/>
              <a:t>Kenntnisse und Fertigkeiten am Ende der Basisstufe in der Grundschule</a:t>
            </a:r>
          </a:p>
        </p:txBody>
      </p:sp>
    </p:spTree>
    <p:extLst>
      <p:ext uri="{BB962C8B-B14F-4D97-AF65-F5344CB8AC3E}">
        <p14:creationId xmlns:p14="http://schemas.microsoft.com/office/powerpoint/2010/main" val="17382405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74D5B3BC-4572-ED57-8274-D0DE1FC8C1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120" y="878512"/>
            <a:ext cx="10525760" cy="5432650"/>
          </a:xfrm>
          <a:prstGeom prst="rect">
            <a:avLst/>
          </a:prstGeom>
        </p:spPr>
      </p:pic>
    </p:spTree>
    <p:extLst>
      <p:ext uri="{BB962C8B-B14F-4D97-AF65-F5344CB8AC3E}">
        <p14:creationId xmlns:p14="http://schemas.microsoft.com/office/powerpoint/2010/main" val="20928315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75A7060-5882-57C1-380B-EB3A3AF6F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0" y="690880"/>
            <a:ext cx="10847777" cy="5561168"/>
          </a:xfrm>
          <a:prstGeom prst="rect">
            <a:avLst/>
          </a:prstGeom>
        </p:spPr>
      </p:pic>
    </p:spTree>
    <p:extLst>
      <p:ext uri="{BB962C8B-B14F-4D97-AF65-F5344CB8AC3E}">
        <p14:creationId xmlns:p14="http://schemas.microsoft.com/office/powerpoint/2010/main" val="34957150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4C6FB-9044-255D-07FC-B67B0675384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CC6B208-5FCE-E444-B460-F9A5A4E39387}"/>
              </a:ext>
            </a:extLst>
          </p:cNvPr>
          <p:cNvSpPr>
            <a:spLocks noGrp="1"/>
          </p:cNvSpPr>
          <p:nvPr>
            <p:ph type="title"/>
          </p:nvPr>
        </p:nvSpPr>
        <p:spPr>
          <a:xfrm>
            <a:off x="1574017" y="147614"/>
            <a:ext cx="9601196" cy="1303867"/>
          </a:xfrm>
        </p:spPr>
        <p:txBody>
          <a:bodyPr>
            <a:normAutofit/>
          </a:bodyPr>
          <a:lstStyle/>
          <a:p>
            <a:pPr algn="ctr"/>
            <a:r>
              <a:rPr lang="de-DE" sz="3200" b="1" dirty="0"/>
              <a:t>Das DaZ-Mehrstufenmodell  </a:t>
            </a:r>
            <a:br>
              <a:rPr lang="de-DE" sz="3200" b="1" dirty="0"/>
            </a:br>
            <a:r>
              <a:rPr lang="de-DE" sz="3200" b="1" dirty="0"/>
              <a:t>Die Aufbaustufe</a:t>
            </a:r>
            <a:endParaRPr lang="de-DE" sz="3200" dirty="0"/>
          </a:p>
        </p:txBody>
      </p:sp>
      <p:sp>
        <p:nvSpPr>
          <p:cNvPr id="3" name="Inhaltsplatzhalter 2">
            <a:extLst>
              <a:ext uri="{FF2B5EF4-FFF2-40B4-BE49-F238E27FC236}">
                <a16:creationId xmlns:a16="http://schemas.microsoft.com/office/drawing/2014/main" id="{C6E79CC0-9427-BCA1-3FEE-192876F6E022}"/>
              </a:ext>
            </a:extLst>
          </p:cNvPr>
          <p:cNvSpPr>
            <a:spLocks noGrp="1"/>
          </p:cNvSpPr>
          <p:nvPr>
            <p:ph idx="1"/>
          </p:nvPr>
        </p:nvSpPr>
        <p:spPr/>
        <p:txBody>
          <a:bodyPr/>
          <a:lstStyle/>
          <a:p>
            <a:pPr marL="0" indent="0">
              <a:buNone/>
            </a:pPr>
            <a:endParaRPr lang="de-DE" dirty="0"/>
          </a:p>
          <a:p>
            <a:endParaRPr lang="de-DE" dirty="0"/>
          </a:p>
        </p:txBody>
      </p:sp>
      <p:graphicFrame>
        <p:nvGraphicFramePr>
          <p:cNvPr id="4" name="Diagramm 3">
            <a:extLst>
              <a:ext uri="{FF2B5EF4-FFF2-40B4-BE49-F238E27FC236}">
                <a16:creationId xmlns:a16="http://schemas.microsoft.com/office/drawing/2014/main" id="{446CA84E-6ED6-D98A-AD12-A1F41245F3F9}"/>
              </a:ext>
            </a:extLst>
          </p:cNvPr>
          <p:cNvGraphicFramePr/>
          <p:nvPr>
            <p:extLst>
              <p:ext uri="{D42A27DB-BD31-4B8C-83A1-F6EECF244321}">
                <p14:modId xmlns:p14="http://schemas.microsoft.com/office/powerpoint/2010/main" val="1749038777"/>
              </p:ext>
            </p:extLst>
          </p:nvPr>
        </p:nvGraphicFramePr>
        <p:xfrm>
          <a:off x="466862" y="1334936"/>
          <a:ext cx="11258274" cy="5123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92471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6EFE0-5224-9CE0-3587-D38FB892920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0C2A67D-9CDF-6B4F-8702-36DD47E5FBE4}"/>
              </a:ext>
            </a:extLst>
          </p:cNvPr>
          <p:cNvSpPr>
            <a:spLocks noGrp="1"/>
          </p:cNvSpPr>
          <p:nvPr>
            <p:ph type="title"/>
          </p:nvPr>
        </p:nvSpPr>
        <p:spPr>
          <a:xfrm>
            <a:off x="1295401" y="529646"/>
            <a:ext cx="9601196" cy="1303867"/>
          </a:xfrm>
        </p:spPr>
        <p:txBody>
          <a:bodyPr>
            <a:normAutofit/>
          </a:bodyPr>
          <a:lstStyle/>
          <a:p>
            <a:pPr algn="ctr"/>
            <a:r>
              <a:rPr lang="de-DE" sz="3200" b="1" dirty="0"/>
              <a:t>Das DaZ-Mehrstufenmodell  </a:t>
            </a:r>
            <a:br>
              <a:rPr lang="de-DE" b="1" dirty="0"/>
            </a:br>
            <a:r>
              <a:rPr lang="de-DE" sz="2800" b="1" dirty="0"/>
              <a:t>Die Integrationsstufe</a:t>
            </a:r>
            <a:endParaRPr lang="de-DE" sz="3600" dirty="0"/>
          </a:p>
        </p:txBody>
      </p:sp>
      <p:sp>
        <p:nvSpPr>
          <p:cNvPr id="3" name="Inhaltsplatzhalter 2">
            <a:extLst>
              <a:ext uri="{FF2B5EF4-FFF2-40B4-BE49-F238E27FC236}">
                <a16:creationId xmlns:a16="http://schemas.microsoft.com/office/drawing/2014/main" id="{2C03A269-C9C4-9F86-D39B-80D18678439E}"/>
              </a:ext>
            </a:extLst>
          </p:cNvPr>
          <p:cNvSpPr>
            <a:spLocks noGrp="1"/>
          </p:cNvSpPr>
          <p:nvPr>
            <p:ph idx="1"/>
          </p:nvPr>
        </p:nvSpPr>
        <p:spPr/>
        <p:txBody>
          <a:bodyPr/>
          <a:lstStyle/>
          <a:p>
            <a:pPr marL="0" indent="0">
              <a:buNone/>
            </a:pPr>
            <a:endParaRPr lang="de-DE" dirty="0"/>
          </a:p>
          <a:p>
            <a:endParaRPr lang="de-DE" dirty="0"/>
          </a:p>
        </p:txBody>
      </p:sp>
      <p:graphicFrame>
        <p:nvGraphicFramePr>
          <p:cNvPr id="4" name="Diagramm 3">
            <a:extLst>
              <a:ext uri="{FF2B5EF4-FFF2-40B4-BE49-F238E27FC236}">
                <a16:creationId xmlns:a16="http://schemas.microsoft.com/office/drawing/2014/main" id="{CF136AF1-1F91-050F-B2FC-7181DCE0551F}"/>
              </a:ext>
            </a:extLst>
          </p:cNvPr>
          <p:cNvGraphicFramePr/>
          <p:nvPr>
            <p:extLst>
              <p:ext uri="{D42A27DB-BD31-4B8C-83A1-F6EECF244321}">
                <p14:modId xmlns:p14="http://schemas.microsoft.com/office/powerpoint/2010/main" val="479100490"/>
              </p:ext>
            </p:extLst>
          </p:nvPr>
        </p:nvGraphicFramePr>
        <p:xfrm>
          <a:off x="464930" y="1764196"/>
          <a:ext cx="11258274" cy="49356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9319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1143A7E-E652-C1FA-4F8D-D5046A08FC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161" y="445070"/>
            <a:ext cx="10170160" cy="5864877"/>
          </a:xfrm>
          <a:prstGeom prst="rect">
            <a:avLst/>
          </a:prstGeom>
        </p:spPr>
      </p:pic>
    </p:spTree>
    <p:extLst>
      <p:ext uri="{BB962C8B-B14F-4D97-AF65-F5344CB8AC3E}">
        <p14:creationId xmlns:p14="http://schemas.microsoft.com/office/powerpoint/2010/main" val="11628050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45C9632-9FD0-1148-EF27-59A8A9917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480" y="812109"/>
            <a:ext cx="10861040" cy="5233781"/>
          </a:xfrm>
          <a:prstGeom prst="rect">
            <a:avLst/>
          </a:prstGeom>
        </p:spPr>
      </p:pic>
    </p:spTree>
    <p:extLst>
      <p:ext uri="{BB962C8B-B14F-4D97-AF65-F5344CB8AC3E}">
        <p14:creationId xmlns:p14="http://schemas.microsoft.com/office/powerpoint/2010/main" val="2304555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86E67-E795-3867-BB5A-F5D348AA72B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6C2A1F6-0C84-4151-6F19-7B71783BAA53}"/>
              </a:ext>
            </a:extLst>
          </p:cNvPr>
          <p:cNvSpPr>
            <a:spLocks noGrp="1"/>
          </p:cNvSpPr>
          <p:nvPr>
            <p:ph type="title"/>
          </p:nvPr>
        </p:nvSpPr>
        <p:spPr/>
        <p:txBody>
          <a:bodyPr>
            <a:normAutofit/>
          </a:bodyPr>
          <a:lstStyle/>
          <a:p>
            <a:pPr algn="ctr"/>
            <a:r>
              <a:rPr lang="de-DE" sz="3200" b="1" dirty="0"/>
              <a:t>Wichtige Wörter und Abkürzungen</a:t>
            </a:r>
            <a:endParaRPr lang="de-DE" sz="3200" dirty="0"/>
          </a:p>
        </p:txBody>
      </p:sp>
      <p:sp>
        <p:nvSpPr>
          <p:cNvPr id="3" name="Inhaltsplatzhalter 2">
            <a:extLst>
              <a:ext uri="{FF2B5EF4-FFF2-40B4-BE49-F238E27FC236}">
                <a16:creationId xmlns:a16="http://schemas.microsoft.com/office/drawing/2014/main" id="{6E4999AD-8554-5E90-79C4-AA5C05AD3130}"/>
              </a:ext>
            </a:extLst>
          </p:cNvPr>
          <p:cNvSpPr>
            <a:spLocks noGrp="1"/>
          </p:cNvSpPr>
          <p:nvPr>
            <p:ph sz="half" idx="1"/>
          </p:nvPr>
        </p:nvSpPr>
        <p:spPr/>
        <p:txBody>
          <a:bodyPr>
            <a:normAutofit fontScale="47500" lnSpcReduction="20000"/>
          </a:bodyPr>
          <a:lstStyle/>
          <a:p>
            <a:r>
              <a:rPr lang="de-DE" sz="3400" dirty="0" err="1"/>
              <a:t>SuS</a:t>
            </a:r>
            <a:endParaRPr lang="de-DE" sz="3400" dirty="0"/>
          </a:p>
          <a:p>
            <a:r>
              <a:rPr lang="de-DE" sz="3400" dirty="0">
                <a:solidFill>
                  <a:srgbClr val="FF0000"/>
                </a:solidFill>
              </a:rPr>
              <a:t>LWS</a:t>
            </a:r>
          </a:p>
          <a:p>
            <a:r>
              <a:rPr lang="de-DE" sz="3400" dirty="0">
                <a:solidFill>
                  <a:srgbClr val="7030A0"/>
                </a:solidFill>
              </a:rPr>
              <a:t>FS</a:t>
            </a:r>
          </a:p>
          <a:p>
            <a:r>
              <a:rPr lang="de-DE" sz="3400" dirty="0">
                <a:solidFill>
                  <a:schemeClr val="bg2">
                    <a:lumMod val="50000"/>
                  </a:schemeClr>
                </a:solidFill>
              </a:rPr>
              <a:t>sprachsensibel</a:t>
            </a:r>
          </a:p>
          <a:p>
            <a:r>
              <a:rPr lang="de-DE" sz="3400" dirty="0">
                <a:solidFill>
                  <a:schemeClr val="accent2">
                    <a:lumMod val="75000"/>
                  </a:schemeClr>
                </a:solidFill>
              </a:rPr>
              <a:t>die Teilintegration</a:t>
            </a:r>
          </a:p>
          <a:p>
            <a:r>
              <a:rPr lang="de-DE" sz="3400" dirty="0">
                <a:solidFill>
                  <a:srgbClr val="000099"/>
                </a:solidFill>
              </a:rPr>
              <a:t>die Anbahnung</a:t>
            </a:r>
          </a:p>
          <a:p>
            <a:r>
              <a:rPr lang="de-DE" sz="3400" dirty="0">
                <a:solidFill>
                  <a:srgbClr val="FF00FF"/>
                </a:solidFill>
              </a:rPr>
              <a:t>der Nachteilsausgleich/-e</a:t>
            </a:r>
          </a:p>
          <a:p>
            <a:r>
              <a:rPr lang="de-DE" sz="3400" dirty="0">
                <a:solidFill>
                  <a:srgbClr val="00B050"/>
                </a:solidFill>
              </a:rPr>
              <a:t>jahrgangsübergreifend</a:t>
            </a:r>
          </a:p>
          <a:p>
            <a:r>
              <a:rPr lang="de-DE" sz="3400" dirty="0">
                <a:solidFill>
                  <a:srgbClr val="FF00FF"/>
                </a:solidFill>
              </a:rPr>
              <a:t>die Ausgleichsmaßnahme/-n</a:t>
            </a:r>
          </a:p>
          <a:p>
            <a:endParaRPr lang="de-DE" dirty="0"/>
          </a:p>
          <a:p>
            <a:endParaRPr lang="de-DE" dirty="0"/>
          </a:p>
        </p:txBody>
      </p:sp>
      <p:sp>
        <p:nvSpPr>
          <p:cNvPr id="4" name="Inhaltsplatzhalter 3">
            <a:extLst>
              <a:ext uri="{FF2B5EF4-FFF2-40B4-BE49-F238E27FC236}">
                <a16:creationId xmlns:a16="http://schemas.microsoft.com/office/drawing/2014/main" id="{A700657C-C1D4-A6AA-2E83-6CFE89914D3A}"/>
              </a:ext>
            </a:extLst>
          </p:cNvPr>
          <p:cNvSpPr>
            <a:spLocks noGrp="1"/>
          </p:cNvSpPr>
          <p:nvPr>
            <p:ph sz="half" idx="2"/>
          </p:nvPr>
        </p:nvSpPr>
        <p:spPr>
          <a:xfrm>
            <a:off x="5540092" y="2560320"/>
            <a:ext cx="6559826" cy="4351338"/>
          </a:xfrm>
        </p:spPr>
        <p:txBody>
          <a:bodyPr>
            <a:normAutofit fontScale="47500" lnSpcReduction="20000"/>
          </a:bodyPr>
          <a:lstStyle/>
          <a:p>
            <a:r>
              <a:rPr lang="de-DE" sz="3500" dirty="0">
                <a:solidFill>
                  <a:srgbClr val="000099"/>
                </a:solidFill>
              </a:rPr>
              <a:t>das erste Bekanntwerden</a:t>
            </a:r>
          </a:p>
          <a:p>
            <a:r>
              <a:rPr lang="de-DE" sz="3500" dirty="0">
                <a:solidFill>
                  <a:srgbClr val="FF00FF"/>
                </a:solidFill>
              </a:rPr>
              <a:t>Maßnahme, durch die sprachliche Defizite ausgeglichen werden</a:t>
            </a:r>
          </a:p>
          <a:p>
            <a:r>
              <a:rPr lang="de-DE" sz="3500" dirty="0">
                <a:solidFill>
                  <a:srgbClr val="FF0000"/>
                </a:solidFill>
              </a:rPr>
              <a:t>die Lehrerwochenstunde/-n</a:t>
            </a:r>
          </a:p>
          <a:p>
            <a:r>
              <a:rPr lang="de-DE" sz="3500" dirty="0">
                <a:solidFill>
                  <a:srgbClr val="FF00FF"/>
                </a:solidFill>
              </a:rPr>
              <a:t>Maßnahme, durch die sprachliche Defizite ausgeglichen werden</a:t>
            </a:r>
          </a:p>
          <a:p>
            <a:r>
              <a:rPr lang="de-DE" sz="3500" dirty="0">
                <a:solidFill>
                  <a:srgbClr val="7030A0"/>
                </a:solidFill>
              </a:rPr>
              <a:t>die Fremdsprache/-n</a:t>
            </a:r>
          </a:p>
          <a:p>
            <a:r>
              <a:rPr lang="de-DE" sz="3500" dirty="0">
                <a:solidFill>
                  <a:schemeClr val="accent2">
                    <a:lumMod val="75000"/>
                  </a:schemeClr>
                </a:solidFill>
              </a:rPr>
              <a:t>die Teilnahme am Regelunterricht in einzelnen Fächern</a:t>
            </a:r>
          </a:p>
          <a:p>
            <a:r>
              <a:rPr lang="de-DE" sz="3500" dirty="0"/>
              <a:t>Schülerinnen und Schüler</a:t>
            </a:r>
          </a:p>
          <a:p>
            <a:r>
              <a:rPr lang="de-DE" sz="3500" dirty="0">
                <a:solidFill>
                  <a:srgbClr val="00B050"/>
                </a:solidFill>
              </a:rPr>
              <a:t>mehrere Klassenstufen zusammen</a:t>
            </a:r>
          </a:p>
          <a:p>
            <a:r>
              <a:rPr lang="de-DE" sz="3500" dirty="0">
                <a:solidFill>
                  <a:schemeClr val="bg2">
                    <a:lumMod val="50000"/>
                  </a:schemeClr>
                </a:solidFill>
              </a:rPr>
              <a:t>unter bewusster Vermittlung von Bildungs- und Fachsprache</a:t>
            </a:r>
          </a:p>
          <a:p>
            <a:endParaRPr lang="de-DE" dirty="0"/>
          </a:p>
          <a:p>
            <a:endParaRPr lang="de-DE" dirty="0"/>
          </a:p>
        </p:txBody>
      </p:sp>
    </p:spTree>
    <p:extLst>
      <p:ext uri="{BB962C8B-B14F-4D97-AF65-F5344CB8AC3E}">
        <p14:creationId xmlns:p14="http://schemas.microsoft.com/office/powerpoint/2010/main" val="30053116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0105FB-5114-756C-D54E-0C99CEEF06CC}"/>
              </a:ext>
            </a:extLst>
          </p:cNvPr>
          <p:cNvSpPr>
            <a:spLocks noGrp="1"/>
          </p:cNvSpPr>
          <p:nvPr>
            <p:ph type="title"/>
          </p:nvPr>
        </p:nvSpPr>
        <p:spPr/>
        <p:txBody>
          <a:bodyPr>
            <a:normAutofit fontScale="90000"/>
          </a:bodyPr>
          <a:lstStyle/>
          <a:p>
            <a:r>
              <a:rPr lang="de-DE" sz="3600" dirty="0"/>
              <a:t>Gemeinsamer Stundenrahmen und Differenzierung am Beispiel des Bilderbuches „Am Tag, als Saída zu uns kam“ </a:t>
            </a:r>
            <a:r>
              <a:rPr lang="de-DE" sz="1600" dirty="0"/>
              <a:t>(</a:t>
            </a:r>
            <a:r>
              <a:rPr lang="de-DE" sz="2000" dirty="0"/>
              <a:t>Susanna Gómez Redondo und Sonja Wimmer) </a:t>
            </a:r>
            <a:endParaRPr lang="de-DE" dirty="0"/>
          </a:p>
        </p:txBody>
      </p:sp>
      <p:sp>
        <p:nvSpPr>
          <p:cNvPr id="3" name="Inhaltsplatzhalter 2">
            <a:extLst>
              <a:ext uri="{FF2B5EF4-FFF2-40B4-BE49-F238E27FC236}">
                <a16:creationId xmlns:a16="http://schemas.microsoft.com/office/drawing/2014/main" id="{DB384E7F-4CE9-BD09-20E8-A19A73963EA2}"/>
              </a:ext>
            </a:extLst>
          </p:cNvPr>
          <p:cNvSpPr>
            <a:spLocks noGrp="1"/>
          </p:cNvSpPr>
          <p:nvPr>
            <p:ph idx="1"/>
          </p:nvPr>
        </p:nvSpPr>
        <p:spPr>
          <a:xfrm>
            <a:off x="1397001" y="2738120"/>
            <a:ext cx="9601196" cy="3318936"/>
          </a:xfrm>
        </p:spPr>
        <p:txBody>
          <a:bodyPr>
            <a:normAutofit fontScale="92500" lnSpcReduction="10000"/>
          </a:bodyPr>
          <a:lstStyle/>
          <a:p>
            <a:pPr marL="0" indent="0">
              <a:buNone/>
            </a:pPr>
            <a:r>
              <a:rPr lang="de-DE" dirty="0"/>
              <a:t>Mögliche Einstiege:</a:t>
            </a:r>
          </a:p>
          <a:p>
            <a:r>
              <a:rPr lang="de-DE" dirty="0"/>
              <a:t>über das Titelbild sprechen</a:t>
            </a:r>
          </a:p>
          <a:p>
            <a:r>
              <a:rPr lang="de-DE" dirty="0"/>
              <a:t>nur die Bilder zeigen und dazu erzählen lassen/den Text je nach Lerngruppe vereinfachen </a:t>
            </a:r>
          </a:p>
          <a:p>
            <a:pPr marL="0" indent="0">
              <a:buNone/>
            </a:pPr>
            <a:r>
              <a:rPr lang="de-DE" dirty="0"/>
              <a:t>Mögliche Impulse:</a:t>
            </a:r>
          </a:p>
          <a:p>
            <a:r>
              <a:rPr lang="de-DE" dirty="0"/>
              <a:t>„Saída ist neu in der Klasse/ist aus Marokko gekommen. Sie kann noch kein Deutsch. Wir wollen Wörter für sie suchen, die sie gut gebrauchen kann. Wir schreiben Sie auf Deutsch, aber auch in euren Sprachen auf.“</a:t>
            </a:r>
          </a:p>
          <a:p>
            <a:pPr marL="0" indent="0">
              <a:buNone/>
            </a:pPr>
            <a:endParaRPr lang="de-DE" dirty="0"/>
          </a:p>
        </p:txBody>
      </p:sp>
    </p:spTree>
    <p:extLst>
      <p:ext uri="{BB962C8B-B14F-4D97-AF65-F5344CB8AC3E}">
        <p14:creationId xmlns:p14="http://schemas.microsoft.com/office/powerpoint/2010/main" val="34896161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AE8EDA-025A-F8D6-187A-623FD5E4799B}"/>
              </a:ext>
            </a:extLst>
          </p:cNvPr>
          <p:cNvSpPr>
            <a:spLocks noGrp="1"/>
          </p:cNvSpPr>
          <p:nvPr>
            <p:ph type="title"/>
          </p:nvPr>
        </p:nvSpPr>
        <p:spPr/>
        <p:txBody>
          <a:bodyPr>
            <a:normAutofit/>
          </a:bodyPr>
          <a:lstStyle/>
          <a:p>
            <a:r>
              <a:rPr lang="de-DE" sz="4000" dirty="0"/>
              <a:t>Differenzierung</a:t>
            </a:r>
          </a:p>
        </p:txBody>
      </p:sp>
      <p:sp>
        <p:nvSpPr>
          <p:cNvPr id="3" name="Inhaltsplatzhalter 2">
            <a:extLst>
              <a:ext uri="{FF2B5EF4-FFF2-40B4-BE49-F238E27FC236}">
                <a16:creationId xmlns:a16="http://schemas.microsoft.com/office/drawing/2014/main" id="{FE8E13A4-D36B-2A8D-1E8F-4E1AADED432A}"/>
              </a:ext>
            </a:extLst>
          </p:cNvPr>
          <p:cNvSpPr>
            <a:spLocks noGrp="1"/>
          </p:cNvSpPr>
          <p:nvPr>
            <p:ph idx="1"/>
          </p:nvPr>
        </p:nvSpPr>
        <p:spPr/>
        <p:txBody>
          <a:bodyPr/>
          <a:lstStyle/>
          <a:p>
            <a:r>
              <a:rPr lang="de-DE" dirty="0"/>
              <a:t>Die Differenzierung ergibt sich automatisch. </a:t>
            </a:r>
          </a:p>
          <a:p>
            <a:pPr>
              <a:buFont typeface="Symbol" panose="05050102010706020507" pitchFamily="18" charset="2"/>
              <a:buChar char="-"/>
            </a:pPr>
            <a:r>
              <a:rPr lang="de-DE" dirty="0"/>
              <a:t>Einige </a:t>
            </a:r>
            <a:r>
              <a:rPr lang="de-DE" dirty="0" err="1"/>
              <a:t>SuS</a:t>
            </a:r>
            <a:r>
              <a:rPr lang="de-DE" dirty="0"/>
              <a:t> können vielleicht noch nicht schreiben und benennen Gegenstände usw.</a:t>
            </a:r>
          </a:p>
          <a:p>
            <a:pPr>
              <a:buFont typeface="Symbol" panose="05050102010706020507" pitchFamily="18" charset="2"/>
              <a:buChar char="-"/>
            </a:pPr>
            <a:r>
              <a:rPr lang="de-DE" dirty="0"/>
              <a:t>Einige </a:t>
            </a:r>
            <a:r>
              <a:rPr lang="de-DE" dirty="0" err="1"/>
              <a:t>SuS</a:t>
            </a:r>
            <a:r>
              <a:rPr lang="de-DE" dirty="0"/>
              <a:t> können sowohl auf Deutsch als auch in ihrer Erstsprache Wörter schreiben.</a:t>
            </a:r>
          </a:p>
          <a:p>
            <a:pPr>
              <a:buFont typeface="Symbol" panose="05050102010706020507" pitchFamily="18" charset="2"/>
              <a:buChar char="-"/>
            </a:pPr>
            <a:r>
              <a:rPr lang="de-DE" dirty="0"/>
              <a:t>Einige </a:t>
            </a:r>
            <a:r>
              <a:rPr lang="de-DE" dirty="0" err="1"/>
              <a:t>SuS</a:t>
            </a:r>
            <a:r>
              <a:rPr lang="de-DE" dirty="0"/>
              <a:t> können bereits Sätze formulieren (mündlich oder auch schriftlich).</a:t>
            </a:r>
          </a:p>
          <a:p>
            <a:pPr>
              <a:buFont typeface="Symbol" panose="05050102010706020507" pitchFamily="18" charset="2"/>
              <a:buChar char="-"/>
            </a:pPr>
            <a:endParaRPr lang="de-DE" dirty="0"/>
          </a:p>
        </p:txBody>
      </p:sp>
    </p:spTree>
    <p:extLst>
      <p:ext uri="{BB962C8B-B14F-4D97-AF65-F5344CB8AC3E}">
        <p14:creationId xmlns:p14="http://schemas.microsoft.com/office/powerpoint/2010/main" val="30470632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AD32A5-AA5B-8A21-B610-2459640980CD}"/>
              </a:ext>
            </a:extLst>
          </p:cNvPr>
          <p:cNvSpPr>
            <a:spLocks noGrp="1"/>
          </p:cNvSpPr>
          <p:nvPr>
            <p:ph type="title"/>
          </p:nvPr>
        </p:nvSpPr>
        <p:spPr/>
        <p:txBody>
          <a:bodyPr/>
          <a:lstStyle/>
          <a:p>
            <a:r>
              <a:rPr lang="de-DE" dirty="0"/>
              <a:t>Bezug zu den Curricularen Anforderungen</a:t>
            </a:r>
          </a:p>
        </p:txBody>
      </p:sp>
      <p:sp>
        <p:nvSpPr>
          <p:cNvPr id="3" name="Inhaltsplatzhalter 2">
            <a:extLst>
              <a:ext uri="{FF2B5EF4-FFF2-40B4-BE49-F238E27FC236}">
                <a16:creationId xmlns:a16="http://schemas.microsoft.com/office/drawing/2014/main" id="{415C6C4F-0240-B5DA-CE40-EE3FC14EDD3B}"/>
              </a:ext>
            </a:extLst>
          </p:cNvPr>
          <p:cNvSpPr>
            <a:spLocks noGrp="1"/>
          </p:cNvSpPr>
          <p:nvPr>
            <p:ph idx="1"/>
          </p:nvPr>
        </p:nvSpPr>
        <p:spPr/>
        <p:txBody>
          <a:bodyPr/>
          <a:lstStyle/>
          <a:p>
            <a:pPr marL="0" indent="0">
              <a:buNone/>
            </a:pPr>
            <a:r>
              <a:rPr lang="de-DE" dirty="0"/>
              <a:t>S. 10:</a:t>
            </a:r>
          </a:p>
          <a:p>
            <a:r>
              <a:rPr lang="de-DE" dirty="0"/>
              <a:t>Was kann der Schüler oder die Schülerin schon?</a:t>
            </a:r>
          </a:p>
          <a:p>
            <a:r>
              <a:rPr lang="de-DE" dirty="0"/>
              <a:t>Was muss er oder sie noch lernen?</a:t>
            </a:r>
          </a:p>
          <a:p>
            <a:r>
              <a:rPr lang="de-DE" dirty="0"/>
              <a:t>Was kann er oder sie als Nächstes lernen?</a:t>
            </a:r>
          </a:p>
          <a:p>
            <a:r>
              <a:rPr lang="de-DE" dirty="0"/>
              <a:t>Was braucht er oder sie dafür?</a:t>
            </a:r>
          </a:p>
          <a:p>
            <a:pPr marL="0" indent="0">
              <a:buNone/>
            </a:pPr>
            <a:r>
              <a:rPr lang="de-DE" dirty="0"/>
              <a:t>HSp2/4/5, S. 37</a:t>
            </a:r>
          </a:p>
          <a:p>
            <a:pPr marL="0" indent="0">
              <a:buNone/>
            </a:pPr>
            <a:endParaRPr lang="de-DE" dirty="0"/>
          </a:p>
        </p:txBody>
      </p:sp>
    </p:spTree>
    <p:extLst>
      <p:ext uri="{BB962C8B-B14F-4D97-AF65-F5344CB8AC3E}">
        <p14:creationId xmlns:p14="http://schemas.microsoft.com/office/powerpoint/2010/main" val="22447062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EA1306-3890-507A-D043-F31D1341F82F}"/>
              </a:ext>
            </a:extLst>
          </p:cNvPr>
          <p:cNvSpPr>
            <a:spLocks noGrp="1"/>
          </p:cNvSpPr>
          <p:nvPr>
            <p:ph type="title"/>
          </p:nvPr>
        </p:nvSpPr>
        <p:spPr/>
        <p:txBody>
          <a:bodyPr/>
          <a:lstStyle/>
          <a:p>
            <a:r>
              <a:rPr lang="de-DE" dirty="0"/>
              <a:t>Wie kann es weitergehen?</a:t>
            </a:r>
          </a:p>
        </p:txBody>
      </p:sp>
      <p:sp>
        <p:nvSpPr>
          <p:cNvPr id="3" name="Inhaltsplatzhalter 2">
            <a:extLst>
              <a:ext uri="{FF2B5EF4-FFF2-40B4-BE49-F238E27FC236}">
                <a16:creationId xmlns:a16="http://schemas.microsoft.com/office/drawing/2014/main" id="{7670FE68-F7E6-2EAA-EBDE-B3446B8AFB3F}"/>
              </a:ext>
            </a:extLst>
          </p:cNvPr>
          <p:cNvSpPr>
            <a:spLocks noGrp="1"/>
          </p:cNvSpPr>
          <p:nvPr>
            <p:ph idx="1"/>
          </p:nvPr>
        </p:nvSpPr>
        <p:spPr/>
        <p:txBody>
          <a:bodyPr/>
          <a:lstStyle/>
          <a:p>
            <a:pPr marL="0" indent="0">
              <a:buNone/>
            </a:pPr>
            <a:r>
              <a:rPr lang="de-DE" dirty="0"/>
              <a:t>Sammeln Sie Ideen:</a:t>
            </a:r>
          </a:p>
          <a:p>
            <a:pPr marL="0" indent="0">
              <a:buNone/>
            </a:pPr>
            <a:r>
              <a:rPr lang="de-DE" dirty="0"/>
              <a:t>Wie würden Sie mit dem Bilderbuch weiterarbeite</a:t>
            </a:r>
          </a:p>
          <a:p>
            <a:pPr marL="0" indent="0">
              <a:buNone/>
            </a:pPr>
            <a:r>
              <a:rPr lang="de-DE" dirty="0"/>
              <a:t>Wie würden Sie Satzmuster/sprachliche Strukturen einführen und üben?</a:t>
            </a:r>
          </a:p>
          <a:p>
            <a:pPr marL="0" indent="0">
              <a:buNone/>
            </a:pPr>
            <a:r>
              <a:rPr lang="de-DE" dirty="0"/>
              <a:t>…</a:t>
            </a:r>
          </a:p>
        </p:txBody>
      </p:sp>
    </p:spTree>
    <p:extLst>
      <p:ext uri="{BB962C8B-B14F-4D97-AF65-F5344CB8AC3E}">
        <p14:creationId xmlns:p14="http://schemas.microsoft.com/office/powerpoint/2010/main" val="7183098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BEB994-0E49-4803-1D7B-596A53194837}"/>
              </a:ext>
            </a:extLst>
          </p:cNvPr>
          <p:cNvSpPr>
            <a:spLocks noGrp="1"/>
          </p:cNvSpPr>
          <p:nvPr>
            <p:ph type="title"/>
          </p:nvPr>
        </p:nvSpPr>
        <p:spPr/>
        <p:txBody>
          <a:bodyPr>
            <a:normAutofit/>
          </a:bodyPr>
          <a:lstStyle/>
          <a:p>
            <a:r>
              <a:rPr lang="de-DE" dirty="0"/>
              <a:t>Rückblick und Ausblick</a:t>
            </a:r>
          </a:p>
        </p:txBody>
      </p:sp>
      <p:sp>
        <p:nvSpPr>
          <p:cNvPr id="3" name="Inhaltsplatzhalter 2">
            <a:extLst>
              <a:ext uri="{FF2B5EF4-FFF2-40B4-BE49-F238E27FC236}">
                <a16:creationId xmlns:a16="http://schemas.microsoft.com/office/drawing/2014/main" id="{F2969468-F090-DB9F-3A72-DF62A251C54A}"/>
              </a:ext>
            </a:extLst>
          </p:cNvPr>
          <p:cNvSpPr>
            <a:spLocks noGrp="1"/>
          </p:cNvSpPr>
          <p:nvPr>
            <p:ph idx="1"/>
          </p:nvPr>
        </p:nvSpPr>
        <p:spPr/>
        <p:txBody>
          <a:bodyPr/>
          <a:lstStyle/>
          <a:p>
            <a:pPr marL="0" indent="0">
              <a:buNone/>
            </a:pPr>
            <a:r>
              <a:rPr lang="de-DE" dirty="0"/>
              <a:t>Nehmen Sie sich ein wenig Zeit und blicken Sie auf den heutigen Ausbildungstag. Notieren Sie:</a:t>
            </a:r>
          </a:p>
          <a:p>
            <a:r>
              <a:rPr lang="de-DE" dirty="0"/>
              <a:t>Was hat Sie weitergebracht?</a:t>
            </a:r>
          </a:p>
          <a:p>
            <a:r>
              <a:rPr lang="de-DE" dirty="0"/>
              <a:t>Was hat Ihnen besonders gefallen?</a:t>
            </a:r>
          </a:p>
          <a:p>
            <a:r>
              <a:rPr lang="de-DE" dirty="0"/>
              <a:t>Sind Ihnen die Strukturen und Anforderungen im Fach DaZ klarer geworden?</a:t>
            </a:r>
          </a:p>
          <a:p>
            <a:r>
              <a:rPr lang="de-DE" dirty="0"/>
              <a:t>Was möchten Sie sonst noch loswerden?</a:t>
            </a:r>
          </a:p>
        </p:txBody>
      </p:sp>
    </p:spTree>
    <p:extLst>
      <p:ext uri="{BB962C8B-B14F-4D97-AF65-F5344CB8AC3E}">
        <p14:creationId xmlns:p14="http://schemas.microsoft.com/office/powerpoint/2010/main" val="16649065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1AC1DE-4F5C-878F-A13E-51D9A842C661}"/>
              </a:ext>
            </a:extLst>
          </p:cNvPr>
          <p:cNvSpPr>
            <a:spLocks noGrp="1"/>
          </p:cNvSpPr>
          <p:nvPr>
            <p:ph type="title"/>
          </p:nvPr>
        </p:nvSpPr>
        <p:spPr/>
        <p:txBody>
          <a:bodyPr>
            <a:normAutofit fontScale="90000"/>
          </a:bodyPr>
          <a:lstStyle/>
          <a:p>
            <a:r>
              <a:rPr lang="de-DE" dirty="0"/>
              <a:t>Die Sonne scheint, wenn wir einander schätzen und achten. </a:t>
            </a:r>
            <a:r>
              <a:rPr lang="de-DE" dirty="0">
                <a:sym typeface="Wingdings" panose="05000000000000000000" pitchFamily="2" charset="2"/>
              </a:rPr>
              <a:t></a:t>
            </a:r>
            <a:endParaRPr lang="de-DE" dirty="0"/>
          </a:p>
        </p:txBody>
      </p:sp>
      <p:pic>
        <p:nvPicPr>
          <p:cNvPr id="5" name="Grafik 4">
            <a:extLst>
              <a:ext uri="{FF2B5EF4-FFF2-40B4-BE49-F238E27FC236}">
                <a16:creationId xmlns:a16="http://schemas.microsoft.com/office/drawing/2014/main" id="{46BACB44-D95D-52CC-8340-46581CFD10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6560" y="2738119"/>
            <a:ext cx="5143500" cy="3214688"/>
          </a:xfrm>
          <a:prstGeom prst="rect">
            <a:avLst/>
          </a:prstGeom>
        </p:spPr>
      </p:pic>
    </p:spTree>
    <p:extLst>
      <p:ext uri="{BB962C8B-B14F-4D97-AF65-F5344CB8AC3E}">
        <p14:creationId xmlns:p14="http://schemas.microsoft.com/office/powerpoint/2010/main" val="2957532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F02628-7478-5ED6-9234-5EBEF00576CF}"/>
              </a:ext>
            </a:extLst>
          </p:cNvPr>
          <p:cNvSpPr>
            <a:spLocks noGrp="1"/>
          </p:cNvSpPr>
          <p:nvPr>
            <p:ph type="title" idx="4294967295"/>
          </p:nvPr>
        </p:nvSpPr>
        <p:spPr>
          <a:xfrm>
            <a:off x="1016000" y="574674"/>
            <a:ext cx="9601200" cy="511175"/>
          </a:xfrm>
        </p:spPr>
        <p:txBody>
          <a:bodyPr>
            <a:noAutofit/>
          </a:bodyPr>
          <a:lstStyle/>
          <a:p>
            <a:r>
              <a:rPr lang="de-DE" sz="3600" dirty="0"/>
              <a:t>Vorbereitende Aufgabe</a:t>
            </a:r>
          </a:p>
        </p:txBody>
      </p:sp>
      <p:sp>
        <p:nvSpPr>
          <p:cNvPr id="5" name="Inhaltsplatzhalter 4">
            <a:extLst>
              <a:ext uri="{FF2B5EF4-FFF2-40B4-BE49-F238E27FC236}">
                <a16:creationId xmlns:a16="http://schemas.microsoft.com/office/drawing/2014/main" id="{57F6652A-D04D-E29C-58E8-4372AD4C0D42}"/>
              </a:ext>
            </a:extLst>
          </p:cNvPr>
          <p:cNvSpPr>
            <a:spLocks noGrp="1"/>
          </p:cNvSpPr>
          <p:nvPr>
            <p:ph idx="4294967295"/>
          </p:nvPr>
        </p:nvSpPr>
        <p:spPr>
          <a:xfrm>
            <a:off x="1391920" y="1190942"/>
            <a:ext cx="9601200" cy="5092384"/>
          </a:xfrm>
        </p:spPr>
        <p:txBody>
          <a:bodyPr>
            <a:normAutofit fontScale="47500" lnSpcReduction="20000"/>
          </a:bodyPr>
          <a:lstStyle/>
          <a:p>
            <a:pPr marL="0" indent="0">
              <a:buNone/>
            </a:pPr>
            <a:r>
              <a:rPr lang="de-DE" sz="5100" dirty="0">
                <a:solidFill>
                  <a:schemeClr val="tx1"/>
                </a:solidFill>
              </a:rPr>
              <a:t>Die Curricularen Anforderungen DaZ sind die Arbeitsgrundlage für Ihre Unterrichtsplanung.</a:t>
            </a:r>
          </a:p>
          <a:p>
            <a:pPr>
              <a:buFont typeface="Wingdings" panose="05000000000000000000" pitchFamily="2" charset="2"/>
              <a:buChar char="Ø"/>
            </a:pPr>
            <a:r>
              <a:rPr lang="de-DE" sz="5100" dirty="0">
                <a:solidFill>
                  <a:schemeClr val="tx1"/>
                </a:solidFill>
              </a:rPr>
              <a:t>Verschaffen Sie sich einen Überblick über die Inhalte. Bearbeiten Sie dazu folgende Aufgaben.</a:t>
            </a:r>
          </a:p>
          <a:p>
            <a:pPr marL="0" indent="0">
              <a:buNone/>
            </a:pPr>
            <a:endParaRPr lang="de-DE" sz="3400" dirty="0">
              <a:solidFill>
                <a:schemeClr val="tx1"/>
              </a:solidFill>
            </a:endParaRPr>
          </a:p>
          <a:p>
            <a:pPr>
              <a:buFont typeface="Arial" panose="020B0604020202020204" pitchFamily="34" charset="0"/>
              <a:buChar char="•"/>
            </a:pPr>
            <a:r>
              <a:rPr lang="de-DE" sz="3600" dirty="0"/>
              <a:t>Erläutern Sie: Wie sind die Curricularen Anforderungen aufgebaut?</a:t>
            </a:r>
          </a:p>
          <a:p>
            <a:pPr>
              <a:buFont typeface="Arial" panose="020B0604020202020204" pitchFamily="34" charset="0"/>
              <a:buChar char="•"/>
            </a:pPr>
            <a:r>
              <a:rPr lang="de-DE" sz="3600" dirty="0">
                <a:solidFill>
                  <a:schemeClr val="tx1"/>
                </a:solidFill>
              </a:rPr>
              <a:t>Nennen Sie mindestens vier Ziele des DaZ-Unterrichts. (S. 4f.)</a:t>
            </a:r>
          </a:p>
          <a:p>
            <a:r>
              <a:rPr lang="de-DE" sz="3600" dirty="0"/>
              <a:t>Welche wesentlichen Informationen entnehmen Sie den Kap. 1 und 2 (S. 4-7)? Nennen Sie mindestens fünf.</a:t>
            </a:r>
          </a:p>
          <a:p>
            <a:r>
              <a:rPr lang="de-DE" sz="3600" dirty="0"/>
              <a:t>Erläutern Sie den interkulturellen Kompetenzbegriff. (S. 9.) </a:t>
            </a:r>
          </a:p>
          <a:p>
            <a:r>
              <a:rPr lang="de-DE" sz="3600" dirty="0"/>
              <a:t>Welche Kompetenzbereiche gibt es? (S. 16)</a:t>
            </a:r>
          </a:p>
          <a:p>
            <a:r>
              <a:rPr lang="de-DE" sz="3600" dirty="0"/>
              <a:t>Konkretisieren Sie die fettgedruckten DaZ-Leitlinien in Kapitel 5 (S. 12-15). </a:t>
            </a:r>
          </a:p>
          <a:p>
            <a:r>
              <a:rPr lang="de-DE" sz="3600" dirty="0"/>
              <a:t>Wie sind die tabellarischen Übersichten zu den Kompetenzbereichen aufgebaut? Erklären Sie. (ab S. 34)</a:t>
            </a:r>
          </a:p>
          <a:p>
            <a:pPr marL="0" indent="0">
              <a:buNone/>
            </a:pPr>
            <a:endParaRPr lang="de-DE" sz="3600" dirty="0"/>
          </a:p>
          <a:p>
            <a:pPr marL="0" indent="0">
              <a:buNone/>
            </a:pPr>
            <a:r>
              <a:rPr lang="de-DE" sz="3600" dirty="0"/>
              <a:t>Welche Fragen haben Sie?</a:t>
            </a:r>
          </a:p>
          <a:p>
            <a:pPr>
              <a:buFont typeface="Arial" panose="020B0604020202020204" pitchFamily="34" charset="0"/>
              <a:buChar char="•"/>
            </a:pPr>
            <a:endParaRPr lang="de-DE" dirty="0">
              <a:solidFill>
                <a:schemeClr val="tx1"/>
              </a:solidFill>
            </a:endParaRPr>
          </a:p>
          <a:p>
            <a:pPr marL="0" indent="0">
              <a:buNone/>
            </a:pPr>
            <a:endParaRPr lang="de-DE" dirty="0">
              <a:solidFill>
                <a:srgbClr val="FF0000"/>
              </a:solidFill>
            </a:endParaRPr>
          </a:p>
        </p:txBody>
      </p:sp>
    </p:spTree>
    <p:extLst>
      <p:ext uri="{BB962C8B-B14F-4D97-AF65-F5344CB8AC3E}">
        <p14:creationId xmlns:p14="http://schemas.microsoft.com/office/powerpoint/2010/main" val="3026706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605E2F5-1806-75DD-024A-278070ED1C8E}"/>
              </a:ext>
            </a:extLst>
          </p:cNvPr>
          <p:cNvSpPr>
            <a:spLocks noGrp="1"/>
          </p:cNvSpPr>
          <p:nvPr>
            <p:ph type="title"/>
          </p:nvPr>
        </p:nvSpPr>
        <p:spPr>
          <a:xfrm>
            <a:off x="1295402" y="982133"/>
            <a:ext cx="9601196" cy="460588"/>
          </a:xfrm>
        </p:spPr>
        <p:txBody>
          <a:bodyPr>
            <a:normAutofit fontScale="90000"/>
          </a:bodyPr>
          <a:lstStyle/>
          <a:p>
            <a:r>
              <a:rPr lang="de-DE" dirty="0"/>
              <a:t>Einbettung der vorbereitenden Aufgabe in das Modul</a:t>
            </a:r>
          </a:p>
        </p:txBody>
      </p:sp>
      <p:sp>
        <p:nvSpPr>
          <p:cNvPr id="4" name="Inhaltsplatzhalter 3">
            <a:extLst>
              <a:ext uri="{FF2B5EF4-FFF2-40B4-BE49-F238E27FC236}">
                <a16:creationId xmlns:a16="http://schemas.microsoft.com/office/drawing/2014/main" id="{7D99435B-67AB-6406-A13A-B14CB0907BE2}"/>
              </a:ext>
            </a:extLst>
          </p:cNvPr>
          <p:cNvSpPr>
            <a:spLocks noGrp="1"/>
          </p:cNvSpPr>
          <p:nvPr>
            <p:ph idx="1"/>
          </p:nvPr>
        </p:nvSpPr>
        <p:spPr/>
        <p:txBody>
          <a:bodyPr/>
          <a:lstStyle/>
          <a:p>
            <a:r>
              <a:rPr lang="de-DE" dirty="0"/>
              <a:t>Aufgaben zusammentragen lassen und gegenseitig ergänzen (Plakat, digitale Pinnwand,…)</a:t>
            </a:r>
          </a:p>
          <a:p>
            <a:r>
              <a:rPr lang="de-DE" dirty="0"/>
              <a:t>besprechen und offene Fragen klären</a:t>
            </a:r>
          </a:p>
          <a:p>
            <a:r>
              <a:rPr lang="de-DE" dirty="0"/>
              <a:t>auf die Niveaubeschreibungen ggf. hinweisen, aber diese nicht weiter thematisieren, da zu viel</a:t>
            </a:r>
          </a:p>
          <a:p>
            <a:r>
              <a:rPr lang="de-DE" dirty="0"/>
              <a:t>Zeit: 60 Minuten</a:t>
            </a:r>
          </a:p>
        </p:txBody>
      </p:sp>
      <p:sp>
        <p:nvSpPr>
          <p:cNvPr id="5" name="Bildplatzhalter 4">
            <a:extLst>
              <a:ext uri="{FF2B5EF4-FFF2-40B4-BE49-F238E27FC236}">
                <a16:creationId xmlns:a16="http://schemas.microsoft.com/office/drawing/2014/main" id="{6B723EF0-888B-42E6-5EFF-00D2FE71F826}"/>
              </a:ext>
            </a:extLst>
          </p:cNvPr>
          <p:cNvSpPr>
            <a:spLocks noGrp="1"/>
          </p:cNvSpPr>
          <p:nvPr>
            <p:ph type="pic" sz="quarter" idx="15"/>
          </p:nvPr>
        </p:nvSpPr>
        <p:spPr/>
      </p:sp>
    </p:spTree>
    <p:extLst>
      <p:ext uri="{BB962C8B-B14F-4D97-AF65-F5344CB8AC3E}">
        <p14:creationId xmlns:p14="http://schemas.microsoft.com/office/powerpoint/2010/main" val="67533253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Organisch">
  <a:themeElements>
    <a:clrScheme name="Organisch">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sch">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sch">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3_Organisch">
  <a:themeElements>
    <a:clrScheme name="Organisch">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sch">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sch">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Paket</Template>
  <TotalTime>0</TotalTime>
  <Words>3308</Words>
  <Application>Microsoft Office PowerPoint</Application>
  <PresentationFormat>Breitbild</PresentationFormat>
  <Paragraphs>433</Paragraphs>
  <Slides>75</Slides>
  <Notes>21</Notes>
  <HiddenSlides>1</HiddenSlides>
  <MMClips>3</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75</vt:i4>
      </vt:variant>
    </vt:vector>
  </HeadingPairs>
  <TitlesOfParts>
    <vt:vector size="82" baseType="lpstr">
      <vt:lpstr>Arial</vt:lpstr>
      <vt:lpstr>Calibri</vt:lpstr>
      <vt:lpstr>Garamond</vt:lpstr>
      <vt:lpstr>Symbol</vt:lpstr>
      <vt:lpstr>Wingdings</vt:lpstr>
      <vt:lpstr>1_Organisch</vt:lpstr>
      <vt:lpstr>3_Organisch</vt:lpstr>
      <vt:lpstr>Hinweise</vt:lpstr>
      <vt:lpstr>Starterpaket</vt:lpstr>
      <vt:lpstr>Inhalte AV 1 laut Curriculum</vt:lpstr>
      <vt:lpstr>Literatur</vt:lpstr>
      <vt:lpstr>Nützliche Links</vt:lpstr>
      <vt:lpstr>Wichtige Wörter und Abkürzungen – Was ist was?</vt:lpstr>
      <vt:lpstr>Wichtige Wörter und Abkürzungen</vt:lpstr>
      <vt:lpstr>Vorbereitende Aufgabe</vt:lpstr>
      <vt:lpstr>Einbettung der vorbereitenden Aufgabe in das Modul</vt:lpstr>
      <vt:lpstr>Ab hier Modulbeginn</vt:lpstr>
      <vt:lpstr>Modul 1 Basis A DaZ IQSH, Team Grundschule</vt:lpstr>
      <vt:lpstr>Schön, dass Sie da sind.</vt:lpstr>
      <vt:lpstr>Unser Ziel für heute</vt:lpstr>
      <vt:lpstr>Und das ist unser geplanter Ablauf</vt:lpstr>
      <vt:lpstr>Energizer</vt:lpstr>
      <vt:lpstr>Grundlagen für unsere Arbeit</vt:lpstr>
      <vt:lpstr>DaZ und Ich</vt:lpstr>
      <vt:lpstr>Unterricht und Besprechung</vt:lpstr>
      <vt:lpstr>Dieses Bilderbuch vom Ankommen in einer fremden Kultur begleitet uns durch den heutigen Tag…</vt:lpstr>
      <vt:lpstr>PowerPoint-Präsentation</vt:lpstr>
      <vt:lpstr>PowerPoint-Präsentation</vt:lpstr>
      <vt:lpstr>PowerPoint-Präsentation</vt:lpstr>
      <vt:lpstr>PowerPoint-Präsentation</vt:lpstr>
      <vt:lpstr>PowerPoint-Präsentation</vt:lpstr>
      <vt:lpstr>PowerPoint-Präsentation</vt:lpstr>
      <vt:lpstr>Was ist was? -  Muttersprache, DaZ und DaF</vt:lpstr>
      <vt:lpstr>PowerPoint-Präsentation</vt:lpstr>
      <vt:lpstr>PowerPoint-Präsentation</vt:lpstr>
      <vt:lpstr>PowerPoint-Präsentation</vt:lpstr>
      <vt:lpstr>Wie kann der Erwerb der Zweitsprache unterstützt werden? – Ein Beispiel</vt:lpstr>
      <vt:lpstr>Wie soll ich das denn verstehen????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Curriculare Anforderungen </vt:lpstr>
      <vt:lpstr>Vorbereitende Aufgabe</vt:lpstr>
      <vt:lpstr>Die vorbereitende Aufgabe vertiefen</vt:lpstr>
      <vt:lpstr>Aufbau und Struktur:</vt:lpstr>
      <vt:lpstr>Curriculare Anforderungen DaZ</vt:lpstr>
      <vt:lpstr>Curriculare Anforderungen DaZ </vt:lpstr>
      <vt:lpstr>Curriculare Anforderungen DaZ</vt:lpstr>
      <vt:lpstr>Curriculare Anforderungen DaZ</vt:lpstr>
      <vt:lpstr>Curriculare Anforderungen DaZ</vt:lpstr>
      <vt:lpstr>Curriculare Anforderungen DaZ</vt:lpstr>
      <vt:lpstr>Curriculare Anforderungen DaZ</vt:lpstr>
      <vt:lpstr>Curriculare Anforderungen DaZ</vt:lpstr>
      <vt:lpstr>Mittagspause</vt:lpstr>
      <vt:lpstr>Energizer</vt:lpstr>
      <vt:lpstr>Das DaZ-Mehrstufenmodell SH</vt:lpstr>
      <vt:lpstr>PowerPoint-Präsentation</vt:lpstr>
      <vt:lpstr>DaZ-Mehrstufenmodell                                                 Der Unterricht in der Erstaufnahmeeinrichtung (EAE)</vt:lpstr>
      <vt:lpstr>Das DaZ-Mehrstufenmodell   Die Basisstufe</vt:lpstr>
      <vt:lpstr>DaZ-Basisstufe</vt:lpstr>
      <vt:lpstr>Kenntnisse und Fertigkeiten am Ende der Basisstufe in der Grundschule</vt:lpstr>
      <vt:lpstr>PowerPoint-Präsentation</vt:lpstr>
      <vt:lpstr>PowerPoint-Präsentation</vt:lpstr>
      <vt:lpstr>Das DaZ-Mehrstufenmodell   Die Aufbaustufe</vt:lpstr>
      <vt:lpstr>Das DaZ-Mehrstufenmodell   Die Integrationsstufe</vt:lpstr>
      <vt:lpstr>PowerPoint-Präsentation</vt:lpstr>
      <vt:lpstr>PowerPoint-Präsentation</vt:lpstr>
      <vt:lpstr>Gemeinsamer Stundenrahmen und Differenzierung am Beispiel des Bilderbuches „Am Tag, als Saída zu uns kam“ (Susanna Gómez Redondo und Sonja Wimmer) </vt:lpstr>
      <vt:lpstr>Differenzierung</vt:lpstr>
      <vt:lpstr>Bezug zu den Curricularen Anforderungen</vt:lpstr>
      <vt:lpstr>Wie kann es weitergehen?</vt:lpstr>
      <vt:lpstr>Rückblick und Ausblick</vt:lpstr>
      <vt:lpstr>Die Sonne scheint, wenn wir einander schätzen und achten.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Claudia Tomaschewski</dc:creator>
  <cp:lastModifiedBy>Claudia Tomaschewski</cp:lastModifiedBy>
  <cp:revision>23</cp:revision>
  <dcterms:created xsi:type="dcterms:W3CDTF">2025-09-10T06:37:52Z</dcterms:created>
  <dcterms:modified xsi:type="dcterms:W3CDTF">2025-09-18T11:37:21Z</dcterms:modified>
</cp:coreProperties>
</file>