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sldIdLst>
    <p:sldId id="978" r:id="rId2"/>
    <p:sldId id="1085" r:id="rId3"/>
    <p:sldId id="1084" r:id="rId4"/>
    <p:sldId id="1001" r:id="rId5"/>
    <p:sldId id="1142" r:id="rId6"/>
    <p:sldId id="1143" r:id="rId7"/>
    <p:sldId id="1146" r:id="rId8"/>
    <p:sldId id="1144" r:id="rId9"/>
    <p:sldId id="1148" r:id="rId10"/>
    <p:sldId id="1149" r:id="rId11"/>
    <p:sldId id="1153" r:id="rId12"/>
    <p:sldId id="1150" r:id="rId13"/>
    <p:sldId id="1154" r:id="rId14"/>
    <p:sldId id="1151" r:id="rId15"/>
    <p:sldId id="1041" r:id="rId16"/>
    <p:sldId id="1014" r:id="rId17"/>
    <p:sldId id="1015" r:id="rId18"/>
    <p:sldId id="1016" r:id="rId19"/>
    <p:sldId id="1017" r:id="rId20"/>
    <p:sldId id="1018" r:id="rId21"/>
    <p:sldId id="1022" r:id="rId22"/>
    <p:sldId id="1043" r:id="rId23"/>
    <p:sldId id="1155" r:id="rId24"/>
    <p:sldId id="998" r:id="rId25"/>
    <p:sldId id="1212" r:id="rId26"/>
    <p:sldId id="1156" r:id="rId27"/>
    <p:sldId id="1250" r:id="rId28"/>
    <p:sldId id="1044" r:id="rId29"/>
  </p:sldIdLst>
  <p:sldSz cx="9144000" cy="6858000" type="screen4x3"/>
  <p:notesSz cx="6889750" cy="100218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0" autoAdjust="0"/>
    <p:restoredTop sz="87253" autoAdjust="0"/>
  </p:normalViewPr>
  <p:slideViewPr>
    <p:cSldViewPr snapToGrid="0" showGuides="1">
      <p:cViewPr>
        <p:scale>
          <a:sx n="70" d="100"/>
          <a:sy n="70" d="100"/>
        </p:scale>
        <p:origin x="1635" y="2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AE710-AE57-4CFB-8A6A-D4675F4580F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04CAEF11-2456-46B8-9B28-BFC2A20B708F}">
      <dgm:prSet phldrT="[Text]" custT="1"/>
      <dgm:spPr>
        <a:solidFill>
          <a:schemeClr val="accent1">
            <a:lumMod val="75000"/>
          </a:schemeClr>
        </a:solidFill>
      </dgm:spPr>
      <dgm:t>
        <a:bodyPr/>
        <a:lstStyle/>
        <a:p>
          <a:r>
            <a:rPr lang="de-DE" sz="1800"/>
            <a:t> </a:t>
          </a:r>
          <a:r>
            <a:rPr lang="de-DE" sz="1800" b="1" i="0"/>
            <a:t>Ausbildungsblöcke SU </a:t>
          </a:r>
        </a:p>
      </dgm:t>
    </dgm:pt>
    <dgm:pt modelId="{DA789A1E-2CDA-4114-A04F-AA7FCADCF09D}" type="parTrans" cxnId="{2FE93E34-A60C-4C18-A880-F390130F45C7}">
      <dgm:prSet/>
      <dgm:spPr/>
      <dgm:t>
        <a:bodyPr/>
        <a:lstStyle/>
        <a:p>
          <a:endParaRPr lang="de-DE"/>
        </a:p>
      </dgm:t>
    </dgm:pt>
    <dgm:pt modelId="{66F33F3D-9EC5-4731-A08F-B548C7F20200}" type="sibTrans" cxnId="{2FE93E34-A60C-4C18-A880-F390130F45C7}">
      <dgm:prSet/>
      <dgm:spPr/>
      <dgm:t>
        <a:bodyPr/>
        <a:lstStyle/>
        <a:p>
          <a:endParaRPr lang="de-DE"/>
        </a:p>
      </dgm:t>
    </dgm:pt>
    <dgm:pt modelId="{7DE68D65-5656-4CE7-A821-A09BD6B9514A}">
      <dgm:prSet phldrT="[Text]" custT="1"/>
      <dgm:spPr>
        <a:solidFill>
          <a:schemeClr val="accent4">
            <a:lumMod val="50000"/>
          </a:schemeClr>
        </a:solidFill>
      </dgm:spPr>
      <dgm:t>
        <a:bodyPr/>
        <a:lstStyle/>
        <a:p>
          <a:r>
            <a:rPr lang="de-DE" sz="1100"/>
            <a:t>A</a:t>
          </a:r>
        </a:p>
        <a:p>
          <a:r>
            <a:rPr lang="de-DE" sz="1100" b="1"/>
            <a:t>Diagnostik und Leistungsbewertung </a:t>
          </a:r>
        </a:p>
      </dgm:t>
    </dgm:pt>
    <dgm:pt modelId="{8777B442-F21C-4B61-8187-BA631D54B8E4}" type="parTrans" cxnId="{9402EEF6-C055-485E-B4B1-DE96301FCF0C}">
      <dgm:prSet/>
      <dgm:spPr/>
      <dgm:t>
        <a:bodyPr/>
        <a:lstStyle/>
        <a:p>
          <a:endParaRPr lang="de-DE"/>
        </a:p>
      </dgm:t>
    </dgm:pt>
    <dgm:pt modelId="{DA508D30-FE6C-4547-B45E-ABEEEACF35AA}" type="sibTrans" cxnId="{9402EEF6-C055-485E-B4B1-DE96301FCF0C}">
      <dgm:prSet/>
      <dgm:spPr/>
      <dgm:t>
        <a:bodyPr/>
        <a:lstStyle/>
        <a:p>
          <a:endParaRPr lang="de-DE"/>
        </a:p>
      </dgm:t>
    </dgm:pt>
    <dgm:pt modelId="{7DF36EC7-B4FC-4402-83DD-409856374F77}">
      <dgm:prSet phldrT="[Text]" custT="1"/>
      <dgm:spPr>
        <a:solidFill>
          <a:schemeClr val="accent6">
            <a:lumMod val="50000"/>
          </a:schemeClr>
        </a:solidFill>
      </dgm:spPr>
      <dgm:t>
        <a:bodyPr/>
        <a:lstStyle/>
        <a:p>
          <a:r>
            <a:rPr lang="de-DE" sz="1100"/>
            <a:t>C </a:t>
          </a:r>
        </a:p>
        <a:p>
          <a:r>
            <a:rPr lang="de-DE" sz="1100" b="1"/>
            <a:t>Kompetenzorientierter Sachunterricht </a:t>
          </a:r>
        </a:p>
      </dgm:t>
    </dgm:pt>
    <dgm:pt modelId="{DF5C8C56-B9A4-4204-BB25-295BCDB1BD43}" type="parTrans" cxnId="{232F2C55-5AC1-4F2E-936B-7B6825A10027}">
      <dgm:prSet/>
      <dgm:spPr/>
      <dgm:t>
        <a:bodyPr/>
        <a:lstStyle/>
        <a:p>
          <a:endParaRPr lang="de-DE"/>
        </a:p>
      </dgm:t>
    </dgm:pt>
    <dgm:pt modelId="{B1BD8B15-6B22-47E2-9312-F9671EBF163B}" type="sibTrans" cxnId="{232F2C55-5AC1-4F2E-936B-7B6825A10027}">
      <dgm:prSet/>
      <dgm:spPr/>
      <dgm:t>
        <a:bodyPr/>
        <a:lstStyle/>
        <a:p>
          <a:endParaRPr lang="de-DE"/>
        </a:p>
      </dgm:t>
    </dgm:pt>
    <dgm:pt modelId="{6B7CCE9F-9439-48A6-ADC2-3BA7144CCDC6}">
      <dgm:prSet custT="1"/>
      <dgm:spPr>
        <a:solidFill>
          <a:schemeClr val="accent2">
            <a:lumMod val="50000"/>
          </a:schemeClr>
        </a:solidFill>
      </dgm:spPr>
      <dgm:t>
        <a:bodyPr/>
        <a:lstStyle/>
        <a:p>
          <a:r>
            <a:rPr lang="de-DE" sz="1100" dirty="0"/>
            <a:t>B</a:t>
          </a:r>
        </a:p>
        <a:p>
          <a:r>
            <a:rPr lang="de-DE" sz="1100" b="1" dirty="0"/>
            <a:t>Didaktik und Diagnostik von Zeitbewusstsein und Raumbewusstsein </a:t>
          </a:r>
        </a:p>
      </dgm:t>
    </dgm:pt>
    <dgm:pt modelId="{E33ED645-81A8-4613-A244-327AE2014E2D}" type="parTrans" cxnId="{7A0CEACC-F476-4FC9-B3D3-B1CED7C2E257}">
      <dgm:prSet/>
      <dgm:spPr/>
      <dgm:t>
        <a:bodyPr/>
        <a:lstStyle/>
        <a:p>
          <a:endParaRPr lang="de-DE"/>
        </a:p>
      </dgm:t>
    </dgm:pt>
    <dgm:pt modelId="{40A3F043-A5F5-4E89-A8D5-4715B503EBC1}" type="sibTrans" cxnId="{7A0CEACC-F476-4FC9-B3D3-B1CED7C2E257}">
      <dgm:prSet/>
      <dgm:spPr/>
      <dgm:t>
        <a:bodyPr/>
        <a:lstStyle/>
        <a:p>
          <a:endParaRPr lang="de-DE"/>
        </a:p>
      </dgm:t>
    </dgm:pt>
    <dgm:pt modelId="{66E3DF29-8A98-41ED-A23C-32B8C981DEF5}">
      <dgm:prSet custT="1"/>
      <dgm:spPr>
        <a:solidFill>
          <a:schemeClr val="accent4">
            <a:lumMod val="75000"/>
          </a:schemeClr>
        </a:solidFill>
      </dgm:spPr>
      <dgm:t>
        <a:bodyPr/>
        <a:lstStyle/>
        <a:p>
          <a:r>
            <a:rPr lang="de-DE" sz="600"/>
            <a:t>A 1</a:t>
          </a:r>
        </a:p>
        <a:p>
          <a:r>
            <a:rPr lang="de-DE" sz="1100" b="0"/>
            <a:t>Diagnostik</a:t>
          </a:r>
          <a:r>
            <a:rPr lang="de-DE" sz="600" b="0"/>
            <a:t> </a:t>
          </a:r>
          <a:r>
            <a:rPr lang="de-DE" sz="600"/>
            <a:t>in den Sachfächern</a:t>
          </a:r>
        </a:p>
      </dgm:t>
    </dgm:pt>
    <dgm:pt modelId="{E31C19BE-043A-40D6-8CA8-BB0282C90936}" type="parTrans" cxnId="{53ACA628-B35F-482A-A16B-80830B7F3A56}">
      <dgm:prSet/>
      <dgm:spPr/>
      <dgm:t>
        <a:bodyPr/>
        <a:lstStyle/>
        <a:p>
          <a:endParaRPr lang="de-DE"/>
        </a:p>
      </dgm:t>
    </dgm:pt>
    <dgm:pt modelId="{49AA8820-A586-4077-A6D9-76DF37003CBB}" type="sibTrans" cxnId="{53ACA628-B35F-482A-A16B-80830B7F3A56}">
      <dgm:prSet/>
      <dgm:spPr/>
      <dgm:t>
        <a:bodyPr/>
        <a:lstStyle/>
        <a:p>
          <a:endParaRPr lang="de-DE"/>
        </a:p>
      </dgm:t>
    </dgm:pt>
    <dgm:pt modelId="{E646FEA8-6851-4001-8A5C-617E01A05AA9}">
      <dgm:prSet custT="1"/>
      <dgm:spPr>
        <a:solidFill>
          <a:schemeClr val="accent4">
            <a:lumMod val="75000"/>
          </a:schemeClr>
        </a:solidFill>
      </dgm:spPr>
      <dgm:t>
        <a:bodyPr/>
        <a:lstStyle/>
        <a:p>
          <a:r>
            <a:rPr lang="de-DE" sz="600"/>
            <a:t>A2 </a:t>
          </a:r>
        </a:p>
        <a:p>
          <a:r>
            <a:rPr lang="de-DE" sz="600"/>
            <a:t>Möglichkeiten der </a:t>
          </a:r>
          <a:r>
            <a:rPr lang="de-DE" sz="1050" b="0"/>
            <a:t>Leistungsbewertung</a:t>
          </a:r>
          <a:r>
            <a:rPr lang="de-DE" sz="600"/>
            <a:t> in den Sachfächern </a:t>
          </a:r>
        </a:p>
      </dgm:t>
    </dgm:pt>
    <dgm:pt modelId="{7C36A124-A5AC-4E87-9056-310911F8F81D}" type="parTrans" cxnId="{57471034-78AB-473C-99CD-8ED56A115B4D}">
      <dgm:prSet/>
      <dgm:spPr/>
      <dgm:t>
        <a:bodyPr/>
        <a:lstStyle/>
        <a:p>
          <a:endParaRPr lang="de-DE"/>
        </a:p>
      </dgm:t>
    </dgm:pt>
    <dgm:pt modelId="{C1553F46-C7BD-4880-92ED-3F3A2341D979}" type="sibTrans" cxnId="{57471034-78AB-473C-99CD-8ED56A115B4D}">
      <dgm:prSet/>
      <dgm:spPr/>
      <dgm:t>
        <a:bodyPr/>
        <a:lstStyle/>
        <a:p>
          <a:endParaRPr lang="de-DE"/>
        </a:p>
      </dgm:t>
    </dgm:pt>
    <dgm:pt modelId="{98036D54-0430-4120-AF80-C9E205DECF11}">
      <dgm:prSet custT="1"/>
      <dgm:spPr>
        <a:solidFill>
          <a:schemeClr val="accent2">
            <a:lumMod val="75000"/>
          </a:schemeClr>
        </a:solidFill>
      </dgm:spPr>
      <dgm:t>
        <a:bodyPr/>
        <a:lstStyle/>
        <a:p>
          <a:r>
            <a:rPr lang="de-DE" sz="600"/>
            <a:t>B1 </a:t>
          </a:r>
        </a:p>
        <a:p>
          <a:r>
            <a:rPr lang="de-DE" sz="600"/>
            <a:t>Didaktik und Diagnostik von </a:t>
          </a:r>
          <a:r>
            <a:rPr lang="de-DE" sz="1100" b="0"/>
            <a:t>Zeitbewusstsein</a:t>
          </a:r>
        </a:p>
      </dgm:t>
    </dgm:pt>
    <dgm:pt modelId="{FF532343-65CA-48A8-B90C-11A1D6D379B9}" type="parTrans" cxnId="{F5D637C8-01A7-455B-9099-70B9F888FF26}">
      <dgm:prSet/>
      <dgm:spPr/>
      <dgm:t>
        <a:bodyPr/>
        <a:lstStyle/>
        <a:p>
          <a:endParaRPr lang="de-DE"/>
        </a:p>
      </dgm:t>
    </dgm:pt>
    <dgm:pt modelId="{770547EC-068B-4AC9-801D-77296B8D1F7B}" type="sibTrans" cxnId="{F5D637C8-01A7-455B-9099-70B9F888FF26}">
      <dgm:prSet/>
      <dgm:spPr/>
      <dgm:t>
        <a:bodyPr/>
        <a:lstStyle/>
        <a:p>
          <a:endParaRPr lang="de-DE"/>
        </a:p>
      </dgm:t>
    </dgm:pt>
    <dgm:pt modelId="{A78B60E3-5558-45A5-B985-7F800C3B9A4F}">
      <dgm:prSet custT="1"/>
      <dgm:spPr>
        <a:solidFill>
          <a:schemeClr val="accent2">
            <a:lumMod val="75000"/>
          </a:schemeClr>
        </a:solidFill>
      </dgm:spPr>
      <dgm:t>
        <a:bodyPr/>
        <a:lstStyle/>
        <a:p>
          <a:r>
            <a:rPr lang="de-DE" sz="600"/>
            <a:t>B2 </a:t>
          </a:r>
        </a:p>
        <a:p>
          <a:r>
            <a:rPr lang="de-DE" sz="600"/>
            <a:t>Didaktik und Diagnostik von </a:t>
          </a:r>
          <a:r>
            <a:rPr lang="de-DE" sz="1100" b="0"/>
            <a:t>Raumbewusstsein </a:t>
          </a:r>
        </a:p>
      </dgm:t>
    </dgm:pt>
    <dgm:pt modelId="{17D50694-3F31-4036-A1D2-EF90262E90BB}" type="parTrans" cxnId="{BBC84B0C-628F-425E-B7C7-3CE1DF553994}">
      <dgm:prSet/>
      <dgm:spPr/>
      <dgm:t>
        <a:bodyPr/>
        <a:lstStyle/>
        <a:p>
          <a:endParaRPr lang="de-DE"/>
        </a:p>
      </dgm:t>
    </dgm:pt>
    <dgm:pt modelId="{666D2F77-1455-4941-A75B-D249933C7D40}" type="sibTrans" cxnId="{BBC84B0C-628F-425E-B7C7-3CE1DF553994}">
      <dgm:prSet/>
      <dgm:spPr/>
      <dgm:t>
        <a:bodyPr/>
        <a:lstStyle/>
        <a:p>
          <a:endParaRPr lang="de-DE"/>
        </a:p>
      </dgm:t>
    </dgm:pt>
    <dgm:pt modelId="{76C2F914-9D51-43B4-9BAF-667218FE50A0}">
      <dgm:prSet custT="1"/>
      <dgm:spPr>
        <a:solidFill>
          <a:schemeClr val="accent6">
            <a:lumMod val="75000"/>
          </a:schemeClr>
        </a:solidFill>
      </dgm:spPr>
      <dgm:t>
        <a:bodyPr/>
        <a:lstStyle/>
        <a:p>
          <a:r>
            <a:rPr lang="de-DE" sz="600"/>
            <a:t>C1</a:t>
          </a:r>
        </a:p>
        <a:p>
          <a:r>
            <a:rPr lang="de-DE" sz="1100"/>
            <a:t>Handlungsorientierung  </a:t>
          </a:r>
        </a:p>
      </dgm:t>
    </dgm:pt>
    <dgm:pt modelId="{59F92921-4BFB-49AC-A4CE-B6C9B6F263D1}" type="parTrans" cxnId="{25A324F0-139F-4CF2-9004-82F4094B1522}">
      <dgm:prSet/>
      <dgm:spPr/>
      <dgm:t>
        <a:bodyPr/>
        <a:lstStyle/>
        <a:p>
          <a:endParaRPr lang="de-DE"/>
        </a:p>
      </dgm:t>
    </dgm:pt>
    <dgm:pt modelId="{3E70A25C-2DCF-42BE-935C-0E949D865A81}" type="sibTrans" cxnId="{25A324F0-139F-4CF2-9004-82F4094B1522}">
      <dgm:prSet/>
      <dgm:spPr/>
      <dgm:t>
        <a:bodyPr/>
        <a:lstStyle/>
        <a:p>
          <a:endParaRPr lang="de-DE"/>
        </a:p>
      </dgm:t>
    </dgm:pt>
    <dgm:pt modelId="{3A875633-F041-4ECF-9742-FA87081C182A}">
      <dgm:prSet custT="1"/>
      <dgm:spPr>
        <a:solidFill>
          <a:schemeClr val="accent6">
            <a:lumMod val="75000"/>
          </a:schemeClr>
        </a:solidFill>
      </dgm:spPr>
      <dgm:t>
        <a:bodyPr/>
        <a:lstStyle/>
        <a:p>
          <a:r>
            <a:rPr lang="de-DE" sz="600"/>
            <a:t>C2</a:t>
          </a:r>
        </a:p>
        <a:p>
          <a:r>
            <a:rPr lang="de-DE" sz="1100"/>
            <a:t>Bedeutung der Sprache</a:t>
          </a:r>
        </a:p>
      </dgm:t>
    </dgm:pt>
    <dgm:pt modelId="{7529D370-01F9-4BF6-B0D2-D976A4E24A35}" type="parTrans" cxnId="{B3E63F50-0D26-4503-BD17-F991BF5E433F}">
      <dgm:prSet/>
      <dgm:spPr/>
      <dgm:t>
        <a:bodyPr/>
        <a:lstStyle/>
        <a:p>
          <a:endParaRPr lang="de-DE"/>
        </a:p>
      </dgm:t>
    </dgm:pt>
    <dgm:pt modelId="{1F1BD9BB-D7DA-4077-B321-88C07DBFFA5C}" type="sibTrans" cxnId="{B3E63F50-0D26-4503-BD17-F991BF5E433F}">
      <dgm:prSet/>
      <dgm:spPr/>
      <dgm:t>
        <a:bodyPr/>
        <a:lstStyle/>
        <a:p>
          <a:endParaRPr lang="de-DE"/>
        </a:p>
      </dgm:t>
    </dgm:pt>
    <dgm:pt modelId="{D8A60B18-1DC6-4702-A571-24C10B4777FB}">
      <dgm:prSet custT="1"/>
      <dgm:spPr>
        <a:solidFill>
          <a:schemeClr val="accent6">
            <a:lumMod val="75000"/>
          </a:schemeClr>
        </a:solidFill>
      </dgm:spPr>
      <dgm:t>
        <a:bodyPr/>
        <a:lstStyle/>
        <a:p>
          <a:r>
            <a:rPr lang="de-DE" sz="600"/>
            <a:t>C3</a:t>
          </a:r>
        </a:p>
        <a:p>
          <a:r>
            <a:rPr lang="de-DE" sz="1100"/>
            <a:t>Denk-, Arbeits-und Handlungsweisen </a:t>
          </a:r>
        </a:p>
      </dgm:t>
    </dgm:pt>
    <dgm:pt modelId="{6156D961-CF8B-4E6A-B9C8-9CAEFD713D1F}" type="parTrans" cxnId="{46340C46-0292-48CF-B061-868F898C7C57}">
      <dgm:prSet/>
      <dgm:spPr/>
      <dgm:t>
        <a:bodyPr/>
        <a:lstStyle/>
        <a:p>
          <a:endParaRPr lang="de-DE"/>
        </a:p>
      </dgm:t>
    </dgm:pt>
    <dgm:pt modelId="{56C2D734-A26B-4C7D-9967-95FAFF4C7716}" type="sibTrans" cxnId="{46340C46-0292-48CF-B061-868F898C7C57}">
      <dgm:prSet/>
      <dgm:spPr/>
      <dgm:t>
        <a:bodyPr/>
        <a:lstStyle/>
        <a:p>
          <a:endParaRPr lang="de-DE"/>
        </a:p>
      </dgm:t>
    </dgm:pt>
    <dgm:pt modelId="{7A46EA04-266C-4F37-945A-C9CF2375F57F}">
      <dgm:prSet custT="1"/>
      <dgm:spPr>
        <a:solidFill>
          <a:schemeClr val="accent6">
            <a:lumMod val="75000"/>
          </a:schemeClr>
        </a:solidFill>
      </dgm:spPr>
      <dgm:t>
        <a:bodyPr/>
        <a:lstStyle/>
        <a:p>
          <a:r>
            <a:rPr lang="de-DE" sz="600"/>
            <a:t>C4 </a:t>
          </a:r>
        </a:p>
        <a:p>
          <a:r>
            <a:rPr lang="de-DE" sz="1100"/>
            <a:t>außerschulische Lernorte</a:t>
          </a:r>
        </a:p>
      </dgm:t>
    </dgm:pt>
    <dgm:pt modelId="{F8FF2291-319E-4381-8CD4-D87171DD66A5}" type="parTrans" cxnId="{9067FBE5-549D-4F1A-88BB-A50DC47C7910}">
      <dgm:prSet/>
      <dgm:spPr/>
      <dgm:t>
        <a:bodyPr/>
        <a:lstStyle/>
        <a:p>
          <a:endParaRPr lang="de-DE"/>
        </a:p>
      </dgm:t>
    </dgm:pt>
    <dgm:pt modelId="{2BAA9669-105F-41D4-BD0A-E0D653303AAF}" type="sibTrans" cxnId="{9067FBE5-549D-4F1A-88BB-A50DC47C7910}">
      <dgm:prSet/>
      <dgm:spPr/>
      <dgm:t>
        <a:bodyPr/>
        <a:lstStyle/>
        <a:p>
          <a:endParaRPr lang="de-DE"/>
        </a:p>
      </dgm:t>
    </dgm:pt>
    <dgm:pt modelId="{01EDB4AC-B65A-4085-903D-619585E9C6A8}" type="pres">
      <dgm:prSet presAssocID="{55DAE710-AE57-4CFB-8A6A-D4675F4580FA}" presName="hierChild1" presStyleCnt="0">
        <dgm:presLayoutVars>
          <dgm:orgChart val="1"/>
          <dgm:chPref val="1"/>
          <dgm:dir/>
          <dgm:animOne val="branch"/>
          <dgm:animLvl val="lvl"/>
          <dgm:resizeHandles/>
        </dgm:presLayoutVars>
      </dgm:prSet>
      <dgm:spPr/>
    </dgm:pt>
    <dgm:pt modelId="{771A09AA-9961-439D-A71C-0152020149E5}" type="pres">
      <dgm:prSet presAssocID="{04CAEF11-2456-46B8-9B28-BFC2A20B708F}" presName="hierRoot1" presStyleCnt="0">
        <dgm:presLayoutVars>
          <dgm:hierBranch val="init"/>
        </dgm:presLayoutVars>
      </dgm:prSet>
      <dgm:spPr/>
    </dgm:pt>
    <dgm:pt modelId="{1FD2DD23-4B7F-45D8-BA6B-DBD2FCEB691C}" type="pres">
      <dgm:prSet presAssocID="{04CAEF11-2456-46B8-9B28-BFC2A20B708F}" presName="rootComposite1" presStyleCnt="0"/>
      <dgm:spPr/>
    </dgm:pt>
    <dgm:pt modelId="{F0FBDF2B-DE84-4498-8555-E96775682405}" type="pres">
      <dgm:prSet presAssocID="{04CAEF11-2456-46B8-9B28-BFC2A20B708F}" presName="rootText1" presStyleLbl="node0" presStyleIdx="0" presStyleCnt="1" custScaleX="379239">
        <dgm:presLayoutVars>
          <dgm:chPref val="3"/>
        </dgm:presLayoutVars>
      </dgm:prSet>
      <dgm:spPr/>
    </dgm:pt>
    <dgm:pt modelId="{FCD9185A-8277-4515-95BC-CBCF2DAE31C7}" type="pres">
      <dgm:prSet presAssocID="{04CAEF11-2456-46B8-9B28-BFC2A20B708F}" presName="rootConnector1" presStyleLbl="node1" presStyleIdx="0" presStyleCnt="0"/>
      <dgm:spPr/>
    </dgm:pt>
    <dgm:pt modelId="{652C3E44-A09F-45A4-98BA-C0D9D6C03AF6}" type="pres">
      <dgm:prSet presAssocID="{04CAEF11-2456-46B8-9B28-BFC2A20B708F}" presName="hierChild2" presStyleCnt="0"/>
      <dgm:spPr/>
    </dgm:pt>
    <dgm:pt modelId="{8B4AED93-BD3E-48CC-9063-05DD4F6C0FC3}" type="pres">
      <dgm:prSet presAssocID="{8777B442-F21C-4B61-8187-BA631D54B8E4}" presName="Name37" presStyleLbl="parChTrans1D2" presStyleIdx="0" presStyleCnt="3"/>
      <dgm:spPr/>
    </dgm:pt>
    <dgm:pt modelId="{CA895A60-1A45-4F7C-B1A4-2DF8FCAFDBED}" type="pres">
      <dgm:prSet presAssocID="{7DE68D65-5656-4CE7-A821-A09BD6B9514A}" presName="hierRoot2" presStyleCnt="0">
        <dgm:presLayoutVars>
          <dgm:hierBranch val="init"/>
        </dgm:presLayoutVars>
      </dgm:prSet>
      <dgm:spPr/>
    </dgm:pt>
    <dgm:pt modelId="{38297A5E-C58A-4C54-97BD-41F769989F27}" type="pres">
      <dgm:prSet presAssocID="{7DE68D65-5656-4CE7-A821-A09BD6B9514A}" presName="rootComposite" presStyleCnt="0"/>
      <dgm:spPr/>
    </dgm:pt>
    <dgm:pt modelId="{004CEC61-27E5-41F4-8B3A-2486A31B2B8F}" type="pres">
      <dgm:prSet presAssocID="{7DE68D65-5656-4CE7-A821-A09BD6B9514A}" presName="rootText" presStyleLbl="node2" presStyleIdx="0" presStyleCnt="3" custScaleX="155745" custScaleY="143311">
        <dgm:presLayoutVars>
          <dgm:chPref val="3"/>
        </dgm:presLayoutVars>
      </dgm:prSet>
      <dgm:spPr/>
    </dgm:pt>
    <dgm:pt modelId="{4DF8B231-3DC6-42BD-831F-7C566512438E}" type="pres">
      <dgm:prSet presAssocID="{7DE68D65-5656-4CE7-A821-A09BD6B9514A}" presName="rootConnector" presStyleLbl="node2" presStyleIdx="0" presStyleCnt="3"/>
      <dgm:spPr/>
    </dgm:pt>
    <dgm:pt modelId="{B6BE9F40-ECA4-4CDB-A14A-9137A907736F}" type="pres">
      <dgm:prSet presAssocID="{7DE68D65-5656-4CE7-A821-A09BD6B9514A}" presName="hierChild4" presStyleCnt="0"/>
      <dgm:spPr/>
    </dgm:pt>
    <dgm:pt modelId="{873A6451-1AC5-4987-995C-7CAA10C8B136}" type="pres">
      <dgm:prSet presAssocID="{E31C19BE-043A-40D6-8CA8-BB0282C90936}" presName="Name37" presStyleLbl="parChTrans1D3" presStyleIdx="0" presStyleCnt="8"/>
      <dgm:spPr/>
    </dgm:pt>
    <dgm:pt modelId="{6812AAB9-CAC7-4E95-B86F-320892E99A66}" type="pres">
      <dgm:prSet presAssocID="{66E3DF29-8A98-41ED-A23C-32B8C981DEF5}" presName="hierRoot2" presStyleCnt="0">
        <dgm:presLayoutVars>
          <dgm:hierBranch val="init"/>
        </dgm:presLayoutVars>
      </dgm:prSet>
      <dgm:spPr/>
    </dgm:pt>
    <dgm:pt modelId="{7F82289B-A492-4A7C-A478-E77A07810847}" type="pres">
      <dgm:prSet presAssocID="{66E3DF29-8A98-41ED-A23C-32B8C981DEF5}" presName="rootComposite" presStyleCnt="0"/>
      <dgm:spPr/>
    </dgm:pt>
    <dgm:pt modelId="{5F980CDC-7045-4B85-BD83-81D825751396}" type="pres">
      <dgm:prSet presAssocID="{66E3DF29-8A98-41ED-A23C-32B8C981DEF5}" presName="rootText" presStyleLbl="node3" presStyleIdx="0" presStyleCnt="8" custScaleX="129137" custScaleY="103166">
        <dgm:presLayoutVars>
          <dgm:chPref val="3"/>
        </dgm:presLayoutVars>
      </dgm:prSet>
      <dgm:spPr/>
    </dgm:pt>
    <dgm:pt modelId="{BE5CFE56-0415-430C-9657-6D3CEC1807C2}" type="pres">
      <dgm:prSet presAssocID="{66E3DF29-8A98-41ED-A23C-32B8C981DEF5}" presName="rootConnector" presStyleLbl="node3" presStyleIdx="0" presStyleCnt="8"/>
      <dgm:spPr/>
    </dgm:pt>
    <dgm:pt modelId="{503CBA68-44A9-4D92-BAEC-65B3DB2C1883}" type="pres">
      <dgm:prSet presAssocID="{66E3DF29-8A98-41ED-A23C-32B8C981DEF5}" presName="hierChild4" presStyleCnt="0"/>
      <dgm:spPr/>
    </dgm:pt>
    <dgm:pt modelId="{E1E0231E-F998-48F1-BFE5-3F99ED6AAF9F}" type="pres">
      <dgm:prSet presAssocID="{66E3DF29-8A98-41ED-A23C-32B8C981DEF5}" presName="hierChild5" presStyleCnt="0"/>
      <dgm:spPr/>
    </dgm:pt>
    <dgm:pt modelId="{914CA622-CDF3-4E9C-9FF3-9EB26E88F58C}" type="pres">
      <dgm:prSet presAssocID="{7C36A124-A5AC-4E87-9056-310911F8F81D}" presName="Name37" presStyleLbl="parChTrans1D3" presStyleIdx="1" presStyleCnt="8"/>
      <dgm:spPr/>
    </dgm:pt>
    <dgm:pt modelId="{94889902-7AED-4B46-962C-397D9017FA9D}" type="pres">
      <dgm:prSet presAssocID="{E646FEA8-6851-4001-8A5C-617E01A05AA9}" presName="hierRoot2" presStyleCnt="0">
        <dgm:presLayoutVars>
          <dgm:hierBranch val="init"/>
        </dgm:presLayoutVars>
      </dgm:prSet>
      <dgm:spPr/>
    </dgm:pt>
    <dgm:pt modelId="{A544C10D-57A3-413B-AC51-CD8B747A07BD}" type="pres">
      <dgm:prSet presAssocID="{E646FEA8-6851-4001-8A5C-617E01A05AA9}" presName="rootComposite" presStyleCnt="0"/>
      <dgm:spPr/>
    </dgm:pt>
    <dgm:pt modelId="{47075203-9037-435F-857C-3EB5F1C232A7}" type="pres">
      <dgm:prSet presAssocID="{E646FEA8-6851-4001-8A5C-617E01A05AA9}" presName="rootText" presStyleLbl="node3" presStyleIdx="1" presStyleCnt="8" custScaleX="127106" custScaleY="119079" custLinFactNeighborX="-749">
        <dgm:presLayoutVars>
          <dgm:chPref val="3"/>
        </dgm:presLayoutVars>
      </dgm:prSet>
      <dgm:spPr/>
    </dgm:pt>
    <dgm:pt modelId="{A34A8ECD-89E7-4A38-BD93-EA3E1E1AD36F}" type="pres">
      <dgm:prSet presAssocID="{E646FEA8-6851-4001-8A5C-617E01A05AA9}" presName="rootConnector" presStyleLbl="node3" presStyleIdx="1" presStyleCnt="8"/>
      <dgm:spPr/>
    </dgm:pt>
    <dgm:pt modelId="{DBE8828D-7088-4024-8453-2885A2F24BBD}" type="pres">
      <dgm:prSet presAssocID="{E646FEA8-6851-4001-8A5C-617E01A05AA9}" presName="hierChild4" presStyleCnt="0"/>
      <dgm:spPr/>
    </dgm:pt>
    <dgm:pt modelId="{A3515ADA-A6CF-46D4-87D5-45CC9B01887F}" type="pres">
      <dgm:prSet presAssocID="{E646FEA8-6851-4001-8A5C-617E01A05AA9}" presName="hierChild5" presStyleCnt="0"/>
      <dgm:spPr/>
    </dgm:pt>
    <dgm:pt modelId="{93356063-F05F-4734-874F-98948404F3E6}" type="pres">
      <dgm:prSet presAssocID="{7DE68D65-5656-4CE7-A821-A09BD6B9514A}" presName="hierChild5" presStyleCnt="0"/>
      <dgm:spPr/>
    </dgm:pt>
    <dgm:pt modelId="{A5384347-F0AB-4311-9D13-AC7F6DF27572}" type="pres">
      <dgm:prSet presAssocID="{E33ED645-81A8-4613-A244-327AE2014E2D}" presName="Name37" presStyleLbl="parChTrans1D2" presStyleIdx="1" presStyleCnt="3"/>
      <dgm:spPr/>
    </dgm:pt>
    <dgm:pt modelId="{4FD7D3B0-5CD6-4F1D-892A-565B4BA8C8C5}" type="pres">
      <dgm:prSet presAssocID="{6B7CCE9F-9439-48A6-ADC2-3BA7144CCDC6}" presName="hierRoot2" presStyleCnt="0">
        <dgm:presLayoutVars>
          <dgm:hierBranch val="init"/>
        </dgm:presLayoutVars>
      </dgm:prSet>
      <dgm:spPr/>
    </dgm:pt>
    <dgm:pt modelId="{A1489B84-CAA5-4D70-AE2C-A652222C12DE}" type="pres">
      <dgm:prSet presAssocID="{6B7CCE9F-9439-48A6-ADC2-3BA7144CCDC6}" presName="rootComposite" presStyleCnt="0"/>
      <dgm:spPr/>
    </dgm:pt>
    <dgm:pt modelId="{B943FDB1-AAD0-4C66-9DA4-F76583B34E66}" type="pres">
      <dgm:prSet presAssocID="{6B7CCE9F-9439-48A6-ADC2-3BA7144CCDC6}" presName="rootText" presStyleLbl="node2" presStyleIdx="1" presStyleCnt="3" custScaleX="196241" custScaleY="147774">
        <dgm:presLayoutVars>
          <dgm:chPref val="3"/>
        </dgm:presLayoutVars>
      </dgm:prSet>
      <dgm:spPr/>
    </dgm:pt>
    <dgm:pt modelId="{359F86C9-D9FC-4BD5-9758-B0AB35748333}" type="pres">
      <dgm:prSet presAssocID="{6B7CCE9F-9439-48A6-ADC2-3BA7144CCDC6}" presName="rootConnector" presStyleLbl="node2" presStyleIdx="1" presStyleCnt="3"/>
      <dgm:spPr/>
    </dgm:pt>
    <dgm:pt modelId="{5C67BD18-9AC9-4FF5-AA8A-BE78B41B20D9}" type="pres">
      <dgm:prSet presAssocID="{6B7CCE9F-9439-48A6-ADC2-3BA7144CCDC6}" presName="hierChild4" presStyleCnt="0"/>
      <dgm:spPr/>
    </dgm:pt>
    <dgm:pt modelId="{5139D484-32A1-4D4B-B08B-CFF17B9D48A3}" type="pres">
      <dgm:prSet presAssocID="{FF532343-65CA-48A8-B90C-11A1D6D379B9}" presName="Name37" presStyleLbl="parChTrans1D3" presStyleIdx="2" presStyleCnt="8"/>
      <dgm:spPr/>
    </dgm:pt>
    <dgm:pt modelId="{03C35327-9CA0-415C-8CFF-EA77EA329F4D}" type="pres">
      <dgm:prSet presAssocID="{98036D54-0430-4120-AF80-C9E205DECF11}" presName="hierRoot2" presStyleCnt="0">
        <dgm:presLayoutVars>
          <dgm:hierBranch val="init"/>
        </dgm:presLayoutVars>
      </dgm:prSet>
      <dgm:spPr/>
    </dgm:pt>
    <dgm:pt modelId="{66E78B94-D4F7-4C17-A53F-50D1910C3C82}" type="pres">
      <dgm:prSet presAssocID="{98036D54-0430-4120-AF80-C9E205DECF11}" presName="rootComposite" presStyleCnt="0"/>
      <dgm:spPr/>
    </dgm:pt>
    <dgm:pt modelId="{FA7C73C6-4546-4769-BB5A-7C4FA4472ED3}" type="pres">
      <dgm:prSet presAssocID="{98036D54-0430-4120-AF80-C9E205DECF11}" presName="rootText" presStyleLbl="node3" presStyleIdx="2" presStyleCnt="8" custScaleX="118283" custScaleY="103397">
        <dgm:presLayoutVars>
          <dgm:chPref val="3"/>
        </dgm:presLayoutVars>
      </dgm:prSet>
      <dgm:spPr/>
    </dgm:pt>
    <dgm:pt modelId="{B9FCB8E9-A650-40E5-84F7-4C949B907BA4}" type="pres">
      <dgm:prSet presAssocID="{98036D54-0430-4120-AF80-C9E205DECF11}" presName="rootConnector" presStyleLbl="node3" presStyleIdx="2" presStyleCnt="8"/>
      <dgm:spPr/>
    </dgm:pt>
    <dgm:pt modelId="{F4AB863B-86B6-417F-9AE0-A37DC3545340}" type="pres">
      <dgm:prSet presAssocID="{98036D54-0430-4120-AF80-C9E205DECF11}" presName="hierChild4" presStyleCnt="0"/>
      <dgm:spPr/>
    </dgm:pt>
    <dgm:pt modelId="{E128FB49-39F5-4C5A-A0E0-907F31A74E15}" type="pres">
      <dgm:prSet presAssocID="{98036D54-0430-4120-AF80-C9E205DECF11}" presName="hierChild5" presStyleCnt="0"/>
      <dgm:spPr/>
    </dgm:pt>
    <dgm:pt modelId="{9D1BEC72-8F1A-4248-8FED-02EB831345D5}" type="pres">
      <dgm:prSet presAssocID="{17D50694-3F31-4036-A1D2-EF90262E90BB}" presName="Name37" presStyleLbl="parChTrans1D3" presStyleIdx="3" presStyleCnt="8"/>
      <dgm:spPr/>
    </dgm:pt>
    <dgm:pt modelId="{43ED308D-692E-42C9-9BF1-12706F617E35}" type="pres">
      <dgm:prSet presAssocID="{A78B60E3-5558-45A5-B985-7F800C3B9A4F}" presName="hierRoot2" presStyleCnt="0">
        <dgm:presLayoutVars>
          <dgm:hierBranch val="init"/>
        </dgm:presLayoutVars>
      </dgm:prSet>
      <dgm:spPr/>
    </dgm:pt>
    <dgm:pt modelId="{A988DA45-CFE6-41B5-8588-3B1807C557C7}" type="pres">
      <dgm:prSet presAssocID="{A78B60E3-5558-45A5-B985-7F800C3B9A4F}" presName="rootComposite" presStyleCnt="0"/>
      <dgm:spPr/>
    </dgm:pt>
    <dgm:pt modelId="{E6858168-6962-4125-8614-D8BAE88E1F3B}" type="pres">
      <dgm:prSet presAssocID="{A78B60E3-5558-45A5-B985-7F800C3B9A4F}" presName="rootText" presStyleLbl="node3" presStyleIdx="3" presStyleCnt="8" custScaleX="117603" custScaleY="106164">
        <dgm:presLayoutVars>
          <dgm:chPref val="3"/>
        </dgm:presLayoutVars>
      </dgm:prSet>
      <dgm:spPr/>
    </dgm:pt>
    <dgm:pt modelId="{9CAB9F8D-9FB3-4887-A2F7-B293AE091AA6}" type="pres">
      <dgm:prSet presAssocID="{A78B60E3-5558-45A5-B985-7F800C3B9A4F}" presName="rootConnector" presStyleLbl="node3" presStyleIdx="3" presStyleCnt="8"/>
      <dgm:spPr/>
    </dgm:pt>
    <dgm:pt modelId="{7063146C-2310-477D-A24F-9DEA1549174D}" type="pres">
      <dgm:prSet presAssocID="{A78B60E3-5558-45A5-B985-7F800C3B9A4F}" presName="hierChild4" presStyleCnt="0"/>
      <dgm:spPr/>
    </dgm:pt>
    <dgm:pt modelId="{AD328836-287B-46D9-8FEC-1EA840DE8E05}" type="pres">
      <dgm:prSet presAssocID="{A78B60E3-5558-45A5-B985-7F800C3B9A4F}" presName="hierChild5" presStyleCnt="0"/>
      <dgm:spPr/>
    </dgm:pt>
    <dgm:pt modelId="{2FFE1A99-1757-43B1-BAB1-7DBFAC8D892E}" type="pres">
      <dgm:prSet presAssocID="{6B7CCE9F-9439-48A6-ADC2-3BA7144CCDC6}" presName="hierChild5" presStyleCnt="0"/>
      <dgm:spPr/>
    </dgm:pt>
    <dgm:pt modelId="{DE0E52BD-F65E-4A86-8ECB-090AAA11A097}" type="pres">
      <dgm:prSet presAssocID="{DF5C8C56-B9A4-4204-BB25-295BCDB1BD43}" presName="Name37" presStyleLbl="parChTrans1D2" presStyleIdx="2" presStyleCnt="3"/>
      <dgm:spPr/>
    </dgm:pt>
    <dgm:pt modelId="{550F1394-9F8A-4924-B710-DB48A5C88E89}" type="pres">
      <dgm:prSet presAssocID="{7DF36EC7-B4FC-4402-83DD-409856374F77}" presName="hierRoot2" presStyleCnt="0">
        <dgm:presLayoutVars>
          <dgm:hierBranch val="init"/>
        </dgm:presLayoutVars>
      </dgm:prSet>
      <dgm:spPr/>
    </dgm:pt>
    <dgm:pt modelId="{6C6E3DA0-306B-4F3E-BE9B-864EBD31FEEA}" type="pres">
      <dgm:prSet presAssocID="{7DF36EC7-B4FC-4402-83DD-409856374F77}" presName="rootComposite" presStyleCnt="0"/>
      <dgm:spPr/>
    </dgm:pt>
    <dgm:pt modelId="{9C91D735-1C8B-4B68-9DDD-53E119CF9D83}" type="pres">
      <dgm:prSet presAssocID="{7DF36EC7-B4FC-4402-83DD-409856374F77}" presName="rootText" presStyleLbl="node2" presStyleIdx="2" presStyleCnt="3" custScaleX="294805" custScaleY="147074">
        <dgm:presLayoutVars>
          <dgm:chPref val="3"/>
        </dgm:presLayoutVars>
      </dgm:prSet>
      <dgm:spPr/>
    </dgm:pt>
    <dgm:pt modelId="{C41E4EE0-F15A-4214-94F3-336FEFB5192A}" type="pres">
      <dgm:prSet presAssocID="{7DF36EC7-B4FC-4402-83DD-409856374F77}" presName="rootConnector" presStyleLbl="node2" presStyleIdx="2" presStyleCnt="3"/>
      <dgm:spPr/>
    </dgm:pt>
    <dgm:pt modelId="{D3818642-418E-4A24-B17A-9F17E111EDE5}" type="pres">
      <dgm:prSet presAssocID="{7DF36EC7-B4FC-4402-83DD-409856374F77}" presName="hierChild4" presStyleCnt="0"/>
      <dgm:spPr/>
    </dgm:pt>
    <dgm:pt modelId="{B2E38213-1502-4D48-8C08-54EA201F0CEC}" type="pres">
      <dgm:prSet presAssocID="{59F92921-4BFB-49AC-A4CE-B6C9B6F263D1}" presName="Name37" presStyleLbl="parChTrans1D3" presStyleIdx="4" presStyleCnt="8"/>
      <dgm:spPr/>
    </dgm:pt>
    <dgm:pt modelId="{95DB50AD-0E69-409C-BB29-86D18268277E}" type="pres">
      <dgm:prSet presAssocID="{76C2F914-9D51-43B4-9BAF-667218FE50A0}" presName="hierRoot2" presStyleCnt="0">
        <dgm:presLayoutVars>
          <dgm:hierBranch val="init"/>
        </dgm:presLayoutVars>
      </dgm:prSet>
      <dgm:spPr/>
    </dgm:pt>
    <dgm:pt modelId="{DB15E5D2-CEA5-47AD-8AF9-D65687C77870}" type="pres">
      <dgm:prSet presAssocID="{76C2F914-9D51-43B4-9BAF-667218FE50A0}" presName="rootComposite" presStyleCnt="0"/>
      <dgm:spPr/>
    </dgm:pt>
    <dgm:pt modelId="{0DF9C9FA-10F3-42A2-9685-267F6F70997F}" type="pres">
      <dgm:prSet presAssocID="{76C2F914-9D51-43B4-9BAF-667218FE50A0}" presName="rootText" presStyleLbl="node3" presStyleIdx="4" presStyleCnt="8" custScaleX="129277" custScaleY="115869" custLinFactNeighborX="-1144" custLinFactNeighborY="-2287">
        <dgm:presLayoutVars>
          <dgm:chPref val="3"/>
        </dgm:presLayoutVars>
      </dgm:prSet>
      <dgm:spPr/>
    </dgm:pt>
    <dgm:pt modelId="{9C01F784-87A1-4AD4-A84C-70DC7A8A4EE5}" type="pres">
      <dgm:prSet presAssocID="{76C2F914-9D51-43B4-9BAF-667218FE50A0}" presName="rootConnector" presStyleLbl="node3" presStyleIdx="4" presStyleCnt="8"/>
      <dgm:spPr/>
    </dgm:pt>
    <dgm:pt modelId="{7D8E7D10-93F8-4752-BAE3-F6E1DACDCC39}" type="pres">
      <dgm:prSet presAssocID="{76C2F914-9D51-43B4-9BAF-667218FE50A0}" presName="hierChild4" presStyleCnt="0"/>
      <dgm:spPr/>
    </dgm:pt>
    <dgm:pt modelId="{72FF17C1-4407-4FC7-98F0-E452630BCF37}" type="pres">
      <dgm:prSet presAssocID="{76C2F914-9D51-43B4-9BAF-667218FE50A0}" presName="hierChild5" presStyleCnt="0"/>
      <dgm:spPr/>
    </dgm:pt>
    <dgm:pt modelId="{C7F01FDD-D2BB-48D0-8FCC-1661B4CD8CFA}" type="pres">
      <dgm:prSet presAssocID="{7529D370-01F9-4BF6-B0D2-D976A4E24A35}" presName="Name37" presStyleLbl="parChTrans1D3" presStyleIdx="5" presStyleCnt="8"/>
      <dgm:spPr/>
    </dgm:pt>
    <dgm:pt modelId="{A4612234-B9AA-4959-A4EB-0771B80E4A2A}" type="pres">
      <dgm:prSet presAssocID="{3A875633-F041-4ECF-9742-FA87081C182A}" presName="hierRoot2" presStyleCnt="0">
        <dgm:presLayoutVars>
          <dgm:hierBranch val="init"/>
        </dgm:presLayoutVars>
      </dgm:prSet>
      <dgm:spPr/>
    </dgm:pt>
    <dgm:pt modelId="{024DEA2F-5697-4031-88EF-A058D5510947}" type="pres">
      <dgm:prSet presAssocID="{3A875633-F041-4ECF-9742-FA87081C182A}" presName="rootComposite" presStyleCnt="0"/>
      <dgm:spPr/>
    </dgm:pt>
    <dgm:pt modelId="{4AEA7171-4B55-407C-A989-12235C59ED04}" type="pres">
      <dgm:prSet presAssocID="{3A875633-F041-4ECF-9742-FA87081C182A}" presName="rootText" presStyleLbl="node3" presStyleIdx="5" presStyleCnt="8" custScaleX="123499" custScaleY="121023">
        <dgm:presLayoutVars>
          <dgm:chPref val="3"/>
        </dgm:presLayoutVars>
      </dgm:prSet>
      <dgm:spPr/>
    </dgm:pt>
    <dgm:pt modelId="{A3B8AC6D-33BD-40D0-ABC8-CFD2A88FC6B0}" type="pres">
      <dgm:prSet presAssocID="{3A875633-F041-4ECF-9742-FA87081C182A}" presName="rootConnector" presStyleLbl="node3" presStyleIdx="5" presStyleCnt="8"/>
      <dgm:spPr/>
    </dgm:pt>
    <dgm:pt modelId="{92DCE209-14B1-4A90-A7B4-21F7A1A02177}" type="pres">
      <dgm:prSet presAssocID="{3A875633-F041-4ECF-9742-FA87081C182A}" presName="hierChild4" presStyleCnt="0"/>
      <dgm:spPr/>
    </dgm:pt>
    <dgm:pt modelId="{7D0018BC-AB3F-4260-ADAA-042124496117}" type="pres">
      <dgm:prSet presAssocID="{3A875633-F041-4ECF-9742-FA87081C182A}" presName="hierChild5" presStyleCnt="0"/>
      <dgm:spPr/>
    </dgm:pt>
    <dgm:pt modelId="{3AF98CFB-1624-46F1-B231-C8E7D2089432}" type="pres">
      <dgm:prSet presAssocID="{6156D961-CF8B-4E6A-B9C8-9CAEFD713D1F}" presName="Name37" presStyleLbl="parChTrans1D3" presStyleIdx="6" presStyleCnt="8"/>
      <dgm:spPr/>
    </dgm:pt>
    <dgm:pt modelId="{1CCCD5D9-27CB-4DF7-BDAB-3A77190BDC9E}" type="pres">
      <dgm:prSet presAssocID="{D8A60B18-1DC6-4702-A571-24C10B4777FB}" presName="hierRoot2" presStyleCnt="0">
        <dgm:presLayoutVars>
          <dgm:hierBranch val="init"/>
        </dgm:presLayoutVars>
      </dgm:prSet>
      <dgm:spPr/>
    </dgm:pt>
    <dgm:pt modelId="{173FAD9C-1674-4B63-AD93-263B48B70166}" type="pres">
      <dgm:prSet presAssocID="{D8A60B18-1DC6-4702-A571-24C10B4777FB}" presName="rootComposite" presStyleCnt="0"/>
      <dgm:spPr/>
    </dgm:pt>
    <dgm:pt modelId="{A39558DD-9BD5-4291-82D9-06C26415BD19}" type="pres">
      <dgm:prSet presAssocID="{D8A60B18-1DC6-4702-A571-24C10B4777FB}" presName="rootText" presStyleLbl="node3" presStyleIdx="6" presStyleCnt="8" custScaleX="124234" custScaleY="117594">
        <dgm:presLayoutVars>
          <dgm:chPref val="3"/>
        </dgm:presLayoutVars>
      </dgm:prSet>
      <dgm:spPr/>
    </dgm:pt>
    <dgm:pt modelId="{F2224A1E-16D7-4067-B777-F1D169727F5D}" type="pres">
      <dgm:prSet presAssocID="{D8A60B18-1DC6-4702-A571-24C10B4777FB}" presName="rootConnector" presStyleLbl="node3" presStyleIdx="6" presStyleCnt="8"/>
      <dgm:spPr/>
    </dgm:pt>
    <dgm:pt modelId="{237E7532-E44F-440E-AF9F-BCB7E8EF0DCB}" type="pres">
      <dgm:prSet presAssocID="{D8A60B18-1DC6-4702-A571-24C10B4777FB}" presName="hierChild4" presStyleCnt="0"/>
      <dgm:spPr/>
    </dgm:pt>
    <dgm:pt modelId="{D339A9CE-4C41-481C-B6F9-12148F6501ED}" type="pres">
      <dgm:prSet presAssocID="{D8A60B18-1DC6-4702-A571-24C10B4777FB}" presName="hierChild5" presStyleCnt="0"/>
      <dgm:spPr/>
    </dgm:pt>
    <dgm:pt modelId="{34AA3A32-351F-41C2-B745-8529EF601A53}" type="pres">
      <dgm:prSet presAssocID="{F8FF2291-319E-4381-8CD4-D87171DD66A5}" presName="Name37" presStyleLbl="parChTrans1D3" presStyleIdx="7" presStyleCnt="8"/>
      <dgm:spPr/>
    </dgm:pt>
    <dgm:pt modelId="{0CC4682D-068E-4ACD-A3E5-AD605879F8A3}" type="pres">
      <dgm:prSet presAssocID="{7A46EA04-266C-4F37-945A-C9CF2375F57F}" presName="hierRoot2" presStyleCnt="0">
        <dgm:presLayoutVars>
          <dgm:hierBranch val="init"/>
        </dgm:presLayoutVars>
      </dgm:prSet>
      <dgm:spPr/>
    </dgm:pt>
    <dgm:pt modelId="{5D4F4D1B-2DE8-4BBE-A2F9-BD2A3D37F22D}" type="pres">
      <dgm:prSet presAssocID="{7A46EA04-266C-4F37-945A-C9CF2375F57F}" presName="rootComposite" presStyleCnt="0"/>
      <dgm:spPr/>
    </dgm:pt>
    <dgm:pt modelId="{6D9C3526-E96D-4B93-9C7C-5EA295139DE7}" type="pres">
      <dgm:prSet presAssocID="{7A46EA04-266C-4F37-945A-C9CF2375F57F}" presName="rootText" presStyleLbl="node3" presStyleIdx="7" presStyleCnt="8" custScaleX="122108" custScaleY="126648">
        <dgm:presLayoutVars>
          <dgm:chPref val="3"/>
        </dgm:presLayoutVars>
      </dgm:prSet>
      <dgm:spPr/>
    </dgm:pt>
    <dgm:pt modelId="{99931EE9-B4DE-4C1B-9AC9-BA6B96D8DE39}" type="pres">
      <dgm:prSet presAssocID="{7A46EA04-266C-4F37-945A-C9CF2375F57F}" presName="rootConnector" presStyleLbl="node3" presStyleIdx="7" presStyleCnt="8"/>
      <dgm:spPr/>
    </dgm:pt>
    <dgm:pt modelId="{D943AC53-3819-4B4A-B165-B7E6123BA97E}" type="pres">
      <dgm:prSet presAssocID="{7A46EA04-266C-4F37-945A-C9CF2375F57F}" presName="hierChild4" presStyleCnt="0"/>
      <dgm:spPr/>
    </dgm:pt>
    <dgm:pt modelId="{A5595B97-970C-4B01-B55D-92F359C6F1BF}" type="pres">
      <dgm:prSet presAssocID="{7A46EA04-266C-4F37-945A-C9CF2375F57F}" presName="hierChild5" presStyleCnt="0"/>
      <dgm:spPr/>
    </dgm:pt>
    <dgm:pt modelId="{FA3FD93C-5413-4A0A-B9CE-5B4487343F48}" type="pres">
      <dgm:prSet presAssocID="{7DF36EC7-B4FC-4402-83DD-409856374F77}" presName="hierChild5" presStyleCnt="0"/>
      <dgm:spPr/>
    </dgm:pt>
    <dgm:pt modelId="{92CC716D-6993-4961-B914-71410F4E7571}" type="pres">
      <dgm:prSet presAssocID="{04CAEF11-2456-46B8-9B28-BFC2A20B708F}" presName="hierChild3" presStyleCnt="0"/>
      <dgm:spPr/>
    </dgm:pt>
  </dgm:ptLst>
  <dgm:cxnLst>
    <dgm:cxn modelId="{87211C0B-C17E-4D6F-90CF-1150A3103A86}" type="presOf" srcId="{55DAE710-AE57-4CFB-8A6A-D4675F4580FA}" destId="{01EDB4AC-B65A-4085-903D-619585E9C6A8}" srcOrd="0" destOrd="0" presId="urn:microsoft.com/office/officeart/2005/8/layout/orgChart1"/>
    <dgm:cxn modelId="{4A752C0B-6EC4-4486-9C65-6E3D18EEA699}" type="presOf" srcId="{6156D961-CF8B-4E6A-B9C8-9CAEFD713D1F}" destId="{3AF98CFB-1624-46F1-B231-C8E7D2089432}" srcOrd="0" destOrd="0" presId="urn:microsoft.com/office/officeart/2005/8/layout/orgChart1"/>
    <dgm:cxn modelId="{BBC84B0C-628F-425E-B7C7-3CE1DF553994}" srcId="{6B7CCE9F-9439-48A6-ADC2-3BA7144CCDC6}" destId="{A78B60E3-5558-45A5-B985-7F800C3B9A4F}" srcOrd="1" destOrd="0" parTransId="{17D50694-3F31-4036-A1D2-EF90262E90BB}" sibTransId="{666D2F77-1455-4941-A75B-D249933C7D40}"/>
    <dgm:cxn modelId="{4FCC6C0F-E468-42DD-8FF8-74F5979EE791}" type="presOf" srcId="{76C2F914-9D51-43B4-9BAF-667218FE50A0}" destId="{0DF9C9FA-10F3-42A2-9685-267F6F70997F}" srcOrd="0" destOrd="0" presId="urn:microsoft.com/office/officeart/2005/8/layout/orgChart1"/>
    <dgm:cxn modelId="{56C4A01C-DD41-4684-A170-DE4A50F45955}" type="presOf" srcId="{7A46EA04-266C-4F37-945A-C9CF2375F57F}" destId="{99931EE9-B4DE-4C1B-9AC9-BA6B96D8DE39}" srcOrd="1" destOrd="0" presId="urn:microsoft.com/office/officeart/2005/8/layout/orgChart1"/>
    <dgm:cxn modelId="{FF66821E-E20E-4453-87CE-CC4B7CB31337}" type="presOf" srcId="{59F92921-4BFB-49AC-A4CE-B6C9B6F263D1}" destId="{B2E38213-1502-4D48-8C08-54EA201F0CEC}" srcOrd="0" destOrd="0" presId="urn:microsoft.com/office/officeart/2005/8/layout/orgChart1"/>
    <dgm:cxn modelId="{5B929A1F-2170-4044-9219-3DBF16CDC1D4}" type="presOf" srcId="{04CAEF11-2456-46B8-9B28-BFC2A20B708F}" destId="{FCD9185A-8277-4515-95BC-CBCF2DAE31C7}" srcOrd="1" destOrd="0" presId="urn:microsoft.com/office/officeart/2005/8/layout/orgChart1"/>
    <dgm:cxn modelId="{9E34D51F-2121-44A5-A6AB-0910D7FAA06E}" type="presOf" srcId="{7DE68D65-5656-4CE7-A821-A09BD6B9514A}" destId="{004CEC61-27E5-41F4-8B3A-2486A31B2B8F}" srcOrd="0" destOrd="0" presId="urn:microsoft.com/office/officeart/2005/8/layout/orgChart1"/>
    <dgm:cxn modelId="{7659B322-1652-4B3F-96F2-0CD7817697AD}" type="presOf" srcId="{E646FEA8-6851-4001-8A5C-617E01A05AA9}" destId="{A34A8ECD-89E7-4A38-BD93-EA3E1E1AD36F}" srcOrd="1" destOrd="0" presId="urn:microsoft.com/office/officeart/2005/8/layout/orgChart1"/>
    <dgm:cxn modelId="{FB1A2526-D864-4667-BD1A-7CA4A1B404B1}" type="presOf" srcId="{D8A60B18-1DC6-4702-A571-24C10B4777FB}" destId="{A39558DD-9BD5-4291-82D9-06C26415BD19}" srcOrd="0" destOrd="0" presId="urn:microsoft.com/office/officeart/2005/8/layout/orgChart1"/>
    <dgm:cxn modelId="{53ACA628-B35F-482A-A16B-80830B7F3A56}" srcId="{7DE68D65-5656-4CE7-A821-A09BD6B9514A}" destId="{66E3DF29-8A98-41ED-A23C-32B8C981DEF5}" srcOrd="0" destOrd="0" parTransId="{E31C19BE-043A-40D6-8CA8-BB0282C90936}" sibTransId="{49AA8820-A586-4077-A6D9-76DF37003CBB}"/>
    <dgm:cxn modelId="{57471034-78AB-473C-99CD-8ED56A115B4D}" srcId="{7DE68D65-5656-4CE7-A821-A09BD6B9514A}" destId="{E646FEA8-6851-4001-8A5C-617E01A05AA9}" srcOrd="1" destOrd="0" parTransId="{7C36A124-A5AC-4E87-9056-310911F8F81D}" sibTransId="{C1553F46-C7BD-4880-92ED-3F3A2341D979}"/>
    <dgm:cxn modelId="{2FE93E34-A60C-4C18-A880-F390130F45C7}" srcId="{55DAE710-AE57-4CFB-8A6A-D4675F4580FA}" destId="{04CAEF11-2456-46B8-9B28-BFC2A20B708F}" srcOrd="0" destOrd="0" parTransId="{DA789A1E-2CDA-4114-A04F-AA7FCADCF09D}" sibTransId="{66F33F3D-9EC5-4731-A08F-B548C7F20200}"/>
    <dgm:cxn modelId="{2B855437-903B-4D56-BDB7-C1AB399E7E6F}" type="presOf" srcId="{E646FEA8-6851-4001-8A5C-617E01A05AA9}" destId="{47075203-9037-435F-857C-3EB5F1C232A7}" srcOrd="0" destOrd="0" presId="urn:microsoft.com/office/officeart/2005/8/layout/orgChart1"/>
    <dgm:cxn modelId="{CA83493D-669F-4277-B83D-446E3D893C6B}" type="presOf" srcId="{6B7CCE9F-9439-48A6-ADC2-3BA7144CCDC6}" destId="{B943FDB1-AAD0-4C66-9DA4-F76583B34E66}" srcOrd="0" destOrd="0" presId="urn:microsoft.com/office/officeart/2005/8/layout/orgChart1"/>
    <dgm:cxn modelId="{D154943D-E96E-4DB0-99AE-0987E1A7C399}" type="presOf" srcId="{04CAEF11-2456-46B8-9B28-BFC2A20B708F}" destId="{F0FBDF2B-DE84-4498-8555-E96775682405}" srcOrd="0" destOrd="0" presId="urn:microsoft.com/office/officeart/2005/8/layout/orgChart1"/>
    <dgm:cxn modelId="{55D4105B-DEF1-4B80-AE7A-08A11D851CEB}" type="presOf" srcId="{7DF36EC7-B4FC-4402-83DD-409856374F77}" destId="{9C91D735-1C8B-4B68-9DDD-53E119CF9D83}" srcOrd="0" destOrd="0" presId="urn:microsoft.com/office/officeart/2005/8/layout/orgChart1"/>
    <dgm:cxn modelId="{46340C46-0292-48CF-B061-868F898C7C57}" srcId="{7DF36EC7-B4FC-4402-83DD-409856374F77}" destId="{D8A60B18-1DC6-4702-A571-24C10B4777FB}" srcOrd="2" destOrd="0" parTransId="{6156D961-CF8B-4E6A-B9C8-9CAEFD713D1F}" sibTransId="{56C2D734-A26B-4C7D-9967-95FAFF4C7716}"/>
    <dgm:cxn modelId="{7CCB5049-E339-450A-AF6E-408DD3CAF8CE}" type="presOf" srcId="{66E3DF29-8A98-41ED-A23C-32B8C981DEF5}" destId="{5F980CDC-7045-4B85-BD83-81D825751396}" srcOrd="0" destOrd="0" presId="urn:microsoft.com/office/officeart/2005/8/layout/orgChart1"/>
    <dgm:cxn modelId="{FBBB1450-4109-45A0-8D0C-25052ECC9FCE}" type="presOf" srcId="{76C2F914-9D51-43B4-9BAF-667218FE50A0}" destId="{9C01F784-87A1-4AD4-A84C-70DC7A8A4EE5}" srcOrd="1" destOrd="0" presId="urn:microsoft.com/office/officeart/2005/8/layout/orgChart1"/>
    <dgm:cxn modelId="{B3E63F50-0D26-4503-BD17-F991BF5E433F}" srcId="{7DF36EC7-B4FC-4402-83DD-409856374F77}" destId="{3A875633-F041-4ECF-9742-FA87081C182A}" srcOrd="1" destOrd="0" parTransId="{7529D370-01F9-4BF6-B0D2-D976A4E24A35}" sibTransId="{1F1BD9BB-D7DA-4077-B321-88C07DBFFA5C}"/>
    <dgm:cxn modelId="{8CEE4251-07BF-4D00-B417-A026B927585B}" type="presOf" srcId="{8777B442-F21C-4B61-8187-BA631D54B8E4}" destId="{8B4AED93-BD3E-48CC-9063-05DD4F6C0FC3}" srcOrd="0" destOrd="0" presId="urn:microsoft.com/office/officeart/2005/8/layout/orgChart1"/>
    <dgm:cxn modelId="{61CE0354-A6D6-4A89-82EE-841E5ABC4C14}" type="presOf" srcId="{A78B60E3-5558-45A5-B985-7F800C3B9A4F}" destId="{E6858168-6962-4125-8614-D8BAE88E1F3B}" srcOrd="0" destOrd="0" presId="urn:microsoft.com/office/officeart/2005/8/layout/orgChart1"/>
    <dgm:cxn modelId="{232F2C55-5AC1-4F2E-936B-7B6825A10027}" srcId="{04CAEF11-2456-46B8-9B28-BFC2A20B708F}" destId="{7DF36EC7-B4FC-4402-83DD-409856374F77}" srcOrd="2" destOrd="0" parTransId="{DF5C8C56-B9A4-4204-BB25-295BCDB1BD43}" sibTransId="{B1BD8B15-6B22-47E2-9312-F9671EBF163B}"/>
    <dgm:cxn modelId="{B27FBD75-A977-4660-B43D-AEA765914C5A}" type="presOf" srcId="{F8FF2291-319E-4381-8CD4-D87171DD66A5}" destId="{34AA3A32-351F-41C2-B745-8529EF601A53}" srcOrd="0" destOrd="0" presId="urn:microsoft.com/office/officeart/2005/8/layout/orgChart1"/>
    <dgm:cxn modelId="{E893CB59-CD70-4E04-AAC6-42D165CFB953}" type="presOf" srcId="{98036D54-0430-4120-AF80-C9E205DECF11}" destId="{FA7C73C6-4546-4769-BB5A-7C4FA4472ED3}" srcOrd="0" destOrd="0" presId="urn:microsoft.com/office/officeart/2005/8/layout/orgChart1"/>
    <dgm:cxn modelId="{82501288-4523-41C4-89E0-5DC091E4C29C}" type="presOf" srcId="{17D50694-3F31-4036-A1D2-EF90262E90BB}" destId="{9D1BEC72-8F1A-4248-8FED-02EB831345D5}" srcOrd="0" destOrd="0" presId="urn:microsoft.com/office/officeart/2005/8/layout/orgChart1"/>
    <dgm:cxn modelId="{49AAB98C-CD74-424F-BAB9-C5999201E62A}" type="presOf" srcId="{6B7CCE9F-9439-48A6-ADC2-3BA7144CCDC6}" destId="{359F86C9-D9FC-4BD5-9758-B0AB35748333}" srcOrd="1" destOrd="0" presId="urn:microsoft.com/office/officeart/2005/8/layout/orgChart1"/>
    <dgm:cxn modelId="{A9248E8D-986E-49BD-944E-077105A01A7E}" type="presOf" srcId="{7DE68D65-5656-4CE7-A821-A09BD6B9514A}" destId="{4DF8B231-3DC6-42BD-831F-7C566512438E}" srcOrd="1" destOrd="0" presId="urn:microsoft.com/office/officeart/2005/8/layout/orgChart1"/>
    <dgm:cxn modelId="{1C509C97-AC15-4AEC-AB35-2DD711F6071D}" type="presOf" srcId="{7529D370-01F9-4BF6-B0D2-D976A4E24A35}" destId="{C7F01FDD-D2BB-48D0-8FCC-1661B4CD8CFA}" srcOrd="0" destOrd="0" presId="urn:microsoft.com/office/officeart/2005/8/layout/orgChart1"/>
    <dgm:cxn modelId="{6E2DF0AB-68B3-4030-94EF-545EC20277E9}" type="presOf" srcId="{3A875633-F041-4ECF-9742-FA87081C182A}" destId="{4AEA7171-4B55-407C-A989-12235C59ED04}" srcOrd="0" destOrd="0" presId="urn:microsoft.com/office/officeart/2005/8/layout/orgChart1"/>
    <dgm:cxn modelId="{08AA5CB1-B7D3-4435-BF9E-A4B0EE63E022}" type="presOf" srcId="{E33ED645-81A8-4613-A244-327AE2014E2D}" destId="{A5384347-F0AB-4311-9D13-AC7F6DF27572}" srcOrd="0" destOrd="0" presId="urn:microsoft.com/office/officeart/2005/8/layout/orgChart1"/>
    <dgm:cxn modelId="{718286B2-ADDC-494E-BACB-FCB5E6035932}" type="presOf" srcId="{A78B60E3-5558-45A5-B985-7F800C3B9A4F}" destId="{9CAB9F8D-9FB3-4887-A2F7-B293AE091AA6}" srcOrd="1" destOrd="0" presId="urn:microsoft.com/office/officeart/2005/8/layout/orgChart1"/>
    <dgm:cxn modelId="{6A7741B9-F818-4F30-B3A5-BED497780877}" type="presOf" srcId="{3A875633-F041-4ECF-9742-FA87081C182A}" destId="{A3B8AC6D-33BD-40D0-ABC8-CFD2A88FC6B0}" srcOrd="1" destOrd="0" presId="urn:microsoft.com/office/officeart/2005/8/layout/orgChart1"/>
    <dgm:cxn modelId="{D78D5CBC-EBAE-49A7-8DC7-25180AC6E1C5}" type="presOf" srcId="{7DF36EC7-B4FC-4402-83DD-409856374F77}" destId="{C41E4EE0-F15A-4214-94F3-336FEFB5192A}" srcOrd="1" destOrd="0" presId="urn:microsoft.com/office/officeart/2005/8/layout/orgChart1"/>
    <dgm:cxn modelId="{59299BBD-A28C-48F1-9292-6BE503CAD9D0}" type="presOf" srcId="{E31C19BE-043A-40D6-8CA8-BB0282C90936}" destId="{873A6451-1AC5-4987-995C-7CAA10C8B136}" srcOrd="0" destOrd="0" presId="urn:microsoft.com/office/officeart/2005/8/layout/orgChart1"/>
    <dgm:cxn modelId="{F5D637C8-01A7-455B-9099-70B9F888FF26}" srcId="{6B7CCE9F-9439-48A6-ADC2-3BA7144CCDC6}" destId="{98036D54-0430-4120-AF80-C9E205DECF11}" srcOrd="0" destOrd="0" parTransId="{FF532343-65CA-48A8-B90C-11A1D6D379B9}" sibTransId="{770547EC-068B-4AC9-801D-77296B8D1F7B}"/>
    <dgm:cxn modelId="{7A0CEACC-F476-4FC9-B3D3-B1CED7C2E257}" srcId="{04CAEF11-2456-46B8-9B28-BFC2A20B708F}" destId="{6B7CCE9F-9439-48A6-ADC2-3BA7144CCDC6}" srcOrd="1" destOrd="0" parTransId="{E33ED645-81A8-4613-A244-327AE2014E2D}" sibTransId="{40A3F043-A5F5-4E89-A8D5-4715B503EBC1}"/>
    <dgm:cxn modelId="{8E436FCD-93F6-448A-ABC5-9069CAB76F74}" type="presOf" srcId="{7C36A124-A5AC-4E87-9056-310911F8F81D}" destId="{914CA622-CDF3-4E9C-9FF3-9EB26E88F58C}" srcOrd="0" destOrd="0" presId="urn:microsoft.com/office/officeart/2005/8/layout/orgChart1"/>
    <dgm:cxn modelId="{23E15DE3-45CE-4171-B97D-54DA01776ABC}" type="presOf" srcId="{7A46EA04-266C-4F37-945A-C9CF2375F57F}" destId="{6D9C3526-E96D-4B93-9C7C-5EA295139DE7}" srcOrd="0" destOrd="0" presId="urn:microsoft.com/office/officeart/2005/8/layout/orgChart1"/>
    <dgm:cxn modelId="{96B188E3-4AE1-4B6F-9AB1-45108244ECC6}" type="presOf" srcId="{98036D54-0430-4120-AF80-C9E205DECF11}" destId="{B9FCB8E9-A650-40E5-84F7-4C949B907BA4}" srcOrd="1" destOrd="0" presId="urn:microsoft.com/office/officeart/2005/8/layout/orgChart1"/>
    <dgm:cxn modelId="{9067FBE5-549D-4F1A-88BB-A50DC47C7910}" srcId="{7DF36EC7-B4FC-4402-83DD-409856374F77}" destId="{7A46EA04-266C-4F37-945A-C9CF2375F57F}" srcOrd="3" destOrd="0" parTransId="{F8FF2291-319E-4381-8CD4-D87171DD66A5}" sibTransId="{2BAA9669-105F-41D4-BD0A-E0D653303AAF}"/>
    <dgm:cxn modelId="{25A324F0-139F-4CF2-9004-82F4094B1522}" srcId="{7DF36EC7-B4FC-4402-83DD-409856374F77}" destId="{76C2F914-9D51-43B4-9BAF-667218FE50A0}" srcOrd="0" destOrd="0" parTransId="{59F92921-4BFB-49AC-A4CE-B6C9B6F263D1}" sibTransId="{3E70A25C-2DCF-42BE-935C-0E949D865A81}"/>
    <dgm:cxn modelId="{2B5941F6-476B-420C-BE93-381540D16D49}" type="presOf" srcId="{DF5C8C56-B9A4-4204-BB25-295BCDB1BD43}" destId="{DE0E52BD-F65E-4A86-8ECB-090AAA11A097}" srcOrd="0" destOrd="0" presId="urn:microsoft.com/office/officeart/2005/8/layout/orgChart1"/>
    <dgm:cxn modelId="{0874B3F6-98C1-4AB6-BA37-C46166EE2D33}" type="presOf" srcId="{66E3DF29-8A98-41ED-A23C-32B8C981DEF5}" destId="{BE5CFE56-0415-430C-9657-6D3CEC1807C2}" srcOrd="1" destOrd="0" presId="urn:microsoft.com/office/officeart/2005/8/layout/orgChart1"/>
    <dgm:cxn modelId="{9402EEF6-C055-485E-B4B1-DE96301FCF0C}" srcId="{04CAEF11-2456-46B8-9B28-BFC2A20B708F}" destId="{7DE68D65-5656-4CE7-A821-A09BD6B9514A}" srcOrd="0" destOrd="0" parTransId="{8777B442-F21C-4B61-8187-BA631D54B8E4}" sibTransId="{DA508D30-FE6C-4547-B45E-ABEEEACF35AA}"/>
    <dgm:cxn modelId="{5BBE22F7-0BE7-4785-9095-F7D547A04EAF}" type="presOf" srcId="{FF532343-65CA-48A8-B90C-11A1D6D379B9}" destId="{5139D484-32A1-4D4B-B08B-CFF17B9D48A3}" srcOrd="0" destOrd="0" presId="urn:microsoft.com/office/officeart/2005/8/layout/orgChart1"/>
    <dgm:cxn modelId="{172C6FF7-0221-4130-A28F-0D090A42A01A}" type="presOf" srcId="{D8A60B18-1DC6-4702-A571-24C10B4777FB}" destId="{F2224A1E-16D7-4067-B777-F1D169727F5D}" srcOrd="1" destOrd="0" presId="urn:microsoft.com/office/officeart/2005/8/layout/orgChart1"/>
    <dgm:cxn modelId="{1E434580-174B-48D0-8847-69899E2E73DC}" type="presParOf" srcId="{01EDB4AC-B65A-4085-903D-619585E9C6A8}" destId="{771A09AA-9961-439D-A71C-0152020149E5}" srcOrd="0" destOrd="0" presId="urn:microsoft.com/office/officeart/2005/8/layout/orgChart1"/>
    <dgm:cxn modelId="{ED21AA9B-0917-44F2-938C-2B614F76BCA9}" type="presParOf" srcId="{771A09AA-9961-439D-A71C-0152020149E5}" destId="{1FD2DD23-4B7F-45D8-BA6B-DBD2FCEB691C}" srcOrd="0" destOrd="0" presId="urn:microsoft.com/office/officeart/2005/8/layout/orgChart1"/>
    <dgm:cxn modelId="{8A05A4EC-828E-4908-95A0-C31F14DB4579}" type="presParOf" srcId="{1FD2DD23-4B7F-45D8-BA6B-DBD2FCEB691C}" destId="{F0FBDF2B-DE84-4498-8555-E96775682405}" srcOrd="0" destOrd="0" presId="urn:microsoft.com/office/officeart/2005/8/layout/orgChart1"/>
    <dgm:cxn modelId="{21FFE34D-9531-441F-AA01-B95512304B52}" type="presParOf" srcId="{1FD2DD23-4B7F-45D8-BA6B-DBD2FCEB691C}" destId="{FCD9185A-8277-4515-95BC-CBCF2DAE31C7}" srcOrd="1" destOrd="0" presId="urn:microsoft.com/office/officeart/2005/8/layout/orgChart1"/>
    <dgm:cxn modelId="{BF2AD983-03F3-4F2F-9666-B284D94317A0}" type="presParOf" srcId="{771A09AA-9961-439D-A71C-0152020149E5}" destId="{652C3E44-A09F-45A4-98BA-C0D9D6C03AF6}" srcOrd="1" destOrd="0" presId="urn:microsoft.com/office/officeart/2005/8/layout/orgChart1"/>
    <dgm:cxn modelId="{91FD14B6-9969-43A9-B72A-67B4E8C31660}" type="presParOf" srcId="{652C3E44-A09F-45A4-98BA-C0D9D6C03AF6}" destId="{8B4AED93-BD3E-48CC-9063-05DD4F6C0FC3}" srcOrd="0" destOrd="0" presId="urn:microsoft.com/office/officeart/2005/8/layout/orgChart1"/>
    <dgm:cxn modelId="{56DDE705-AD28-4232-A8F7-BA23C6A782BD}" type="presParOf" srcId="{652C3E44-A09F-45A4-98BA-C0D9D6C03AF6}" destId="{CA895A60-1A45-4F7C-B1A4-2DF8FCAFDBED}" srcOrd="1" destOrd="0" presId="urn:microsoft.com/office/officeart/2005/8/layout/orgChart1"/>
    <dgm:cxn modelId="{94CE5BE8-60AA-4263-9799-A0E7B0C5CD11}" type="presParOf" srcId="{CA895A60-1A45-4F7C-B1A4-2DF8FCAFDBED}" destId="{38297A5E-C58A-4C54-97BD-41F769989F27}" srcOrd="0" destOrd="0" presId="urn:microsoft.com/office/officeart/2005/8/layout/orgChart1"/>
    <dgm:cxn modelId="{A7115FA6-1282-4D41-A70B-C99D25DEEA95}" type="presParOf" srcId="{38297A5E-C58A-4C54-97BD-41F769989F27}" destId="{004CEC61-27E5-41F4-8B3A-2486A31B2B8F}" srcOrd="0" destOrd="0" presId="urn:microsoft.com/office/officeart/2005/8/layout/orgChart1"/>
    <dgm:cxn modelId="{47320E96-D7C2-4C90-B07A-4BB20488D390}" type="presParOf" srcId="{38297A5E-C58A-4C54-97BD-41F769989F27}" destId="{4DF8B231-3DC6-42BD-831F-7C566512438E}" srcOrd="1" destOrd="0" presId="urn:microsoft.com/office/officeart/2005/8/layout/orgChart1"/>
    <dgm:cxn modelId="{0FD7DCC6-7C59-42C7-9D42-932FCA91FC2C}" type="presParOf" srcId="{CA895A60-1A45-4F7C-B1A4-2DF8FCAFDBED}" destId="{B6BE9F40-ECA4-4CDB-A14A-9137A907736F}" srcOrd="1" destOrd="0" presId="urn:microsoft.com/office/officeart/2005/8/layout/orgChart1"/>
    <dgm:cxn modelId="{91197A0E-1482-4599-99D3-B697042182D5}" type="presParOf" srcId="{B6BE9F40-ECA4-4CDB-A14A-9137A907736F}" destId="{873A6451-1AC5-4987-995C-7CAA10C8B136}" srcOrd="0" destOrd="0" presId="urn:microsoft.com/office/officeart/2005/8/layout/orgChart1"/>
    <dgm:cxn modelId="{BC4D1378-F221-487A-A8A2-846910189AA0}" type="presParOf" srcId="{B6BE9F40-ECA4-4CDB-A14A-9137A907736F}" destId="{6812AAB9-CAC7-4E95-B86F-320892E99A66}" srcOrd="1" destOrd="0" presId="urn:microsoft.com/office/officeart/2005/8/layout/orgChart1"/>
    <dgm:cxn modelId="{65CEEEE2-3649-49D6-86BE-5F5784D73CDA}" type="presParOf" srcId="{6812AAB9-CAC7-4E95-B86F-320892E99A66}" destId="{7F82289B-A492-4A7C-A478-E77A07810847}" srcOrd="0" destOrd="0" presId="urn:microsoft.com/office/officeart/2005/8/layout/orgChart1"/>
    <dgm:cxn modelId="{22DFF0DD-B160-48B2-A08F-DC38CEDB77ED}" type="presParOf" srcId="{7F82289B-A492-4A7C-A478-E77A07810847}" destId="{5F980CDC-7045-4B85-BD83-81D825751396}" srcOrd="0" destOrd="0" presId="urn:microsoft.com/office/officeart/2005/8/layout/orgChart1"/>
    <dgm:cxn modelId="{B7546BCE-742A-4AEA-9B96-441B33CA2864}" type="presParOf" srcId="{7F82289B-A492-4A7C-A478-E77A07810847}" destId="{BE5CFE56-0415-430C-9657-6D3CEC1807C2}" srcOrd="1" destOrd="0" presId="urn:microsoft.com/office/officeart/2005/8/layout/orgChart1"/>
    <dgm:cxn modelId="{9C147EEE-D714-440E-9364-734B86246139}" type="presParOf" srcId="{6812AAB9-CAC7-4E95-B86F-320892E99A66}" destId="{503CBA68-44A9-4D92-BAEC-65B3DB2C1883}" srcOrd="1" destOrd="0" presId="urn:microsoft.com/office/officeart/2005/8/layout/orgChart1"/>
    <dgm:cxn modelId="{C7D56C21-65E7-40BF-A3EB-5B3D5B75FFDA}" type="presParOf" srcId="{6812AAB9-CAC7-4E95-B86F-320892E99A66}" destId="{E1E0231E-F998-48F1-BFE5-3F99ED6AAF9F}" srcOrd="2" destOrd="0" presId="urn:microsoft.com/office/officeart/2005/8/layout/orgChart1"/>
    <dgm:cxn modelId="{81EC314C-0562-41A5-AA20-35FD49C19740}" type="presParOf" srcId="{B6BE9F40-ECA4-4CDB-A14A-9137A907736F}" destId="{914CA622-CDF3-4E9C-9FF3-9EB26E88F58C}" srcOrd="2" destOrd="0" presId="urn:microsoft.com/office/officeart/2005/8/layout/orgChart1"/>
    <dgm:cxn modelId="{1E60A637-36DB-4C5F-BE24-49B48635CFED}" type="presParOf" srcId="{B6BE9F40-ECA4-4CDB-A14A-9137A907736F}" destId="{94889902-7AED-4B46-962C-397D9017FA9D}" srcOrd="3" destOrd="0" presId="urn:microsoft.com/office/officeart/2005/8/layout/orgChart1"/>
    <dgm:cxn modelId="{DE7F0916-5BFC-45A9-9B69-16789FEA7EA7}" type="presParOf" srcId="{94889902-7AED-4B46-962C-397D9017FA9D}" destId="{A544C10D-57A3-413B-AC51-CD8B747A07BD}" srcOrd="0" destOrd="0" presId="urn:microsoft.com/office/officeart/2005/8/layout/orgChart1"/>
    <dgm:cxn modelId="{C15257D5-EE1B-44AC-9DE2-794D5672DAC0}" type="presParOf" srcId="{A544C10D-57A3-413B-AC51-CD8B747A07BD}" destId="{47075203-9037-435F-857C-3EB5F1C232A7}" srcOrd="0" destOrd="0" presId="urn:microsoft.com/office/officeart/2005/8/layout/orgChart1"/>
    <dgm:cxn modelId="{C13E3E77-033E-4A98-A3F1-A86A0BA94855}" type="presParOf" srcId="{A544C10D-57A3-413B-AC51-CD8B747A07BD}" destId="{A34A8ECD-89E7-4A38-BD93-EA3E1E1AD36F}" srcOrd="1" destOrd="0" presId="urn:microsoft.com/office/officeart/2005/8/layout/orgChart1"/>
    <dgm:cxn modelId="{6643F334-C917-486E-8184-7F56FF114F67}" type="presParOf" srcId="{94889902-7AED-4B46-962C-397D9017FA9D}" destId="{DBE8828D-7088-4024-8453-2885A2F24BBD}" srcOrd="1" destOrd="0" presId="urn:microsoft.com/office/officeart/2005/8/layout/orgChart1"/>
    <dgm:cxn modelId="{B60C4064-6EB1-48D8-93C5-367BB0F6405E}" type="presParOf" srcId="{94889902-7AED-4B46-962C-397D9017FA9D}" destId="{A3515ADA-A6CF-46D4-87D5-45CC9B01887F}" srcOrd="2" destOrd="0" presId="urn:microsoft.com/office/officeart/2005/8/layout/orgChart1"/>
    <dgm:cxn modelId="{067BC2B6-1EEE-49EC-B40C-4A71BE20C8FC}" type="presParOf" srcId="{CA895A60-1A45-4F7C-B1A4-2DF8FCAFDBED}" destId="{93356063-F05F-4734-874F-98948404F3E6}" srcOrd="2" destOrd="0" presId="urn:microsoft.com/office/officeart/2005/8/layout/orgChart1"/>
    <dgm:cxn modelId="{DEA1F30D-4F3C-45F8-80AE-27140946AF0A}" type="presParOf" srcId="{652C3E44-A09F-45A4-98BA-C0D9D6C03AF6}" destId="{A5384347-F0AB-4311-9D13-AC7F6DF27572}" srcOrd="2" destOrd="0" presId="urn:microsoft.com/office/officeart/2005/8/layout/orgChart1"/>
    <dgm:cxn modelId="{1F2AFB07-29B7-4FFD-B8B3-465C3B06C266}" type="presParOf" srcId="{652C3E44-A09F-45A4-98BA-C0D9D6C03AF6}" destId="{4FD7D3B0-5CD6-4F1D-892A-565B4BA8C8C5}" srcOrd="3" destOrd="0" presId="urn:microsoft.com/office/officeart/2005/8/layout/orgChart1"/>
    <dgm:cxn modelId="{E621B3F5-3984-4353-8389-87E0A4D14D5A}" type="presParOf" srcId="{4FD7D3B0-5CD6-4F1D-892A-565B4BA8C8C5}" destId="{A1489B84-CAA5-4D70-AE2C-A652222C12DE}" srcOrd="0" destOrd="0" presId="urn:microsoft.com/office/officeart/2005/8/layout/orgChart1"/>
    <dgm:cxn modelId="{FE06A56A-9434-475B-940E-0395CAAD6A9B}" type="presParOf" srcId="{A1489B84-CAA5-4D70-AE2C-A652222C12DE}" destId="{B943FDB1-AAD0-4C66-9DA4-F76583B34E66}" srcOrd="0" destOrd="0" presId="urn:microsoft.com/office/officeart/2005/8/layout/orgChart1"/>
    <dgm:cxn modelId="{899F7A7A-F09A-46E5-9C61-3DD53F157A5B}" type="presParOf" srcId="{A1489B84-CAA5-4D70-AE2C-A652222C12DE}" destId="{359F86C9-D9FC-4BD5-9758-B0AB35748333}" srcOrd="1" destOrd="0" presId="urn:microsoft.com/office/officeart/2005/8/layout/orgChart1"/>
    <dgm:cxn modelId="{F240535F-1E42-46C6-A73E-7EBD9918DBD1}" type="presParOf" srcId="{4FD7D3B0-5CD6-4F1D-892A-565B4BA8C8C5}" destId="{5C67BD18-9AC9-4FF5-AA8A-BE78B41B20D9}" srcOrd="1" destOrd="0" presId="urn:microsoft.com/office/officeart/2005/8/layout/orgChart1"/>
    <dgm:cxn modelId="{38C6C2CC-A67E-450A-A25D-A95CD412E7FB}" type="presParOf" srcId="{5C67BD18-9AC9-4FF5-AA8A-BE78B41B20D9}" destId="{5139D484-32A1-4D4B-B08B-CFF17B9D48A3}" srcOrd="0" destOrd="0" presId="urn:microsoft.com/office/officeart/2005/8/layout/orgChart1"/>
    <dgm:cxn modelId="{B545CBFC-D625-4723-88B3-607CC2F11852}" type="presParOf" srcId="{5C67BD18-9AC9-4FF5-AA8A-BE78B41B20D9}" destId="{03C35327-9CA0-415C-8CFF-EA77EA329F4D}" srcOrd="1" destOrd="0" presId="urn:microsoft.com/office/officeart/2005/8/layout/orgChart1"/>
    <dgm:cxn modelId="{D9E5E972-207D-4978-B5E0-1BED8573A1EE}" type="presParOf" srcId="{03C35327-9CA0-415C-8CFF-EA77EA329F4D}" destId="{66E78B94-D4F7-4C17-A53F-50D1910C3C82}" srcOrd="0" destOrd="0" presId="urn:microsoft.com/office/officeart/2005/8/layout/orgChart1"/>
    <dgm:cxn modelId="{5FCB716A-BBA6-4F62-96E1-54A6C3081E39}" type="presParOf" srcId="{66E78B94-D4F7-4C17-A53F-50D1910C3C82}" destId="{FA7C73C6-4546-4769-BB5A-7C4FA4472ED3}" srcOrd="0" destOrd="0" presId="urn:microsoft.com/office/officeart/2005/8/layout/orgChart1"/>
    <dgm:cxn modelId="{1A59BCFB-C93F-449E-816E-F122463FA730}" type="presParOf" srcId="{66E78B94-D4F7-4C17-A53F-50D1910C3C82}" destId="{B9FCB8E9-A650-40E5-84F7-4C949B907BA4}" srcOrd="1" destOrd="0" presId="urn:microsoft.com/office/officeart/2005/8/layout/orgChart1"/>
    <dgm:cxn modelId="{02FAC0CD-FFC6-4517-8D7E-268FC0C61D9E}" type="presParOf" srcId="{03C35327-9CA0-415C-8CFF-EA77EA329F4D}" destId="{F4AB863B-86B6-417F-9AE0-A37DC3545340}" srcOrd="1" destOrd="0" presId="urn:microsoft.com/office/officeart/2005/8/layout/orgChart1"/>
    <dgm:cxn modelId="{1F3571D5-AE99-4DDC-BE66-B3FAEABA98A4}" type="presParOf" srcId="{03C35327-9CA0-415C-8CFF-EA77EA329F4D}" destId="{E128FB49-39F5-4C5A-A0E0-907F31A74E15}" srcOrd="2" destOrd="0" presId="urn:microsoft.com/office/officeart/2005/8/layout/orgChart1"/>
    <dgm:cxn modelId="{CFA68309-AC42-4E60-B751-C2319A6C64AA}" type="presParOf" srcId="{5C67BD18-9AC9-4FF5-AA8A-BE78B41B20D9}" destId="{9D1BEC72-8F1A-4248-8FED-02EB831345D5}" srcOrd="2" destOrd="0" presId="urn:microsoft.com/office/officeart/2005/8/layout/orgChart1"/>
    <dgm:cxn modelId="{3B391F7B-E4BF-4729-981F-56D311D1FD5B}" type="presParOf" srcId="{5C67BD18-9AC9-4FF5-AA8A-BE78B41B20D9}" destId="{43ED308D-692E-42C9-9BF1-12706F617E35}" srcOrd="3" destOrd="0" presId="urn:microsoft.com/office/officeart/2005/8/layout/orgChart1"/>
    <dgm:cxn modelId="{D50AB739-2A98-4BF4-B0C0-3D887CCB3528}" type="presParOf" srcId="{43ED308D-692E-42C9-9BF1-12706F617E35}" destId="{A988DA45-CFE6-41B5-8588-3B1807C557C7}" srcOrd="0" destOrd="0" presId="urn:microsoft.com/office/officeart/2005/8/layout/orgChart1"/>
    <dgm:cxn modelId="{79814B06-7CDC-4326-A37C-0BDFE6C3D01E}" type="presParOf" srcId="{A988DA45-CFE6-41B5-8588-3B1807C557C7}" destId="{E6858168-6962-4125-8614-D8BAE88E1F3B}" srcOrd="0" destOrd="0" presId="urn:microsoft.com/office/officeart/2005/8/layout/orgChart1"/>
    <dgm:cxn modelId="{3962DC73-C1A0-4CB2-88D0-A3BC7774095F}" type="presParOf" srcId="{A988DA45-CFE6-41B5-8588-3B1807C557C7}" destId="{9CAB9F8D-9FB3-4887-A2F7-B293AE091AA6}" srcOrd="1" destOrd="0" presId="urn:microsoft.com/office/officeart/2005/8/layout/orgChart1"/>
    <dgm:cxn modelId="{2C2302F3-0533-4E87-BB91-B78CE53CCF08}" type="presParOf" srcId="{43ED308D-692E-42C9-9BF1-12706F617E35}" destId="{7063146C-2310-477D-A24F-9DEA1549174D}" srcOrd="1" destOrd="0" presId="urn:microsoft.com/office/officeart/2005/8/layout/orgChart1"/>
    <dgm:cxn modelId="{4B2BCAF0-81E8-4107-9DA4-B221A3FB86C4}" type="presParOf" srcId="{43ED308D-692E-42C9-9BF1-12706F617E35}" destId="{AD328836-287B-46D9-8FEC-1EA840DE8E05}" srcOrd="2" destOrd="0" presId="urn:microsoft.com/office/officeart/2005/8/layout/orgChart1"/>
    <dgm:cxn modelId="{7F710C6B-F8CB-4218-A3DB-41143ADAC86C}" type="presParOf" srcId="{4FD7D3B0-5CD6-4F1D-892A-565B4BA8C8C5}" destId="{2FFE1A99-1757-43B1-BAB1-7DBFAC8D892E}" srcOrd="2" destOrd="0" presId="urn:microsoft.com/office/officeart/2005/8/layout/orgChart1"/>
    <dgm:cxn modelId="{8B86603E-697F-4783-99B3-242C9423D2D9}" type="presParOf" srcId="{652C3E44-A09F-45A4-98BA-C0D9D6C03AF6}" destId="{DE0E52BD-F65E-4A86-8ECB-090AAA11A097}" srcOrd="4" destOrd="0" presId="urn:microsoft.com/office/officeart/2005/8/layout/orgChart1"/>
    <dgm:cxn modelId="{83AA0BD5-FF54-4348-860C-3F3C53B1201E}" type="presParOf" srcId="{652C3E44-A09F-45A4-98BA-C0D9D6C03AF6}" destId="{550F1394-9F8A-4924-B710-DB48A5C88E89}" srcOrd="5" destOrd="0" presId="urn:microsoft.com/office/officeart/2005/8/layout/orgChart1"/>
    <dgm:cxn modelId="{A17BB4D4-59A0-406B-B518-047A5340BB2E}" type="presParOf" srcId="{550F1394-9F8A-4924-B710-DB48A5C88E89}" destId="{6C6E3DA0-306B-4F3E-BE9B-864EBD31FEEA}" srcOrd="0" destOrd="0" presId="urn:microsoft.com/office/officeart/2005/8/layout/orgChart1"/>
    <dgm:cxn modelId="{6B992DB9-47E9-41C4-9FBA-3A9B0A425C87}" type="presParOf" srcId="{6C6E3DA0-306B-4F3E-BE9B-864EBD31FEEA}" destId="{9C91D735-1C8B-4B68-9DDD-53E119CF9D83}" srcOrd="0" destOrd="0" presId="urn:microsoft.com/office/officeart/2005/8/layout/orgChart1"/>
    <dgm:cxn modelId="{B1F4ADB0-E8E2-4DBB-8833-F83A8709B71D}" type="presParOf" srcId="{6C6E3DA0-306B-4F3E-BE9B-864EBD31FEEA}" destId="{C41E4EE0-F15A-4214-94F3-336FEFB5192A}" srcOrd="1" destOrd="0" presId="urn:microsoft.com/office/officeart/2005/8/layout/orgChart1"/>
    <dgm:cxn modelId="{7C55A2C6-E498-4358-AEC9-E229D5DCEACD}" type="presParOf" srcId="{550F1394-9F8A-4924-B710-DB48A5C88E89}" destId="{D3818642-418E-4A24-B17A-9F17E111EDE5}" srcOrd="1" destOrd="0" presId="urn:microsoft.com/office/officeart/2005/8/layout/orgChart1"/>
    <dgm:cxn modelId="{527B7ACE-21A4-4178-80F3-9FE2578EF5D1}" type="presParOf" srcId="{D3818642-418E-4A24-B17A-9F17E111EDE5}" destId="{B2E38213-1502-4D48-8C08-54EA201F0CEC}" srcOrd="0" destOrd="0" presId="urn:microsoft.com/office/officeart/2005/8/layout/orgChart1"/>
    <dgm:cxn modelId="{765B6792-8357-48E5-8B60-C5CA867B5736}" type="presParOf" srcId="{D3818642-418E-4A24-B17A-9F17E111EDE5}" destId="{95DB50AD-0E69-409C-BB29-86D18268277E}" srcOrd="1" destOrd="0" presId="urn:microsoft.com/office/officeart/2005/8/layout/orgChart1"/>
    <dgm:cxn modelId="{88D57A7F-8762-443E-A24E-9AA8564B77A0}" type="presParOf" srcId="{95DB50AD-0E69-409C-BB29-86D18268277E}" destId="{DB15E5D2-CEA5-47AD-8AF9-D65687C77870}" srcOrd="0" destOrd="0" presId="urn:microsoft.com/office/officeart/2005/8/layout/orgChart1"/>
    <dgm:cxn modelId="{3C57C9CD-FEAB-4379-BBF3-C3B5B30BEFEF}" type="presParOf" srcId="{DB15E5D2-CEA5-47AD-8AF9-D65687C77870}" destId="{0DF9C9FA-10F3-42A2-9685-267F6F70997F}" srcOrd="0" destOrd="0" presId="urn:microsoft.com/office/officeart/2005/8/layout/orgChart1"/>
    <dgm:cxn modelId="{0AA89DEA-735D-48AD-B784-387BB89E670F}" type="presParOf" srcId="{DB15E5D2-CEA5-47AD-8AF9-D65687C77870}" destId="{9C01F784-87A1-4AD4-A84C-70DC7A8A4EE5}" srcOrd="1" destOrd="0" presId="urn:microsoft.com/office/officeart/2005/8/layout/orgChart1"/>
    <dgm:cxn modelId="{46D01D3F-6C89-413C-A183-C6CE09A686A9}" type="presParOf" srcId="{95DB50AD-0E69-409C-BB29-86D18268277E}" destId="{7D8E7D10-93F8-4752-BAE3-F6E1DACDCC39}" srcOrd="1" destOrd="0" presId="urn:microsoft.com/office/officeart/2005/8/layout/orgChart1"/>
    <dgm:cxn modelId="{393BF796-8B45-4664-9D42-4636B9F3A4C4}" type="presParOf" srcId="{95DB50AD-0E69-409C-BB29-86D18268277E}" destId="{72FF17C1-4407-4FC7-98F0-E452630BCF37}" srcOrd="2" destOrd="0" presId="urn:microsoft.com/office/officeart/2005/8/layout/orgChart1"/>
    <dgm:cxn modelId="{E5E65FDA-9FD2-4246-9EEC-A27E909FCC1C}" type="presParOf" srcId="{D3818642-418E-4A24-B17A-9F17E111EDE5}" destId="{C7F01FDD-D2BB-48D0-8FCC-1661B4CD8CFA}" srcOrd="2" destOrd="0" presId="urn:microsoft.com/office/officeart/2005/8/layout/orgChart1"/>
    <dgm:cxn modelId="{EF9844A3-9026-470E-88BE-17983331480F}" type="presParOf" srcId="{D3818642-418E-4A24-B17A-9F17E111EDE5}" destId="{A4612234-B9AA-4959-A4EB-0771B80E4A2A}" srcOrd="3" destOrd="0" presId="urn:microsoft.com/office/officeart/2005/8/layout/orgChart1"/>
    <dgm:cxn modelId="{AE870D46-9EEC-4F5B-A32B-2F68CBB686DB}" type="presParOf" srcId="{A4612234-B9AA-4959-A4EB-0771B80E4A2A}" destId="{024DEA2F-5697-4031-88EF-A058D5510947}" srcOrd="0" destOrd="0" presId="urn:microsoft.com/office/officeart/2005/8/layout/orgChart1"/>
    <dgm:cxn modelId="{11664898-7CC9-410A-9055-FC15488B57E5}" type="presParOf" srcId="{024DEA2F-5697-4031-88EF-A058D5510947}" destId="{4AEA7171-4B55-407C-A989-12235C59ED04}" srcOrd="0" destOrd="0" presId="urn:microsoft.com/office/officeart/2005/8/layout/orgChart1"/>
    <dgm:cxn modelId="{EBB183AF-01E4-4262-90BE-39747D7D2B56}" type="presParOf" srcId="{024DEA2F-5697-4031-88EF-A058D5510947}" destId="{A3B8AC6D-33BD-40D0-ABC8-CFD2A88FC6B0}" srcOrd="1" destOrd="0" presId="urn:microsoft.com/office/officeart/2005/8/layout/orgChart1"/>
    <dgm:cxn modelId="{B595DEC4-0B83-4C35-9332-9E012E66FEB8}" type="presParOf" srcId="{A4612234-B9AA-4959-A4EB-0771B80E4A2A}" destId="{92DCE209-14B1-4A90-A7B4-21F7A1A02177}" srcOrd="1" destOrd="0" presId="urn:microsoft.com/office/officeart/2005/8/layout/orgChart1"/>
    <dgm:cxn modelId="{7AF555E7-718E-475B-B853-057CF77286FA}" type="presParOf" srcId="{A4612234-B9AA-4959-A4EB-0771B80E4A2A}" destId="{7D0018BC-AB3F-4260-ADAA-042124496117}" srcOrd="2" destOrd="0" presId="urn:microsoft.com/office/officeart/2005/8/layout/orgChart1"/>
    <dgm:cxn modelId="{5FF4B2D1-4EAE-4D8C-9A61-08D71968CD8C}" type="presParOf" srcId="{D3818642-418E-4A24-B17A-9F17E111EDE5}" destId="{3AF98CFB-1624-46F1-B231-C8E7D2089432}" srcOrd="4" destOrd="0" presId="urn:microsoft.com/office/officeart/2005/8/layout/orgChart1"/>
    <dgm:cxn modelId="{9849F498-477A-4C98-984C-00240921D762}" type="presParOf" srcId="{D3818642-418E-4A24-B17A-9F17E111EDE5}" destId="{1CCCD5D9-27CB-4DF7-BDAB-3A77190BDC9E}" srcOrd="5" destOrd="0" presId="urn:microsoft.com/office/officeart/2005/8/layout/orgChart1"/>
    <dgm:cxn modelId="{50224579-8952-4D29-A1D0-37877F0C264E}" type="presParOf" srcId="{1CCCD5D9-27CB-4DF7-BDAB-3A77190BDC9E}" destId="{173FAD9C-1674-4B63-AD93-263B48B70166}" srcOrd="0" destOrd="0" presId="urn:microsoft.com/office/officeart/2005/8/layout/orgChart1"/>
    <dgm:cxn modelId="{6C732A39-CD85-4EF7-ACAC-6737FDBA767A}" type="presParOf" srcId="{173FAD9C-1674-4B63-AD93-263B48B70166}" destId="{A39558DD-9BD5-4291-82D9-06C26415BD19}" srcOrd="0" destOrd="0" presId="urn:microsoft.com/office/officeart/2005/8/layout/orgChart1"/>
    <dgm:cxn modelId="{ECD0488F-0C05-4696-8B16-3CF8D04E3A1F}" type="presParOf" srcId="{173FAD9C-1674-4B63-AD93-263B48B70166}" destId="{F2224A1E-16D7-4067-B777-F1D169727F5D}" srcOrd="1" destOrd="0" presId="urn:microsoft.com/office/officeart/2005/8/layout/orgChart1"/>
    <dgm:cxn modelId="{BD13DCE5-6AF5-44DC-91D0-00766EF7C549}" type="presParOf" srcId="{1CCCD5D9-27CB-4DF7-BDAB-3A77190BDC9E}" destId="{237E7532-E44F-440E-AF9F-BCB7E8EF0DCB}" srcOrd="1" destOrd="0" presId="urn:microsoft.com/office/officeart/2005/8/layout/orgChart1"/>
    <dgm:cxn modelId="{92656F0F-0EC1-497A-99F9-A9B4FC2FB9AC}" type="presParOf" srcId="{1CCCD5D9-27CB-4DF7-BDAB-3A77190BDC9E}" destId="{D339A9CE-4C41-481C-B6F9-12148F6501ED}" srcOrd="2" destOrd="0" presId="urn:microsoft.com/office/officeart/2005/8/layout/orgChart1"/>
    <dgm:cxn modelId="{E50417E3-D193-4CC8-AB49-2DA85FCB1A5A}" type="presParOf" srcId="{D3818642-418E-4A24-B17A-9F17E111EDE5}" destId="{34AA3A32-351F-41C2-B745-8529EF601A53}" srcOrd="6" destOrd="0" presId="urn:microsoft.com/office/officeart/2005/8/layout/orgChart1"/>
    <dgm:cxn modelId="{38C82C2E-031E-4090-98D4-B643F0B0CCD2}" type="presParOf" srcId="{D3818642-418E-4A24-B17A-9F17E111EDE5}" destId="{0CC4682D-068E-4ACD-A3E5-AD605879F8A3}" srcOrd="7" destOrd="0" presId="urn:microsoft.com/office/officeart/2005/8/layout/orgChart1"/>
    <dgm:cxn modelId="{956D732B-4E1C-4167-BA2A-90B4C7AACC80}" type="presParOf" srcId="{0CC4682D-068E-4ACD-A3E5-AD605879F8A3}" destId="{5D4F4D1B-2DE8-4BBE-A2F9-BD2A3D37F22D}" srcOrd="0" destOrd="0" presId="urn:microsoft.com/office/officeart/2005/8/layout/orgChart1"/>
    <dgm:cxn modelId="{FD20FFA3-5CB7-405D-8897-5056B4AF5547}" type="presParOf" srcId="{5D4F4D1B-2DE8-4BBE-A2F9-BD2A3D37F22D}" destId="{6D9C3526-E96D-4B93-9C7C-5EA295139DE7}" srcOrd="0" destOrd="0" presId="urn:microsoft.com/office/officeart/2005/8/layout/orgChart1"/>
    <dgm:cxn modelId="{2D88E27A-30F2-4C48-A7D8-FCA9C6EA69F8}" type="presParOf" srcId="{5D4F4D1B-2DE8-4BBE-A2F9-BD2A3D37F22D}" destId="{99931EE9-B4DE-4C1B-9AC9-BA6B96D8DE39}" srcOrd="1" destOrd="0" presId="urn:microsoft.com/office/officeart/2005/8/layout/orgChart1"/>
    <dgm:cxn modelId="{9D3120F0-115F-4F50-96DA-181D7769A1C8}" type="presParOf" srcId="{0CC4682D-068E-4ACD-A3E5-AD605879F8A3}" destId="{D943AC53-3819-4B4A-B165-B7E6123BA97E}" srcOrd="1" destOrd="0" presId="urn:microsoft.com/office/officeart/2005/8/layout/orgChart1"/>
    <dgm:cxn modelId="{91E9871B-1051-4A13-88F0-E1E8F92CEB64}" type="presParOf" srcId="{0CC4682D-068E-4ACD-A3E5-AD605879F8A3}" destId="{A5595B97-970C-4B01-B55D-92F359C6F1BF}" srcOrd="2" destOrd="0" presId="urn:microsoft.com/office/officeart/2005/8/layout/orgChart1"/>
    <dgm:cxn modelId="{CA0CFF0D-D066-4F13-A4D5-25CD3C966DA8}" type="presParOf" srcId="{550F1394-9F8A-4924-B710-DB48A5C88E89}" destId="{FA3FD93C-5413-4A0A-B9CE-5B4487343F48}" srcOrd="2" destOrd="0" presId="urn:microsoft.com/office/officeart/2005/8/layout/orgChart1"/>
    <dgm:cxn modelId="{1FF5CCA3-7E19-42C2-8FE8-6563C2C6AE19}" type="presParOf" srcId="{771A09AA-9961-439D-A71C-0152020149E5}" destId="{92CC716D-6993-4961-B914-71410F4E75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A3A32-351F-41C2-B745-8529EF601A53}">
      <dsp:nvSpPr>
        <dsp:cNvPr id="0" name=""/>
        <dsp:cNvSpPr/>
      </dsp:nvSpPr>
      <dsp:spPr>
        <a:xfrm>
          <a:off x="5757808" y="1638139"/>
          <a:ext cx="500129" cy="3312708"/>
        </a:xfrm>
        <a:custGeom>
          <a:avLst/>
          <a:gdLst/>
          <a:ahLst/>
          <a:cxnLst/>
          <a:rect l="0" t="0" r="0" b="0"/>
          <a:pathLst>
            <a:path>
              <a:moveTo>
                <a:pt x="0" y="0"/>
              </a:moveTo>
              <a:lnTo>
                <a:pt x="0" y="3312708"/>
              </a:lnTo>
              <a:lnTo>
                <a:pt x="500129" y="331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98CFB-1624-46F1-B231-C8E7D2089432}">
      <dsp:nvSpPr>
        <dsp:cNvPr id="0" name=""/>
        <dsp:cNvSpPr/>
      </dsp:nvSpPr>
      <dsp:spPr>
        <a:xfrm>
          <a:off x="5757808" y="1638139"/>
          <a:ext cx="500129" cy="2384617"/>
        </a:xfrm>
        <a:custGeom>
          <a:avLst/>
          <a:gdLst/>
          <a:ahLst/>
          <a:cxnLst/>
          <a:rect l="0" t="0" r="0" b="0"/>
          <a:pathLst>
            <a:path>
              <a:moveTo>
                <a:pt x="0" y="0"/>
              </a:moveTo>
              <a:lnTo>
                <a:pt x="0" y="2384617"/>
              </a:lnTo>
              <a:lnTo>
                <a:pt x="500129" y="23846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F01FDD-D2BB-48D0-8FCC-1661B4CD8CFA}">
      <dsp:nvSpPr>
        <dsp:cNvPr id="0" name=""/>
        <dsp:cNvSpPr/>
      </dsp:nvSpPr>
      <dsp:spPr>
        <a:xfrm>
          <a:off x="5757808" y="1638139"/>
          <a:ext cx="500129" cy="1472430"/>
        </a:xfrm>
        <a:custGeom>
          <a:avLst/>
          <a:gdLst/>
          <a:ahLst/>
          <a:cxnLst/>
          <a:rect l="0" t="0" r="0" b="0"/>
          <a:pathLst>
            <a:path>
              <a:moveTo>
                <a:pt x="0" y="0"/>
              </a:moveTo>
              <a:lnTo>
                <a:pt x="0" y="1472430"/>
              </a:lnTo>
              <a:lnTo>
                <a:pt x="500129" y="14724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38213-1502-4D48-8C08-54EA201F0CEC}">
      <dsp:nvSpPr>
        <dsp:cNvPr id="0" name=""/>
        <dsp:cNvSpPr/>
      </dsp:nvSpPr>
      <dsp:spPr>
        <a:xfrm>
          <a:off x="5757808" y="1638139"/>
          <a:ext cx="487191" cy="552188"/>
        </a:xfrm>
        <a:custGeom>
          <a:avLst/>
          <a:gdLst/>
          <a:ahLst/>
          <a:cxnLst/>
          <a:rect l="0" t="0" r="0" b="0"/>
          <a:pathLst>
            <a:path>
              <a:moveTo>
                <a:pt x="0" y="0"/>
              </a:moveTo>
              <a:lnTo>
                <a:pt x="0" y="552188"/>
              </a:lnTo>
              <a:lnTo>
                <a:pt x="487191" y="5521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E52BD-F65E-4A86-8ECB-090AAA11A097}">
      <dsp:nvSpPr>
        <dsp:cNvPr id="0" name=""/>
        <dsp:cNvSpPr/>
      </dsp:nvSpPr>
      <dsp:spPr>
        <a:xfrm>
          <a:off x="4863528" y="568940"/>
          <a:ext cx="2227959" cy="237506"/>
        </a:xfrm>
        <a:custGeom>
          <a:avLst/>
          <a:gdLst/>
          <a:ahLst/>
          <a:cxnLst/>
          <a:rect l="0" t="0" r="0" b="0"/>
          <a:pathLst>
            <a:path>
              <a:moveTo>
                <a:pt x="0" y="0"/>
              </a:moveTo>
              <a:lnTo>
                <a:pt x="0" y="118753"/>
              </a:lnTo>
              <a:lnTo>
                <a:pt x="2227959" y="118753"/>
              </a:lnTo>
              <a:lnTo>
                <a:pt x="2227959"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1BEC72-8F1A-4248-8FED-02EB831345D5}">
      <dsp:nvSpPr>
        <dsp:cNvPr id="0" name=""/>
        <dsp:cNvSpPr/>
      </dsp:nvSpPr>
      <dsp:spPr>
        <a:xfrm>
          <a:off x="3189373" y="1642097"/>
          <a:ext cx="332918" cy="1359889"/>
        </a:xfrm>
        <a:custGeom>
          <a:avLst/>
          <a:gdLst/>
          <a:ahLst/>
          <a:cxnLst/>
          <a:rect l="0" t="0" r="0" b="0"/>
          <a:pathLst>
            <a:path>
              <a:moveTo>
                <a:pt x="0" y="0"/>
              </a:moveTo>
              <a:lnTo>
                <a:pt x="0" y="1359889"/>
              </a:lnTo>
              <a:lnTo>
                <a:pt x="332918" y="13598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9D484-32A1-4D4B-B08B-CFF17B9D48A3}">
      <dsp:nvSpPr>
        <dsp:cNvPr id="0" name=""/>
        <dsp:cNvSpPr/>
      </dsp:nvSpPr>
      <dsp:spPr>
        <a:xfrm>
          <a:off x="3189373" y="1642097"/>
          <a:ext cx="332918" cy="529857"/>
        </a:xfrm>
        <a:custGeom>
          <a:avLst/>
          <a:gdLst/>
          <a:ahLst/>
          <a:cxnLst/>
          <a:rect l="0" t="0" r="0" b="0"/>
          <a:pathLst>
            <a:path>
              <a:moveTo>
                <a:pt x="0" y="0"/>
              </a:moveTo>
              <a:lnTo>
                <a:pt x="0" y="529857"/>
              </a:lnTo>
              <a:lnTo>
                <a:pt x="332918" y="5298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384347-F0AB-4311-9D13-AC7F6DF27572}">
      <dsp:nvSpPr>
        <dsp:cNvPr id="0" name=""/>
        <dsp:cNvSpPr/>
      </dsp:nvSpPr>
      <dsp:spPr>
        <a:xfrm>
          <a:off x="4077154" y="568940"/>
          <a:ext cx="786373" cy="237506"/>
        </a:xfrm>
        <a:custGeom>
          <a:avLst/>
          <a:gdLst/>
          <a:ahLst/>
          <a:cxnLst/>
          <a:rect l="0" t="0" r="0" b="0"/>
          <a:pathLst>
            <a:path>
              <a:moveTo>
                <a:pt x="786373" y="0"/>
              </a:moveTo>
              <a:lnTo>
                <a:pt x="786373"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4CA622-CDF3-4E9C-9FF3-9EB26E88F58C}">
      <dsp:nvSpPr>
        <dsp:cNvPr id="0" name=""/>
        <dsp:cNvSpPr/>
      </dsp:nvSpPr>
      <dsp:spPr>
        <a:xfrm>
          <a:off x="1144615" y="1616859"/>
          <a:ext cx="255746" cy="1395099"/>
        </a:xfrm>
        <a:custGeom>
          <a:avLst/>
          <a:gdLst/>
          <a:ahLst/>
          <a:cxnLst/>
          <a:rect l="0" t="0" r="0" b="0"/>
          <a:pathLst>
            <a:path>
              <a:moveTo>
                <a:pt x="0" y="0"/>
              </a:moveTo>
              <a:lnTo>
                <a:pt x="0" y="1395099"/>
              </a:lnTo>
              <a:lnTo>
                <a:pt x="255746" y="13950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A6451-1AC5-4987-995C-7CAA10C8B136}">
      <dsp:nvSpPr>
        <dsp:cNvPr id="0" name=""/>
        <dsp:cNvSpPr/>
      </dsp:nvSpPr>
      <dsp:spPr>
        <a:xfrm>
          <a:off x="1144615" y="1616859"/>
          <a:ext cx="264217" cy="529204"/>
        </a:xfrm>
        <a:custGeom>
          <a:avLst/>
          <a:gdLst/>
          <a:ahLst/>
          <a:cxnLst/>
          <a:rect l="0" t="0" r="0" b="0"/>
          <a:pathLst>
            <a:path>
              <a:moveTo>
                <a:pt x="0" y="0"/>
              </a:moveTo>
              <a:lnTo>
                <a:pt x="0" y="529204"/>
              </a:lnTo>
              <a:lnTo>
                <a:pt x="264217" y="529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AED93-BD3E-48CC-9063-05DD4F6C0FC3}">
      <dsp:nvSpPr>
        <dsp:cNvPr id="0" name=""/>
        <dsp:cNvSpPr/>
      </dsp:nvSpPr>
      <dsp:spPr>
        <a:xfrm>
          <a:off x="1849195" y="568940"/>
          <a:ext cx="3014332" cy="237506"/>
        </a:xfrm>
        <a:custGeom>
          <a:avLst/>
          <a:gdLst/>
          <a:ahLst/>
          <a:cxnLst/>
          <a:rect l="0" t="0" r="0" b="0"/>
          <a:pathLst>
            <a:path>
              <a:moveTo>
                <a:pt x="3014332" y="0"/>
              </a:moveTo>
              <a:lnTo>
                <a:pt x="3014332"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FBDF2B-DE84-4498-8555-E96775682405}">
      <dsp:nvSpPr>
        <dsp:cNvPr id="0" name=""/>
        <dsp:cNvSpPr/>
      </dsp:nvSpPr>
      <dsp:spPr>
        <a:xfrm>
          <a:off x="2718961" y="3448"/>
          <a:ext cx="4289132" cy="56549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 </a:t>
          </a:r>
          <a:r>
            <a:rPr lang="de-DE" sz="1800" b="1" i="0" kern="1200"/>
            <a:t>Ausbildungsblöcke SU </a:t>
          </a:r>
        </a:p>
      </dsp:txBody>
      <dsp:txXfrm>
        <a:off x="2718961" y="3448"/>
        <a:ext cx="4289132" cy="565491"/>
      </dsp:txXfrm>
    </dsp:sp>
    <dsp:sp modelId="{004CEC61-27E5-41F4-8B3A-2486A31B2B8F}">
      <dsp:nvSpPr>
        <dsp:cNvPr id="0" name=""/>
        <dsp:cNvSpPr/>
      </dsp:nvSpPr>
      <dsp:spPr>
        <a:xfrm>
          <a:off x="968470" y="806447"/>
          <a:ext cx="1761451" cy="810412"/>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A</a:t>
          </a:r>
        </a:p>
        <a:p>
          <a:pPr marL="0" lvl="0" indent="0" algn="ctr" defTabSz="488950">
            <a:lnSpc>
              <a:spcPct val="90000"/>
            </a:lnSpc>
            <a:spcBef>
              <a:spcPct val="0"/>
            </a:spcBef>
            <a:spcAft>
              <a:spcPct val="35000"/>
            </a:spcAft>
            <a:buNone/>
          </a:pPr>
          <a:r>
            <a:rPr lang="de-DE" sz="1100" b="1" kern="1200"/>
            <a:t>Diagnostik und Leistungsbewertung </a:t>
          </a:r>
        </a:p>
      </dsp:txBody>
      <dsp:txXfrm>
        <a:off x="968470" y="806447"/>
        <a:ext cx="1761451" cy="810412"/>
      </dsp:txXfrm>
    </dsp:sp>
    <dsp:sp modelId="{5F980CDC-7045-4B85-BD83-81D825751396}">
      <dsp:nvSpPr>
        <dsp:cNvPr id="0" name=""/>
        <dsp:cNvSpPr/>
      </dsp:nvSpPr>
      <dsp:spPr>
        <a:xfrm>
          <a:off x="1408832" y="1854366"/>
          <a:ext cx="1460518" cy="58339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 1</a:t>
          </a:r>
        </a:p>
        <a:p>
          <a:pPr marL="0" lvl="0" indent="0" algn="ctr" defTabSz="266700">
            <a:lnSpc>
              <a:spcPct val="90000"/>
            </a:lnSpc>
            <a:spcBef>
              <a:spcPct val="0"/>
            </a:spcBef>
            <a:spcAft>
              <a:spcPct val="35000"/>
            </a:spcAft>
            <a:buNone/>
          </a:pPr>
          <a:r>
            <a:rPr lang="de-DE" sz="1100" b="0" kern="1200"/>
            <a:t>Diagnostik</a:t>
          </a:r>
          <a:r>
            <a:rPr lang="de-DE" sz="600" b="0" kern="1200"/>
            <a:t> </a:t>
          </a:r>
          <a:r>
            <a:rPr lang="de-DE" sz="600" kern="1200"/>
            <a:t>in den Sachfächern</a:t>
          </a:r>
        </a:p>
      </dsp:txBody>
      <dsp:txXfrm>
        <a:off x="1408832" y="1854366"/>
        <a:ext cx="1460518" cy="583395"/>
      </dsp:txXfrm>
    </dsp:sp>
    <dsp:sp modelId="{47075203-9037-435F-857C-3EB5F1C232A7}">
      <dsp:nvSpPr>
        <dsp:cNvPr id="0" name=""/>
        <dsp:cNvSpPr/>
      </dsp:nvSpPr>
      <dsp:spPr>
        <a:xfrm>
          <a:off x="1400361" y="2675268"/>
          <a:ext cx="1437548" cy="673382"/>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A2 </a:t>
          </a:r>
        </a:p>
        <a:p>
          <a:pPr marL="0" lvl="0" indent="0" algn="ctr" defTabSz="266700">
            <a:lnSpc>
              <a:spcPct val="90000"/>
            </a:lnSpc>
            <a:spcBef>
              <a:spcPct val="0"/>
            </a:spcBef>
            <a:spcAft>
              <a:spcPct val="35000"/>
            </a:spcAft>
            <a:buNone/>
          </a:pPr>
          <a:r>
            <a:rPr lang="de-DE" sz="600" kern="1200"/>
            <a:t>Möglichkeiten der </a:t>
          </a:r>
          <a:r>
            <a:rPr lang="de-DE" sz="1050" b="0" kern="1200"/>
            <a:t>Leistungsbewertung</a:t>
          </a:r>
          <a:r>
            <a:rPr lang="de-DE" sz="600" kern="1200"/>
            <a:t> in den Sachfächern </a:t>
          </a:r>
        </a:p>
      </dsp:txBody>
      <dsp:txXfrm>
        <a:off x="1400361" y="2675268"/>
        <a:ext cx="1437548" cy="673382"/>
      </dsp:txXfrm>
    </dsp:sp>
    <dsp:sp modelId="{B943FDB1-AAD0-4C66-9DA4-F76583B34E66}">
      <dsp:nvSpPr>
        <dsp:cNvPr id="0" name=""/>
        <dsp:cNvSpPr/>
      </dsp:nvSpPr>
      <dsp:spPr>
        <a:xfrm>
          <a:off x="2967427" y="806447"/>
          <a:ext cx="2219454" cy="83565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B</a:t>
          </a:r>
        </a:p>
        <a:p>
          <a:pPr marL="0" lvl="0" indent="0" algn="ctr" defTabSz="488950">
            <a:lnSpc>
              <a:spcPct val="90000"/>
            </a:lnSpc>
            <a:spcBef>
              <a:spcPct val="0"/>
            </a:spcBef>
            <a:spcAft>
              <a:spcPct val="35000"/>
            </a:spcAft>
            <a:buNone/>
          </a:pPr>
          <a:r>
            <a:rPr lang="de-DE" sz="1100" b="1" kern="1200" dirty="0"/>
            <a:t>Didaktik und Diagnostik von Zeitbewusstsein und Raumbewusstsein </a:t>
          </a:r>
        </a:p>
      </dsp:txBody>
      <dsp:txXfrm>
        <a:off x="2967427" y="806447"/>
        <a:ext cx="2219454" cy="835650"/>
      </dsp:txXfrm>
    </dsp:sp>
    <dsp:sp modelId="{FA7C73C6-4546-4769-BB5A-7C4FA4472ED3}">
      <dsp:nvSpPr>
        <dsp:cNvPr id="0" name=""/>
        <dsp:cNvSpPr/>
      </dsp:nvSpPr>
      <dsp:spPr>
        <a:xfrm>
          <a:off x="3522291" y="1879604"/>
          <a:ext cx="1337761" cy="584701"/>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B1 </a:t>
          </a:r>
        </a:p>
        <a:p>
          <a:pPr marL="0" lvl="0" indent="0" algn="ctr" defTabSz="266700">
            <a:lnSpc>
              <a:spcPct val="90000"/>
            </a:lnSpc>
            <a:spcBef>
              <a:spcPct val="0"/>
            </a:spcBef>
            <a:spcAft>
              <a:spcPct val="35000"/>
            </a:spcAft>
            <a:buNone/>
          </a:pPr>
          <a:r>
            <a:rPr lang="de-DE" sz="600" kern="1200"/>
            <a:t>Didaktik und Diagnostik von </a:t>
          </a:r>
          <a:r>
            <a:rPr lang="de-DE" sz="1100" b="0" kern="1200"/>
            <a:t>Zeitbewusstsein</a:t>
          </a:r>
        </a:p>
      </dsp:txBody>
      <dsp:txXfrm>
        <a:off x="3522291" y="1879604"/>
        <a:ext cx="1337761" cy="584701"/>
      </dsp:txXfrm>
    </dsp:sp>
    <dsp:sp modelId="{E6858168-6962-4125-8614-D8BAE88E1F3B}">
      <dsp:nvSpPr>
        <dsp:cNvPr id="0" name=""/>
        <dsp:cNvSpPr/>
      </dsp:nvSpPr>
      <dsp:spPr>
        <a:xfrm>
          <a:off x="3522291" y="2701812"/>
          <a:ext cx="1330071" cy="60034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B2 </a:t>
          </a:r>
        </a:p>
        <a:p>
          <a:pPr marL="0" lvl="0" indent="0" algn="ctr" defTabSz="266700">
            <a:lnSpc>
              <a:spcPct val="90000"/>
            </a:lnSpc>
            <a:spcBef>
              <a:spcPct val="0"/>
            </a:spcBef>
            <a:spcAft>
              <a:spcPct val="35000"/>
            </a:spcAft>
            <a:buNone/>
          </a:pPr>
          <a:r>
            <a:rPr lang="de-DE" sz="600" kern="1200"/>
            <a:t>Didaktik und Diagnostik von </a:t>
          </a:r>
          <a:r>
            <a:rPr lang="de-DE" sz="1100" b="0" kern="1200"/>
            <a:t>Raumbewusstsein </a:t>
          </a:r>
        </a:p>
      </dsp:txBody>
      <dsp:txXfrm>
        <a:off x="3522291" y="2701812"/>
        <a:ext cx="1330071" cy="600348"/>
      </dsp:txXfrm>
    </dsp:sp>
    <dsp:sp modelId="{9C91D735-1C8B-4B68-9DDD-53E119CF9D83}">
      <dsp:nvSpPr>
        <dsp:cNvPr id="0" name=""/>
        <dsp:cNvSpPr/>
      </dsp:nvSpPr>
      <dsp:spPr>
        <a:xfrm>
          <a:off x="5424388" y="806447"/>
          <a:ext cx="3334197" cy="83169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C </a:t>
          </a:r>
        </a:p>
        <a:p>
          <a:pPr marL="0" lvl="0" indent="0" algn="ctr" defTabSz="488950">
            <a:lnSpc>
              <a:spcPct val="90000"/>
            </a:lnSpc>
            <a:spcBef>
              <a:spcPct val="0"/>
            </a:spcBef>
            <a:spcAft>
              <a:spcPct val="35000"/>
            </a:spcAft>
            <a:buNone/>
          </a:pPr>
          <a:r>
            <a:rPr lang="de-DE" sz="1100" b="1" kern="1200"/>
            <a:t>Kompetenzorientierter Sachunterricht </a:t>
          </a:r>
        </a:p>
      </dsp:txBody>
      <dsp:txXfrm>
        <a:off x="5424388" y="806447"/>
        <a:ext cx="3334197" cy="831691"/>
      </dsp:txXfrm>
    </dsp:sp>
    <dsp:sp modelId="{0DF9C9FA-10F3-42A2-9685-267F6F70997F}">
      <dsp:nvSpPr>
        <dsp:cNvPr id="0" name=""/>
        <dsp:cNvSpPr/>
      </dsp:nvSpPr>
      <dsp:spPr>
        <a:xfrm>
          <a:off x="6244999" y="1862713"/>
          <a:ext cx="1462102" cy="65522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C1</a:t>
          </a:r>
        </a:p>
        <a:p>
          <a:pPr marL="0" lvl="0" indent="0" algn="ctr" defTabSz="266700">
            <a:lnSpc>
              <a:spcPct val="90000"/>
            </a:lnSpc>
            <a:spcBef>
              <a:spcPct val="0"/>
            </a:spcBef>
            <a:spcAft>
              <a:spcPct val="35000"/>
            </a:spcAft>
            <a:buNone/>
          </a:pPr>
          <a:r>
            <a:rPr lang="de-DE" sz="1100" kern="1200"/>
            <a:t>Handlungsorientierung  </a:t>
          </a:r>
        </a:p>
      </dsp:txBody>
      <dsp:txXfrm>
        <a:off x="6244999" y="1862713"/>
        <a:ext cx="1462102" cy="655229"/>
      </dsp:txXfrm>
    </dsp:sp>
    <dsp:sp modelId="{4AEA7171-4B55-407C-A989-12235C59ED04}">
      <dsp:nvSpPr>
        <dsp:cNvPr id="0" name=""/>
        <dsp:cNvSpPr/>
      </dsp:nvSpPr>
      <dsp:spPr>
        <a:xfrm>
          <a:off x="6257937" y="2768382"/>
          <a:ext cx="1396753" cy="68437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C2</a:t>
          </a:r>
        </a:p>
        <a:p>
          <a:pPr marL="0" lvl="0" indent="0" algn="ctr" defTabSz="266700">
            <a:lnSpc>
              <a:spcPct val="90000"/>
            </a:lnSpc>
            <a:spcBef>
              <a:spcPct val="0"/>
            </a:spcBef>
            <a:spcAft>
              <a:spcPct val="35000"/>
            </a:spcAft>
            <a:buNone/>
          </a:pPr>
          <a:r>
            <a:rPr lang="de-DE" sz="1100" kern="1200"/>
            <a:t>Bedeutung der Sprache</a:t>
          </a:r>
        </a:p>
      </dsp:txBody>
      <dsp:txXfrm>
        <a:off x="6257937" y="2768382"/>
        <a:ext cx="1396753" cy="684375"/>
      </dsp:txXfrm>
    </dsp:sp>
    <dsp:sp modelId="{A39558DD-9BD5-4291-82D9-06C26415BD19}">
      <dsp:nvSpPr>
        <dsp:cNvPr id="0" name=""/>
        <dsp:cNvSpPr/>
      </dsp:nvSpPr>
      <dsp:spPr>
        <a:xfrm>
          <a:off x="6257937" y="3690264"/>
          <a:ext cx="1405066" cy="6649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C3</a:t>
          </a:r>
        </a:p>
        <a:p>
          <a:pPr marL="0" lvl="0" indent="0" algn="ctr" defTabSz="266700">
            <a:lnSpc>
              <a:spcPct val="90000"/>
            </a:lnSpc>
            <a:spcBef>
              <a:spcPct val="0"/>
            </a:spcBef>
            <a:spcAft>
              <a:spcPct val="35000"/>
            </a:spcAft>
            <a:buNone/>
          </a:pPr>
          <a:r>
            <a:rPr lang="de-DE" sz="1100" kern="1200"/>
            <a:t>Denk-, Arbeits-und Handlungsweisen </a:t>
          </a:r>
        </a:p>
      </dsp:txBody>
      <dsp:txXfrm>
        <a:off x="6257937" y="3690264"/>
        <a:ext cx="1405066" cy="664984"/>
      </dsp:txXfrm>
    </dsp:sp>
    <dsp:sp modelId="{6D9C3526-E96D-4B93-9C7C-5EA295139DE7}">
      <dsp:nvSpPr>
        <dsp:cNvPr id="0" name=""/>
        <dsp:cNvSpPr/>
      </dsp:nvSpPr>
      <dsp:spPr>
        <a:xfrm>
          <a:off x="6257937" y="4592755"/>
          <a:ext cx="1381021" cy="7161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C4 </a:t>
          </a:r>
        </a:p>
        <a:p>
          <a:pPr marL="0" lvl="0" indent="0" algn="ctr" defTabSz="266700">
            <a:lnSpc>
              <a:spcPct val="90000"/>
            </a:lnSpc>
            <a:spcBef>
              <a:spcPct val="0"/>
            </a:spcBef>
            <a:spcAft>
              <a:spcPct val="35000"/>
            </a:spcAft>
            <a:buNone/>
          </a:pPr>
          <a:r>
            <a:rPr lang="de-DE" sz="1100" kern="1200"/>
            <a:t>außerschulische Lernorte</a:t>
          </a:r>
        </a:p>
      </dsp:txBody>
      <dsp:txXfrm>
        <a:off x="6257937" y="4592755"/>
        <a:ext cx="1381021" cy="7161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de-DE"/>
          </a:p>
        </p:txBody>
      </p:sp>
      <p:sp>
        <p:nvSpPr>
          <p:cNvPr id="3" name="Datumsplatzhalt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62F3CE6E-2B66-4BBF-AA5F-C610821FA37B}" type="datetimeFigureOut">
              <a:rPr lang="de-DE" smtClean="0"/>
              <a:t>09.01.2026</a:t>
            </a:fld>
            <a:endParaRPr lang="de-DE"/>
          </a:p>
        </p:txBody>
      </p:sp>
      <p:sp>
        <p:nvSpPr>
          <p:cNvPr id="4" name="Folienbildplatzhalter 3"/>
          <p:cNvSpPr>
            <a:spLocks noGrp="1" noRot="1" noChangeAspect="1"/>
          </p:cNvSpPr>
          <p:nvPr>
            <p:ph type="sldImg" idx="2"/>
          </p:nvPr>
        </p:nvSpPr>
        <p:spPr>
          <a:xfrm>
            <a:off x="1190625" y="1252538"/>
            <a:ext cx="4508500" cy="3382962"/>
          </a:xfrm>
          <a:prstGeom prst="rect">
            <a:avLst/>
          </a:prstGeom>
          <a:noFill/>
          <a:ln w="12700">
            <a:solidFill>
              <a:prstClr val="black"/>
            </a:solidFill>
          </a:ln>
        </p:spPr>
        <p:txBody>
          <a:bodyPr vert="horz" lIns="96634" tIns="48317" rIns="96634" bIns="48317" rtlCol="0" anchor="ctr"/>
          <a:lstStyle/>
          <a:p>
            <a:endParaRPr lang="de-DE"/>
          </a:p>
        </p:txBody>
      </p:sp>
      <p:sp>
        <p:nvSpPr>
          <p:cNvPr id="5" name="Notizenplatzhalt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de-DE"/>
          </a:p>
        </p:txBody>
      </p:sp>
      <p:sp>
        <p:nvSpPr>
          <p:cNvPr id="7" name="Foliennummernplatzhalt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a:t>
            </a:fld>
            <a:endParaRPr lang="de-DE"/>
          </a:p>
        </p:txBody>
      </p:sp>
    </p:spTree>
    <p:extLst>
      <p:ext uri="{BB962C8B-B14F-4D97-AF65-F5344CB8AC3E}">
        <p14:creationId xmlns:p14="http://schemas.microsoft.com/office/powerpoint/2010/main" val="77332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26</a:t>
            </a:fld>
            <a:endParaRPr lang="de-DE"/>
          </a:p>
        </p:txBody>
      </p:sp>
    </p:spTree>
    <p:extLst>
      <p:ext uri="{BB962C8B-B14F-4D97-AF65-F5344CB8AC3E}">
        <p14:creationId xmlns:p14="http://schemas.microsoft.com/office/powerpoint/2010/main" val="219997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28</a:t>
            </a:fld>
            <a:endParaRPr lang="de-DE"/>
          </a:p>
        </p:txBody>
      </p:sp>
    </p:spTree>
    <p:extLst>
      <p:ext uri="{BB962C8B-B14F-4D97-AF65-F5344CB8AC3E}">
        <p14:creationId xmlns:p14="http://schemas.microsoft.com/office/powerpoint/2010/main" val="230017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a:t>
            </a:fld>
            <a:endParaRPr lang="de-DE"/>
          </a:p>
        </p:txBody>
      </p:sp>
    </p:spTree>
    <p:extLst>
      <p:ext uri="{BB962C8B-B14F-4D97-AF65-F5344CB8AC3E}">
        <p14:creationId xmlns:p14="http://schemas.microsoft.com/office/powerpoint/2010/main" val="84553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a:t>
            </a:fld>
            <a:endParaRPr lang="de-DE"/>
          </a:p>
        </p:txBody>
      </p:sp>
    </p:spTree>
    <p:extLst>
      <p:ext uri="{BB962C8B-B14F-4D97-AF65-F5344CB8AC3E}">
        <p14:creationId xmlns:p14="http://schemas.microsoft.com/office/powerpoint/2010/main" val="168434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a:t>
            </a:fld>
            <a:endParaRPr lang="de-DE"/>
          </a:p>
        </p:txBody>
      </p:sp>
    </p:spTree>
    <p:extLst>
      <p:ext uri="{BB962C8B-B14F-4D97-AF65-F5344CB8AC3E}">
        <p14:creationId xmlns:p14="http://schemas.microsoft.com/office/powerpoint/2010/main" val="113956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9</a:t>
            </a:fld>
            <a:endParaRPr lang="de-DE"/>
          </a:p>
        </p:txBody>
      </p:sp>
    </p:spTree>
    <p:extLst>
      <p:ext uri="{BB962C8B-B14F-4D97-AF65-F5344CB8AC3E}">
        <p14:creationId xmlns:p14="http://schemas.microsoft.com/office/powerpoint/2010/main" val="249525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10</a:t>
            </a:fld>
            <a:endParaRPr lang="de-DE"/>
          </a:p>
        </p:txBody>
      </p:sp>
    </p:spTree>
    <p:extLst>
      <p:ext uri="{BB962C8B-B14F-4D97-AF65-F5344CB8AC3E}">
        <p14:creationId xmlns:p14="http://schemas.microsoft.com/office/powerpoint/2010/main" val="54221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14</a:t>
            </a:fld>
            <a:endParaRPr lang="de-DE"/>
          </a:p>
        </p:txBody>
      </p:sp>
    </p:spTree>
    <p:extLst>
      <p:ext uri="{BB962C8B-B14F-4D97-AF65-F5344CB8AC3E}">
        <p14:creationId xmlns:p14="http://schemas.microsoft.com/office/powerpoint/2010/main" val="98991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21</a:t>
            </a:fld>
            <a:endParaRPr lang="de-DE"/>
          </a:p>
        </p:txBody>
      </p:sp>
    </p:spTree>
    <p:extLst>
      <p:ext uri="{BB962C8B-B14F-4D97-AF65-F5344CB8AC3E}">
        <p14:creationId xmlns:p14="http://schemas.microsoft.com/office/powerpoint/2010/main" val="228613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a:extLst>
              <a:ext uri="{FF2B5EF4-FFF2-40B4-BE49-F238E27FC236}">
                <a16:creationId xmlns:a16="http://schemas.microsoft.com/office/drawing/2014/main" id="{9D2E13DA-E30A-48CA-93DA-DEC58CAE4ECC}"/>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34D3FB0A-4613-43A7-9987-74C6B3638989}"/>
              </a:ext>
            </a:extLst>
          </p:cNvPr>
          <p:cNvSpPr>
            <a:spLocks noGrp="1"/>
          </p:cNvSpPr>
          <p:nvPr>
            <p:ph type="body" idx="1"/>
          </p:nvPr>
        </p:nvSpPr>
        <p:spPr/>
        <p:txBody>
          <a:bodyPr/>
          <a:lstStyle/>
          <a:p>
            <a:pPr>
              <a:defRPr/>
            </a:pPr>
            <a:r>
              <a:rPr lang="de-DE" dirty="0"/>
              <a:t>Beratungen (2 fehlen?)</a:t>
            </a:r>
          </a:p>
        </p:txBody>
      </p:sp>
      <p:sp>
        <p:nvSpPr>
          <p:cNvPr id="101380" name="Foliennummernplatzhalter 3">
            <a:extLst>
              <a:ext uri="{FF2B5EF4-FFF2-40B4-BE49-F238E27FC236}">
                <a16:creationId xmlns:a16="http://schemas.microsoft.com/office/drawing/2014/main" id="{7A59246F-2DB2-4048-B03E-7C70970DEADC}"/>
              </a:ext>
            </a:extLst>
          </p:cNvPr>
          <p:cNvSpPr>
            <a:spLocks noGrp="1"/>
          </p:cNvSpPr>
          <p:nvPr>
            <p:ph type="sldNum" sz="quarter"/>
          </p:nvPr>
        </p:nvSpPr>
        <p:spPr>
          <a:noFill/>
        </p:spPr>
        <p:txBody>
          <a:bodyPr/>
          <a:lstStyle>
            <a:lvl1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1pPr>
            <a:lvl2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2pPr>
            <a:lvl3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3pPr>
            <a:lvl4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4pPr>
            <a:lvl5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5pPr>
            <a:lvl6pPr marL="2724569"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6pPr>
            <a:lvl7pPr marL="3219945"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7pPr>
            <a:lvl8pPr marL="3715322"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8pPr>
            <a:lvl9pPr marL="4210698"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9pPr>
          </a:lstStyle>
          <a:p>
            <a:fld id="{48FEFDCE-2000-4ECE-9B1F-F2A44FA6165F}" type="slidenum">
              <a:rPr lang="de-DE" altLang="de-DE" sz="1300">
                <a:solidFill>
                  <a:srgbClr val="000000"/>
                </a:solidFill>
                <a:latin typeface="Times New Roman" panose="02020603050405020304" pitchFamily="18" charset="0"/>
              </a:rPr>
              <a:pPr/>
              <a:t>25</a:t>
            </a:fld>
            <a:endParaRPr lang="de-DE" altLang="de-DE" sz="130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Rechteck 14"/>
          <p:cNvSpPr/>
          <p:nvPr userDrawn="1"/>
        </p:nvSpPr>
        <p:spPr>
          <a:xfrm>
            <a:off x="-1" y="3907144"/>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7556" y="0"/>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6206978" y="134683"/>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685800" y="722286"/>
            <a:ext cx="77724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2786603"/>
            <a:ext cx="77724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182137" y="6464163"/>
            <a:ext cx="288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419666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3887391" y="1844675"/>
            <a:ext cx="462915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09.01.2026</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844675"/>
            <a:ext cx="462915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09.01.2026</a:t>
            </a:fld>
            <a:endParaRPr lang="de-DE" dirty="0"/>
          </a:p>
        </p:txBody>
      </p:sp>
      <p:sp>
        <p:nvSpPr>
          <p:cNvPr id="15"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C9520950-DA60-4964-9539-0EC4363A3BDC}"/>
              </a:ext>
            </a:extLst>
          </p:cNvPr>
          <p:cNvSpPr>
            <a:spLocks noGrp="1" noChangeArrowheads="1"/>
          </p:cNvSpPr>
          <p:nvPr>
            <p:ph type="sldNum" idx="10"/>
          </p:nvPr>
        </p:nvSpPr>
        <p:spPr>
          <a:ln/>
        </p:spPr>
        <p:txBody>
          <a:bodyPr/>
          <a:lstStyle>
            <a:lvl1pPr>
              <a:defRPr/>
            </a:lvl1pPr>
          </a:lstStyle>
          <a:p>
            <a:pPr>
              <a:defRPr/>
            </a:pPr>
            <a:fld id="{7E0CC500-F48A-49B5-AE2B-74D867E6280E}" type="slidenum">
              <a:rPr lang="de-DE" altLang="de-DE"/>
              <a:pPr>
                <a:defRPr/>
              </a:pPr>
              <a:t>‹Nr.›</a:t>
            </a:fld>
            <a:endParaRPr lang="de-DE" altLang="de-DE"/>
          </a:p>
        </p:txBody>
      </p:sp>
    </p:spTree>
    <p:extLst>
      <p:ext uri="{BB962C8B-B14F-4D97-AF65-F5344CB8AC3E}">
        <p14:creationId xmlns:p14="http://schemas.microsoft.com/office/powerpoint/2010/main" val="23198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Zwischentitel">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857EE71-DD37-4BF5-868F-67636B84D0B0}"/>
              </a:ext>
            </a:extLst>
          </p:cNvPr>
          <p:cNvSpPr/>
          <p:nvPr userDrawn="1"/>
        </p:nvSpPr>
        <p:spPr>
          <a:xfrm>
            <a:off x="0" y="1684338"/>
            <a:ext cx="9144000" cy="4348162"/>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 name="Title 1"/>
          <p:cNvSpPr>
            <a:spLocks noGrp="1"/>
          </p:cNvSpPr>
          <p:nvPr>
            <p:ph type="title"/>
          </p:nvPr>
        </p:nvSpPr>
        <p:spPr>
          <a:xfrm>
            <a:off x="628650" y="2325565"/>
            <a:ext cx="7886700" cy="1722564"/>
          </a:xfrm>
          <a:prstGeom prst="rect">
            <a:avLst/>
          </a:prstGeom>
        </p:spPr>
        <p:txBody>
          <a:bodyPr>
            <a:normAutofit/>
          </a:bodyPr>
          <a:lstStyle>
            <a:lvl1pPr>
              <a:defRPr sz="3600">
                <a:solidFill>
                  <a:schemeClr val="bg1"/>
                </a:solidFill>
              </a:defRPr>
            </a:lvl1pPr>
          </a:lstStyle>
          <a:p>
            <a:r>
              <a:rPr lang="de-DE"/>
              <a:t>Mastertitelformat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342553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844675"/>
            <a:ext cx="792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09.01.2026</a:t>
            </a:fld>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23031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44677"/>
            <a:ext cx="38862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44675"/>
            <a:ext cx="38862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09.01.2026</a:t>
            </a:fld>
            <a:endParaRPr lang="de-DE" dirty="0"/>
          </a:p>
        </p:txBody>
      </p:sp>
      <p:sp>
        <p:nvSpPr>
          <p:cNvPr id="16"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09.01.2026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09.01.2026</a:t>
            </a:fld>
            <a:endParaRPr lang="de-DE" dirty="0"/>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a:off x="0" y="0"/>
            <a:ext cx="9144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09.01.2026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09.01.2026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12000"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11188" y="1844675"/>
            <a:ext cx="792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11188" y="2809461"/>
            <a:ext cx="792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09.01.2026</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1" y="1844675"/>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29842" y="2809461"/>
            <a:ext cx="386834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1" y="1844675"/>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629151" y="2835275"/>
            <a:ext cx="3887391"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09.01.2026</a:t>
            </a:fld>
            <a:endParaRPr lang="de-DE" dirty="0"/>
          </a:p>
        </p:txBody>
      </p:sp>
      <p:sp>
        <p:nvSpPr>
          <p:cNvPr id="15" name="Fußzeilenplatzhalter 5"/>
          <p:cNvSpPr>
            <a:spLocks noGrp="1"/>
          </p:cNvSpPr>
          <p:nvPr>
            <p:ph type="ftr" sz="quarter" idx="17"/>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1683803"/>
            <a:ext cx="9144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Title Placeholder 1"/>
          <p:cNvSpPr>
            <a:spLocks noGrp="1"/>
          </p:cNvSpPr>
          <p:nvPr>
            <p:ph type="title"/>
          </p:nvPr>
        </p:nvSpPr>
        <p:spPr>
          <a:xfrm>
            <a:off x="612813" y="225425"/>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12" name="Text Placeholder 2"/>
          <p:cNvSpPr>
            <a:spLocks noGrp="1"/>
          </p:cNvSpPr>
          <p:nvPr>
            <p:ph type="body" idx="1"/>
          </p:nvPr>
        </p:nvSpPr>
        <p:spPr>
          <a:xfrm>
            <a:off x="611188" y="1844675"/>
            <a:ext cx="7920000" cy="4012721"/>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15A918E5-D937-4385-B3C1-9CE1C1F817BB}" type="datetime1">
              <a:rPr lang="de-DE" smtClean="0"/>
              <a:t>09.01.2026</a:t>
            </a:fld>
            <a:endParaRPr lang="de-DE" dirty="0"/>
          </a:p>
        </p:txBody>
      </p:sp>
      <p:sp>
        <p:nvSpPr>
          <p:cNvPr id="6" name="Fußzeilenplatzhalter 5"/>
          <p:cNvSpPr>
            <a:spLocks noGrp="1"/>
          </p:cNvSpPr>
          <p:nvPr>
            <p:ph type="ftr" sz="quarter" idx="3"/>
          </p:nvPr>
        </p:nvSpPr>
        <p:spPr>
          <a:xfrm>
            <a:off x="2327415" y="6356350"/>
            <a:ext cx="3787635"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525852" cy="365125"/>
          </a:xfrm>
          <a:prstGeom prst="rect">
            <a:avLst/>
          </a:prstGeom>
        </p:spPr>
        <p:txBody>
          <a:bodyPr vert="horz" lIns="91440" tIns="45720" rIns="91440" bIns="45720" rtlCol="0" anchor="ctr"/>
          <a:lstStyle>
            <a:lvl1pPr algn="r">
              <a:defRPr sz="1200">
                <a:solidFill>
                  <a:srgbClr val="A4ADB6"/>
                </a:solidFill>
              </a:defRPr>
            </a:lvl1pPr>
          </a:lstStyle>
          <a:p>
            <a:r>
              <a:rPr lang="de-DE"/>
              <a:t> Folie </a:t>
            </a:r>
            <a:fld id="{812F24F4-33A2-4A6F-87E3-ABC44FA42587}" type="slidenum">
              <a:rPr lang="de-DE" smtClean="0"/>
              <a:pPr/>
              <a:t>‹Nr.›</a:t>
            </a:fld>
            <a:endParaRPr lang="de-DE" dirty="0"/>
          </a:p>
        </p:txBody>
      </p:sp>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74740" y="6120654"/>
            <a:ext cx="1245991" cy="60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67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71" r:id="rId5"/>
    <p:sldLayoutId id="2147483667" r:id="rId6"/>
    <p:sldLayoutId id="2147483663" r:id="rId7"/>
    <p:sldLayoutId id="2147483670" r:id="rId8"/>
    <p:sldLayoutId id="2147483665" r:id="rId9"/>
    <p:sldLayoutId id="2147483668" r:id="rId10"/>
    <p:sldLayoutId id="2147483669" r:id="rId11"/>
    <p:sldLayoutId id="2147483673" r:id="rId12"/>
    <p:sldLayoutId id="2147483674"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8122F-4A30-45E9-A5E6-30D698A2EBCB}"/>
              </a:ext>
            </a:extLst>
          </p:cNvPr>
          <p:cNvSpPr>
            <a:spLocks noGrp="1"/>
          </p:cNvSpPr>
          <p:nvPr>
            <p:ph type="title"/>
          </p:nvPr>
        </p:nvSpPr>
        <p:spPr/>
        <p:txBody>
          <a:bodyPr>
            <a:normAutofit/>
          </a:bodyPr>
          <a:lstStyle/>
          <a:p>
            <a:pPr algn="ctr"/>
            <a:r>
              <a:rPr lang="de-DE" dirty="0"/>
              <a:t>Herzlich Willkommen</a:t>
            </a:r>
            <a:br>
              <a:rPr lang="de-DE" dirty="0"/>
            </a:br>
            <a:r>
              <a:rPr lang="de-DE" sz="2200" i="1" dirty="0">
                <a:latin typeface="Bradley Hand ITC" panose="03070402050302030203" pitchFamily="66" charset="0"/>
              </a:rPr>
              <a:t>Außerschulisches Lernen</a:t>
            </a:r>
          </a:p>
        </p:txBody>
      </p:sp>
      <p:pic>
        <p:nvPicPr>
          <p:cNvPr id="3" name="Grafik 2">
            <a:extLst>
              <a:ext uri="{FF2B5EF4-FFF2-40B4-BE49-F238E27FC236}">
                <a16:creationId xmlns:a16="http://schemas.microsoft.com/office/drawing/2014/main" id="{24F4F497-6395-8177-E2F1-4AF5384F9754}"/>
              </a:ext>
            </a:extLst>
          </p:cNvPr>
          <p:cNvPicPr>
            <a:picLocks noChangeAspect="1"/>
          </p:cNvPicPr>
          <p:nvPr/>
        </p:nvPicPr>
        <p:blipFill>
          <a:blip r:embed="rId2"/>
          <a:stretch>
            <a:fillRect/>
          </a:stretch>
        </p:blipFill>
        <p:spPr>
          <a:xfrm>
            <a:off x="78497" y="1995054"/>
            <a:ext cx="2857500" cy="1600200"/>
          </a:xfrm>
          <a:prstGeom prst="rect">
            <a:avLst/>
          </a:prstGeom>
        </p:spPr>
      </p:pic>
      <p:pic>
        <p:nvPicPr>
          <p:cNvPr id="8" name="Inhaltsplatzhalter 7">
            <a:extLst>
              <a:ext uri="{FF2B5EF4-FFF2-40B4-BE49-F238E27FC236}">
                <a16:creationId xmlns:a16="http://schemas.microsoft.com/office/drawing/2014/main" id="{C3E2E166-826C-4B84-1F10-7B6F77842E06}"/>
              </a:ext>
            </a:extLst>
          </p:cNvPr>
          <p:cNvPicPr>
            <a:picLocks noGrp="1" noChangeAspect="1"/>
          </p:cNvPicPr>
          <p:nvPr>
            <p:ph idx="1"/>
          </p:nvPr>
        </p:nvPicPr>
        <p:blipFill>
          <a:blip r:embed="rId3"/>
          <a:stretch>
            <a:fillRect/>
          </a:stretch>
        </p:blipFill>
        <p:spPr>
          <a:xfrm>
            <a:off x="3267075" y="4019982"/>
            <a:ext cx="2143125" cy="2143125"/>
          </a:xfrm>
          <a:prstGeom prst="rect">
            <a:avLst/>
          </a:prstGeom>
        </p:spPr>
      </p:pic>
      <p:pic>
        <p:nvPicPr>
          <p:cNvPr id="9" name="Grafik 8">
            <a:extLst>
              <a:ext uri="{FF2B5EF4-FFF2-40B4-BE49-F238E27FC236}">
                <a16:creationId xmlns:a16="http://schemas.microsoft.com/office/drawing/2014/main" id="{A4413608-F44A-3D33-06B6-24C306FD2739}"/>
              </a:ext>
            </a:extLst>
          </p:cNvPr>
          <p:cNvPicPr>
            <a:picLocks noChangeAspect="1"/>
          </p:cNvPicPr>
          <p:nvPr/>
        </p:nvPicPr>
        <p:blipFill>
          <a:blip r:embed="rId4"/>
          <a:stretch>
            <a:fillRect/>
          </a:stretch>
        </p:blipFill>
        <p:spPr>
          <a:xfrm>
            <a:off x="6306849" y="1995054"/>
            <a:ext cx="2619375" cy="1743075"/>
          </a:xfrm>
          <a:prstGeom prst="rect">
            <a:avLst/>
          </a:prstGeom>
        </p:spPr>
      </p:pic>
      <p:pic>
        <p:nvPicPr>
          <p:cNvPr id="10" name="Grafik 9">
            <a:extLst>
              <a:ext uri="{FF2B5EF4-FFF2-40B4-BE49-F238E27FC236}">
                <a16:creationId xmlns:a16="http://schemas.microsoft.com/office/drawing/2014/main" id="{F7C6C3D3-8558-25FB-A4A1-271667556DC2}"/>
              </a:ext>
            </a:extLst>
          </p:cNvPr>
          <p:cNvPicPr>
            <a:picLocks noChangeAspect="1"/>
          </p:cNvPicPr>
          <p:nvPr/>
        </p:nvPicPr>
        <p:blipFill>
          <a:blip r:embed="rId5"/>
          <a:stretch>
            <a:fillRect/>
          </a:stretch>
        </p:blipFill>
        <p:spPr>
          <a:xfrm>
            <a:off x="217776" y="4291445"/>
            <a:ext cx="2857500" cy="1600200"/>
          </a:xfrm>
          <a:prstGeom prst="rect">
            <a:avLst/>
          </a:prstGeom>
        </p:spPr>
      </p:pic>
      <p:pic>
        <p:nvPicPr>
          <p:cNvPr id="11" name="Grafik 10">
            <a:extLst>
              <a:ext uri="{FF2B5EF4-FFF2-40B4-BE49-F238E27FC236}">
                <a16:creationId xmlns:a16="http://schemas.microsoft.com/office/drawing/2014/main" id="{70EFE859-4DB3-D7B7-193D-D0843B5B55A4}"/>
              </a:ext>
            </a:extLst>
          </p:cNvPr>
          <p:cNvPicPr>
            <a:picLocks noChangeAspect="1"/>
          </p:cNvPicPr>
          <p:nvPr/>
        </p:nvPicPr>
        <p:blipFill>
          <a:blip r:embed="rId6"/>
          <a:stretch>
            <a:fillRect/>
          </a:stretch>
        </p:blipFill>
        <p:spPr>
          <a:xfrm>
            <a:off x="5601999" y="4291445"/>
            <a:ext cx="3324225" cy="1371600"/>
          </a:xfrm>
          <a:prstGeom prst="rect">
            <a:avLst/>
          </a:prstGeom>
        </p:spPr>
      </p:pic>
      <p:pic>
        <p:nvPicPr>
          <p:cNvPr id="7" name="Grafik 6">
            <a:extLst>
              <a:ext uri="{FF2B5EF4-FFF2-40B4-BE49-F238E27FC236}">
                <a16:creationId xmlns:a16="http://schemas.microsoft.com/office/drawing/2014/main" id="{261B7CB6-241F-45E7-9669-A7458E499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606" y="1789123"/>
            <a:ext cx="3092399" cy="2063424"/>
          </a:xfrm>
          <a:prstGeom prst="rect">
            <a:avLst/>
          </a:prstGeom>
        </p:spPr>
      </p:pic>
    </p:spTree>
    <p:extLst>
      <p:ext uri="{BB962C8B-B14F-4D97-AF65-F5344CB8AC3E}">
        <p14:creationId xmlns:p14="http://schemas.microsoft.com/office/powerpoint/2010/main" val="351384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a:xfrm>
            <a:off x="612813" y="189092"/>
            <a:ext cx="7920000" cy="1332000"/>
          </a:xfrm>
        </p:spPr>
        <p:txBody>
          <a:bodyPr>
            <a:normAutofit/>
          </a:bodyPr>
          <a:lstStyle/>
          <a:p>
            <a:r>
              <a:rPr lang="de-DE" sz="3600" dirty="0">
                <a:solidFill>
                  <a:schemeClr val="accent5">
                    <a:lumMod val="75000"/>
                  </a:schemeClr>
                </a:solidFill>
              </a:rPr>
              <a:t>Didaktisch-Methodische Kriterien</a:t>
            </a:r>
            <a:endParaRPr lang="de-DE" sz="3600" dirty="0"/>
          </a:p>
        </p:txBody>
      </p:sp>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0766" y="361440"/>
            <a:ext cx="1103841" cy="1103841"/>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1">
            <a:extLst>
              <a:ext uri="{FF2B5EF4-FFF2-40B4-BE49-F238E27FC236}">
                <a16:creationId xmlns:a16="http://schemas.microsoft.com/office/drawing/2014/main" id="{3D154CFB-6BE0-4775-BA0E-E63C6FB9CE1C}"/>
              </a:ext>
            </a:extLst>
          </p:cNvPr>
          <p:cNvSpPr>
            <a:spLocks noGrp="1"/>
          </p:cNvSpPr>
          <p:nvPr>
            <p:ph idx="1"/>
          </p:nvPr>
        </p:nvSpPr>
        <p:spPr>
          <a:xfrm>
            <a:off x="611187" y="1507851"/>
            <a:ext cx="7920000" cy="4535667"/>
          </a:xfrm>
        </p:spPr>
        <p:txBody>
          <a:bodyPr>
            <a:normAutofit lnSpcReduction="10000"/>
          </a:bodyPr>
          <a:lstStyle/>
          <a:p>
            <a:pPr marL="457200" indent="-457200">
              <a:buFont typeface="+mj-lt"/>
              <a:buAutoNum type="arabicPeriod"/>
            </a:pPr>
            <a:endParaRPr lang="de-DE" sz="2000" dirty="0"/>
          </a:p>
          <a:p>
            <a:pPr>
              <a:buFont typeface="Wingdings" panose="05000000000000000000" pitchFamily="2" charset="2"/>
              <a:buChar char="ü"/>
            </a:pPr>
            <a:r>
              <a:rPr lang="de-DE" sz="1800" dirty="0"/>
              <a:t>Das außerschulische Lernen wird in den gesamten Lernprozess inner- und außerschulisch eingebettet</a:t>
            </a:r>
          </a:p>
          <a:p>
            <a:pPr>
              <a:buFont typeface="Wingdings" panose="05000000000000000000" pitchFamily="2" charset="2"/>
              <a:buChar char="ü"/>
            </a:pPr>
            <a:r>
              <a:rPr lang="de-DE" sz="1800" dirty="0"/>
              <a:t>Eine bewusste, exemplarische Auswahl der Lernorts wird getroffen</a:t>
            </a:r>
          </a:p>
          <a:p>
            <a:pPr>
              <a:buFont typeface="Wingdings" panose="05000000000000000000" pitchFamily="2" charset="2"/>
              <a:buChar char="ü"/>
            </a:pPr>
            <a:r>
              <a:rPr lang="de-DE" sz="1800" dirty="0"/>
              <a:t>Eine unmittelbare Begegnung mit dem Lerngegenstand oder Sachverhalt vor Ort wird ermöglicht</a:t>
            </a:r>
          </a:p>
          <a:p>
            <a:pPr>
              <a:buFont typeface="Wingdings" panose="05000000000000000000" pitchFamily="2" charset="2"/>
              <a:buChar char="ü"/>
            </a:pPr>
            <a:r>
              <a:rPr lang="de-DE" sz="1800" dirty="0"/>
              <a:t>Die Situation vor Ort wird berücksichtigt u. thematisiert – wenn unterschiedliche Phasen, Zyklen, Bedingungen und Ereignisse den Ort und das Leben dort prägen – Prozesse werden thematisiert und für die Kinder erkennbar</a:t>
            </a:r>
          </a:p>
          <a:p>
            <a:pPr>
              <a:buFont typeface="Wingdings" panose="05000000000000000000" pitchFamily="2" charset="2"/>
              <a:buChar char="ü"/>
            </a:pPr>
            <a:r>
              <a:rPr lang="de-DE" sz="1800" dirty="0"/>
              <a:t>Kinder werden bei der Gestaltung des Lernprozesses mit einbezogen</a:t>
            </a:r>
          </a:p>
          <a:p>
            <a:pPr>
              <a:buFont typeface="Wingdings" panose="05000000000000000000" pitchFamily="2" charset="2"/>
              <a:buChar char="ü"/>
            </a:pPr>
            <a:r>
              <a:rPr lang="de-DE" sz="1800" dirty="0"/>
              <a:t>Eine problemorientierte Fragestellung steht im Mittelpunkt des Vorhabens</a:t>
            </a:r>
          </a:p>
          <a:p>
            <a:pPr>
              <a:buFont typeface="Wingdings" panose="05000000000000000000" pitchFamily="2" charset="2"/>
              <a:buChar char="ü"/>
            </a:pPr>
            <a:r>
              <a:rPr lang="de-DE" sz="1800" dirty="0"/>
              <a:t>Lerngegenstände werden aus einem mehrperspektivischen -  interdisziplinären Blick betrachtet</a:t>
            </a:r>
          </a:p>
          <a:p>
            <a:pPr>
              <a:buFont typeface="Wingdings" panose="05000000000000000000" pitchFamily="2" charset="2"/>
              <a:buChar char="ü"/>
            </a:pPr>
            <a:r>
              <a:rPr lang="de-DE" sz="1800" dirty="0"/>
              <a:t>…</a:t>
            </a:r>
          </a:p>
          <a:p>
            <a:pPr marL="457200" indent="-457200">
              <a:buFont typeface="+mj-lt"/>
              <a:buAutoNum type="arabicPeriod"/>
            </a:pPr>
            <a:endParaRPr lang="de-DE" sz="2000" dirty="0"/>
          </a:p>
        </p:txBody>
      </p:sp>
    </p:spTree>
    <p:extLst>
      <p:ext uri="{BB962C8B-B14F-4D97-AF65-F5344CB8AC3E}">
        <p14:creationId xmlns:p14="http://schemas.microsoft.com/office/powerpoint/2010/main" val="5041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p:txBody>
          <a:bodyPr>
            <a:normAutofit/>
          </a:bodyPr>
          <a:lstStyle/>
          <a:p>
            <a:r>
              <a:rPr lang="de-DE" sz="3600" dirty="0">
                <a:solidFill>
                  <a:schemeClr val="accent5">
                    <a:lumMod val="75000"/>
                  </a:schemeClr>
                </a:solidFill>
              </a:rPr>
              <a:t>Bedeutsamkeit:</a:t>
            </a:r>
            <a:endParaRPr lang="de-DE" sz="3600" dirty="0"/>
          </a:p>
        </p:txBody>
      </p:sp>
      <p:sp>
        <p:nvSpPr>
          <p:cNvPr id="4" name="Bildplatzhalter 3">
            <a:extLst>
              <a:ext uri="{FF2B5EF4-FFF2-40B4-BE49-F238E27FC236}">
                <a16:creationId xmlns:a16="http://schemas.microsoft.com/office/drawing/2014/main" id="{AEE00C20-5903-4B65-BD66-1830E97E2011}"/>
              </a:ext>
            </a:extLst>
          </p:cNvPr>
          <p:cNvSpPr>
            <a:spLocks noGrp="1"/>
          </p:cNvSpPr>
          <p:nvPr>
            <p:ph type="pic" sz="quarter" idx="15"/>
          </p:nvPr>
        </p:nvSpPr>
        <p:spPr/>
      </p:sp>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8023" y="303170"/>
            <a:ext cx="1103841" cy="1103841"/>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1">
            <a:extLst>
              <a:ext uri="{FF2B5EF4-FFF2-40B4-BE49-F238E27FC236}">
                <a16:creationId xmlns:a16="http://schemas.microsoft.com/office/drawing/2014/main" id="{0F5808E1-E5B9-4093-8776-68B6C18CB1B4}"/>
              </a:ext>
            </a:extLst>
          </p:cNvPr>
          <p:cNvSpPr>
            <a:spLocks noGrp="1"/>
          </p:cNvSpPr>
          <p:nvPr>
            <p:ph idx="1"/>
          </p:nvPr>
        </p:nvSpPr>
        <p:spPr>
          <a:xfrm>
            <a:off x="847901" y="2286425"/>
            <a:ext cx="7255074" cy="4012786"/>
          </a:xfrm>
        </p:spPr>
        <p:txBody>
          <a:bodyPr/>
          <a:lstStyle/>
          <a:p>
            <a:pPr marL="0" indent="0">
              <a:buNone/>
            </a:pPr>
            <a:endParaRPr lang="de-DE" sz="1800" dirty="0"/>
          </a:p>
          <a:p>
            <a:pPr marL="0" indent="0">
              <a:buNone/>
            </a:pPr>
            <a:endParaRPr lang="de-DE" sz="1800" b="1" dirty="0"/>
          </a:p>
        </p:txBody>
      </p:sp>
      <p:sp>
        <p:nvSpPr>
          <p:cNvPr id="8" name="Inhaltsplatzhalter 1">
            <a:extLst>
              <a:ext uri="{FF2B5EF4-FFF2-40B4-BE49-F238E27FC236}">
                <a16:creationId xmlns:a16="http://schemas.microsoft.com/office/drawing/2014/main" id="{11E2461D-DCA4-4DB6-9BC5-551B8B548868}"/>
              </a:ext>
            </a:extLst>
          </p:cNvPr>
          <p:cNvSpPr txBox="1">
            <a:spLocks/>
          </p:cNvSpPr>
          <p:nvPr/>
        </p:nvSpPr>
        <p:spPr>
          <a:xfrm>
            <a:off x="611188" y="1844675"/>
            <a:ext cx="7920000" cy="4012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a:p>
            <a:r>
              <a:rPr lang="de-DE" sz="1800" dirty="0"/>
              <a:t>Lebensweltbezug herstellen –Verbindung von Schule und der Welt draußen – Intention des Faches </a:t>
            </a:r>
          </a:p>
          <a:p>
            <a:r>
              <a:rPr lang="de-DE" sz="1800" dirty="0"/>
              <a:t>Interesse und Neugier wecken durch originale Begegnungen</a:t>
            </a:r>
          </a:p>
          <a:p>
            <a:r>
              <a:rPr lang="de-DE" sz="1800" dirty="0"/>
              <a:t>Erlebnis- und Erfahrungswelt klären, erweitern und vertiefen</a:t>
            </a:r>
          </a:p>
          <a:p>
            <a:r>
              <a:rPr lang="de-DE" sz="1800" dirty="0"/>
              <a:t>Ganzheit des Erlebens – körperlich, sinnlich, emotional, sozial:         berührt sein durch konkrete Erfahrungen</a:t>
            </a:r>
          </a:p>
          <a:p>
            <a:pPr marL="0" indent="0">
              <a:buFont typeface="Arial" panose="020B0604020202020204" pitchFamily="34" charset="0"/>
              <a:buNone/>
            </a:pPr>
            <a:endParaRPr lang="de-DE" sz="1800" dirty="0"/>
          </a:p>
          <a:p>
            <a:pPr marL="0" indent="0">
              <a:buNone/>
            </a:pPr>
            <a:r>
              <a:rPr lang="de-DE" sz="1800" dirty="0"/>
              <a:t>„ </a:t>
            </a:r>
            <a:r>
              <a:rPr lang="de-DE" sz="1800" i="1" dirty="0"/>
              <a:t>Erleben, Erfahren, Handeln sind dabei für den Aufbau von Welt- und Wirklichkeitsverständnis fundamentale Aneignungsformen“ </a:t>
            </a:r>
            <a:r>
              <a:rPr lang="de-DE" sz="1800" dirty="0"/>
              <a:t>(</a:t>
            </a:r>
            <a:r>
              <a:rPr lang="de-DE" sz="1800" dirty="0" err="1"/>
              <a:t>Fournes</a:t>
            </a:r>
            <a:r>
              <a:rPr lang="de-DE" sz="1800" dirty="0"/>
              <a:t> 2008)</a:t>
            </a:r>
          </a:p>
          <a:p>
            <a:pPr marL="0" indent="0">
              <a:buFont typeface="Arial" panose="020B0604020202020204" pitchFamily="34" charset="0"/>
              <a:buNone/>
            </a:pPr>
            <a:endParaRPr lang="de-DE" sz="1800" dirty="0"/>
          </a:p>
          <a:p>
            <a:pPr marL="0" indent="0">
              <a:buFont typeface="Arial" panose="020B0604020202020204" pitchFamily="34" charset="0"/>
              <a:buNone/>
            </a:pPr>
            <a:endParaRPr lang="de-DE" sz="1800" dirty="0"/>
          </a:p>
          <a:p>
            <a:pPr marL="0" indent="0">
              <a:buFont typeface="Arial" panose="020B0604020202020204" pitchFamily="34" charset="0"/>
              <a:buNone/>
            </a:pPr>
            <a:endParaRPr lang="de-DE" sz="1800" b="1" dirty="0"/>
          </a:p>
        </p:txBody>
      </p:sp>
    </p:spTree>
    <p:extLst>
      <p:ext uri="{BB962C8B-B14F-4D97-AF65-F5344CB8AC3E}">
        <p14:creationId xmlns:p14="http://schemas.microsoft.com/office/powerpoint/2010/main" val="1504242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p:txBody>
          <a:bodyPr>
            <a:normAutofit/>
          </a:bodyPr>
          <a:lstStyle/>
          <a:p>
            <a:r>
              <a:rPr lang="de-DE" sz="3600" dirty="0">
                <a:solidFill>
                  <a:schemeClr val="accent5">
                    <a:lumMod val="75000"/>
                  </a:schemeClr>
                </a:solidFill>
              </a:rPr>
              <a:t>Bedeutsamkeit für SuS mit besonderen Bedarfen:</a:t>
            </a:r>
            <a:endParaRPr lang="de-DE" sz="3600" dirty="0"/>
          </a:p>
        </p:txBody>
      </p:sp>
      <p:sp>
        <p:nvSpPr>
          <p:cNvPr id="4" name="Bildplatzhalter 3">
            <a:extLst>
              <a:ext uri="{FF2B5EF4-FFF2-40B4-BE49-F238E27FC236}">
                <a16:creationId xmlns:a16="http://schemas.microsoft.com/office/drawing/2014/main" id="{AEE00C20-5903-4B65-BD66-1830E97E2011}"/>
              </a:ext>
            </a:extLst>
          </p:cNvPr>
          <p:cNvSpPr>
            <a:spLocks noGrp="1"/>
          </p:cNvSpPr>
          <p:nvPr>
            <p:ph type="pic" sz="quarter" idx="15"/>
          </p:nvPr>
        </p:nvSpPr>
        <p:spPr/>
      </p:sp>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8023" y="266836"/>
            <a:ext cx="1103841" cy="1103841"/>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1">
            <a:extLst>
              <a:ext uri="{FF2B5EF4-FFF2-40B4-BE49-F238E27FC236}">
                <a16:creationId xmlns:a16="http://schemas.microsoft.com/office/drawing/2014/main" id="{0F5808E1-E5B9-4093-8776-68B6C18CB1B4}"/>
              </a:ext>
            </a:extLst>
          </p:cNvPr>
          <p:cNvSpPr>
            <a:spLocks noGrp="1"/>
          </p:cNvSpPr>
          <p:nvPr>
            <p:ph idx="1"/>
          </p:nvPr>
        </p:nvSpPr>
        <p:spPr>
          <a:xfrm>
            <a:off x="847901" y="2286425"/>
            <a:ext cx="7255074" cy="4012786"/>
          </a:xfrm>
        </p:spPr>
        <p:txBody>
          <a:bodyPr/>
          <a:lstStyle/>
          <a:p>
            <a:r>
              <a:rPr lang="de-DE" sz="2000" dirty="0"/>
              <a:t>Körperlich-motorische, sinnliche Einschränkungen</a:t>
            </a:r>
          </a:p>
          <a:p>
            <a:r>
              <a:rPr lang="de-DE" sz="2000" dirty="0"/>
              <a:t>Sozio-ökonomische Einschränkungen</a:t>
            </a:r>
          </a:p>
          <a:p>
            <a:r>
              <a:rPr lang="de-DE" sz="2000" dirty="0"/>
              <a:t>Natur- und kulturferne Lebensumstände</a:t>
            </a:r>
          </a:p>
          <a:p>
            <a:r>
              <a:rPr lang="de-DE" sz="2000" dirty="0"/>
              <a:t>Keine/kaum Zugänge zu außerschulischen Lernorten</a:t>
            </a:r>
          </a:p>
          <a:p>
            <a:r>
              <a:rPr lang="de-DE" sz="2000" dirty="0"/>
              <a:t>Sprachliche Barrieren</a:t>
            </a:r>
          </a:p>
          <a:p>
            <a:r>
              <a:rPr lang="de-DE" sz="2000" dirty="0"/>
              <a:t>Kognitive Entwicklungsverzögerungen</a:t>
            </a:r>
          </a:p>
          <a:p>
            <a:r>
              <a:rPr lang="de-DE" sz="2000" dirty="0"/>
              <a:t>Erlebnisarmut und Handlungsdefizite</a:t>
            </a:r>
          </a:p>
          <a:p>
            <a:r>
              <a:rPr lang="de-DE" sz="2000" dirty="0"/>
              <a:t>…</a:t>
            </a:r>
            <a:endParaRPr lang="de-DE" sz="1800" dirty="0"/>
          </a:p>
          <a:p>
            <a:pPr marL="0" indent="0">
              <a:buNone/>
            </a:pPr>
            <a:endParaRPr lang="de-DE" sz="1800" dirty="0"/>
          </a:p>
          <a:p>
            <a:pPr marL="0" indent="0">
              <a:buNone/>
            </a:pPr>
            <a:endParaRPr lang="de-DE" sz="1800" b="1" dirty="0"/>
          </a:p>
        </p:txBody>
      </p:sp>
    </p:spTree>
    <p:extLst>
      <p:ext uri="{BB962C8B-B14F-4D97-AF65-F5344CB8AC3E}">
        <p14:creationId xmlns:p14="http://schemas.microsoft.com/office/powerpoint/2010/main" val="370214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a:xfrm>
            <a:off x="249476" y="266836"/>
            <a:ext cx="7920000" cy="1332000"/>
          </a:xfrm>
        </p:spPr>
        <p:txBody>
          <a:bodyPr>
            <a:normAutofit/>
          </a:bodyPr>
          <a:lstStyle/>
          <a:p>
            <a:r>
              <a:rPr lang="de-DE" sz="3600" dirty="0">
                <a:solidFill>
                  <a:schemeClr val="accent5">
                    <a:lumMod val="75000"/>
                  </a:schemeClr>
                </a:solidFill>
              </a:rPr>
              <a:t>Was sagen die Fachanforderungen? </a:t>
            </a:r>
            <a:endParaRPr lang="de-DE" sz="3600" dirty="0"/>
          </a:p>
        </p:txBody>
      </p:sp>
      <p:sp>
        <p:nvSpPr>
          <p:cNvPr id="4" name="Bildplatzhalter 3">
            <a:extLst>
              <a:ext uri="{FF2B5EF4-FFF2-40B4-BE49-F238E27FC236}">
                <a16:creationId xmlns:a16="http://schemas.microsoft.com/office/drawing/2014/main" id="{AEE00C20-5903-4B65-BD66-1830E97E2011}"/>
              </a:ext>
            </a:extLst>
          </p:cNvPr>
          <p:cNvSpPr>
            <a:spLocks noGrp="1"/>
          </p:cNvSpPr>
          <p:nvPr>
            <p:ph type="pic" sz="quarter" idx="15"/>
          </p:nvPr>
        </p:nvSpPr>
        <p:spPr/>
      </p:sp>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0683" y="286869"/>
            <a:ext cx="1103841" cy="1103841"/>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a:extLst>
              <a:ext uri="{FF2B5EF4-FFF2-40B4-BE49-F238E27FC236}">
                <a16:creationId xmlns:a16="http://schemas.microsoft.com/office/drawing/2014/main" id="{D0321F9F-2E80-4090-951B-F33E9E6E4645}"/>
              </a:ext>
            </a:extLst>
          </p:cNvPr>
          <p:cNvSpPr>
            <a:spLocks noGrp="1"/>
          </p:cNvSpPr>
          <p:nvPr>
            <p:ph idx="1"/>
          </p:nvPr>
        </p:nvSpPr>
        <p:spPr>
          <a:xfrm>
            <a:off x="310032" y="1738983"/>
            <a:ext cx="8362824" cy="4434805"/>
          </a:xfrm>
        </p:spPr>
        <p:txBody>
          <a:bodyPr>
            <a:noAutofit/>
          </a:bodyPr>
          <a:lstStyle/>
          <a:p>
            <a:pPr marL="0" indent="0">
              <a:buNone/>
            </a:pPr>
            <a:r>
              <a:rPr lang="de-DE" sz="1600" b="1" dirty="0"/>
              <a:t>Sachunterricht Primarstufe: </a:t>
            </a:r>
          </a:p>
          <a:p>
            <a:pPr marL="0" indent="0">
              <a:buNone/>
            </a:pPr>
            <a:r>
              <a:rPr lang="de-DE" sz="1600" dirty="0"/>
              <a:t>„Im Sachunterricht ist die Begegnung mit konkreten Dingen oder originalen Sachverhalten sowohl in der Schule als auch an außerschulischen Lernorten stets zu berücksichtigen. Die regionale Infrastruktur ist für die Zielsetzungen des Sachunterrichts heranzuziehen. […] Schülerinnen und Schüler wachsen in unterschiedlichen Lebenswelten auf, sodass Unterricht derart zu gestalten ist, dass dieser unabhängig von der Lese- und Schreibkompetenz, […] Originalbegegnungen ermöglicht und außerschulische Lernorte aufsucht.“</a:t>
            </a:r>
          </a:p>
          <a:p>
            <a:pPr marL="0" indent="0">
              <a:buNone/>
            </a:pPr>
            <a:endParaRPr lang="de-DE" sz="1600" b="1" dirty="0"/>
          </a:p>
          <a:p>
            <a:pPr marL="0" indent="0">
              <a:buNone/>
            </a:pPr>
            <a:r>
              <a:rPr lang="de-DE" sz="1600" b="1" dirty="0"/>
              <a:t>Weltkunde: </a:t>
            </a:r>
          </a:p>
          <a:p>
            <a:pPr marL="0" indent="0">
              <a:buNone/>
            </a:pPr>
            <a:r>
              <a:rPr lang="de-DE" sz="1600" dirty="0"/>
              <a:t>„Realerfahrungen im Natur- und Kulturraum sind insbesondere im Fach Weltkunde für ein langfristiges Lernen unersetzlich. Zur Ausgestaltung des Faches Weltkunde gehört außerdem die unmittelbare Auseinandersetzung mit Erinnerungskultur und gesellschaftlichen Herausforderungen. Mindestens zweimal im Schuljahr ist Lernen am anderen Ort durchzuführen. Die Projektmethode ist regelmäßig, z.B. in Verbindung mit Exkursionen oder dem Lernen an außerschulischen Lernorten sowie pädagogisch relevanten Institutionen, in den Weltkundeunterricht zu integrieren.“</a:t>
            </a:r>
            <a:endParaRPr lang="de-DE" sz="1600" u="sng" dirty="0"/>
          </a:p>
        </p:txBody>
      </p:sp>
    </p:spTree>
    <p:extLst>
      <p:ext uri="{BB962C8B-B14F-4D97-AF65-F5344CB8AC3E}">
        <p14:creationId xmlns:p14="http://schemas.microsoft.com/office/powerpoint/2010/main" val="104019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EF9546F-93C2-4B64-BA80-78D6B80A8B59}"/>
              </a:ext>
            </a:extLst>
          </p:cNvPr>
          <p:cNvSpPr>
            <a:spLocks noGrp="1"/>
          </p:cNvSpPr>
          <p:nvPr>
            <p:ph type="title"/>
          </p:nvPr>
        </p:nvSpPr>
        <p:spPr/>
        <p:txBody>
          <a:bodyPr/>
          <a:lstStyle/>
          <a:p>
            <a:r>
              <a:rPr lang="de-DE" dirty="0">
                <a:solidFill>
                  <a:schemeClr val="accent5">
                    <a:lumMod val="75000"/>
                  </a:schemeClr>
                </a:solidFill>
              </a:rPr>
              <a:t>Rechtliches</a:t>
            </a:r>
            <a:endParaRPr lang="de-DE" dirty="0"/>
          </a:p>
        </p:txBody>
      </p:sp>
      <p:sp>
        <p:nvSpPr>
          <p:cNvPr id="4" name="Bildplatzhalter 3">
            <a:extLst>
              <a:ext uri="{FF2B5EF4-FFF2-40B4-BE49-F238E27FC236}">
                <a16:creationId xmlns:a16="http://schemas.microsoft.com/office/drawing/2014/main" id="{05B208B8-171A-4DB2-870A-ED3BE9441AA8}"/>
              </a:ext>
            </a:extLst>
          </p:cNvPr>
          <p:cNvSpPr>
            <a:spLocks noGrp="1"/>
          </p:cNvSpPr>
          <p:nvPr>
            <p:ph type="pic" sz="quarter" idx="15"/>
          </p:nvPr>
        </p:nvSpPr>
        <p:spPr/>
      </p:sp>
      <p:pic>
        <p:nvPicPr>
          <p:cNvPr id="5" name="Grafik 4">
            <a:extLst>
              <a:ext uri="{FF2B5EF4-FFF2-40B4-BE49-F238E27FC236}">
                <a16:creationId xmlns:a16="http://schemas.microsoft.com/office/drawing/2014/main" id="{BA3F9AA9-9C9F-4A8B-B351-2BE0EB85E713}"/>
              </a:ext>
            </a:extLst>
          </p:cNvPr>
          <p:cNvPicPr>
            <a:picLocks noChangeAspect="1"/>
          </p:cNvPicPr>
          <p:nvPr/>
        </p:nvPicPr>
        <p:blipFill rotWithShape="1">
          <a:blip r:embed="rId3"/>
          <a:srcRect l="3841" t="40520" r="23642" b="17974"/>
          <a:stretch/>
        </p:blipFill>
        <p:spPr>
          <a:xfrm>
            <a:off x="181668" y="1848211"/>
            <a:ext cx="8879913" cy="3239762"/>
          </a:xfrm>
          <a:prstGeom prst="rect">
            <a:avLst/>
          </a:prstGeom>
        </p:spPr>
      </p:pic>
      <p:pic>
        <p:nvPicPr>
          <p:cNvPr id="6" name="Picture 2" descr="Bildungsserver Sachsen Anhalt - Außerschulische Lernorte">
            <a:extLst>
              <a:ext uri="{FF2B5EF4-FFF2-40B4-BE49-F238E27FC236}">
                <a16:creationId xmlns:a16="http://schemas.microsoft.com/office/drawing/2014/main" id="{E408218A-FE3A-4A9E-9ECF-1563FD01AE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8023" y="266836"/>
            <a:ext cx="1103841" cy="1103841"/>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E5C88D08-ABEF-4640-B29E-0953560E81D2}"/>
              </a:ext>
            </a:extLst>
          </p:cNvPr>
          <p:cNvSpPr/>
          <p:nvPr/>
        </p:nvSpPr>
        <p:spPr>
          <a:xfrm>
            <a:off x="181668" y="5087973"/>
            <a:ext cx="8879912" cy="874085"/>
          </a:xfrm>
          <a:prstGeom prst="rect">
            <a:avLst/>
          </a:prstGeom>
          <a:solidFill>
            <a:schemeClr val="bg1"/>
          </a:solidFill>
        </p:spPr>
        <p:txBody>
          <a:bodyPr wrap="square">
            <a:spAutoFit/>
          </a:bodyPr>
          <a:lstStyle/>
          <a:p>
            <a:pPr>
              <a:lnSpc>
                <a:spcPct val="107000"/>
              </a:lnSpc>
              <a:spcAft>
                <a:spcPts val="0"/>
              </a:spcAft>
            </a:pPr>
            <a:endParaRPr lang="de-DE" sz="1200" b="1" dirty="0">
              <a:solidFill>
                <a:schemeClr val="accent5">
                  <a:lumMod val="50000"/>
                </a:schemeClr>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b="1" dirty="0">
                <a:solidFill>
                  <a:schemeClr val="accent5">
                    <a:lumMod val="50000"/>
                  </a:schemeClr>
                </a:solidFill>
                <a:latin typeface="Calibri Light" panose="020F0302020204030204" pitchFamily="34" charset="0"/>
                <a:ea typeface="Calibri" panose="020F0502020204030204" pitchFamily="34" charset="0"/>
                <a:cs typeface="Times New Roman" panose="02020603050405020304" pitchFamily="18" charset="0"/>
              </a:rPr>
              <a:t>Für Schleswig-Holstein gilt der Erlass „Lernen am anderen Ort“</a:t>
            </a:r>
          </a:p>
          <a:p>
            <a:pPr>
              <a:lnSpc>
                <a:spcPct val="107000"/>
              </a:lnSpc>
              <a:spcAft>
                <a:spcPts val="0"/>
              </a:spcAft>
            </a:pPr>
            <a:endParaRPr lang="de-DE" sz="1200" b="1" dirty="0">
              <a:solidFill>
                <a:schemeClr val="accent5">
                  <a:lumMod val="50000"/>
                </a:schemeClr>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b="1" dirty="0">
                <a:solidFill>
                  <a:schemeClr val="accent5">
                    <a:lumMod val="50000"/>
                  </a:schemeClr>
                </a:solidFill>
                <a:latin typeface="Calibri Light" panose="020F0302020204030204" pitchFamily="34" charset="0"/>
                <a:ea typeface="Calibri" panose="020F0502020204030204" pitchFamily="34" charset="0"/>
                <a:cs typeface="Times New Roman" panose="02020603050405020304" pitchFamily="18" charset="0"/>
              </a:rPr>
              <a:t>https://www.schleswig-holstein.de/DE/landesregierung/ministerien-behoerden/III/Service/Broschueren/Bildung/Lernen_am_anderen_Ort</a:t>
            </a:r>
            <a:endParaRPr lang="de-DE" sz="1200"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Lernen am anderen Ort - Schleswig-Holstein">
            <a:extLst>
              <a:ext uri="{FF2B5EF4-FFF2-40B4-BE49-F238E27FC236}">
                <a16:creationId xmlns:a16="http://schemas.microsoft.com/office/drawing/2014/main" id="{AEFD3ED2-A2A1-476D-B058-0F60BD5337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890"/>
          <a:stretch/>
        </p:blipFill>
        <p:spPr bwMode="auto">
          <a:xfrm>
            <a:off x="6208911" y="2696372"/>
            <a:ext cx="2323902" cy="286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3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2962C-7D31-47A4-BD9A-FAD07B227B7D}"/>
              </a:ext>
            </a:extLst>
          </p:cNvPr>
          <p:cNvSpPr>
            <a:spLocks noGrp="1"/>
          </p:cNvSpPr>
          <p:nvPr>
            <p:ph type="title"/>
          </p:nvPr>
        </p:nvSpPr>
        <p:spPr>
          <a:xfrm>
            <a:off x="701317" y="2567718"/>
            <a:ext cx="4403578" cy="1722564"/>
          </a:xfrm>
        </p:spPr>
        <p:txBody>
          <a:bodyPr>
            <a:normAutofit/>
          </a:bodyPr>
          <a:lstStyle/>
          <a:p>
            <a:br>
              <a:rPr lang="de-DE" dirty="0"/>
            </a:br>
            <a:r>
              <a:rPr lang="de-DE" dirty="0"/>
              <a:t>Ein paar Beispiele</a:t>
            </a:r>
          </a:p>
        </p:txBody>
      </p:sp>
      <p:pic>
        <p:nvPicPr>
          <p:cNvPr id="5" name="Grafik 4">
            <a:extLst>
              <a:ext uri="{FF2B5EF4-FFF2-40B4-BE49-F238E27FC236}">
                <a16:creationId xmlns:a16="http://schemas.microsoft.com/office/drawing/2014/main" id="{DCED7B26-0FD9-4311-94B6-A94CF81E3CC0}"/>
              </a:ext>
            </a:extLst>
          </p:cNvPr>
          <p:cNvPicPr/>
          <p:nvPr/>
        </p:nvPicPr>
        <p:blipFill rotWithShape="1">
          <a:blip r:embed="rId2"/>
          <a:srcRect l="41587" t="54213" r="24264" b="9074"/>
          <a:stretch/>
        </p:blipFill>
        <p:spPr bwMode="auto">
          <a:xfrm>
            <a:off x="4862670" y="2779534"/>
            <a:ext cx="3360875" cy="21739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087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15BFDDA-EE39-BCED-5E0E-77EE0A05C7BF}"/>
              </a:ext>
            </a:extLst>
          </p:cNvPr>
          <p:cNvSpPr>
            <a:spLocks noGrp="1"/>
          </p:cNvSpPr>
          <p:nvPr>
            <p:ph idx="1"/>
          </p:nvPr>
        </p:nvSpPr>
        <p:spPr>
          <a:xfrm>
            <a:off x="611188" y="2270861"/>
            <a:ext cx="7920000" cy="3586600"/>
          </a:xfrm>
        </p:spPr>
        <p:txBody>
          <a:bodyPr/>
          <a:lstStyle/>
          <a:p>
            <a:pPr marL="0" indent="0" algn="ctr">
              <a:buNone/>
            </a:pPr>
            <a:r>
              <a:rPr lang="de-DE" sz="2400" dirty="0"/>
              <a:t>Wälder, Gewässer, Wildgehege etc.</a:t>
            </a:r>
          </a:p>
          <a:p>
            <a:endParaRPr lang="de-DE" dirty="0"/>
          </a:p>
          <a:p>
            <a:pPr marL="0" indent="0">
              <a:buNone/>
            </a:pPr>
            <a:endParaRPr lang="de-DE" dirty="0"/>
          </a:p>
        </p:txBody>
      </p:sp>
      <p:sp>
        <p:nvSpPr>
          <p:cNvPr id="3" name="Titel 2">
            <a:extLst>
              <a:ext uri="{FF2B5EF4-FFF2-40B4-BE49-F238E27FC236}">
                <a16:creationId xmlns:a16="http://schemas.microsoft.com/office/drawing/2014/main" id="{87399C4D-D656-8977-F7FD-9B720495BEDF}"/>
              </a:ext>
            </a:extLst>
          </p:cNvPr>
          <p:cNvSpPr>
            <a:spLocks noGrp="1"/>
          </p:cNvSpPr>
          <p:nvPr>
            <p:ph type="title"/>
          </p:nvPr>
        </p:nvSpPr>
        <p:spPr>
          <a:xfrm>
            <a:off x="612813" y="189092"/>
            <a:ext cx="7920000" cy="1332000"/>
          </a:xfrm>
        </p:spPr>
        <p:txBody>
          <a:bodyPr>
            <a:normAutofit/>
          </a:bodyPr>
          <a:lstStyle/>
          <a:p>
            <a:r>
              <a:rPr lang="de-DE" sz="3600" dirty="0">
                <a:solidFill>
                  <a:schemeClr val="accent5">
                    <a:lumMod val="75000"/>
                  </a:schemeClr>
                </a:solidFill>
              </a:rPr>
              <a:t>Lernorte in der Naturwelt </a:t>
            </a:r>
            <a:endParaRPr lang="de-DE" sz="3600" dirty="0"/>
          </a:p>
        </p:txBody>
      </p:sp>
      <p:pic>
        <p:nvPicPr>
          <p:cNvPr id="6" name="Grafik 5">
            <a:extLst>
              <a:ext uri="{FF2B5EF4-FFF2-40B4-BE49-F238E27FC236}">
                <a16:creationId xmlns:a16="http://schemas.microsoft.com/office/drawing/2014/main" id="{4A0C9429-45FD-4A62-BEE0-CF1426C01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23" y="2864312"/>
            <a:ext cx="4020532" cy="2262463"/>
          </a:xfrm>
          <a:prstGeom prst="rect">
            <a:avLst/>
          </a:prstGeom>
        </p:spPr>
      </p:pic>
      <p:pic>
        <p:nvPicPr>
          <p:cNvPr id="8" name="Grafik 7">
            <a:extLst>
              <a:ext uri="{FF2B5EF4-FFF2-40B4-BE49-F238E27FC236}">
                <a16:creationId xmlns:a16="http://schemas.microsoft.com/office/drawing/2014/main" id="{C42D2FC6-D41D-462E-9418-0FA628CDF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47" y="2864312"/>
            <a:ext cx="3969233" cy="2262463"/>
          </a:xfrm>
          <a:prstGeom prst="rect">
            <a:avLst/>
          </a:prstGeom>
        </p:spPr>
      </p:pic>
    </p:spTree>
    <p:extLst>
      <p:ext uri="{BB962C8B-B14F-4D97-AF65-F5344CB8AC3E}">
        <p14:creationId xmlns:p14="http://schemas.microsoft.com/office/powerpoint/2010/main" val="350478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2958603-7DFA-7475-5187-9A5AA6B5E1FB}"/>
              </a:ext>
            </a:extLst>
          </p:cNvPr>
          <p:cNvSpPr>
            <a:spLocks noGrp="1"/>
          </p:cNvSpPr>
          <p:nvPr>
            <p:ph idx="1"/>
          </p:nvPr>
        </p:nvSpPr>
        <p:spPr>
          <a:xfrm>
            <a:off x="811024" y="2105067"/>
            <a:ext cx="7920000" cy="4012786"/>
          </a:xfrm>
        </p:spPr>
        <p:txBody>
          <a:bodyPr>
            <a:normAutofit/>
          </a:bodyPr>
          <a:lstStyle/>
          <a:p>
            <a:pPr marL="0" indent="0" algn="ctr">
              <a:buNone/>
            </a:pPr>
            <a:r>
              <a:rPr lang="de-DE" sz="2400" dirty="0"/>
              <a:t>Museen, Theater, historische Bauten, Kirchen</a:t>
            </a:r>
          </a:p>
        </p:txBody>
      </p:sp>
      <p:sp>
        <p:nvSpPr>
          <p:cNvPr id="3" name="Titel 2">
            <a:extLst>
              <a:ext uri="{FF2B5EF4-FFF2-40B4-BE49-F238E27FC236}">
                <a16:creationId xmlns:a16="http://schemas.microsoft.com/office/drawing/2014/main" id="{74A93A0E-85A0-DB5C-640B-978A37DD11C5}"/>
              </a:ext>
            </a:extLst>
          </p:cNvPr>
          <p:cNvSpPr>
            <a:spLocks noGrp="1"/>
          </p:cNvSpPr>
          <p:nvPr>
            <p:ph type="title"/>
          </p:nvPr>
        </p:nvSpPr>
        <p:spPr/>
        <p:txBody>
          <a:bodyPr>
            <a:normAutofit/>
          </a:bodyPr>
          <a:lstStyle/>
          <a:p>
            <a:r>
              <a:rPr lang="de-DE" sz="3600" dirty="0">
                <a:solidFill>
                  <a:schemeClr val="accent5">
                    <a:lumMod val="75000"/>
                  </a:schemeClr>
                </a:solidFill>
              </a:rPr>
              <a:t>Lernorte in der Kulturwelt</a:t>
            </a:r>
          </a:p>
        </p:txBody>
      </p:sp>
      <p:pic>
        <p:nvPicPr>
          <p:cNvPr id="8" name="Grafik 7">
            <a:extLst>
              <a:ext uri="{FF2B5EF4-FFF2-40B4-BE49-F238E27FC236}">
                <a16:creationId xmlns:a16="http://schemas.microsoft.com/office/drawing/2014/main" id="{F28920AC-84B4-4DB8-BBEE-30F14990F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443" y="2951689"/>
            <a:ext cx="2858257" cy="2143693"/>
          </a:xfrm>
          <a:prstGeom prst="rect">
            <a:avLst/>
          </a:prstGeom>
        </p:spPr>
      </p:pic>
      <p:pic>
        <p:nvPicPr>
          <p:cNvPr id="10" name="Grafik 9">
            <a:extLst>
              <a:ext uri="{FF2B5EF4-FFF2-40B4-BE49-F238E27FC236}">
                <a16:creationId xmlns:a16="http://schemas.microsoft.com/office/drawing/2014/main" id="{EEB8B487-1683-4E7F-A5C3-20550179E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725" y="2951689"/>
            <a:ext cx="3215540" cy="2143693"/>
          </a:xfrm>
          <a:prstGeom prst="rect">
            <a:avLst/>
          </a:prstGeom>
        </p:spPr>
      </p:pic>
      <p:pic>
        <p:nvPicPr>
          <p:cNvPr id="12" name="Grafik 11">
            <a:extLst>
              <a:ext uri="{FF2B5EF4-FFF2-40B4-BE49-F238E27FC236}">
                <a16:creationId xmlns:a16="http://schemas.microsoft.com/office/drawing/2014/main" id="{5E792C5C-984B-443E-B28E-35B40A51D4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91" t="10170" r="13510"/>
          <a:stretch/>
        </p:blipFill>
        <p:spPr>
          <a:xfrm>
            <a:off x="6503878" y="2951689"/>
            <a:ext cx="2329852" cy="2143693"/>
          </a:xfrm>
          <a:prstGeom prst="rect">
            <a:avLst/>
          </a:prstGeom>
        </p:spPr>
      </p:pic>
    </p:spTree>
    <p:extLst>
      <p:ext uri="{BB962C8B-B14F-4D97-AF65-F5344CB8AC3E}">
        <p14:creationId xmlns:p14="http://schemas.microsoft.com/office/powerpoint/2010/main" val="81287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7654578-3C6A-47D0-ECA5-A1FA80EF9401}"/>
              </a:ext>
            </a:extLst>
          </p:cNvPr>
          <p:cNvSpPr>
            <a:spLocks noGrp="1"/>
          </p:cNvSpPr>
          <p:nvPr>
            <p:ph idx="1"/>
          </p:nvPr>
        </p:nvSpPr>
        <p:spPr>
          <a:xfrm>
            <a:off x="135082" y="2186081"/>
            <a:ext cx="9008918" cy="3671379"/>
          </a:xfrm>
        </p:spPr>
        <p:txBody>
          <a:bodyPr>
            <a:normAutofit/>
          </a:bodyPr>
          <a:lstStyle/>
          <a:p>
            <a:pPr marL="0" indent="0" algn="ctr">
              <a:buNone/>
            </a:pPr>
            <a:r>
              <a:rPr lang="de-DE" sz="2400" dirty="0"/>
              <a:t> Rathäuser, soziokulturelle Veranstaltungen/Zentren, Sportveranstaltungen, Seniorenheime, Wohnprojekte etc.</a:t>
            </a:r>
          </a:p>
        </p:txBody>
      </p:sp>
      <p:sp>
        <p:nvSpPr>
          <p:cNvPr id="3" name="Titel 2">
            <a:extLst>
              <a:ext uri="{FF2B5EF4-FFF2-40B4-BE49-F238E27FC236}">
                <a16:creationId xmlns:a16="http://schemas.microsoft.com/office/drawing/2014/main" id="{DF2D50F7-771A-A530-8E29-6E7CD96478D1}"/>
              </a:ext>
            </a:extLst>
          </p:cNvPr>
          <p:cNvSpPr>
            <a:spLocks noGrp="1"/>
          </p:cNvSpPr>
          <p:nvPr>
            <p:ph type="title"/>
          </p:nvPr>
        </p:nvSpPr>
        <p:spPr/>
        <p:txBody>
          <a:bodyPr>
            <a:normAutofit/>
          </a:bodyPr>
          <a:lstStyle/>
          <a:p>
            <a:pPr algn="ctr"/>
            <a:r>
              <a:rPr lang="de-DE" sz="3600" dirty="0">
                <a:solidFill>
                  <a:schemeClr val="accent5">
                    <a:lumMod val="75000"/>
                  </a:schemeClr>
                </a:solidFill>
              </a:rPr>
              <a:t>Lernorte der sozialen/politischen Welt</a:t>
            </a:r>
          </a:p>
        </p:txBody>
      </p:sp>
      <p:pic>
        <p:nvPicPr>
          <p:cNvPr id="7" name="Grafik 6">
            <a:extLst>
              <a:ext uri="{FF2B5EF4-FFF2-40B4-BE49-F238E27FC236}">
                <a16:creationId xmlns:a16="http://schemas.microsoft.com/office/drawing/2014/main" id="{472238E2-7B65-4D5B-BAD7-9AF87042D7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47"/>
          <a:stretch/>
        </p:blipFill>
        <p:spPr>
          <a:xfrm>
            <a:off x="254336" y="3251873"/>
            <a:ext cx="3130761" cy="2125526"/>
          </a:xfrm>
          <a:prstGeom prst="rect">
            <a:avLst/>
          </a:prstGeom>
        </p:spPr>
      </p:pic>
      <p:pic>
        <p:nvPicPr>
          <p:cNvPr id="9" name="Grafik 8">
            <a:extLst>
              <a:ext uri="{FF2B5EF4-FFF2-40B4-BE49-F238E27FC236}">
                <a16:creationId xmlns:a16="http://schemas.microsoft.com/office/drawing/2014/main" id="{76CEAE7A-A88C-4968-82C7-08988DF38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8" r="3777"/>
          <a:stretch/>
        </p:blipFill>
        <p:spPr>
          <a:xfrm>
            <a:off x="5934517" y="3248703"/>
            <a:ext cx="2955147" cy="2128695"/>
          </a:xfrm>
          <a:prstGeom prst="rect">
            <a:avLst/>
          </a:prstGeom>
        </p:spPr>
      </p:pic>
      <p:pic>
        <p:nvPicPr>
          <p:cNvPr id="13" name="Grafik 12">
            <a:extLst>
              <a:ext uri="{FF2B5EF4-FFF2-40B4-BE49-F238E27FC236}">
                <a16:creationId xmlns:a16="http://schemas.microsoft.com/office/drawing/2014/main" id="{5F548BAE-94E6-4F18-A5D8-0F6C2DD2C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193" y="3248703"/>
            <a:ext cx="2128696" cy="2128696"/>
          </a:xfrm>
          <a:prstGeom prst="rect">
            <a:avLst/>
          </a:prstGeom>
        </p:spPr>
      </p:pic>
    </p:spTree>
    <p:extLst>
      <p:ext uri="{BB962C8B-B14F-4D97-AF65-F5344CB8AC3E}">
        <p14:creationId xmlns:p14="http://schemas.microsoft.com/office/powerpoint/2010/main" val="37858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2EF94AD-9220-C43A-5FAD-65C5F330D08E}"/>
              </a:ext>
            </a:extLst>
          </p:cNvPr>
          <p:cNvSpPr>
            <a:spLocks noGrp="1"/>
          </p:cNvSpPr>
          <p:nvPr>
            <p:ph idx="1"/>
          </p:nvPr>
        </p:nvSpPr>
        <p:spPr>
          <a:xfrm>
            <a:off x="508241" y="2186081"/>
            <a:ext cx="8238301" cy="3768269"/>
          </a:xfrm>
        </p:spPr>
        <p:txBody>
          <a:bodyPr>
            <a:normAutofit/>
          </a:bodyPr>
          <a:lstStyle/>
          <a:p>
            <a:pPr marL="0" indent="0" algn="ctr">
              <a:buNone/>
            </a:pPr>
            <a:r>
              <a:rPr lang="de-DE" sz="2400" dirty="0"/>
              <a:t>Banken, Bauernhöfe, Förstereien, Produktionsstätten etc.</a:t>
            </a:r>
          </a:p>
        </p:txBody>
      </p:sp>
      <p:sp>
        <p:nvSpPr>
          <p:cNvPr id="3" name="Titel 2">
            <a:extLst>
              <a:ext uri="{FF2B5EF4-FFF2-40B4-BE49-F238E27FC236}">
                <a16:creationId xmlns:a16="http://schemas.microsoft.com/office/drawing/2014/main" id="{AAF57986-A42B-93EC-745F-57A7F10C70FE}"/>
              </a:ext>
            </a:extLst>
          </p:cNvPr>
          <p:cNvSpPr>
            <a:spLocks noGrp="1"/>
          </p:cNvSpPr>
          <p:nvPr>
            <p:ph type="title"/>
          </p:nvPr>
        </p:nvSpPr>
        <p:spPr>
          <a:xfrm>
            <a:off x="292886" y="261758"/>
            <a:ext cx="8556603" cy="1332000"/>
          </a:xfrm>
        </p:spPr>
        <p:txBody>
          <a:bodyPr>
            <a:normAutofit/>
          </a:bodyPr>
          <a:lstStyle/>
          <a:p>
            <a:r>
              <a:rPr lang="de-DE" sz="3600" dirty="0">
                <a:solidFill>
                  <a:schemeClr val="accent5">
                    <a:lumMod val="75000"/>
                  </a:schemeClr>
                </a:solidFill>
              </a:rPr>
              <a:t>Lernorte in der Arbeits- u. Wirtschaftswelt</a:t>
            </a:r>
          </a:p>
        </p:txBody>
      </p:sp>
      <p:pic>
        <p:nvPicPr>
          <p:cNvPr id="7" name="Grafik 6">
            <a:extLst>
              <a:ext uri="{FF2B5EF4-FFF2-40B4-BE49-F238E27FC236}">
                <a16:creationId xmlns:a16="http://schemas.microsoft.com/office/drawing/2014/main" id="{D856E78C-DC8A-4CAF-91B7-55E78A98D99E}"/>
              </a:ext>
            </a:extLst>
          </p:cNvPr>
          <p:cNvPicPr>
            <a:picLocks noChangeAspect="1"/>
          </p:cNvPicPr>
          <p:nvPr/>
        </p:nvPicPr>
        <p:blipFill rotWithShape="1">
          <a:blip r:embed="rId2">
            <a:extLst>
              <a:ext uri="{28A0092B-C50C-407E-A947-70E740481C1C}">
                <a14:useLocalDpi xmlns:a14="http://schemas.microsoft.com/office/drawing/2010/main" val="0"/>
              </a:ext>
            </a:extLst>
          </a:blip>
          <a:srcRect l="15612"/>
          <a:stretch/>
        </p:blipFill>
        <p:spPr>
          <a:xfrm>
            <a:off x="3001717" y="3015703"/>
            <a:ext cx="2982816" cy="2347215"/>
          </a:xfrm>
          <a:prstGeom prst="rect">
            <a:avLst/>
          </a:prstGeom>
        </p:spPr>
      </p:pic>
      <p:pic>
        <p:nvPicPr>
          <p:cNvPr id="9" name="Grafik 8">
            <a:extLst>
              <a:ext uri="{FF2B5EF4-FFF2-40B4-BE49-F238E27FC236}">
                <a16:creationId xmlns:a16="http://schemas.microsoft.com/office/drawing/2014/main" id="{5AC6F0B6-887D-47FE-B00E-A02551036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01"/>
          <a:stretch/>
        </p:blipFill>
        <p:spPr>
          <a:xfrm>
            <a:off x="239110" y="3015703"/>
            <a:ext cx="2607040" cy="2338872"/>
          </a:xfrm>
          <a:prstGeom prst="rect">
            <a:avLst/>
          </a:prstGeom>
        </p:spPr>
      </p:pic>
      <p:pic>
        <p:nvPicPr>
          <p:cNvPr id="11" name="Grafik 10">
            <a:extLst>
              <a:ext uri="{FF2B5EF4-FFF2-40B4-BE49-F238E27FC236}">
                <a16:creationId xmlns:a16="http://schemas.microsoft.com/office/drawing/2014/main" id="{3B4A64AB-B3E9-4785-A935-85C4C3DA4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37" r="7082"/>
          <a:stretch/>
        </p:blipFill>
        <p:spPr>
          <a:xfrm>
            <a:off x="6140100" y="3007358"/>
            <a:ext cx="2763166" cy="2347215"/>
          </a:xfrm>
          <a:prstGeom prst="rect">
            <a:avLst/>
          </a:prstGeom>
        </p:spPr>
      </p:pic>
    </p:spTree>
    <p:extLst>
      <p:ext uri="{BB962C8B-B14F-4D97-AF65-F5344CB8AC3E}">
        <p14:creationId xmlns:p14="http://schemas.microsoft.com/office/powerpoint/2010/main" val="174335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540465" y="1786410"/>
            <a:ext cx="7772400" cy="2428307"/>
          </a:xfrm>
        </p:spPr>
        <p:txBody>
          <a:bodyPr>
            <a:normAutofit fontScale="90000"/>
          </a:bodyPr>
          <a:lstStyle/>
          <a:p>
            <a:r>
              <a:rPr lang="de-DE" altLang="de-DE" sz="4400" dirty="0"/>
              <a:t>Kompetenzorientierter Sachunterricht IV  -</a:t>
            </a:r>
            <a:br>
              <a:rPr lang="de-DE" altLang="de-DE" sz="4400" dirty="0"/>
            </a:br>
            <a:r>
              <a:rPr lang="de-DE" altLang="de-DE" sz="4400" dirty="0"/>
              <a:t>Außerschulisches Lernen </a:t>
            </a:r>
            <a:br>
              <a:rPr lang="de-DE" altLang="de-DE" b="1" dirty="0"/>
            </a:br>
            <a:br>
              <a:rPr lang="de-DE" altLang="de-DE" dirty="0"/>
            </a:br>
            <a:br>
              <a:rPr lang="de-DE" altLang="de-DE" dirty="0"/>
            </a:br>
            <a:endParaRPr lang="de-DE" dirty="0"/>
          </a:p>
        </p:txBody>
      </p:sp>
      <p:sp>
        <p:nvSpPr>
          <p:cNvPr id="9" name="Untertitel 8"/>
          <p:cNvSpPr>
            <a:spLocks noGrp="1"/>
          </p:cNvSpPr>
          <p:nvPr>
            <p:ph type="subTitle" idx="1"/>
          </p:nvPr>
        </p:nvSpPr>
        <p:spPr>
          <a:xfrm>
            <a:off x="443575" y="4106731"/>
            <a:ext cx="7772400" cy="1537723"/>
          </a:xfrm>
        </p:spPr>
        <p:txBody>
          <a:bodyPr/>
          <a:lstStyle/>
          <a:p>
            <a:r>
              <a:rPr lang="de-DE" altLang="de-DE" dirty="0">
                <a:solidFill>
                  <a:schemeClr val="bg1"/>
                </a:solidFill>
              </a:rPr>
              <a:t>Block C Sachfächer Sonderpädagogik</a:t>
            </a:r>
            <a:br>
              <a:rPr lang="de-DE" altLang="de-DE" dirty="0">
                <a:solidFill>
                  <a:schemeClr val="bg1"/>
                </a:solidFill>
              </a:rPr>
            </a:br>
            <a:endParaRPr lang="de-DE" dirty="0">
              <a:solidFill>
                <a:schemeClr val="bg1"/>
              </a:solidFill>
            </a:endParaRPr>
          </a:p>
        </p:txBody>
      </p:sp>
      <p:sp>
        <p:nvSpPr>
          <p:cNvPr id="10" name="Textplatzhalter 9"/>
          <p:cNvSpPr>
            <a:spLocks noGrp="1"/>
          </p:cNvSpPr>
          <p:nvPr>
            <p:ph type="body" sz="quarter" idx="13"/>
          </p:nvPr>
        </p:nvSpPr>
        <p:spPr/>
        <p:txBody>
          <a:bodyPr/>
          <a:lstStyle/>
          <a:p>
            <a:r>
              <a:rPr lang="de-DE" dirty="0"/>
              <a:t>Anika Behnken / Martin Müller </a:t>
            </a:r>
          </a:p>
        </p:txBody>
      </p:sp>
      <p:sp>
        <p:nvSpPr>
          <p:cNvPr id="11" name="Textplatzhalter 10"/>
          <p:cNvSpPr>
            <a:spLocks noGrp="1"/>
          </p:cNvSpPr>
          <p:nvPr>
            <p:ph type="body" sz="quarter" idx="14"/>
          </p:nvPr>
        </p:nvSpPr>
        <p:spPr>
          <a:xfrm>
            <a:off x="182137" y="6461054"/>
            <a:ext cx="2880000" cy="286813"/>
          </a:xfrm>
        </p:spPr>
        <p:txBody>
          <a:bodyPr/>
          <a:lstStyle/>
          <a:p>
            <a:r>
              <a:rPr lang="de-DE" dirty="0"/>
              <a:t>21.01.2026</a:t>
            </a:r>
          </a:p>
        </p:txBody>
      </p:sp>
    </p:spTree>
    <p:extLst>
      <p:ext uri="{BB962C8B-B14F-4D97-AF65-F5344CB8AC3E}">
        <p14:creationId xmlns:p14="http://schemas.microsoft.com/office/powerpoint/2010/main" val="2464859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24AF2F4-3900-8C1A-00AA-DAA0C75C2974}"/>
              </a:ext>
            </a:extLst>
          </p:cNvPr>
          <p:cNvSpPr>
            <a:spLocks noGrp="1"/>
          </p:cNvSpPr>
          <p:nvPr>
            <p:ph idx="1"/>
          </p:nvPr>
        </p:nvSpPr>
        <p:spPr/>
        <p:txBody>
          <a:bodyPr/>
          <a:lstStyle/>
          <a:p>
            <a:pPr marL="0" indent="0" algn="ctr">
              <a:buNone/>
            </a:pPr>
            <a:r>
              <a:rPr lang="de-DE" dirty="0"/>
              <a:t>Druckereien, Telekommunikations-, Windkraft-, Solaranlagen, Schülerlabore, Science Center</a:t>
            </a:r>
          </a:p>
          <a:p>
            <a:endParaRPr lang="de-DE" dirty="0"/>
          </a:p>
          <a:p>
            <a:pPr marL="0" indent="0">
              <a:buNone/>
            </a:pPr>
            <a:endParaRPr lang="de-DE" dirty="0"/>
          </a:p>
        </p:txBody>
      </p:sp>
      <p:sp>
        <p:nvSpPr>
          <p:cNvPr id="3" name="Titel 2">
            <a:extLst>
              <a:ext uri="{FF2B5EF4-FFF2-40B4-BE49-F238E27FC236}">
                <a16:creationId xmlns:a16="http://schemas.microsoft.com/office/drawing/2014/main" id="{3CE42830-CDE3-9D1C-80E0-E82918DDEDCF}"/>
              </a:ext>
            </a:extLst>
          </p:cNvPr>
          <p:cNvSpPr>
            <a:spLocks noGrp="1"/>
          </p:cNvSpPr>
          <p:nvPr>
            <p:ph type="title"/>
          </p:nvPr>
        </p:nvSpPr>
        <p:spPr/>
        <p:txBody>
          <a:bodyPr>
            <a:normAutofit/>
          </a:bodyPr>
          <a:lstStyle/>
          <a:p>
            <a:pPr algn="ctr"/>
            <a:r>
              <a:rPr lang="de-DE" sz="3600" dirty="0">
                <a:solidFill>
                  <a:schemeClr val="accent5">
                    <a:lumMod val="75000"/>
                  </a:schemeClr>
                </a:solidFill>
              </a:rPr>
              <a:t>Lernorte in der Welt der Wissenschaft und Technik</a:t>
            </a:r>
          </a:p>
        </p:txBody>
      </p:sp>
      <p:pic>
        <p:nvPicPr>
          <p:cNvPr id="6" name="Grafik 5">
            <a:extLst>
              <a:ext uri="{FF2B5EF4-FFF2-40B4-BE49-F238E27FC236}">
                <a16:creationId xmlns:a16="http://schemas.microsoft.com/office/drawing/2014/main" id="{A3D94EC9-1A4F-4FEE-A0E6-16C654EF5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4" y="3045980"/>
            <a:ext cx="3052711" cy="2113415"/>
          </a:xfrm>
          <a:prstGeom prst="rect">
            <a:avLst/>
          </a:prstGeom>
        </p:spPr>
      </p:pic>
      <p:pic>
        <p:nvPicPr>
          <p:cNvPr id="8" name="Grafik 7">
            <a:extLst>
              <a:ext uri="{FF2B5EF4-FFF2-40B4-BE49-F238E27FC236}">
                <a16:creationId xmlns:a16="http://schemas.microsoft.com/office/drawing/2014/main" id="{D674A29D-C2D1-4F37-82C3-481FD541F7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7" t="22951" r="27020"/>
          <a:stretch/>
        </p:blipFill>
        <p:spPr>
          <a:xfrm>
            <a:off x="5702931" y="3045980"/>
            <a:ext cx="3128856" cy="2113415"/>
          </a:xfrm>
          <a:prstGeom prst="rect">
            <a:avLst/>
          </a:prstGeom>
        </p:spPr>
      </p:pic>
      <p:pic>
        <p:nvPicPr>
          <p:cNvPr id="10" name="Grafik 9">
            <a:extLst>
              <a:ext uri="{FF2B5EF4-FFF2-40B4-BE49-F238E27FC236}">
                <a16:creationId xmlns:a16="http://schemas.microsoft.com/office/drawing/2014/main" id="{07F0DE7C-0C42-4C20-BD2D-7ACE8EBF2F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16" t="4390" r="25382"/>
          <a:stretch/>
        </p:blipFill>
        <p:spPr>
          <a:xfrm>
            <a:off x="3605315" y="3045980"/>
            <a:ext cx="1931746" cy="2113416"/>
          </a:xfrm>
          <a:prstGeom prst="rect">
            <a:avLst/>
          </a:prstGeom>
        </p:spPr>
      </p:pic>
    </p:spTree>
    <p:extLst>
      <p:ext uri="{BB962C8B-B14F-4D97-AF65-F5344CB8AC3E}">
        <p14:creationId xmlns:p14="http://schemas.microsoft.com/office/powerpoint/2010/main" val="44285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98EFAE-354D-0D04-4713-9ED144414993}"/>
              </a:ext>
            </a:extLst>
          </p:cNvPr>
          <p:cNvSpPr>
            <a:spLocks noGrp="1"/>
          </p:cNvSpPr>
          <p:nvPr>
            <p:ph idx="1"/>
          </p:nvPr>
        </p:nvSpPr>
        <p:spPr>
          <a:xfrm>
            <a:off x="429734" y="1691996"/>
            <a:ext cx="8284532" cy="4469679"/>
          </a:xfrm>
        </p:spPr>
        <p:txBody>
          <a:bodyPr>
            <a:normAutofit/>
          </a:bodyPr>
          <a:lstStyle/>
          <a:p>
            <a:r>
              <a:rPr lang="de-DE" sz="1800" dirty="0"/>
              <a:t>Methodenkompetenz (Informationsbeschaffung u. –Verarbeitung), Dokumentations- und Präsentationstechniken)</a:t>
            </a:r>
          </a:p>
          <a:p>
            <a:r>
              <a:rPr lang="de-DE" sz="1800" dirty="0"/>
              <a:t>Erkunden, beobachten, befragen, experimentieren, recherchieren, gestalten, sich positionieren, entdecken, sammeln, kooperieren, kommunizieren</a:t>
            </a:r>
          </a:p>
          <a:p>
            <a:r>
              <a:rPr lang="de-DE" sz="1800" dirty="0"/>
              <a:t>Sozialerfahrungen ermöglichen</a:t>
            </a:r>
          </a:p>
          <a:p>
            <a:r>
              <a:rPr lang="de-DE" sz="1800" dirty="0"/>
              <a:t>Originäre Begegnungen, nicht inszeniert . . .</a:t>
            </a:r>
          </a:p>
          <a:p>
            <a:r>
              <a:rPr lang="de-DE" sz="1800" dirty="0"/>
              <a:t>Stärkung der Klassengemeinschaft – Gruppengefühl, Zusammenhalt</a:t>
            </a:r>
          </a:p>
          <a:p>
            <a:r>
              <a:rPr lang="de-DE" sz="1800" dirty="0"/>
              <a:t>Soziales Lernen (Selbst-, Mitbestimmung, Kooperationsfähigkeit, Toleranz, Rücksicht, Höflichkeit, Solidarität)</a:t>
            </a:r>
          </a:p>
          <a:p>
            <a:r>
              <a:rPr lang="de-DE" sz="1800" dirty="0"/>
              <a:t>Förderung der Kommunikationskompetenz (Austausch – und Reflexion des gemeinsamen Erlebten)</a:t>
            </a:r>
          </a:p>
          <a:p>
            <a:r>
              <a:rPr lang="de-DE" sz="1800" dirty="0"/>
              <a:t>Förderung der Reflexionsfähigkeit</a:t>
            </a:r>
          </a:p>
          <a:p>
            <a:r>
              <a:rPr lang="de-DE" sz="1800" dirty="0"/>
              <a:t>Lebensnähe des Unterrichts (real . . .), Tätigkeitsstrukturiert</a:t>
            </a:r>
          </a:p>
          <a:p>
            <a:endParaRPr lang="de-DE" sz="1800" dirty="0"/>
          </a:p>
          <a:p>
            <a:endParaRPr lang="de-DE" sz="2000" dirty="0"/>
          </a:p>
        </p:txBody>
      </p:sp>
      <p:sp>
        <p:nvSpPr>
          <p:cNvPr id="3" name="Titel 2">
            <a:extLst>
              <a:ext uri="{FF2B5EF4-FFF2-40B4-BE49-F238E27FC236}">
                <a16:creationId xmlns:a16="http://schemas.microsoft.com/office/drawing/2014/main" id="{C6AD2980-6F45-4599-F6E1-EEA05837C444}"/>
              </a:ext>
            </a:extLst>
          </p:cNvPr>
          <p:cNvSpPr>
            <a:spLocks noGrp="1"/>
          </p:cNvSpPr>
          <p:nvPr>
            <p:ph type="title"/>
          </p:nvPr>
        </p:nvSpPr>
        <p:spPr/>
        <p:txBody>
          <a:bodyPr>
            <a:normAutofit/>
          </a:bodyPr>
          <a:lstStyle/>
          <a:p>
            <a:r>
              <a:rPr lang="de-DE" sz="3600" dirty="0">
                <a:solidFill>
                  <a:schemeClr val="accent5">
                    <a:lumMod val="75000"/>
                  </a:schemeClr>
                </a:solidFill>
              </a:rPr>
              <a:t>Gute Gründe für </a:t>
            </a:r>
            <a:r>
              <a:rPr lang="de-DE" sz="3600" dirty="0" err="1">
                <a:solidFill>
                  <a:schemeClr val="accent5">
                    <a:lumMod val="75000"/>
                  </a:schemeClr>
                </a:solidFill>
              </a:rPr>
              <a:t>aLO</a:t>
            </a:r>
            <a:endParaRPr lang="de-DE" sz="3600" dirty="0">
              <a:solidFill>
                <a:schemeClr val="accent5">
                  <a:lumMod val="75000"/>
                </a:schemeClr>
              </a:solidFill>
            </a:endParaRPr>
          </a:p>
        </p:txBody>
      </p:sp>
      <p:pic>
        <p:nvPicPr>
          <p:cNvPr id="10242" name="Picture 2" descr="Stock-Illustration „Fazit!“ | Adobe Stock">
            <a:extLst>
              <a:ext uri="{FF2B5EF4-FFF2-40B4-BE49-F238E27FC236}">
                <a16:creationId xmlns:a16="http://schemas.microsoft.com/office/drawing/2014/main" id="{2712FF17-2F32-4D8D-9032-2D916447EE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8"/>
          <a:stretch/>
        </p:blipFill>
        <p:spPr bwMode="auto">
          <a:xfrm>
            <a:off x="5244174" y="183554"/>
            <a:ext cx="3597043" cy="137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0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2962C-7D31-47A4-BD9A-FAD07B227B7D}"/>
              </a:ext>
            </a:extLst>
          </p:cNvPr>
          <p:cNvSpPr>
            <a:spLocks noGrp="1"/>
          </p:cNvSpPr>
          <p:nvPr>
            <p:ph type="title"/>
          </p:nvPr>
        </p:nvSpPr>
        <p:spPr>
          <a:xfrm>
            <a:off x="973820" y="3149130"/>
            <a:ext cx="4403578" cy="1722564"/>
          </a:xfrm>
        </p:spPr>
        <p:txBody>
          <a:bodyPr>
            <a:normAutofit fontScale="90000"/>
          </a:bodyPr>
          <a:lstStyle/>
          <a:p>
            <a:br>
              <a:rPr lang="de-DE" dirty="0"/>
            </a:br>
            <a:br>
              <a:rPr lang="de-DE" dirty="0"/>
            </a:br>
            <a:br>
              <a:rPr lang="de-DE" dirty="0"/>
            </a:br>
            <a:r>
              <a:rPr lang="de-DE" sz="4000" dirty="0"/>
              <a:t>Vertiefung</a:t>
            </a:r>
            <a:br>
              <a:rPr lang="de-DE" dirty="0"/>
            </a:br>
            <a:br>
              <a:rPr lang="de-DE" dirty="0"/>
            </a:br>
            <a:br>
              <a:rPr lang="de-DE" dirty="0"/>
            </a:br>
            <a:br>
              <a:rPr lang="de-DE" dirty="0"/>
            </a:br>
            <a:br>
              <a:rPr lang="de-DE" dirty="0"/>
            </a:br>
            <a:endParaRPr lang="de-DE" dirty="0"/>
          </a:p>
        </p:txBody>
      </p:sp>
      <p:pic>
        <p:nvPicPr>
          <p:cNvPr id="5" name="Grafik 4" descr="Draußenschule - Mathe am Meer und experimentieren im Wald - Das Deutsche  Schulportal">
            <a:extLst>
              <a:ext uri="{FF2B5EF4-FFF2-40B4-BE49-F238E27FC236}">
                <a16:creationId xmlns:a16="http://schemas.microsoft.com/office/drawing/2014/main" id="{0247E890-826F-4E78-A7E1-08F8296624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95725" y="2331958"/>
            <a:ext cx="4254988" cy="3070763"/>
          </a:xfrm>
          <a:prstGeom prst="rect">
            <a:avLst/>
          </a:prstGeom>
          <a:noFill/>
          <a:ln>
            <a:noFill/>
          </a:ln>
        </p:spPr>
      </p:pic>
    </p:spTree>
    <p:extLst>
      <p:ext uri="{BB962C8B-B14F-4D97-AF65-F5344CB8AC3E}">
        <p14:creationId xmlns:p14="http://schemas.microsoft.com/office/powerpoint/2010/main" val="291278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D6F330-0768-40B2-A8E8-176D9C81CE6C}"/>
              </a:ext>
            </a:extLst>
          </p:cNvPr>
          <p:cNvSpPr>
            <a:spLocks noGrp="1"/>
          </p:cNvSpPr>
          <p:nvPr>
            <p:ph idx="1"/>
          </p:nvPr>
        </p:nvSpPr>
        <p:spPr>
          <a:ln>
            <a:solidFill>
              <a:srgbClr val="C00000"/>
            </a:solidFill>
          </a:ln>
        </p:spPr>
        <p:txBody>
          <a:bodyPr>
            <a:normAutofit fontScale="70000" lnSpcReduction="20000"/>
          </a:bodyPr>
          <a:lstStyle/>
          <a:p>
            <a:pPr marL="0" indent="0">
              <a:buNone/>
            </a:pPr>
            <a:endParaRPr lang="de-DE" dirty="0"/>
          </a:p>
          <a:p>
            <a:pPr marL="0" indent="0">
              <a:buNone/>
            </a:pPr>
            <a:r>
              <a:rPr lang="de-DE" dirty="0"/>
              <a:t>Wähle einen Lernort in der Umgebung deines Schulstandortes und bereite exemplarisch einen Besuch mit deiner Klasse vor:</a:t>
            </a:r>
          </a:p>
          <a:p>
            <a:pPr marL="0" indent="0">
              <a:buNone/>
            </a:pPr>
            <a:endParaRPr lang="de-DE" dirty="0"/>
          </a:p>
          <a:p>
            <a:pPr lvl="0"/>
            <a:r>
              <a:rPr lang="de-DE" dirty="0"/>
              <a:t>Begründe die Wahl des Lernortes </a:t>
            </a:r>
          </a:p>
          <a:p>
            <a:pPr lvl="0"/>
            <a:r>
              <a:rPr lang="de-DE" dirty="0"/>
              <a:t>Was bietet der Lernort deinen Schüler*innen in welcher Sachunterrichtseinheit? </a:t>
            </a:r>
          </a:p>
          <a:p>
            <a:pPr lvl="0"/>
            <a:r>
              <a:rPr lang="de-DE" dirty="0"/>
              <a:t>Analysiere die Anforderungen (Herausforderungen) im Sinne von Chancen und Grenzen </a:t>
            </a:r>
          </a:p>
          <a:p>
            <a:pPr lvl="0"/>
            <a:r>
              <a:rPr lang="de-DE" dirty="0"/>
              <a:t>Wähle eine geeignete fachgemäße DAH, die vor Ort zum Einsatz kommen könnte</a:t>
            </a:r>
          </a:p>
          <a:p>
            <a:r>
              <a:rPr lang="de-DE" dirty="0"/>
              <a:t>Lege die Einbettung des Besuches innerhalb der Einheit dar. Wie würdest du Vor- und Nachbereiten? </a:t>
            </a:r>
          </a:p>
        </p:txBody>
      </p:sp>
      <p:sp>
        <p:nvSpPr>
          <p:cNvPr id="4" name="Bildplatzhalter 3">
            <a:extLst>
              <a:ext uri="{FF2B5EF4-FFF2-40B4-BE49-F238E27FC236}">
                <a16:creationId xmlns:a16="http://schemas.microsoft.com/office/drawing/2014/main" id="{4144B0F3-77A0-413C-A216-DD194DAB8B8D}"/>
              </a:ext>
            </a:extLst>
          </p:cNvPr>
          <p:cNvSpPr>
            <a:spLocks noGrp="1"/>
          </p:cNvSpPr>
          <p:nvPr>
            <p:ph type="pic" sz="quarter" idx="15"/>
          </p:nvPr>
        </p:nvSpPr>
        <p:spPr/>
      </p:sp>
      <p:sp>
        <p:nvSpPr>
          <p:cNvPr id="5" name="Titel 2">
            <a:extLst>
              <a:ext uri="{FF2B5EF4-FFF2-40B4-BE49-F238E27FC236}">
                <a16:creationId xmlns:a16="http://schemas.microsoft.com/office/drawing/2014/main" id="{C1684A30-A8AC-4D53-977F-47328EB96521}"/>
              </a:ext>
            </a:extLst>
          </p:cNvPr>
          <p:cNvSpPr>
            <a:spLocks noGrp="1"/>
          </p:cNvSpPr>
          <p:nvPr>
            <p:ph type="title"/>
          </p:nvPr>
        </p:nvSpPr>
        <p:spPr>
          <a:xfrm>
            <a:off x="612813" y="225425"/>
            <a:ext cx="7920000" cy="1332000"/>
          </a:xfrm>
        </p:spPr>
        <p:txBody>
          <a:bodyPr/>
          <a:lstStyle/>
          <a:p>
            <a:r>
              <a:rPr lang="de-DE" dirty="0">
                <a:solidFill>
                  <a:schemeClr val="accent5">
                    <a:lumMod val="75000"/>
                  </a:schemeClr>
                </a:solidFill>
              </a:rPr>
              <a:t>Nachbereitende Aufgabe </a:t>
            </a:r>
            <a:endParaRPr lang="de-DE" dirty="0"/>
          </a:p>
        </p:txBody>
      </p:sp>
      <p:pic>
        <p:nvPicPr>
          <p:cNvPr id="11266" name="Picture 2" descr="Bild 1 von 2">
            <a:extLst>
              <a:ext uri="{FF2B5EF4-FFF2-40B4-BE49-F238E27FC236}">
                <a16:creationId xmlns:a16="http://schemas.microsoft.com/office/drawing/2014/main" id="{3AEC6E86-B26E-49C7-86DA-BD6E55E22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775" y="194848"/>
            <a:ext cx="13335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7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2AB6DCE-C343-42C4-A06B-1A0537D208E9}"/>
              </a:ext>
            </a:extLst>
          </p:cNvPr>
          <p:cNvSpPr>
            <a:spLocks noGrp="1"/>
          </p:cNvSpPr>
          <p:nvPr>
            <p:ph type="title"/>
          </p:nvPr>
        </p:nvSpPr>
        <p:spPr/>
        <p:txBody>
          <a:bodyPr>
            <a:normAutofit/>
          </a:bodyPr>
          <a:lstStyle/>
          <a:p>
            <a:r>
              <a:rPr lang="de-DE" sz="3600" dirty="0">
                <a:solidFill>
                  <a:schemeClr val="accent5">
                    <a:lumMod val="75000"/>
                  </a:schemeClr>
                </a:solidFill>
              </a:rPr>
              <a:t>Teste dein Wissen: </a:t>
            </a:r>
          </a:p>
        </p:txBody>
      </p:sp>
      <p:pic>
        <p:nvPicPr>
          <p:cNvPr id="6" name="Grafik 5">
            <a:extLst>
              <a:ext uri="{FF2B5EF4-FFF2-40B4-BE49-F238E27FC236}">
                <a16:creationId xmlns:a16="http://schemas.microsoft.com/office/drawing/2014/main" id="{4CFE9FC5-D28F-4661-B528-B7E872989A83}"/>
              </a:ext>
            </a:extLst>
          </p:cNvPr>
          <p:cNvPicPr>
            <a:picLocks noChangeAspect="1"/>
          </p:cNvPicPr>
          <p:nvPr/>
        </p:nvPicPr>
        <p:blipFill rotWithShape="1">
          <a:blip r:embed="rId2"/>
          <a:srcRect l="13809" t="12554" r="10912" b="23480"/>
          <a:stretch/>
        </p:blipFill>
        <p:spPr>
          <a:xfrm>
            <a:off x="758001" y="1791260"/>
            <a:ext cx="7627998" cy="4131657"/>
          </a:xfrm>
          <a:prstGeom prst="rect">
            <a:avLst/>
          </a:prstGeom>
        </p:spPr>
      </p:pic>
      <p:pic>
        <p:nvPicPr>
          <p:cNvPr id="5" name="Inhaltsplatzhalter 4">
            <a:extLst>
              <a:ext uri="{FF2B5EF4-FFF2-40B4-BE49-F238E27FC236}">
                <a16:creationId xmlns:a16="http://schemas.microsoft.com/office/drawing/2014/main" id="{7E328102-03F6-4548-A203-A134AC877848}"/>
              </a:ext>
            </a:extLst>
          </p:cNvPr>
          <p:cNvPicPr>
            <a:picLocks noGrp="1"/>
          </p:cNvPicPr>
          <p:nvPr>
            <p:ph idx="1"/>
          </p:nvPr>
        </p:nvPicPr>
        <p:blipFill rotWithShape="1">
          <a:blip r:embed="rId3"/>
          <a:srcRect l="20924" t="15367" r="41039" b="12505"/>
          <a:stretch/>
        </p:blipFill>
        <p:spPr bwMode="auto">
          <a:xfrm>
            <a:off x="758001" y="2815868"/>
            <a:ext cx="1953939" cy="3107049"/>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D563C1FF-B70F-48BF-899F-67432AAB492B}"/>
              </a:ext>
            </a:extLst>
          </p:cNvPr>
          <p:cNvPicPr>
            <a:picLocks noChangeAspect="1"/>
          </p:cNvPicPr>
          <p:nvPr/>
        </p:nvPicPr>
        <p:blipFill rotWithShape="1">
          <a:blip r:embed="rId4"/>
          <a:srcRect l="34941" t="46078" r="49583" b="29362"/>
          <a:stretch/>
        </p:blipFill>
        <p:spPr>
          <a:xfrm>
            <a:off x="6970855" y="1791260"/>
            <a:ext cx="1415144" cy="1431471"/>
          </a:xfrm>
          <a:prstGeom prst="rect">
            <a:avLst/>
          </a:prstGeom>
        </p:spPr>
      </p:pic>
      <p:sp>
        <p:nvSpPr>
          <p:cNvPr id="9" name="Rechteck 8">
            <a:extLst>
              <a:ext uri="{FF2B5EF4-FFF2-40B4-BE49-F238E27FC236}">
                <a16:creationId xmlns:a16="http://schemas.microsoft.com/office/drawing/2014/main" id="{E3B6575D-14F5-4FB3-8676-C5C63845E218}"/>
              </a:ext>
            </a:extLst>
          </p:cNvPr>
          <p:cNvSpPr/>
          <p:nvPr/>
        </p:nvSpPr>
        <p:spPr>
          <a:xfrm>
            <a:off x="4850172" y="660592"/>
            <a:ext cx="3205950" cy="461665"/>
          </a:xfrm>
          <a:prstGeom prst="rect">
            <a:avLst/>
          </a:prstGeom>
        </p:spPr>
        <p:txBody>
          <a:bodyPr wrap="square">
            <a:spAutoFit/>
          </a:bodyPr>
          <a:lstStyle/>
          <a:p>
            <a:r>
              <a:rPr lang="de-DE" sz="1200" dirty="0">
                <a:solidFill>
                  <a:schemeClr val="accent5">
                    <a:lumMod val="50000"/>
                  </a:schemeClr>
                </a:solidFill>
              </a:rPr>
              <a:t>https://www.learningsnacks.de/share/476365/5f57dd7b1bb5121f5aad2ec0112979223f9bda64</a:t>
            </a:r>
          </a:p>
        </p:txBody>
      </p:sp>
    </p:spTree>
    <p:extLst>
      <p:ext uri="{BB962C8B-B14F-4D97-AF65-F5344CB8AC3E}">
        <p14:creationId xmlns:p14="http://schemas.microsoft.com/office/powerpoint/2010/main" val="3165312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73092BD6-660A-49DB-B4AB-5080E5210DA0}"/>
              </a:ext>
            </a:extLst>
          </p:cNvPr>
          <p:cNvSpPr>
            <a:spLocks noGrp="1" noChangeArrowheads="1"/>
          </p:cNvSpPr>
          <p:nvPr>
            <p:ph type="title"/>
          </p:nvPr>
        </p:nvSpPr>
        <p:spPr>
          <a:xfrm>
            <a:off x="212962" y="2616269"/>
            <a:ext cx="4359038" cy="1722437"/>
          </a:xfrm>
        </p:spPr>
        <p:txBody>
          <a:bodyPr>
            <a:normAutofit/>
          </a:bodyPr>
          <a:lstStyle/>
          <a:p>
            <a:pPr algn="ctr"/>
            <a:r>
              <a:rPr lang="de-DE" altLang="de-DE" dirty="0"/>
              <a:t>Rückblick, Ausblick,</a:t>
            </a:r>
            <a:br>
              <a:rPr lang="de-DE" altLang="de-DE" dirty="0"/>
            </a:br>
            <a:r>
              <a:rPr lang="de-DE" altLang="de-DE" dirty="0"/>
              <a:t> Ende</a:t>
            </a:r>
            <a:br>
              <a:rPr lang="de-DE" altLang="de-DE" dirty="0"/>
            </a:br>
            <a:endParaRPr lang="de-DE" altLang="de-DE" dirty="0"/>
          </a:p>
        </p:txBody>
      </p:sp>
      <p:sp>
        <p:nvSpPr>
          <p:cNvPr id="100355" name="Textplatzhalter 4">
            <a:extLst>
              <a:ext uri="{FF2B5EF4-FFF2-40B4-BE49-F238E27FC236}">
                <a16:creationId xmlns:a16="http://schemas.microsoft.com/office/drawing/2014/main" id="{5FF412F4-9F1E-4C76-831B-32056C5FFEBE}"/>
              </a:ext>
            </a:extLst>
          </p:cNvPr>
          <p:cNvSpPr>
            <a:spLocks noGrp="1" noChangeArrowheads="1"/>
          </p:cNvSpPr>
          <p:nvPr>
            <p:ph type="body" idx="1"/>
          </p:nvPr>
        </p:nvSpPr>
        <p:spPr>
          <a:xfrm>
            <a:off x="1475177" y="4079423"/>
            <a:ext cx="5136696" cy="1452743"/>
          </a:xfrm>
        </p:spPr>
        <p:txBody>
          <a:bodyPr>
            <a:normAutofit/>
          </a:bodyPr>
          <a:lstStyle/>
          <a:p>
            <a:pPr marL="285750" indent="-285750">
              <a:buFont typeface="Arial" panose="020B0604020202020204" pitchFamily="34" charset="0"/>
              <a:buChar char="•"/>
            </a:pPr>
            <a:r>
              <a:rPr lang="de-DE" altLang="de-DE" dirty="0"/>
              <a:t>Offene Fragen?</a:t>
            </a:r>
          </a:p>
          <a:p>
            <a:pPr marL="285750" indent="-285750">
              <a:buFont typeface="Arial" panose="020B0604020202020204" pitchFamily="34" charset="0"/>
              <a:buChar char="•"/>
            </a:pPr>
            <a:r>
              <a:rPr lang="de-DE" altLang="de-DE" dirty="0"/>
              <a:t>Ziele der AV </a:t>
            </a:r>
          </a:p>
          <a:p>
            <a:pPr marL="285750" indent="-285750">
              <a:buFont typeface="Arial" panose="020B0604020202020204" pitchFamily="34" charset="0"/>
              <a:buChar char="•"/>
            </a:pPr>
            <a:r>
              <a:rPr lang="de-DE" altLang="de-DE" dirty="0"/>
              <a:t>Rückmeldungen </a:t>
            </a:r>
          </a:p>
        </p:txBody>
      </p:sp>
      <p:pic>
        <p:nvPicPr>
          <p:cNvPr id="6" name="Picture 2" descr="Ausserschulische-Lernorte-Virtuelles-Lernen-Forum-Verlag-Herkert-GmbH">
            <a:extLst>
              <a:ext uri="{FF2B5EF4-FFF2-40B4-BE49-F238E27FC236}">
                <a16:creationId xmlns:a16="http://schemas.microsoft.com/office/drawing/2014/main" id="{7529D6AF-456F-4228-A31F-E4CE64C20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77044"/>
            <a:ext cx="4229384" cy="2996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EFD70-C648-4532-A99A-23582AF9A67A}"/>
              </a:ext>
            </a:extLst>
          </p:cNvPr>
          <p:cNvSpPr>
            <a:spLocks noGrp="1"/>
          </p:cNvSpPr>
          <p:nvPr>
            <p:ph type="title"/>
          </p:nvPr>
        </p:nvSpPr>
        <p:spPr>
          <a:xfrm>
            <a:off x="2702257" y="225425"/>
            <a:ext cx="5830556" cy="1332000"/>
          </a:xfrm>
        </p:spPr>
        <p:txBody>
          <a:bodyPr/>
          <a:lstStyle/>
          <a:p>
            <a:r>
              <a:rPr lang="de-DE" dirty="0"/>
              <a:t>Intentionen der AV </a:t>
            </a:r>
          </a:p>
        </p:txBody>
      </p:sp>
      <p:sp>
        <p:nvSpPr>
          <p:cNvPr id="3" name="Inhaltsplatzhalter 2">
            <a:extLst>
              <a:ext uri="{FF2B5EF4-FFF2-40B4-BE49-F238E27FC236}">
                <a16:creationId xmlns:a16="http://schemas.microsoft.com/office/drawing/2014/main" id="{C6CCF27D-3E7C-4A7E-AA8A-A02B4A754C34}"/>
              </a:ext>
            </a:extLst>
          </p:cNvPr>
          <p:cNvSpPr>
            <a:spLocks noGrp="1"/>
          </p:cNvSpPr>
          <p:nvPr>
            <p:ph idx="1"/>
          </p:nvPr>
        </p:nvSpPr>
        <p:spPr>
          <a:xfrm>
            <a:off x="635843" y="1999982"/>
            <a:ext cx="8012028" cy="4012721"/>
          </a:xfrm>
        </p:spPr>
        <p:txBody>
          <a:bodyPr>
            <a:normAutofit fontScale="92500" lnSpcReduction="10000"/>
          </a:bodyPr>
          <a:lstStyle/>
          <a:p>
            <a:pPr marL="0" indent="0">
              <a:buNone/>
            </a:pPr>
            <a:r>
              <a:rPr lang="de-DE" sz="2200" dirty="0"/>
              <a:t>Die </a:t>
            </a:r>
            <a:r>
              <a:rPr lang="de-DE" sz="2200" dirty="0" err="1"/>
              <a:t>LiV</a:t>
            </a:r>
            <a:r>
              <a:rPr lang="de-DE" sz="2200" dirty="0"/>
              <a:t>…</a:t>
            </a:r>
          </a:p>
          <a:p>
            <a:pPr>
              <a:buFont typeface="Wingdings" panose="05000000000000000000" pitchFamily="2" charset="2"/>
              <a:buChar char="ü"/>
            </a:pPr>
            <a:r>
              <a:rPr lang="de-DE" sz="2200" dirty="0"/>
              <a:t>besuchen einen außerschulischen Lernort exemplarisch und setzten sich mit dem Potential des Lernortes kritisch auseinander</a:t>
            </a:r>
          </a:p>
          <a:p>
            <a:pPr>
              <a:buFont typeface="Wingdings" panose="05000000000000000000" pitchFamily="2" charset="2"/>
              <a:buChar char="ü"/>
            </a:pPr>
            <a:r>
              <a:rPr lang="de-DE" sz="2200" dirty="0"/>
              <a:t>erproben Bildungsmaterial des Lernortes und reflektieren die Kompatibilität zu ihrer Lerngruppe (z.B. unter Bezugnahme der Checkliste für Bildungsmaterial an außerschulischen Lernorten)</a:t>
            </a:r>
          </a:p>
          <a:p>
            <a:pPr>
              <a:buFont typeface="Wingdings" panose="05000000000000000000" pitchFamily="2" charset="2"/>
              <a:buChar char="ü"/>
            </a:pPr>
            <a:r>
              <a:rPr lang="de-DE" sz="2200" dirty="0"/>
              <a:t>kennen verschiedene außerschulische Lernorte und Prämissen des Einsatzes im Unterricht</a:t>
            </a:r>
          </a:p>
          <a:p>
            <a:pPr>
              <a:buFont typeface="Wingdings" panose="05000000000000000000" pitchFamily="2" charset="2"/>
              <a:buChar char="ü"/>
            </a:pPr>
            <a:r>
              <a:rPr lang="de-DE" sz="2200" dirty="0"/>
              <a:t>können die Bedeutung des Aufsuchens außerschulischer Lernorte (im spezifischen in der Sonderpädagogik) erläutern</a:t>
            </a:r>
          </a:p>
          <a:p>
            <a:pPr>
              <a:buFont typeface="Wingdings" panose="05000000000000000000" pitchFamily="2" charset="2"/>
              <a:buChar char="ü"/>
            </a:pPr>
            <a:r>
              <a:rPr lang="de-DE" sz="2200" dirty="0"/>
              <a:t>kennen die schulrechtlichen Bedingungen zum Lernen am anderen Ort</a:t>
            </a:r>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endParaRPr lang="de-DE" dirty="0"/>
          </a:p>
        </p:txBody>
      </p:sp>
      <p:pic>
        <p:nvPicPr>
          <p:cNvPr id="5" name="Grafik 4">
            <a:extLst>
              <a:ext uri="{FF2B5EF4-FFF2-40B4-BE49-F238E27FC236}">
                <a16:creationId xmlns:a16="http://schemas.microsoft.com/office/drawing/2014/main" id="{2AB9DE77-2F1A-4A34-AB59-520C48B4A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265" y="298801"/>
            <a:ext cx="1092992" cy="1092992"/>
          </a:xfrm>
          <a:prstGeom prst="rect">
            <a:avLst/>
          </a:prstGeom>
        </p:spPr>
      </p:pic>
      <p:pic>
        <p:nvPicPr>
          <p:cNvPr id="6" name="Grafik 5" descr="Rennauto clipart Bilder - Kostenloser Download auf Freepik">
            <a:extLst>
              <a:ext uri="{FF2B5EF4-FFF2-40B4-BE49-F238E27FC236}">
                <a16:creationId xmlns:a16="http://schemas.microsoft.com/office/drawing/2014/main" id="{367438BF-7D9D-423A-AC41-3BB48CDAB0F5}"/>
              </a:ext>
            </a:extLst>
          </p:cNvPr>
          <p:cNvPicPr/>
          <p:nvPr/>
        </p:nvPicPr>
        <p:blipFill rotWithShape="1">
          <a:blip r:embed="rId4" cstate="print">
            <a:extLst>
              <a:ext uri="{28A0092B-C50C-407E-A947-70E740481C1C}">
                <a14:useLocalDpi xmlns:a14="http://schemas.microsoft.com/office/drawing/2010/main" val="0"/>
              </a:ext>
            </a:extLst>
          </a:blip>
          <a:srcRect l="3580" t="24223" r="4175" b="24484"/>
          <a:stretch/>
        </p:blipFill>
        <p:spPr bwMode="auto">
          <a:xfrm>
            <a:off x="405182" y="747741"/>
            <a:ext cx="1465327" cy="8281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313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39F9D-8AF3-40BE-B45E-B281E6FD6DE0}"/>
              </a:ext>
            </a:extLst>
          </p:cNvPr>
          <p:cNvSpPr>
            <a:spLocks noGrp="1"/>
          </p:cNvSpPr>
          <p:nvPr>
            <p:ph type="title"/>
          </p:nvPr>
        </p:nvSpPr>
        <p:spPr>
          <a:xfrm>
            <a:off x="304781" y="324560"/>
            <a:ext cx="8532813" cy="1332000"/>
          </a:xfrm>
        </p:spPr>
        <p:txBody>
          <a:bodyPr/>
          <a:lstStyle/>
          <a:p>
            <a:pPr algn="ctr"/>
            <a:r>
              <a:rPr lang="de-DE" dirty="0"/>
              <a:t>Rückmeldungen zur heutigen AV </a:t>
            </a:r>
          </a:p>
        </p:txBody>
      </p:sp>
      <p:sp>
        <p:nvSpPr>
          <p:cNvPr id="3" name="Inhaltsplatzhalter 2">
            <a:extLst>
              <a:ext uri="{FF2B5EF4-FFF2-40B4-BE49-F238E27FC236}">
                <a16:creationId xmlns:a16="http://schemas.microsoft.com/office/drawing/2014/main" id="{F7710F5F-D564-4865-B824-A035151CE530}"/>
              </a:ext>
            </a:extLst>
          </p:cNvPr>
          <p:cNvSpPr>
            <a:spLocks noGrp="1"/>
          </p:cNvSpPr>
          <p:nvPr>
            <p:ph idx="1"/>
          </p:nvPr>
        </p:nvSpPr>
        <p:spPr/>
        <p:txBody>
          <a:bodyPr/>
          <a:lstStyle/>
          <a:p>
            <a:endParaRPr lang="de-DE"/>
          </a:p>
        </p:txBody>
      </p:sp>
      <p:pic>
        <p:nvPicPr>
          <p:cNvPr id="5" name="Picture 2" descr="Schülerfeedback: 5 Feedback-Methoden für den Schulalltag mit Papier und  Tafel - Feedback leicht gemacht – für Unterricht, Fortbildungen und  Schulentwicklung | Edkimo">
            <a:extLst>
              <a:ext uri="{FF2B5EF4-FFF2-40B4-BE49-F238E27FC236}">
                <a16:creationId xmlns:a16="http://schemas.microsoft.com/office/drawing/2014/main" id="{1B043435-A0BD-410B-86EB-D01B85882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1" b="4641"/>
          <a:stretch/>
        </p:blipFill>
        <p:spPr bwMode="auto">
          <a:xfrm>
            <a:off x="544948" y="1338729"/>
            <a:ext cx="8237338" cy="5372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F0224B1-B142-4290-A540-BCC0C099BE0A}"/>
              </a:ext>
            </a:extLst>
          </p:cNvPr>
          <p:cNvSpPr txBox="1"/>
          <p:nvPr/>
        </p:nvSpPr>
        <p:spPr>
          <a:xfrm>
            <a:off x="6687670" y="6045576"/>
            <a:ext cx="1954306" cy="400110"/>
          </a:xfrm>
          <a:prstGeom prst="rect">
            <a:avLst/>
          </a:prstGeom>
          <a:noFill/>
        </p:spPr>
        <p:txBody>
          <a:bodyPr wrap="square" rtlCol="0">
            <a:spAutoFit/>
          </a:bodyPr>
          <a:lstStyle/>
          <a:p>
            <a:r>
              <a:rPr lang="de-DE" sz="2000" dirty="0"/>
              <a:t>/ im Seminar</a:t>
            </a:r>
          </a:p>
        </p:txBody>
      </p:sp>
    </p:spTree>
    <p:extLst>
      <p:ext uri="{BB962C8B-B14F-4D97-AF65-F5344CB8AC3E}">
        <p14:creationId xmlns:p14="http://schemas.microsoft.com/office/powerpoint/2010/main" val="4106747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2962C-7D31-47A4-BD9A-FAD07B227B7D}"/>
              </a:ext>
            </a:extLst>
          </p:cNvPr>
          <p:cNvSpPr>
            <a:spLocks noGrp="1"/>
          </p:cNvSpPr>
          <p:nvPr>
            <p:ph type="title"/>
          </p:nvPr>
        </p:nvSpPr>
        <p:spPr>
          <a:xfrm>
            <a:off x="247014" y="1744135"/>
            <a:ext cx="8922925" cy="2827775"/>
          </a:xfrm>
        </p:spPr>
        <p:txBody>
          <a:bodyPr>
            <a:normAutofit fontScale="90000"/>
          </a:bodyPr>
          <a:lstStyle/>
          <a:p>
            <a:r>
              <a:rPr lang="de-DE" dirty="0"/>
              <a:t>Vielen Dank, tschüss &amp; kommt gut nach Hause!</a:t>
            </a:r>
            <a:br>
              <a:rPr lang="de-DE" dirty="0"/>
            </a:br>
            <a:br>
              <a:rPr lang="de-DE" dirty="0"/>
            </a:br>
            <a:br>
              <a:rPr lang="de-DE" dirty="0"/>
            </a:br>
            <a:br>
              <a:rPr lang="de-DE" dirty="0"/>
            </a:br>
            <a:endParaRPr lang="de-DE" dirty="0"/>
          </a:p>
        </p:txBody>
      </p:sp>
      <p:pic>
        <p:nvPicPr>
          <p:cNvPr id="13316" name="Picture 4" descr="Winter Weg Schnee - Kostenloses Foto auf Pixabay">
            <a:extLst>
              <a:ext uri="{FF2B5EF4-FFF2-40B4-BE49-F238E27FC236}">
                <a16:creationId xmlns:a16="http://schemas.microsoft.com/office/drawing/2014/main" id="{AF3902D6-AEB0-474D-8C1C-68A586C643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108" y="2810005"/>
            <a:ext cx="4844955" cy="322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64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F79FEDF8-3159-4ACD-9435-99FA0625B85B}"/>
              </a:ext>
            </a:extLst>
          </p:cNvPr>
          <p:cNvGraphicFramePr/>
          <p:nvPr>
            <p:extLst/>
          </p:nvPr>
        </p:nvGraphicFramePr>
        <p:xfrm>
          <a:off x="-291528" y="666119"/>
          <a:ext cx="9727056" cy="5312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fik 12">
            <a:extLst>
              <a:ext uri="{FF2B5EF4-FFF2-40B4-BE49-F238E27FC236}">
                <a16:creationId xmlns:a16="http://schemas.microsoft.com/office/drawing/2014/main" id="{5E6B4861-17BC-4D63-A627-1FEFED89E6F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94" b="99844" l="10000" r="90000">
                        <a14:foregroundMark x1="24118" y1="5576" x2="25207" y2="5420"/>
                        <a14:foregroundMark x1="72556" y1="90469" x2="77111" y2="95469"/>
                        <a14:foregroundMark x1="77111" y1="95469" x2="84556" y2="99375"/>
                        <a14:foregroundMark x1="84556" y1="99375" x2="84000" y2="91406"/>
                        <a14:foregroundMark x1="84000" y1="91406" x2="82000" y2="88438"/>
                        <a14:foregroundMark x1="84667" y1="92188" x2="82667" y2="99844"/>
                        <a14:foregroundMark x1="82667" y1="99844" x2="77222" y2="95938"/>
                        <a14:foregroundMark x1="35146" y1="2162" x2="33556" y2="1719"/>
                        <a14:foregroundMark x1="33556" y1="1719" x2="29444" y2="3281"/>
                        <a14:foregroundMark x1="21778" y1="8750" x2="25444" y2="5156"/>
                        <a14:backgroundMark x1="24222" y1="9219" x2="31421" y2="6913"/>
                        <a14:backgroundMark x1="45666" y1="9199" x2="46444" y2="9688"/>
                        <a14:backgroundMark x1="46444" y1="9688" x2="47333" y2="10938"/>
                        <a14:backgroundMark x1="51889" y1="7344" x2="46222" y2="313"/>
                        <a14:backgroundMark x1="26333" y1="2344" x2="28338" y2="1247"/>
                        <a14:backgroundMark x1="47333" y1="3438" x2="44015" y2="1727"/>
                        <a14:backgroundMark x1="56889" y1="9063" x2="51222" y2="5156"/>
                        <a14:backgroundMark x1="22889" y1="12500" x2="25778" y2="8438"/>
                        <a14:backgroundMark x1="34889" y1="2656" x2="45222" y2="5625"/>
                      </a14:backgroundRemoval>
                    </a14:imgEffect>
                  </a14:imgLayer>
                </a14:imgProps>
              </a:ext>
              <a:ext uri="{28A0092B-C50C-407E-A947-70E740481C1C}">
                <a14:useLocalDpi xmlns:a14="http://schemas.microsoft.com/office/drawing/2010/main" val="0"/>
              </a:ext>
            </a:extLst>
          </a:blip>
          <a:srcRect b="-141"/>
          <a:stretch/>
        </p:blipFill>
        <p:spPr>
          <a:xfrm rot="20480146">
            <a:off x="6074872" y="4767231"/>
            <a:ext cx="2415345" cy="2422554"/>
          </a:xfrm>
          <a:prstGeom prst="rect">
            <a:avLst/>
          </a:prstGeom>
        </p:spPr>
      </p:pic>
    </p:spTree>
    <p:extLst>
      <p:ext uri="{BB962C8B-B14F-4D97-AF65-F5344CB8AC3E}">
        <p14:creationId xmlns:p14="http://schemas.microsoft.com/office/powerpoint/2010/main" val="293225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EFD70-C648-4532-A99A-23582AF9A67A}"/>
              </a:ext>
            </a:extLst>
          </p:cNvPr>
          <p:cNvSpPr>
            <a:spLocks noGrp="1"/>
          </p:cNvSpPr>
          <p:nvPr>
            <p:ph type="title"/>
          </p:nvPr>
        </p:nvSpPr>
        <p:spPr>
          <a:xfrm>
            <a:off x="1297681" y="225425"/>
            <a:ext cx="7235132" cy="1332000"/>
          </a:xfrm>
        </p:spPr>
        <p:txBody>
          <a:bodyPr/>
          <a:lstStyle/>
          <a:p>
            <a:r>
              <a:rPr lang="de-DE" dirty="0"/>
              <a:t>Intentionen der AV </a:t>
            </a:r>
          </a:p>
        </p:txBody>
      </p:sp>
      <p:sp>
        <p:nvSpPr>
          <p:cNvPr id="3" name="Inhaltsplatzhalter 2">
            <a:extLst>
              <a:ext uri="{FF2B5EF4-FFF2-40B4-BE49-F238E27FC236}">
                <a16:creationId xmlns:a16="http://schemas.microsoft.com/office/drawing/2014/main" id="{C6CCF27D-3E7C-4A7E-AA8A-A02B4A754C34}"/>
              </a:ext>
            </a:extLst>
          </p:cNvPr>
          <p:cNvSpPr>
            <a:spLocks noGrp="1"/>
          </p:cNvSpPr>
          <p:nvPr>
            <p:ph idx="1"/>
          </p:nvPr>
        </p:nvSpPr>
        <p:spPr>
          <a:xfrm>
            <a:off x="635843" y="1999982"/>
            <a:ext cx="8012028" cy="4012721"/>
          </a:xfrm>
        </p:spPr>
        <p:txBody>
          <a:bodyPr>
            <a:normAutofit fontScale="92500" lnSpcReduction="10000"/>
          </a:bodyPr>
          <a:lstStyle/>
          <a:p>
            <a:pPr marL="0" indent="0">
              <a:buNone/>
            </a:pPr>
            <a:r>
              <a:rPr lang="de-DE" sz="2200" dirty="0"/>
              <a:t>Die </a:t>
            </a:r>
            <a:r>
              <a:rPr lang="de-DE" sz="2200" dirty="0" err="1"/>
              <a:t>LiV</a:t>
            </a:r>
            <a:r>
              <a:rPr lang="de-DE" sz="2200" dirty="0"/>
              <a:t>…</a:t>
            </a:r>
          </a:p>
          <a:p>
            <a:pPr>
              <a:buFont typeface="Wingdings" panose="05000000000000000000" pitchFamily="2" charset="2"/>
              <a:buChar char="Ø"/>
            </a:pPr>
            <a:r>
              <a:rPr lang="de-DE" sz="2200" dirty="0"/>
              <a:t>besuchen einen außerschulischen Lernort exemplarisch und setzten sich mit dem Potential des Lernortes kritisch auseinander</a:t>
            </a:r>
          </a:p>
          <a:p>
            <a:pPr>
              <a:buFont typeface="Wingdings" panose="05000000000000000000" pitchFamily="2" charset="2"/>
              <a:buChar char="Ø"/>
            </a:pPr>
            <a:r>
              <a:rPr lang="de-DE" sz="2200" dirty="0"/>
              <a:t>erproben Bildungsmaterial des Lernortes und reflektieren die Kompatibilität zu ihrer Lerngruppe (z.B. unter Bezugnahme der Checkliste für Bildungsmaterial an außerschulischen Lernorten)</a:t>
            </a:r>
          </a:p>
          <a:p>
            <a:pPr>
              <a:buFont typeface="Wingdings" panose="05000000000000000000" pitchFamily="2" charset="2"/>
              <a:buChar char="Ø"/>
            </a:pPr>
            <a:r>
              <a:rPr lang="de-DE" sz="2200" dirty="0"/>
              <a:t>kennen verschiedene außerschulische Lernorte und Prämissen des Einsatzes im Unterricht</a:t>
            </a:r>
          </a:p>
          <a:p>
            <a:pPr>
              <a:buFont typeface="Wingdings" panose="05000000000000000000" pitchFamily="2" charset="2"/>
              <a:buChar char="Ø"/>
            </a:pPr>
            <a:r>
              <a:rPr lang="de-DE" sz="2200" dirty="0"/>
              <a:t>können die Bedeutung des Aufsuchens außerschulischer Lernorte (im spezifischen in der Sonderpädagogik) erläutern</a:t>
            </a:r>
          </a:p>
          <a:p>
            <a:pPr>
              <a:buFont typeface="Wingdings" panose="05000000000000000000" pitchFamily="2" charset="2"/>
              <a:buChar char="Ø"/>
            </a:pPr>
            <a:r>
              <a:rPr lang="de-DE" sz="2200" dirty="0"/>
              <a:t>kennen die schulrechtlichen Bedingungen zum Lernen am anderen Ort</a:t>
            </a:r>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endParaRPr lang="de-DE" dirty="0"/>
          </a:p>
        </p:txBody>
      </p:sp>
      <p:pic>
        <p:nvPicPr>
          <p:cNvPr id="5" name="Grafik 4">
            <a:extLst>
              <a:ext uri="{FF2B5EF4-FFF2-40B4-BE49-F238E27FC236}">
                <a16:creationId xmlns:a16="http://schemas.microsoft.com/office/drawing/2014/main" id="{2AB9DE77-2F1A-4A34-AB59-520C48B4A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89" y="344929"/>
            <a:ext cx="1092992" cy="1092992"/>
          </a:xfrm>
          <a:prstGeom prst="rect">
            <a:avLst/>
          </a:prstGeom>
        </p:spPr>
      </p:pic>
    </p:spTree>
    <p:extLst>
      <p:ext uri="{BB962C8B-B14F-4D97-AF65-F5344CB8AC3E}">
        <p14:creationId xmlns:p14="http://schemas.microsoft.com/office/powerpoint/2010/main" val="56088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81E1DC6A-8FD1-4086-B2E6-A673FB70D6A6}"/>
              </a:ext>
            </a:extLst>
          </p:cNvPr>
          <p:cNvSpPr>
            <a:spLocks noGrp="1"/>
          </p:cNvSpPr>
          <p:nvPr>
            <p:ph type="pic" sz="quarter" idx="15"/>
          </p:nvPr>
        </p:nvSpPr>
        <p:spPr/>
      </p:sp>
      <p:pic>
        <p:nvPicPr>
          <p:cNvPr id="2" name="Grafik 1">
            <a:extLst>
              <a:ext uri="{FF2B5EF4-FFF2-40B4-BE49-F238E27FC236}">
                <a16:creationId xmlns:a16="http://schemas.microsoft.com/office/drawing/2014/main" id="{9998FEE7-FD0E-4CD5-B3B3-178EF478DE11}"/>
              </a:ext>
            </a:extLst>
          </p:cNvPr>
          <p:cNvPicPr>
            <a:picLocks noChangeAspect="1"/>
          </p:cNvPicPr>
          <p:nvPr/>
        </p:nvPicPr>
        <p:blipFill rotWithShape="1">
          <a:blip r:embed="rId2"/>
          <a:srcRect l="37682" t="42729" r="35563" b="25046"/>
          <a:stretch/>
        </p:blipFill>
        <p:spPr>
          <a:xfrm>
            <a:off x="884493" y="316517"/>
            <a:ext cx="7496345" cy="5798144"/>
          </a:xfrm>
          <a:prstGeom prst="rect">
            <a:avLst/>
          </a:prstGeom>
        </p:spPr>
      </p:pic>
      <p:pic>
        <p:nvPicPr>
          <p:cNvPr id="5" name="Grafik 4">
            <a:extLst>
              <a:ext uri="{FF2B5EF4-FFF2-40B4-BE49-F238E27FC236}">
                <a16:creationId xmlns:a16="http://schemas.microsoft.com/office/drawing/2014/main" id="{D19C4B29-3A4D-4DE1-BE92-11FA154E513E}"/>
              </a:ext>
            </a:extLst>
          </p:cNvPr>
          <p:cNvPicPr/>
          <p:nvPr/>
        </p:nvPicPr>
        <p:blipFill rotWithShape="1">
          <a:blip r:embed="rId3" cstate="print">
            <a:extLst>
              <a:ext uri="{BEBA8EAE-BF5A-486C-A8C5-ECC9F3942E4B}">
                <a14:imgProps xmlns:a14="http://schemas.microsoft.com/office/drawing/2010/main">
                  <a14:imgLayer r:embed="rId4">
                    <a14:imgEffect>
                      <a14:backgroundRemoval t="32397" b="87099" l="11623" r="49379">
                        <a14:foregroundMark x1="20833" y1="82511" x2="21308" y2="84232"/>
                        <a14:foregroundMark x1="23392" y1="86411" x2="21674" y2="84060"/>
                        <a14:foregroundMark x1="44335" y1="85378" x2="42507" y2="84633"/>
                        <a14:foregroundMark x1="44335" y1="84518" x2="42580" y2="84977"/>
                        <a14:foregroundMark x1="46637" y1="54014" x2="42507" y2="55562"/>
                        <a14:foregroundMark x1="47990" y1="51950" x2="48757" y2="48968"/>
                        <a14:foregroundMark x1="48757" y1="48968" x2="49379" y2="47190"/>
                        <a14:foregroundMark x1="15132" y1="58716" x2="13304" y2="53842"/>
                        <a14:foregroundMark x1="27997" y1="57856" x2="27997" y2="57856"/>
                        <a14:foregroundMark x1="27449" y1="37844" x2="29276" y2="38303"/>
                        <a14:foregroundMark x1="13414" y1="54702" x2="11659" y2="52408"/>
                        <a14:foregroundMark x1="27266" y1="36697" x2="31579" y2="37844"/>
                        <a14:foregroundMark x1="31835" y1="36869" x2="28545" y2="35837"/>
                        <a14:foregroundMark x1="31287" y1="35436" x2="29642" y2="32397"/>
                        <a14:foregroundMark x1="44152" y1="87099" x2="44042" y2="86697"/>
                        <a14:foregroundMark x1="20943" y1="87099" x2="23684" y2="85550"/>
                      </a14:backgroundRemoval>
                    </a14:imgEffect>
                  </a14:imgLayer>
                </a14:imgProps>
              </a:ext>
              <a:ext uri="{28A0092B-C50C-407E-A947-70E740481C1C}">
                <a14:useLocalDpi xmlns:a14="http://schemas.microsoft.com/office/drawing/2010/main" val="0"/>
              </a:ext>
            </a:extLst>
          </a:blip>
          <a:srcRect l="10370" t="30514" r="48422" b="10611"/>
          <a:stretch/>
        </p:blipFill>
        <p:spPr bwMode="auto">
          <a:xfrm rot="1190859">
            <a:off x="6673215" y="1148341"/>
            <a:ext cx="1325245" cy="1206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406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EF7F9D-528C-4492-9620-B7A12795251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26816"/>
          <a:stretch/>
        </p:blipFill>
        <p:spPr>
          <a:xfrm>
            <a:off x="5183484" y="2918696"/>
            <a:ext cx="2531254" cy="2300085"/>
          </a:xfrm>
          <a:prstGeom prst="rect">
            <a:avLst/>
          </a:prstGeom>
        </p:spPr>
      </p:pic>
      <p:sp>
        <p:nvSpPr>
          <p:cNvPr id="7" name="Textplatzhalter 4">
            <a:extLst>
              <a:ext uri="{FF2B5EF4-FFF2-40B4-BE49-F238E27FC236}">
                <a16:creationId xmlns:a16="http://schemas.microsoft.com/office/drawing/2014/main" id="{1C8B3833-9C79-4440-8A11-C483EB6E9517}"/>
              </a:ext>
            </a:extLst>
          </p:cNvPr>
          <p:cNvSpPr>
            <a:spLocks noGrp="1" noChangeArrowheads="1"/>
          </p:cNvSpPr>
          <p:nvPr>
            <p:ph type="body" idx="1"/>
          </p:nvPr>
        </p:nvSpPr>
        <p:spPr>
          <a:xfrm>
            <a:off x="1146509" y="2855794"/>
            <a:ext cx="3022881" cy="2425890"/>
          </a:xfrm>
        </p:spPr>
        <p:txBody>
          <a:bodyPr>
            <a:normAutofit lnSpcReduction="10000"/>
          </a:bodyPr>
          <a:lstStyle/>
          <a:p>
            <a:pPr marL="285750" indent="-285750">
              <a:buFont typeface="Arial" panose="020B0604020202020204" pitchFamily="34" charset="0"/>
              <a:buChar char="•"/>
            </a:pPr>
            <a:r>
              <a:rPr lang="de-DE" altLang="de-DE" dirty="0"/>
              <a:t>Definition </a:t>
            </a:r>
          </a:p>
          <a:p>
            <a:pPr marL="285750" indent="-285750">
              <a:buFont typeface="Arial" panose="020B0604020202020204" pitchFamily="34" charset="0"/>
              <a:buChar char="•"/>
            </a:pPr>
            <a:r>
              <a:rPr lang="de-DE" dirty="0"/>
              <a:t>Vorbereitung </a:t>
            </a:r>
          </a:p>
          <a:p>
            <a:pPr marL="285750" indent="-285750">
              <a:buFont typeface="Arial" panose="020B0604020202020204" pitchFamily="34" charset="0"/>
              <a:buChar char="•"/>
            </a:pPr>
            <a:r>
              <a:rPr lang="de-DE" dirty="0"/>
              <a:t>Didaktik </a:t>
            </a:r>
          </a:p>
          <a:p>
            <a:pPr marL="285750" indent="-285750">
              <a:buFont typeface="Arial" panose="020B0604020202020204" pitchFamily="34" charset="0"/>
              <a:buChar char="•"/>
            </a:pPr>
            <a:r>
              <a:rPr lang="de-DE" dirty="0"/>
              <a:t>Bedeutsamkeit </a:t>
            </a:r>
          </a:p>
          <a:p>
            <a:pPr marL="285750" indent="-285750">
              <a:buFont typeface="Arial" panose="020B0604020202020204" pitchFamily="34" charset="0"/>
              <a:buChar char="•"/>
            </a:pPr>
            <a:r>
              <a:rPr lang="de-DE" dirty="0"/>
              <a:t>Rechtliches </a:t>
            </a:r>
            <a:r>
              <a:rPr lang="de-DE" altLang="de-DE" dirty="0"/>
              <a:t>Offene Fragen?</a:t>
            </a:r>
          </a:p>
          <a:p>
            <a:pPr marL="285750" indent="-285750">
              <a:buFont typeface="Arial" panose="020B0604020202020204" pitchFamily="34" charset="0"/>
              <a:buChar char="•"/>
            </a:pPr>
            <a:r>
              <a:rPr lang="de-DE" altLang="de-DE" dirty="0"/>
              <a:t>Rückmeldungen </a:t>
            </a:r>
          </a:p>
        </p:txBody>
      </p:sp>
      <p:sp>
        <p:nvSpPr>
          <p:cNvPr id="8" name="Titel 7">
            <a:extLst>
              <a:ext uri="{FF2B5EF4-FFF2-40B4-BE49-F238E27FC236}">
                <a16:creationId xmlns:a16="http://schemas.microsoft.com/office/drawing/2014/main" id="{7F93C7F7-98E8-4C95-91D0-43077E5F944E}"/>
              </a:ext>
            </a:extLst>
          </p:cNvPr>
          <p:cNvSpPr>
            <a:spLocks noGrp="1"/>
          </p:cNvSpPr>
          <p:nvPr>
            <p:ph type="title"/>
          </p:nvPr>
        </p:nvSpPr>
        <p:spPr>
          <a:xfrm>
            <a:off x="1072205" y="1460518"/>
            <a:ext cx="7886700" cy="1722564"/>
          </a:xfrm>
        </p:spPr>
        <p:txBody>
          <a:bodyPr/>
          <a:lstStyle/>
          <a:p>
            <a:r>
              <a:rPr lang="de-DE" dirty="0"/>
              <a:t>Außerschulisches Lernen </a:t>
            </a:r>
          </a:p>
        </p:txBody>
      </p:sp>
    </p:spTree>
    <p:extLst>
      <p:ext uri="{BB962C8B-B14F-4D97-AF65-F5344CB8AC3E}">
        <p14:creationId xmlns:p14="http://schemas.microsoft.com/office/powerpoint/2010/main" val="156995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p:txBody>
          <a:bodyPr>
            <a:normAutofit/>
          </a:bodyPr>
          <a:lstStyle/>
          <a:p>
            <a:r>
              <a:rPr lang="de-DE" sz="3600" dirty="0">
                <a:solidFill>
                  <a:schemeClr val="accent5">
                    <a:lumMod val="75000"/>
                  </a:schemeClr>
                </a:solidFill>
              </a:rPr>
              <a:t>Definition </a:t>
            </a:r>
            <a:endParaRPr lang="de-DE" sz="3600" dirty="0"/>
          </a:p>
        </p:txBody>
      </p:sp>
      <p:sp>
        <p:nvSpPr>
          <p:cNvPr id="4" name="Bildplatzhalter 3">
            <a:extLst>
              <a:ext uri="{FF2B5EF4-FFF2-40B4-BE49-F238E27FC236}">
                <a16:creationId xmlns:a16="http://schemas.microsoft.com/office/drawing/2014/main" id="{AEE00C20-5903-4B65-BD66-1830E97E2011}"/>
              </a:ext>
            </a:extLst>
          </p:cNvPr>
          <p:cNvSpPr>
            <a:spLocks noGrp="1"/>
          </p:cNvSpPr>
          <p:nvPr>
            <p:ph type="pic" sz="quarter" idx="15"/>
          </p:nvPr>
        </p:nvSpPr>
        <p:spPr/>
      </p:sp>
      <p:sp>
        <p:nvSpPr>
          <p:cNvPr id="2" name="Rechteck 1">
            <a:extLst>
              <a:ext uri="{FF2B5EF4-FFF2-40B4-BE49-F238E27FC236}">
                <a16:creationId xmlns:a16="http://schemas.microsoft.com/office/drawing/2014/main" id="{F7BF588C-F093-4C6C-B3EC-839FA476A0DC}"/>
              </a:ext>
            </a:extLst>
          </p:cNvPr>
          <p:cNvSpPr/>
          <p:nvPr/>
        </p:nvSpPr>
        <p:spPr>
          <a:xfrm>
            <a:off x="611187" y="-275999"/>
            <a:ext cx="8571743" cy="307777"/>
          </a:xfrm>
          <a:prstGeom prst="rect">
            <a:avLst/>
          </a:prstGeom>
        </p:spPr>
        <p:txBody>
          <a:bodyPr wrap="square">
            <a:spAutoFit/>
          </a:bodyPr>
          <a:lstStyle/>
          <a:p>
            <a:endParaRPr lang="de-DE" sz="1400" dirty="0"/>
          </a:p>
        </p:txBody>
      </p:sp>
      <p:sp>
        <p:nvSpPr>
          <p:cNvPr id="7" name="Rechteck 6">
            <a:extLst>
              <a:ext uri="{FF2B5EF4-FFF2-40B4-BE49-F238E27FC236}">
                <a16:creationId xmlns:a16="http://schemas.microsoft.com/office/drawing/2014/main" id="{4970CD92-FA2E-4A82-9999-B8B908B3D558}"/>
              </a:ext>
            </a:extLst>
          </p:cNvPr>
          <p:cNvSpPr/>
          <p:nvPr/>
        </p:nvSpPr>
        <p:spPr>
          <a:xfrm>
            <a:off x="320949" y="1649473"/>
            <a:ext cx="8709630" cy="4524315"/>
          </a:xfrm>
          <a:prstGeom prst="rect">
            <a:avLst/>
          </a:prstGeom>
        </p:spPr>
        <p:txBody>
          <a:bodyPr wrap="square">
            <a:spAutoFit/>
          </a:bodyPr>
          <a:lstStyle/>
          <a:p>
            <a:r>
              <a:rPr lang="de-DE" sz="1600" dirty="0"/>
              <a:t>Das „</a:t>
            </a:r>
            <a:r>
              <a:rPr lang="de-DE" sz="1600" b="1" dirty="0"/>
              <a:t>außerschulische Lernen</a:t>
            </a:r>
            <a:r>
              <a:rPr lang="de-DE" sz="1600" dirty="0"/>
              <a:t>“ meint eine Form des Unterrichts, die außerhalb des Schulgebäudes stattfindet, etwa bei Klassenfahrten oder Praktika. Sie ermöglicht den Schülerinnen und Schülern, Lerngegenstände kennenzulernen, die den schulischen Unterricht ergänzen. Hierbei können sie sich aktiv mit den Themen auseinandersetzen und eigene Kompetenzen aufbauen.</a:t>
            </a:r>
          </a:p>
          <a:p>
            <a:endParaRPr lang="de-DE" sz="1600" dirty="0"/>
          </a:p>
          <a:p>
            <a:r>
              <a:rPr lang="de-DE" sz="1600" dirty="0"/>
              <a:t>Der Unterricht in Klassen-, Kurs- und Funktionsräumen wird als </a:t>
            </a:r>
            <a:r>
              <a:rPr lang="de-DE" sz="1600" b="1" dirty="0"/>
              <a:t>innerschulisches Lernen </a:t>
            </a:r>
            <a:r>
              <a:rPr lang="de-DE" sz="1600" dirty="0"/>
              <a:t>bezeichnet. Das Schulgebäude gilt seit Einführung der Schulpflicht im 19. Jahrhundert in vielen Fällen als zentraler Lernort. Vorteilhaft ist, dass die Lehrkräfte ihr Wissen dort besonders systematisch, kumulativ, langfristig und reflexiv organisieren. Allerdings können die Schülerinnen und Schüler durch die räumliche Begrenzung und eingeschränkte Methodenvielfalt nur zu gewissen Teilen persönliche und sinnhafte Erfahrungen sammeln. Dabei sind diese Punkte für ihre Entwicklung und den Lernerfolg entscheidend. </a:t>
            </a:r>
          </a:p>
          <a:p>
            <a:endParaRPr lang="de-DE" sz="1600" dirty="0"/>
          </a:p>
          <a:p>
            <a:r>
              <a:rPr lang="de-DE" sz="1600" dirty="0"/>
              <a:t>Darüber hinaus gibt es das </a:t>
            </a:r>
            <a:r>
              <a:rPr lang="de-DE" sz="1600" b="1" dirty="0"/>
              <a:t>virtuelle Lernen</a:t>
            </a:r>
            <a:r>
              <a:rPr lang="de-DE" sz="1600" dirty="0"/>
              <a:t>, bei dem die Schulen digitale Medien für ihren Unterricht einsetzen. Auch der Austausch über </a:t>
            </a:r>
            <a:r>
              <a:rPr lang="de-DE" sz="1600" dirty="0" err="1"/>
              <a:t>Social</a:t>
            </a:r>
            <a:r>
              <a:rPr lang="de-DE" sz="1600" dirty="0"/>
              <a:t> Media oder Messengers spielt hierbei eine Rolle. Er nimmt einen immer größeren Bereich als Informationsquelle ein und beeinflusst damit das generelle Lernverhalten von Kindern und Jugendlichen. Daher sollten Lehrkräfte besonders in diesem Bereich ihre digitalen Kompetenzen</a:t>
            </a:r>
            <a:r>
              <a:rPr lang="de-DE" sz="1600" b="1" dirty="0"/>
              <a:t> </a:t>
            </a:r>
            <a:r>
              <a:rPr lang="de-DE" sz="1600" dirty="0"/>
              <a:t>erweitern.</a:t>
            </a:r>
          </a:p>
        </p:txBody>
      </p:sp>
      <p:pic>
        <p:nvPicPr>
          <p:cNvPr id="8" name="Picture 2" descr="Bildungsserver Sachsen Anhalt - Außerschulische Lernorte">
            <a:extLst>
              <a:ext uri="{FF2B5EF4-FFF2-40B4-BE49-F238E27FC236}">
                <a16:creationId xmlns:a16="http://schemas.microsoft.com/office/drawing/2014/main" id="{9B01353C-44A5-4487-9836-7CF14C14D6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8023" y="303170"/>
            <a:ext cx="1103841" cy="110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49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p:txBody>
          <a:bodyPr>
            <a:normAutofit/>
          </a:bodyPr>
          <a:lstStyle/>
          <a:p>
            <a:r>
              <a:rPr lang="de-DE" sz="3600" dirty="0">
                <a:solidFill>
                  <a:schemeClr val="accent5">
                    <a:lumMod val="75000"/>
                  </a:schemeClr>
                </a:solidFill>
              </a:rPr>
              <a:t>Außerschulische Lernorte</a:t>
            </a:r>
            <a:endParaRPr lang="de-DE" sz="3600" dirty="0"/>
          </a:p>
        </p:txBody>
      </p:sp>
      <p:sp>
        <p:nvSpPr>
          <p:cNvPr id="4" name="Bildplatzhalter 3">
            <a:extLst>
              <a:ext uri="{FF2B5EF4-FFF2-40B4-BE49-F238E27FC236}">
                <a16:creationId xmlns:a16="http://schemas.microsoft.com/office/drawing/2014/main" id="{AEE00C20-5903-4B65-BD66-1830E97E2011}"/>
              </a:ext>
            </a:extLst>
          </p:cNvPr>
          <p:cNvSpPr>
            <a:spLocks noGrp="1"/>
          </p:cNvSpPr>
          <p:nvPr>
            <p:ph type="pic" sz="quarter" idx="15"/>
          </p:nvPr>
        </p:nvSpPr>
        <p:spPr/>
      </p:sp>
      <p:pic>
        <p:nvPicPr>
          <p:cNvPr id="5" name="Grafik 4">
            <a:extLst>
              <a:ext uri="{FF2B5EF4-FFF2-40B4-BE49-F238E27FC236}">
                <a16:creationId xmlns:a16="http://schemas.microsoft.com/office/drawing/2014/main" id="{8CADF918-28CD-4216-8739-387D0BA2C69E}"/>
              </a:ext>
            </a:extLst>
          </p:cNvPr>
          <p:cNvPicPr>
            <a:picLocks noChangeAspect="1"/>
          </p:cNvPicPr>
          <p:nvPr/>
        </p:nvPicPr>
        <p:blipFill rotWithShape="1">
          <a:blip r:embed="rId2"/>
          <a:srcRect l="5033" t="38234" r="22318" b="17403"/>
          <a:stretch/>
        </p:blipFill>
        <p:spPr>
          <a:xfrm>
            <a:off x="247033" y="2182141"/>
            <a:ext cx="8649934" cy="3366930"/>
          </a:xfrm>
          <a:prstGeom prst="rect">
            <a:avLst/>
          </a:prstGeom>
        </p:spPr>
      </p:pic>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8023" y="303170"/>
            <a:ext cx="1103841" cy="110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81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5C2808-5414-4420-A1A6-01424E10E80B}"/>
              </a:ext>
            </a:extLst>
          </p:cNvPr>
          <p:cNvSpPr>
            <a:spLocks noGrp="1"/>
          </p:cNvSpPr>
          <p:nvPr>
            <p:ph type="title"/>
          </p:nvPr>
        </p:nvSpPr>
        <p:spPr/>
        <p:txBody>
          <a:bodyPr>
            <a:normAutofit/>
          </a:bodyPr>
          <a:lstStyle/>
          <a:p>
            <a:r>
              <a:rPr lang="de-DE" sz="3600" dirty="0">
                <a:solidFill>
                  <a:schemeClr val="accent5">
                    <a:lumMod val="75000"/>
                  </a:schemeClr>
                </a:solidFill>
              </a:rPr>
              <a:t>Vorbereitung</a:t>
            </a:r>
            <a:endParaRPr lang="de-DE" sz="3600" dirty="0"/>
          </a:p>
        </p:txBody>
      </p:sp>
      <p:pic>
        <p:nvPicPr>
          <p:cNvPr id="6" name="Picture 2" descr="Bildungsserver Sachsen Anhalt - Außerschulische Lernorte">
            <a:extLst>
              <a:ext uri="{FF2B5EF4-FFF2-40B4-BE49-F238E27FC236}">
                <a16:creationId xmlns:a16="http://schemas.microsoft.com/office/drawing/2014/main" id="{E99912F6-19A8-4835-9D4D-543B8B178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8023" y="339504"/>
            <a:ext cx="1103841" cy="110384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E76BCE44-C046-4A5D-B8F7-EB87E2E31F30}"/>
              </a:ext>
            </a:extLst>
          </p:cNvPr>
          <p:cNvPicPr>
            <a:picLocks noChangeAspect="1"/>
          </p:cNvPicPr>
          <p:nvPr/>
        </p:nvPicPr>
        <p:blipFill rotWithShape="1">
          <a:blip r:embed="rId4"/>
          <a:srcRect l="5569" t="33663" r="22866" b="32052"/>
          <a:stretch/>
        </p:blipFill>
        <p:spPr>
          <a:xfrm>
            <a:off x="327004" y="1798340"/>
            <a:ext cx="8447603" cy="2579698"/>
          </a:xfrm>
          <a:prstGeom prst="rect">
            <a:avLst/>
          </a:prstGeom>
        </p:spPr>
      </p:pic>
      <p:sp>
        <p:nvSpPr>
          <p:cNvPr id="2" name="Textfeld 1">
            <a:extLst>
              <a:ext uri="{FF2B5EF4-FFF2-40B4-BE49-F238E27FC236}">
                <a16:creationId xmlns:a16="http://schemas.microsoft.com/office/drawing/2014/main" id="{03730342-966A-43DA-9D11-3B60734FD83A}"/>
              </a:ext>
            </a:extLst>
          </p:cNvPr>
          <p:cNvSpPr txBox="1"/>
          <p:nvPr/>
        </p:nvSpPr>
        <p:spPr>
          <a:xfrm>
            <a:off x="7192574" y="4035236"/>
            <a:ext cx="2355639" cy="307777"/>
          </a:xfrm>
          <a:prstGeom prst="rect">
            <a:avLst/>
          </a:prstGeom>
          <a:noFill/>
        </p:spPr>
        <p:txBody>
          <a:bodyPr wrap="square" rtlCol="0">
            <a:spAutoFit/>
          </a:bodyPr>
          <a:lstStyle/>
          <a:p>
            <a:r>
              <a:rPr lang="de-DE" sz="1400" i="1" dirty="0"/>
              <a:t> findet ihr in Moodle</a:t>
            </a:r>
          </a:p>
        </p:txBody>
      </p:sp>
      <p:cxnSp>
        <p:nvCxnSpPr>
          <p:cNvPr id="9" name="Gerade Verbindung mit Pfeil 8">
            <a:extLst>
              <a:ext uri="{FF2B5EF4-FFF2-40B4-BE49-F238E27FC236}">
                <a16:creationId xmlns:a16="http://schemas.microsoft.com/office/drawing/2014/main" id="{26F87B3E-285D-485B-8B9A-028CA18358C8}"/>
              </a:ext>
            </a:extLst>
          </p:cNvPr>
          <p:cNvCxnSpPr>
            <a:cxnSpLocks/>
          </p:cNvCxnSpPr>
          <p:nvPr/>
        </p:nvCxnSpPr>
        <p:spPr>
          <a:xfrm>
            <a:off x="7080544" y="4189124"/>
            <a:ext cx="2240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kulturfinder.sh">
            <a:extLst>
              <a:ext uri="{FF2B5EF4-FFF2-40B4-BE49-F238E27FC236}">
                <a16:creationId xmlns:a16="http://schemas.microsoft.com/office/drawing/2014/main" id="{7EADAE56-494E-4DD7-983C-38840A677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05" y="5173740"/>
            <a:ext cx="4317664" cy="1028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862599E1-F441-43F1-A485-306F37247786}"/>
              </a:ext>
            </a:extLst>
          </p:cNvPr>
          <p:cNvSpPr txBox="1"/>
          <p:nvPr/>
        </p:nvSpPr>
        <p:spPr>
          <a:xfrm>
            <a:off x="327004" y="4571735"/>
            <a:ext cx="4317664" cy="584775"/>
          </a:xfrm>
          <a:prstGeom prst="rect">
            <a:avLst/>
          </a:prstGeom>
          <a:solidFill>
            <a:schemeClr val="bg1"/>
          </a:solidFill>
        </p:spPr>
        <p:txBody>
          <a:bodyPr wrap="square" rtlCol="0">
            <a:spAutoFit/>
          </a:bodyPr>
          <a:lstStyle/>
          <a:p>
            <a:r>
              <a:rPr lang="de-DE" sz="1600" dirty="0">
                <a:solidFill>
                  <a:schemeClr val="accent5">
                    <a:lumMod val="50000"/>
                  </a:schemeClr>
                </a:solidFill>
                <a:latin typeface="Bahnschrift SemiBold" panose="020B0502040204020203" pitchFamily="34" charset="0"/>
              </a:rPr>
              <a:t>Suchen von außerschulischen Lernorten     z.B. hier: </a:t>
            </a:r>
          </a:p>
        </p:txBody>
      </p:sp>
      <p:pic>
        <p:nvPicPr>
          <p:cNvPr id="3076" name="Picture 4" descr="Landesmuseen TV - YouTube">
            <a:extLst>
              <a:ext uri="{FF2B5EF4-FFF2-40B4-BE49-F238E27FC236}">
                <a16:creationId xmlns:a16="http://schemas.microsoft.com/office/drawing/2014/main" id="{2BCAE933-7C99-47DC-9EF2-359C97E86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916" y="457173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3542C68E-B7D3-4832-A422-6F4628946B67}"/>
              </a:ext>
            </a:extLst>
          </p:cNvPr>
          <p:cNvPicPr>
            <a:picLocks noChangeAspect="1"/>
          </p:cNvPicPr>
          <p:nvPr/>
        </p:nvPicPr>
        <p:blipFill rotWithShape="1">
          <a:blip r:embed="rId7"/>
          <a:srcRect l="7748" t="15932" r="40331"/>
          <a:stretch/>
        </p:blipFill>
        <p:spPr>
          <a:xfrm>
            <a:off x="4644668" y="4571735"/>
            <a:ext cx="1804248" cy="1862149"/>
          </a:xfrm>
          <a:prstGeom prst="rect">
            <a:avLst/>
          </a:prstGeom>
        </p:spPr>
      </p:pic>
    </p:spTree>
    <p:extLst>
      <p:ext uri="{BB962C8B-B14F-4D97-AF65-F5344CB8AC3E}">
        <p14:creationId xmlns:p14="http://schemas.microsoft.com/office/powerpoint/2010/main" val="366077724"/>
      </p:ext>
    </p:extLst>
  </p:cSld>
  <p:clrMapOvr>
    <a:masterClrMapping/>
  </p:clrMapOvr>
</p:sld>
</file>

<file path=ppt/theme/theme1.xml><?xml version="1.0" encoding="utf-8"?>
<a:theme xmlns:a="http://schemas.openxmlformats.org/drawingml/2006/main" name="IQ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1212</Words>
  <Application>Microsoft Office PowerPoint</Application>
  <PresentationFormat>Bildschirmpräsentation (4:3)</PresentationFormat>
  <Paragraphs>160</Paragraphs>
  <Slides>28</Slides>
  <Notes>11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28</vt:i4>
      </vt:variant>
    </vt:vector>
  </HeadingPairs>
  <TitlesOfParts>
    <vt:vector size="37" baseType="lpstr">
      <vt:lpstr>ＭＳ Ｐゴシック</vt:lpstr>
      <vt:lpstr>Arial</vt:lpstr>
      <vt:lpstr>Bahnschrift SemiBold</vt:lpstr>
      <vt:lpstr>Bradley Hand ITC</vt:lpstr>
      <vt:lpstr>Calibri</vt:lpstr>
      <vt:lpstr>Calibri Light</vt:lpstr>
      <vt:lpstr>Times New Roman</vt:lpstr>
      <vt:lpstr>Wingdings</vt:lpstr>
      <vt:lpstr>IQSH</vt:lpstr>
      <vt:lpstr>Herzlich Willkommen Außerschulisches Lernen</vt:lpstr>
      <vt:lpstr>Kompetenzorientierter Sachunterricht IV  - Außerschulisches Lernen    </vt:lpstr>
      <vt:lpstr>PowerPoint-Präsentation</vt:lpstr>
      <vt:lpstr>Intentionen der AV </vt:lpstr>
      <vt:lpstr>PowerPoint-Präsentation</vt:lpstr>
      <vt:lpstr>Außerschulisches Lernen </vt:lpstr>
      <vt:lpstr>Definition </vt:lpstr>
      <vt:lpstr>Außerschulische Lernorte</vt:lpstr>
      <vt:lpstr>Vorbereitung</vt:lpstr>
      <vt:lpstr>Didaktisch-Methodische Kriterien</vt:lpstr>
      <vt:lpstr>Bedeutsamkeit:</vt:lpstr>
      <vt:lpstr>Bedeutsamkeit für SuS mit besonderen Bedarfen:</vt:lpstr>
      <vt:lpstr>Was sagen die Fachanforderungen? </vt:lpstr>
      <vt:lpstr>Rechtliches</vt:lpstr>
      <vt:lpstr> Ein paar Beispiele</vt:lpstr>
      <vt:lpstr>Lernorte in der Naturwelt </vt:lpstr>
      <vt:lpstr>Lernorte in der Kulturwelt</vt:lpstr>
      <vt:lpstr>Lernorte der sozialen/politischen Welt</vt:lpstr>
      <vt:lpstr>Lernorte in der Arbeits- u. Wirtschaftswelt</vt:lpstr>
      <vt:lpstr>Lernorte in der Welt der Wissenschaft und Technik</vt:lpstr>
      <vt:lpstr>Gute Gründe für aLO</vt:lpstr>
      <vt:lpstr>   Vertiefung     </vt:lpstr>
      <vt:lpstr>Nachbereitende Aufgabe </vt:lpstr>
      <vt:lpstr>Teste dein Wissen: </vt:lpstr>
      <vt:lpstr>Rückblick, Ausblick,  Ende </vt:lpstr>
      <vt:lpstr>Intentionen der AV </vt:lpstr>
      <vt:lpstr>Rückmeldungen zur heutigen AV </vt:lpstr>
      <vt:lpstr>Vielen Dank, tschüss &amp; kommt gut nach Hause!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Anika Behnken</cp:lastModifiedBy>
  <cp:revision>238</cp:revision>
  <cp:lastPrinted>2023-03-30T15:31:04Z</cp:lastPrinted>
  <dcterms:created xsi:type="dcterms:W3CDTF">2015-10-10T11:15:27Z</dcterms:created>
  <dcterms:modified xsi:type="dcterms:W3CDTF">2026-01-10T11:12:50Z</dcterms:modified>
</cp:coreProperties>
</file>