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1081" r:id="rId4"/>
    <p:sldId id="1082" r:id="rId5"/>
    <p:sldId id="1044" r:id="rId6"/>
    <p:sldId id="259" r:id="rId7"/>
    <p:sldId id="1040" r:id="rId8"/>
    <p:sldId id="261" r:id="rId9"/>
    <p:sldId id="1084" r:id="rId10"/>
    <p:sldId id="262" r:id="rId11"/>
    <p:sldId id="264" r:id="rId12"/>
    <p:sldId id="1061" r:id="rId13"/>
    <p:sldId id="1087" r:id="rId14"/>
    <p:sldId id="263" r:id="rId15"/>
    <p:sldId id="265" r:id="rId16"/>
    <p:sldId id="266" r:id="rId17"/>
    <p:sldId id="267" r:id="rId18"/>
    <p:sldId id="1086" r:id="rId19"/>
    <p:sldId id="268" r:id="rId20"/>
    <p:sldId id="270" r:id="rId21"/>
    <p:sldId id="271" r:id="rId22"/>
    <p:sldId id="272" r:id="rId23"/>
    <p:sldId id="1088" r:id="rId24"/>
    <p:sldId id="276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3E5A7-0B2C-4C5F-A0BF-BCE74376CE5E}" v="24" dt="2025-09-09T19:04:01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184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chultalbers" userId="cf6031ef3fbff9bf" providerId="LiveId" clId="{6FF4FF93-6A31-4556-B4D2-2E8C435D8675}"/>
    <pc:docChg chg="undo redo custSel addSld delSld modSld sldOrd">
      <pc:chgData name="Thomas Schultalbers" userId="cf6031ef3fbff9bf" providerId="LiveId" clId="{6FF4FF93-6A31-4556-B4D2-2E8C435D8675}" dt="2025-09-09T19:05:10.141" v="1816" actId="20577"/>
      <pc:docMkLst>
        <pc:docMk/>
      </pc:docMkLst>
      <pc:sldChg chg="addSp delSp modSp mod">
        <pc:chgData name="Thomas Schultalbers" userId="cf6031ef3fbff9bf" providerId="LiveId" clId="{6FF4FF93-6A31-4556-B4D2-2E8C435D8675}" dt="2025-09-08T13:00:03.242" v="38" actId="1076"/>
        <pc:sldMkLst>
          <pc:docMk/>
          <pc:sldMk cId="0" sldId="257"/>
        </pc:sldMkLst>
        <pc:spChg chg="add del mod">
          <ac:chgData name="Thomas Schultalbers" userId="cf6031ef3fbff9bf" providerId="LiveId" clId="{6FF4FF93-6A31-4556-B4D2-2E8C435D8675}" dt="2025-09-08T12:58:52.136" v="7"/>
          <ac:spMkLst>
            <pc:docMk/>
            <pc:sldMk cId="0" sldId="257"/>
            <ac:spMk id="3" creationId="{25D49EFA-94C5-9E67-AFCC-097A564CD12E}"/>
          </ac:spMkLst>
        </pc:spChg>
        <pc:spChg chg="add mod">
          <ac:chgData name="Thomas Schultalbers" userId="cf6031ef3fbff9bf" providerId="LiveId" clId="{6FF4FF93-6A31-4556-B4D2-2E8C435D8675}" dt="2025-09-08T13:00:03.242" v="38" actId="1076"/>
          <ac:spMkLst>
            <pc:docMk/>
            <pc:sldMk cId="0" sldId="257"/>
            <ac:spMk id="4" creationId="{E5737131-9886-801A-F0FE-9D77D5F3CAA3}"/>
          </ac:spMkLst>
        </pc:spChg>
        <pc:picChg chg="add del mod">
          <ac:chgData name="Thomas Schultalbers" userId="cf6031ef3fbff9bf" providerId="LiveId" clId="{6FF4FF93-6A31-4556-B4D2-2E8C435D8675}" dt="2025-09-08T12:58:49.792" v="5" actId="1036"/>
          <ac:picMkLst>
            <pc:docMk/>
            <pc:sldMk cId="0" sldId="257"/>
            <ac:picMk id="2" creationId="{00000000-0000-0000-0000-000000000000}"/>
          </ac:picMkLst>
        </pc:picChg>
      </pc:sldChg>
      <pc:sldChg chg="addSp delSp modSp add del mod">
        <pc:chgData name="Thomas Schultalbers" userId="cf6031ef3fbff9bf" providerId="LiveId" clId="{6FF4FF93-6A31-4556-B4D2-2E8C435D8675}" dt="2025-09-08T13:42:17.060" v="341" actId="47"/>
        <pc:sldMkLst>
          <pc:docMk/>
          <pc:sldMk cId="0" sldId="258"/>
        </pc:sldMkLst>
        <pc:spChg chg="add del mod">
          <ac:chgData name="Thomas Schultalbers" userId="cf6031ef3fbff9bf" providerId="LiveId" clId="{6FF4FF93-6A31-4556-B4D2-2E8C435D8675}" dt="2025-09-08T13:03:34.849" v="102" actId="478"/>
          <ac:spMkLst>
            <pc:docMk/>
            <pc:sldMk cId="0" sldId="258"/>
            <ac:spMk id="3" creationId="{1289C153-8B8A-290A-2E4C-DF277CCCAC7B}"/>
          </ac:spMkLst>
        </pc:spChg>
        <pc:spChg chg="add mod">
          <ac:chgData name="Thomas Schultalbers" userId="cf6031ef3fbff9bf" providerId="LiveId" clId="{6FF4FF93-6A31-4556-B4D2-2E8C435D8675}" dt="2025-09-08T13:15:53.282" v="340" actId="1076"/>
          <ac:spMkLst>
            <pc:docMk/>
            <pc:sldMk cId="0" sldId="258"/>
            <ac:spMk id="4" creationId="{35F7D32F-1093-D892-80FD-9D3B7CD2218A}"/>
          </ac:spMkLst>
        </pc:spChg>
      </pc:sldChg>
      <pc:sldChg chg="del">
        <pc:chgData name="Thomas Schultalbers" userId="cf6031ef3fbff9bf" providerId="LiveId" clId="{6FF4FF93-6A31-4556-B4D2-2E8C435D8675}" dt="2025-09-08T13:02:57.418" v="99" actId="47"/>
        <pc:sldMkLst>
          <pc:docMk/>
          <pc:sldMk cId="0" sldId="260"/>
        </pc:sldMkLst>
      </pc:sldChg>
      <pc:sldChg chg="ord">
        <pc:chgData name="Thomas Schultalbers" userId="cf6031ef3fbff9bf" providerId="LiveId" clId="{6FF4FF93-6A31-4556-B4D2-2E8C435D8675}" dt="2025-09-09T18:48:03.195" v="1656"/>
        <pc:sldMkLst>
          <pc:docMk/>
          <pc:sldMk cId="0" sldId="261"/>
        </pc:sldMkLst>
      </pc:sldChg>
      <pc:sldChg chg="ord">
        <pc:chgData name="Thomas Schultalbers" userId="cf6031ef3fbff9bf" providerId="LiveId" clId="{6FF4FF93-6A31-4556-B4D2-2E8C435D8675}" dt="2025-09-09T18:48:10.697" v="1658"/>
        <pc:sldMkLst>
          <pc:docMk/>
          <pc:sldMk cId="0" sldId="262"/>
        </pc:sldMkLst>
      </pc:sldChg>
      <pc:sldChg chg="ord">
        <pc:chgData name="Thomas Schultalbers" userId="cf6031ef3fbff9bf" providerId="LiveId" clId="{6FF4FF93-6A31-4556-B4D2-2E8C435D8675}" dt="2025-09-09T18:43:25.422" v="1605"/>
        <pc:sldMkLst>
          <pc:docMk/>
          <pc:sldMk cId="0" sldId="264"/>
        </pc:sldMkLst>
      </pc:sldChg>
      <pc:sldChg chg="addSp delSp modSp mod ord">
        <pc:chgData name="Thomas Schultalbers" userId="cf6031ef3fbff9bf" providerId="LiveId" clId="{6FF4FF93-6A31-4556-B4D2-2E8C435D8675}" dt="2025-09-09T12:54:04.375" v="671"/>
        <pc:sldMkLst>
          <pc:docMk/>
          <pc:sldMk cId="0" sldId="265"/>
        </pc:sldMkLst>
        <pc:spChg chg="add del mod">
          <ac:chgData name="Thomas Schultalbers" userId="cf6031ef3fbff9bf" providerId="LiveId" clId="{6FF4FF93-6A31-4556-B4D2-2E8C435D8675}" dt="2025-09-09T12:27:32.203" v="487"/>
          <ac:spMkLst>
            <pc:docMk/>
            <pc:sldMk cId="0" sldId="265"/>
            <ac:spMk id="3" creationId="{D54CA09B-4002-EFC7-C130-C9FE3D932C65}"/>
          </ac:spMkLst>
        </pc:spChg>
      </pc:sldChg>
      <pc:sldChg chg="ord">
        <pc:chgData name="Thomas Schultalbers" userId="cf6031ef3fbff9bf" providerId="LiveId" clId="{6FF4FF93-6A31-4556-B4D2-2E8C435D8675}" dt="2025-09-09T13:03:19.312" v="687"/>
        <pc:sldMkLst>
          <pc:docMk/>
          <pc:sldMk cId="0" sldId="266"/>
        </pc:sldMkLst>
      </pc:sldChg>
      <pc:sldChg chg="ord">
        <pc:chgData name="Thomas Schultalbers" userId="cf6031ef3fbff9bf" providerId="LiveId" clId="{6FF4FF93-6A31-4556-B4D2-2E8C435D8675}" dt="2025-09-09T13:03:23.405" v="689"/>
        <pc:sldMkLst>
          <pc:docMk/>
          <pc:sldMk cId="0" sldId="267"/>
        </pc:sldMkLst>
      </pc:sldChg>
      <pc:sldChg chg="ord">
        <pc:chgData name="Thomas Schultalbers" userId="cf6031ef3fbff9bf" providerId="LiveId" clId="{6FF4FF93-6A31-4556-B4D2-2E8C435D8675}" dt="2025-09-09T13:13:09.171" v="1148"/>
        <pc:sldMkLst>
          <pc:docMk/>
          <pc:sldMk cId="0" sldId="268"/>
        </pc:sldMkLst>
      </pc:sldChg>
      <pc:sldChg chg="del">
        <pc:chgData name="Thomas Schultalbers" userId="cf6031ef3fbff9bf" providerId="LiveId" clId="{6FF4FF93-6A31-4556-B4D2-2E8C435D8675}" dt="2025-09-09T12:54:24.448" v="672" actId="47"/>
        <pc:sldMkLst>
          <pc:docMk/>
          <pc:sldMk cId="0" sldId="269"/>
        </pc:sldMkLst>
      </pc:sldChg>
      <pc:sldChg chg="add del">
        <pc:chgData name="Thomas Schultalbers" userId="cf6031ef3fbff9bf" providerId="LiveId" clId="{6FF4FF93-6A31-4556-B4D2-2E8C435D8675}" dt="2025-09-08T14:00:02.169" v="399" actId="47"/>
        <pc:sldMkLst>
          <pc:docMk/>
          <pc:sldMk cId="0" sldId="273"/>
        </pc:sldMkLst>
      </pc:sldChg>
      <pc:sldChg chg="del">
        <pc:chgData name="Thomas Schultalbers" userId="cf6031ef3fbff9bf" providerId="LiveId" clId="{6FF4FF93-6A31-4556-B4D2-2E8C435D8675}" dt="2025-09-09T12:56:30.295" v="673" actId="47"/>
        <pc:sldMkLst>
          <pc:docMk/>
          <pc:sldMk cId="0" sldId="274"/>
        </pc:sldMkLst>
      </pc:sldChg>
      <pc:sldChg chg="del ord">
        <pc:chgData name="Thomas Schultalbers" userId="cf6031ef3fbff9bf" providerId="LiveId" clId="{6FF4FF93-6A31-4556-B4D2-2E8C435D8675}" dt="2025-09-09T13:12:30.218" v="1144" actId="47"/>
        <pc:sldMkLst>
          <pc:docMk/>
          <pc:sldMk cId="0" sldId="275"/>
        </pc:sldMkLst>
      </pc:sldChg>
      <pc:sldChg chg="del">
        <pc:chgData name="Thomas Schultalbers" userId="cf6031ef3fbff9bf" providerId="LiveId" clId="{6FF4FF93-6A31-4556-B4D2-2E8C435D8675}" dt="2025-09-08T14:39:21.330" v="401" actId="47"/>
        <pc:sldMkLst>
          <pc:docMk/>
          <pc:sldMk cId="0" sldId="277"/>
        </pc:sldMkLst>
      </pc:sldChg>
      <pc:sldChg chg="add del">
        <pc:chgData name="Thomas Schultalbers" userId="cf6031ef3fbff9bf" providerId="LiveId" clId="{6FF4FF93-6A31-4556-B4D2-2E8C435D8675}" dt="2025-09-08T12:57:03.537" v="1" actId="47"/>
        <pc:sldMkLst>
          <pc:docMk/>
          <pc:sldMk cId="1458263485" sldId="279"/>
        </pc:sldMkLst>
      </pc:sldChg>
      <pc:sldChg chg="add">
        <pc:chgData name="Thomas Schultalbers" userId="cf6031ef3fbff9bf" providerId="LiveId" clId="{6FF4FF93-6A31-4556-B4D2-2E8C435D8675}" dt="2025-09-08T13:02:19.519" v="98"/>
        <pc:sldMkLst>
          <pc:docMk/>
          <pc:sldMk cId="2765492492" sldId="1040"/>
        </pc:sldMkLst>
      </pc:sldChg>
      <pc:sldChg chg="new del">
        <pc:chgData name="Thomas Schultalbers" userId="cf6031ef3fbff9bf" providerId="LiveId" clId="{6FF4FF93-6A31-4556-B4D2-2E8C435D8675}" dt="2025-09-08T13:03:53.119" v="104" actId="47"/>
        <pc:sldMkLst>
          <pc:docMk/>
          <pc:sldMk cId="3606812271" sldId="1041"/>
        </pc:sldMkLst>
      </pc:sldChg>
      <pc:sldChg chg="addSp delSp modSp add mod">
        <pc:chgData name="Thomas Schultalbers" userId="cf6031ef3fbff9bf" providerId="LiveId" clId="{6FF4FF93-6A31-4556-B4D2-2E8C435D8675}" dt="2025-09-08T13:11:07.125" v="300" actId="207"/>
        <pc:sldMkLst>
          <pc:docMk/>
          <pc:sldMk cId="1450830686" sldId="1044"/>
        </pc:sldMkLst>
        <pc:spChg chg="del">
          <ac:chgData name="Thomas Schultalbers" userId="cf6031ef3fbff9bf" providerId="LiveId" clId="{6FF4FF93-6A31-4556-B4D2-2E8C435D8675}" dt="2025-09-08T13:06:05.945" v="108" actId="478"/>
          <ac:spMkLst>
            <pc:docMk/>
            <pc:sldMk cId="1450830686" sldId="1044"/>
            <ac:spMk id="2" creationId="{B6EFB5BF-B67A-4CE0-93F0-EDA8311C28D1}"/>
          </ac:spMkLst>
        </pc:spChg>
        <pc:spChg chg="mod">
          <ac:chgData name="Thomas Schultalbers" userId="cf6031ef3fbff9bf" providerId="LiveId" clId="{6FF4FF93-6A31-4556-B4D2-2E8C435D8675}" dt="2025-09-08T13:08:55.449" v="270" actId="207"/>
          <ac:spMkLst>
            <pc:docMk/>
            <pc:sldMk cId="1450830686" sldId="1044"/>
            <ac:spMk id="3" creationId="{BFCC5F91-6878-41C5-A0F8-D9F5EF5A330A}"/>
          </ac:spMkLst>
        </pc:spChg>
        <pc:spChg chg="add mod">
          <ac:chgData name="Thomas Schultalbers" userId="cf6031ef3fbff9bf" providerId="LiveId" clId="{6FF4FF93-6A31-4556-B4D2-2E8C435D8675}" dt="2025-09-08T13:11:07.125" v="300" actId="207"/>
          <ac:spMkLst>
            <pc:docMk/>
            <pc:sldMk cId="1450830686" sldId="1044"/>
            <ac:spMk id="4" creationId="{34C78023-7BB3-F413-92A3-31A2BEABE2E8}"/>
          </ac:spMkLst>
        </pc:spChg>
        <pc:spChg chg="del mod">
          <ac:chgData name="Thomas Schultalbers" userId="cf6031ef3fbff9bf" providerId="LiveId" clId="{6FF4FF93-6A31-4556-B4D2-2E8C435D8675}" dt="2025-09-08T13:08:10.094" v="222" actId="478"/>
          <ac:spMkLst>
            <pc:docMk/>
            <pc:sldMk cId="1450830686" sldId="1044"/>
            <ac:spMk id="6" creationId="{7C432FD3-3D03-4E15-A73B-2850DB92DDFA}"/>
          </ac:spMkLst>
        </pc:spChg>
        <pc:spChg chg="del mod">
          <ac:chgData name="Thomas Schultalbers" userId="cf6031ef3fbff9bf" providerId="LiveId" clId="{6FF4FF93-6A31-4556-B4D2-2E8C435D8675}" dt="2025-09-08T13:06:02.943" v="107" actId="478"/>
          <ac:spMkLst>
            <pc:docMk/>
            <pc:sldMk cId="1450830686" sldId="1044"/>
            <ac:spMk id="8" creationId="{AB42C171-D9B8-4E65-A2BB-BDB6C4F00AE5}"/>
          </ac:spMkLst>
        </pc:spChg>
      </pc:sldChg>
      <pc:sldChg chg="addSp delSp modSp add mod ord">
        <pc:chgData name="Thomas Schultalbers" userId="cf6031ef3fbff9bf" providerId="LiveId" clId="{6FF4FF93-6A31-4556-B4D2-2E8C435D8675}" dt="2025-09-09T19:05:10.141" v="1816" actId="20577"/>
        <pc:sldMkLst>
          <pc:docMk/>
          <pc:sldMk cId="3775050608" sldId="1061"/>
        </pc:sldMkLst>
        <pc:spChg chg="del">
          <ac:chgData name="Thomas Schultalbers" userId="cf6031ef3fbff9bf" providerId="LiveId" clId="{6FF4FF93-6A31-4556-B4D2-2E8C435D8675}" dt="2025-09-09T13:04:07.212" v="718" actId="478"/>
          <ac:spMkLst>
            <pc:docMk/>
            <pc:sldMk cId="3775050608" sldId="1061"/>
            <ac:spMk id="2" creationId="{3E7899CC-F932-B4E8-DD98-5884C93B45C8}"/>
          </ac:spMkLst>
        </pc:spChg>
        <pc:spChg chg="del mod">
          <ac:chgData name="Thomas Schultalbers" userId="cf6031ef3fbff9bf" providerId="LiveId" clId="{6FF4FF93-6A31-4556-B4D2-2E8C435D8675}" dt="2025-09-09T13:04:02.609" v="716" actId="478"/>
          <ac:spMkLst>
            <pc:docMk/>
            <pc:sldMk cId="3775050608" sldId="1061"/>
            <ac:spMk id="3" creationId="{51E11D4D-FD1A-452B-8C92-8D8FA8774C1C}"/>
          </ac:spMkLst>
        </pc:spChg>
        <pc:spChg chg="mod">
          <ac:chgData name="Thomas Schultalbers" userId="cf6031ef3fbff9bf" providerId="LiveId" clId="{6FF4FF93-6A31-4556-B4D2-2E8C435D8675}" dt="2025-09-09T18:27:18.891" v="1224" actId="20577"/>
          <ac:spMkLst>
            <pc:docMk/>
            <pc:sldMk cId="3775050608" sldId="1061"/>
            <ac:spMk id="4" creationId="{6711354C-85DB-E9C7-5D2F-9F507921998F}"/>
          </ac:spMkLst>
        </pc:spChg>
        <pc:spChg chg="del">
          <ac:chgData name="Thomas Schultalbers" userId="cf6031ef3fbff9bf" providerId="LiveId" clId="{6FF4FF93-6A31-4556-B4D2-2E8C435D8675}" dt="2025-09-09T13:04:08.827" v="719" actId="478"/>
          <ac:spMkLst>
            <pc:docMk/>
            <pc:sldMk cId="3775050608" sldId="1061"/>
            <ac:spMk id="5" creationId="{BE9F37A0-D27B-788B-DAE5-295F1A926902}"/>
          </ac:spMkLst>
        </pc:spChg>
        <pc:spChg chg="del">
          <ac:chgData name="Thomas Schultalbers" userId="cf6031ef3fbff9bf" providerId="LiveId" clId="{6FF4FF93-6A31-4556-B4D2-2E8C435D8675}" dt="2025-09-09T13:04:05.468" v="717" actId="478"/>
          <ac:spMkLst>
            <pc:docMk/>
            <pc:sldMk cId="3775050608" sldId="1061"/>
            <ac:spMk id="7" creationId="{62564E02-D94D-A4A0-F6B6-33CCC3DF549D}"/>
          </ac:spMkLst>
        </pc:spChg>
        <pc:spChg chg="add mod">
          <ac:chgData name="Thomas Schultalbers" userId="cf6031ef3fbff9bf" providerId="LiveId" clId="{6FF4FF93-6A31-4556-B4D2-2E8C435D8675}" dt="2025-09-09T19:05:10.141" v="1816" actId="20577"/>
          <ac:spMkLst>
            <pc:docMk/>
            <pc:sldMk cId="3775050608" sldId="1061"/>
            <ac:spMk id="8" creationId="{EDB406B5-22D3-1AF7-FF98-D45C597A0374}"/>
          </ac:spMkLst>
        </pc:spChg>
        <pc:picChg chg="mod">
          <ac:chgData name="Thomas Schultalbers" userId="cf6031ef3fbff9bf" providerId="LiveId" clId="{6FF4FF93-6A31-4556-B4D2-2E8C435D8675}" dt="2025-09-09T13:14:54.734" v="1186" actId="1076"/>
          <ac:picMkLst>
            <pc:docMk/>
            <pc:sldMk cId="3775050608" sldId="1061"/>
            <ac:picMk id="6" creationId="{E46D00B1-FAC9-4952-8F8B-1981C37C5352}"/>
          </ac:picMkLst>
        </pc:picChg>
      </pc:sldChg>
      <pc:sldChg chg="addSp delSp modSp add mod">
        <pc:chgData name="Thomas Schultalbers" userId="cf6031ef3fbff9bf" providerId="LiveId" clId="{6FF4FF93-6A31-4556-B4D2-2E8C435D8675}" dt="2025-09-08T13:46:39.595" v="396" actId="478"/>
        <pc:sldMkLst>
          <pc:docMk/>
          <pc:sldMk cId="269748723" sldId="1081"/>
        </pc:sldMkLst>
        <pc:spChg chg="del mod">
          <ac:chgData name="Thomas Schultalbers" userId="cf6031ef3fbff9bf" providerId="LiveId" clId="{6FF4FF93-6A31-4556-B4D2-2E8C435D8675}" dt="2025-09-08T13:46:39.595" v="396" actId="478"/>
          <ac:spMkLst>
            <pc:docMk/>
            <pc:sldMk cId="269748723" sldId="1081"/>
            <ac:spMk id="2" creationId="{F5811C8B-679C-C3EC-98B7-89788C0D8EFC}"/>
          </ac:spMkLst>
        </pc:spChg>
        <pc:spChg chg="mod">
          <ac:chgData name="Thomas Schultalbers" userId="cf6031ef3fbff9bf" providerId="LiveId" clId="{6FF4FF93-6A31-4556-B4D2-2E8C435D8675}" dt="2025-09-08T13:44:21.530" v="389" actId="1076"/>
          <ac:spMkLst>
            <pc:docMk/>
            <pc:sldMk cId="269748723" sldId="1081"/>
            <ac:spMk id="5" creationId="{397A94ED-8924-FF1F-B8C2-109A8F2C02EA}"/>
          </ac:spMkLst>
        </pc:spChg>
        <pc:spChg chg="del">
          <ac:chgData name="Thomas Schultalbers" userId="cf6031ef3fbff9bf" providerId="LiveId" clId="{6FF4FF93-6A31-4556-B4D2-2E8C435D8675}" dt="2025-09-08T13:44:14.529" v="387" actId="478"/>
          <ac:spMkLst>
            <pc:docMk/>
            <pc:sldMk cId="269748723" sldId="1081"/>
            <ac:spMk id="8" creationId="{A0AB2AAE-E4B8-BACE-05C8-9C34D9A72B75}"/>
          </ac:spMkLst>
        </pc:spChg>
        <pc:picChg chg="add mod">
          <ac:chgData name="Thomas Schultalbers" userId="cf6031ef3fbff9bf" providerId="LiveId" clId="{6FF4FF93-6A31-4556-B4D2-2E8C435D8675}" dt="2025-09-08T13:46:30.787" v="394" actId="1076"/>
          <ac:picMkLst>
            <pc:docMk/>
            <pc:sldMk cId="269748723" sldId="1081"/>
            <ac:picMk id="4" creationId="{EF56E103-D704-A7DD-36D3-3AE9CBBD1322}"/>
          </ac:picMkLst>
        </pc:picChg>
        <pc:picChg chg="del">
          <ac:chgData name="Thomas Schultalbers" userId="cf6031ef3fbff9bf" providerId="LiveId" clId="{6FF4FF93-6A31-4556-B4D2-2E8C435D8675}" dt="2025-09-08T13:43:31.336" v="344" actId="478"/>
          <ac:picMkLst>
            <pc:docMk/>
            <pc:sldMk cId="269748723" sldId="1081"/>
            <ac:picMk id="7" creationId="{964254C6-2A3B-33FB-F5BF-B85FFC8487E8}"/>
          </ac:picMkLst>
        </pc:picChg>
      </pc:sldChg>
      <pc:sldChg chg="add">
        <pc:chgData name="Thomas Schultalbers" userId="cf6031ef3fbff9bf" providerId="LiveId" clId="{6FF4FF93-6A31-4556-B4D2-2E8C435D8675}" dt="2025-09-08T13:42:19.170" v="342"/>
        <pc:sldMkLst>
          <pc:docMk/>
          <pc:sldMk cId="3245895027" sldId="1082"/>
        </pc:sldMkLst>
      </pc:sldChg>
      <pc:sldChg chg="new del">
        <pc:chgData name="Thomas Schultalbers" userId="cf6031ef3fbff9bf" providerId="LiveId" clId="{6FF4FF93-6A31-4556-B4D2-2E8C435D8675}" dt="2025-09-08T19:23:02.996" v="403" actId="47"/>
        <pc:sldMkLst>
          <pc:docMk/>
          <pc:sldMk cId="2910286754" sldId="1083"/>
        </pc:sldMkLst>
      </pc:sldChg>
      <pc:sldChg chg="addSp delSp modSp add mod">
        <pc:chgData name="Thomas Schultalbers" userId="cf6031ef3fbff9bf" providerId="LiveId" clId="{6FF4FF93-6A31-4556-B4D2-2E8C435D8675}" dt="2025-09-09T18:42:21.506" v="1603" actId="114"/>
        <pc:sldMkLst>
          <pc:docMk/>
          <pc:sldMk cId="3997530558" sldId="1084"/>
        </pc:sldMkLst>
        <pc:spChg chg="add mod">
          <ac:chgData name="Thomas Schultalbers" userId="cf6031ef3fbff9bf" providerId="LiveId" clId="{6FF4FF93-6A31-4556-B4D2-2E8C435D8675}" dt="2025-09-09T18:38:15.457" v="1298" actId="20577"/>
          <ac:spMkLst>
            <pc:docMk/>
            <pc:sldMk cId="3997530558" sldId="1084"/>
            <ac:spMk id="3" creationId="{5A2E9F0F-25E8-C74F-EF47-304EC0DB4A47}"/>
          </ac:spMkLst>
        </pc:spChg>
        <pc:spChg chg="del">
          <ac:chgData name="Thomas Schultalbers" userId="cf6031ef3fbff9bf" providerId="LiveId" clId="{6FF4FF93-6A31-4556-B4D2-2E8C435D8675}" dt="2025-09-09T18:37:14.355" v="1228" actId="478"/>
          <ac:spMkLst>
            <pc:docMk/>
            <pc:sldMk cId="3997530558" sldId="1084"/>
            <ac:spMk id="5" creationId="{397A94ED-8924-FF1F-B8C2-109A8F2C02EA}"/>
          </ac:spMkLst>
        </pc:spChg>
        <pc:spChg chg="mod">
          <ac:chgData name="Thomas Schultalbers" userId="cf6031ef3fbff9bf" providerId="LiveId" clId="{6FF4FF93-6A31-4556-B4D2-2E8C435D8675}" dt="2025-09-09T18:42:21.506" v="1603" actId="114"/>
          <ac:spMkLst>
            <pc:docMk/>
            <pc:sldMk cId="3997530558" sldId="1084"/>
            <ac:spMk id="8" creationId="{A0AB2AAE-E4B8-BACE-05C8-9C34D9A72B75}"/>
          </ac:spMkLst>
        </pc:spChg>
        <pc:picChg chg="del">
          <ac:chgData name="Thomas Schultalbers" userId="cf6031ef3fbff9bf" providerId="LiveId" clId="{6FF4FF93-6A31-4556-B4D2-2E8C435D8675}" dt="2025-09-09T18:37:15.984" v="1229" actId="478"/>
          <ac:picMkLst>
            <pc:docMk/>
            <pc:sldMk cId="3997530558" sldId="1084"/>
            <ac:picMk id="7" creationId="{964254C6-2A3B-33FB-F5BF-B85FFC8487E8}"/>
          </ac:picMkLst>
        </pc:picChg>
      </pc:sldChg>
      <pc:sldChg chg="modSp add del mod">
        <pc:chgData name="Thomas Schultalbers" userId="cf6031ef3fbff9bf" providerId="LiveId" clId="{6FF4FF93-6A31-4556-B4D2-2E8C435D8675}" dt="2025-09-09T12:58:36.468" v="682" actId="47"/>
        <pc:sldMkLst>
          <pc:docMk/>
          <pc:sldMk cId="2695903391" sldId="1085"/>
        </pc:sldMkLst>
        <pc:spChg chg="mod">
          <ac:chgData name="Thomas Schultalbers" userId="cf6031ef3fbff9bf" providerId="LiveId" clId="{6FF4FF93-6A31-4556-B4D2-2E8C435D8675}" dt="2025-09-08T19:25:54.440" v="451" actId="20577"/>
          <ac:spMkLst>
            <pc:docMk/>
            <pc:sldMk cId="2695903391" sldId="1085"/>
            <ac:spMk id="8" creationId="{AADA3EBF-E031-3FFC-A379-40D474BEB417}"/>
          </ac:spMkLst>
        </pc:spChg>
      </pc:sldChg>
      <pc:sldChg chg="addSp delSp modSp add mod ord">
        <pc:chgData name="Thomas Schultalbers" userId="cf6031ef3fbff9bf" providerId="LiveId" clId="{6FF4FF93-6A31-4556-B4D2-2E8C435D8675}" dt="2025-09-09T18:54:13.952" v="1699" actId="122"/>
        <pc:sldMkLst>
          <pc:docMk/>
          <pc:sldMk cId="1939065661" sldId="1086"/>
        </pc:sldMkLst>
        <pc:spChg chg="add mod">
          <ac:chgData name="Thomas Schultalbers" userId="cf6031ef3fbff9bf" providerId="LiveId" clId="{6FF4FF93-6A31-4556-B4D2-2E8C435D8675}" dt="2025-09-09T18:54:13.952" v="1699" actId="122"/>
          <ac:spMkLst>
            <pc:docMk/>
            <pc:sldMk cId="1939065661" sldId="1086"/>
            <ac:spMk id="5" creationId="{011B503D-30A0-3B73-978D-518971EBADF8}"/>
          </ac:spMkLst>
        </pc:spChg>
        <pc:picChg chg="del">
          <ac:chgData name="Thomas Schultalbers" userId="cf6031ef3fbff9bf" providerId="LiveId" clId="{6FF4FF93-6A31-4556-B4D2-2E8C435D8675}" dt="2025-09-09T12:52:03.483" v="489" actId="478"/>
          <ac:picMkLst>
            <pc:docMk/>
            <pc:sldMk cId="1939065661" sldId="1086"/>
            <ac:picMk id="2" creationId="{10D60E58-3CA6-9433-51DF-CFF1C2E98020}"/>
          </ac:picMkLst>
        </pc:picChg>
        <pc:picChg chg="add mod">
          <ac:chgData name="Thomas Schultalbers" userId="cf6031ef3fbff9bf" providerId="LiveId" clId="{6FF4FF93-6A31-4556-B4D2-2E8C435D8675}" dt="2025-09-09T12:52:08.437" v="491" actId="1076"/>
          <ac:picMkLst>
            <pc:docMk/>
            <pc:sldMk cId="1939065661" sldId="1086"/>
            <ac:picMk id="4" creationId="{7BB17277-D1AB-1E91-4FC4-19A3C8C0ADC2}"/>
          </ac:picMkLst>
        </pc:picChg>
      </pc:sldChg>
      <pc:sldChg chg="add del">
        <pc:chgData name="Thomas Schultalbers" userId="cf6031ef3fbff9bf" providerId="LiveId" clId="{6FF4FF93-6A31-4556-B4D2-2E8C435D8675}" dt="2025-09-09T18:48:53.416" v="1659" actId="47"/>
        <pc:sldMkLst>
          <pc:docMk/>
          <pc:sldMk cId="891193953" sldId="1087"/>
        </pc:sldMkLst>
      </pc:sldChg>
      <pc:sldChg chg="add">
        <pc:chgData name="Thomas Schultalbers" userId="cf6031ef3fbff9bf" providerId="LiveId" clId="{6FF4FF93-6A31-4556-B4D2-2E8C435D8675}" dt="2025-09-09T18:52:45.333" v="1697"/>
        <pc:sldMkLst>
          <pc:docMk/>
          <pc:sldMk cId="3755188851" sldId="1087"/>
        </pc:sldMkLst>
      </pc:sldChg>
      <pc:sldChg chg="add">
        <pc:chgData name="Thomas Schultalbers" userId="cf6031ef3fbff9bf" providerId="LiveId" clId="{6FF4FF93-6A31-4556-B4D2-2E8C435D8675}" dt="2025-09-09T18:54:56.807" v="1700"/>
        <pc:sldMkLst>
          <pc:docMk/>
          <pc:sldMk cId="4005571431" sldId="108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BA1DB-E232-4AD7-B821-A350FA82A74B}" type="doc">
      <dgm:prSet loTypeId="urn:microsoft.com/office/officeart/2005/8/layout/arrow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3CA4FE1-147F-4FDE-8C31-B89BDAB3CFA0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/>
            <a:t>Lob, Positives, WOW!</a:t>
          </a:r>
        </a:p>
      </dgm:t>
    </dgm:pt>
    <dgm:pt modelId="{EE7F0CA7-3A84-406B-A5F6-17092782A1AA}" type="parTrans" cxnId="{7D99C2FB-65FD-4F7E-99FF-73905FDE92D1}">
      <dgm:prSet/>
      <dgm:spPr/>
      <dgm:t>
        <a:bodyPr/>
        <a:lstStyle/>
        <a:p>
          <a:endParaRPr lang="de-DE"/>
        </a:p>
      </dgm:t>
    </dgm:pt>
    <dgm:pt modelId="{A0F6E0A5-BADB-497B-9567-5A64754C7D09}" type="sibTrans" cxnId="{7D99C2FB-65FD-4F7E-99FF-73905FDE92D1}">
      <dgm:prSet/>
      <dgm:spPr/>
      <dgm:t>
        <a:bodyPr/>
        <a:lstStyle/>
        <a:p>
          <a:endParaRPr lang="de-DE"/>
        </a:p>
      </dgm:t>
    </dgm:pt>
    <dgm:pt modelId="{86DB41F8-77B8-4E36-B40F-B683F956CC06}">
      <dgm:prSet phldrT="[Text]"/>
      <dgm:spPr/>
      <dgm:t>
        <a:bodyPr/>
        <a:lstStyle/>
        <a:p>
          <a:r>
            <a:rPr lang="de-DE" dirty="0"/>
            <a:t>Das nehme ich für mich mit.</a:t>
          </a:r>
        </a:p>
      </dgm:t>
    </dgm:pt>
    <dgm:pt modelId="{4E5F8CCA-88B7-4552-A2F3-425AFD8165A7}" type="parTrans" cxnId="{3DACB1DD-6198-4CAF-9592-82FBF07F7F87}">
      <dgm:prSet/>
      <dgm:spPr/>
      <dgm:t>
        <a:bodyPr/>
        <a:lstStyle/>
        <a:p>
          <a:endParaRPr lang="de-DE"/>
        </a:p>
      </dgm:t>
    </dgm:pt>
    <dgm:pt modelId="{B9976CE1-CB1C-48C5-BDA6-E25590072AA3}" type="sibTrans" cxnId="{3DACB1DD-6198-4CAF-9592-82FBF07F7F87}">
      <dgm:prSet/>
      <dgm:spPr/>
      <dgm:t>
        <a:bodyPr/>
        <a:lstStyle/>
        <a:p>
          <a:endParaRPr lang="de-DE"/>
        </a:p>
      </dgm:t>
    </dgm:pt>
    <dgm:pt modelId="{BEC2920C-FD40-484A-A9AD-BB08B8EF09EC}" type="pres">
      <dgm:prSet presAssocID="{9C7BA1DB-E232-4AD7-B821-A350FA82A74B}" presName="diagram" presStyleCnt="0">
        <dgm:presLayoutVars>
          <dgm:dir/>
          <dgm:resizeHandles val="exact"/>
        </dgm:presLayoutVars>
      </dgm:prSet>
      <dgm:spPr/>
    </dgm:pt>
    <dgm:pt modelId="{A37BC77D-CABE-4B3A-8EBE-80BD305FF584}" type="pres">
      <dgm:prSet presAssocID="{43CA4FE1-147F-4FDE-8C31-B89BDAB3CFA0}" presName="arrow" presStyleLbl="node1" presStyleIdx="0" presStyleCnt="2" custRadScaleRad="100861" custRadScaleInc="-6958">
        <dgm:presLayoutVars>
          <dgm:bulletEnabled val="1"/>
        </dgm:presLayoutVars>
      </dgm:prSet>
      <dgm:spPr/>
    </dgm:pt>
    <dgm:pt modelId="{AFBDA9FE-2170-42AF-AFC4-96BD8A61734D}" type="pres">
      <dgm:prSet presAssocID="{86DB41F8-77B8-4E36-B40F-B683F956CC06}" presName="arrow" presStyleLbl="node1" presStyleIdx="1" presStyleCnt="2" custRadScaleRad="100087" custRadScaleInc="254">
        <dgm:presLayoutVars>
          <dgm:bulletEnabled val="1"/>
        </dgm:presLayoutVars>
      </dgm:prSet>
      <dgm:spPr/>
    </dgm:pt>
  </dgm:ptLst>
  <dgm:cxnLst>
    <dgm:cxn modelId="{3C5FAD03-1E96-4B2F-8C36-6137DFF8A035}" type="presOf" srcId="{86DB41F8-77B8-4E36-B40F-B683F956CC06}" destId="{AFBDA9FE-2170-42AF-AFC4-96BD8A61734D}" srcOrd="0" destOrd="0" presId="urn:microsoft.com/office/officeart/2005/8/layout/arrow5"/>
    <dgm:cxn modelId="{589B4811-C408-4B52-B316-364CEB72C7EB}" type="presOf" srcId="{9C7BA1DB-E232-4AD7-B821-A350FA82A74B}" destId="{BEC2920C-FD40-484A-A9AD-BB08B8EF09EC}" srcOrd="0" destOrd="0" presId="urn:microsoft.com/office/officeart/2005/8/layout/arrow5"/>
    <dgm:cxn modelId="{26F1F718-A15F-4B2E-9C03-E048B16A1261}" type="presOf" srcId="{43CA4FE1-147F-4FDE-8C31-B89BDAB3CFA0}" destId="{A37BC77D-CABE-4B3A-8EBE-80BD305FF584}" srcOrd="0" destOrd="0" presId="urn:microsoft.com/office/officeart/2005/8/layout/arrow5"/>
    <dgm:cxn modelId="{3DACB1DD-6198-4CAF-9592-82FBF07F7F87}" srcId="{9C7BA1DB-E232-4AD7-B821-A350FA82A74B}" destId="{86DB41F8-77B8-4E36-B40F-B683F956CC06}" srcOrd="1" destOrd="0" parTransId="{4E5F8CCA-88B7-4552-A2F3-425AFD8165A7}" sibTransId="{B9976CE1-CB1C-48C5-BDA6-E25590072AA3}"/>
    <dgm:cxn modelId="{7D99C2FB-65FD-4F7E-99FF-73905FDE92D1}" srcId="{9C7BA1DB-E232-4AD7-B821-A350FA82A74B}" destId="{43CA4FE1-147F-4FDE-8C31-B89BDAB3CFA0}" srcOrd="0" destOrd="0" parTransId="{EE7F0CA7-3A84-406B-A5F6-17092782A1AA}" sibTransId="{A0F6E0A5-BADB-497B-9567-5A64754C7D09}"/>
    <dgm:cxn modelId="{6C461CC2-B2AA-4807-B8CA-FB6117ECA130}" type="presParOf" srcId="{BEC2920C-FD40-484A-A9AD-BB08B8EF09EC}" destId="{A37BC77D-CABE-4B3A-8EBE-80BD305FF584}" srcOrd="0" destOrd="0" presId="urn:microsoft.com/office/officeart/2005/8/layout/arrow5"/>
    <dgm:cxn modelId="{DB276560-6AF3-4DE4-AA5E-5189EC3B5AD2}" type="presParOf" srcId="{BEC2920C-FD40-484A-A9AD-BB08B8EF09EC}" destId="{AFBDA9FE-2170-42AF-AFC4-96BD8A61734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C77D-CABE-4B3A-8EBE-80BD305FF584}">
      <dsp:nvSpPr>
        <dsp:cNvPr id="0" name=""/>
        <dsp:cNvSpPr/>
      </dsp:nvSpPr>
      <dsp:spPr>
        <a:xfrm rot="16200000">
          <a:off x="17821" y="949"/>
          <a:ext cx="1447745" cy="1447745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Lob, Positives, WOW!</a:t>
          </a:r>
        </a:p>
      </dsp:txBody>
      <dsp:txXfrm rot="5400000">
        <a:off x="17822" y="362884"/>
        <a:ext cx="1194390" cy="723873"/>
      </dsp:txXfrm>
    </dsp:sp>
    <dsp:sp modelId="{AFBDA9FE-2170-42AF-AFC4-96BD8A61734D}">
      <dsp:nvSpPr>
        <dsp:cNvPr id="0" name=""/>
        <dsp:cNvSpPr/>
      </dsp:nvSpPr>
      <dsp:spPr>
        <a:xfrm rot="5400000">
          <a:off x="2272432" y="949"/>
          <a:ext cx="1447745" cy="144774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Das nehme ich für mich mit.</a:t>
          </a:r>
        </a:p>
      </dsp:txBody>
      <dsp:txXfrm rot="-5400000">
        <a:off x="2525788" y="362885"/>
        <a:ext cx="1194390" cy="723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8036B43-A86F-C949-038E-1D9456BAD8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9750"/>
            <a:ext cx="20462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FD3B38D-5213-48C0-E0B1-5918632B30EF}"/>
              </a:ext>
            </a:extLst>
          </p:cNvPr>
          <p:cNvSpPr/>
          <p:nvPr userDrawn="1"/>
        </p:nvSpPr>
        <p:spPr>
          <a:xfrm>
            <a:off x="0" y="1484313"/>
            <a:ext cx="9144000" cy="490855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BB818BB-E6BF-566C-B320-3A89585359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7848600" cy="4762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6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11354C-85DB-E9C7-5D2F-9F507921998F}"/>
              </a:ext>
            </a:extLst>
          </p:cNvPr>
          <p:cNvSpPr txBox="1"/>
          <p:nvPr/>
        </p:nvSpPr>
        <p:spPr>
          <a:xfrm>
            <a:off x="345954" y="41408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2060"/>
                </a:solidFill>
              </a:rPr>
              <a:t>Aufgabe: Differenzierung</a:t>
            </a:r>
          </a:p>
        </p:txBody>
      </p:sp>
      <p:pic>
        <p:nvPicPr>
          <p:cNvPr id="6" name="Grafik 5" descr="Verbindungen">
            <a:extLst>
              <a:ext uri="{FF2B5EF4-FFF2-40B4-BE49-F238E27FC236}">
                <a16:creationId xmlns:a16="http://schemas.microsoft.com/office/drawing/2014/main" id="{E46D00B1-FAC9-4952-8F8B-1981C37C5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9504" y="4940490"/>
            <a:ext cx="1694496" cy="169449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DB406B5-22D3-1AF7-FF98-D45C597A0374}"/>
              </a:ext>
            </a:extLst>
          </p:cNvPr>
          <p:cNvSpPr txBox="1"/>
          <p:nvPr/>
        </p:nvSpPr>
        <p:spPr>
          <a:xfrm>
            <a:off x="522300" y="1733266"/>
            <a:ext cx="80993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>
                <a:solidFill>
                  <a:srgbClr val="002060"/>
                </a:solidFill>
              </a:rPr>
              <a:t>Informiere </a:t>
            </a:r>
            <a:r>
              <a:rPr lang="de-DE" sz="2000" dirty="0">
                <a:solidFill>
                  <a:srgbClr val="002060"/>
                </a:solidFill>
              </a:rPr>
              <a:t>dich über die </a:t>
            </a:r>
            <a:r>
              <a:rPr lang="de-DE" sz="2000" i="1" dirty="0" err="1">
                <a:solidFill>
                  <a:srgbClr val="002060"/>
                </a:solidFill>
              </a:rPr>
              <a:t>Bloomsche</a:t>
            </a:r>
            <a:r>
              <a:rPr lang="de-DE" sz="2000" i="1" dirty="0">
                <a:solidFill>
                  <a:srgbClr val="002060"/>
                </a:solidFill>
              </a:rPr>
              <a:t> Taxonomie </a:t>
            </a:r>
            <a:r>
              <a:rPr lang="de-DE" sz="2000" dirty="0">
                <a:solidFill>
                  <a:srgbClr val="002060"/>
                </a:solidFill>
              </a:rPr>
              <a:t>und mehr (PowerPoint &amp; </a:t>
            </a:r>
            <a:r>
              <a:rPr lang="de-DE" sz="2000" dirty="0" err="1">
                <a:solidFill>
                  <a:srgbClr val="002060"/>
                </a:solidFill>
              </a:rPr>
              <a:t>Bloomsche</a:t>
            </a:r>
            <a:r>
              <a:rPr lang="de-DE" sz="2000" dirty="0">
                <a:solidFill>
                  <a:srgbClr val="002060"/>
                </a:solidFill>
              </a:rPr>
              <a:t> Taxonomie S. 27-34 &amp; Reader S. 10-13).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sz="2000" b="1" dirty="0">
                <a:solidFill>
                  <a:srgbClr val="002060"/>
                </a:solidFill>
              </a:rPr>
              <a:t>In Fachteams</a:t>
            </a:r>
            <a:r>
              <a:rPr lang="de-DE" sz="2000" dirty="0">
                <a:solidFill>
                  <a:srgbClr val="002060"/>
                </a:solidFill>
              </a:rPr>
              <a:t>: Erarbeitet Möglichkeiten zur Differenzierung zu zwei Themen. Formuliere mithilfe der </a:t>
            </a:r>
            <a:r>
              <a:rPr lang="de-DE" sz="2000" dirty="0" err="1">
                <a:solidFill>
                  <a:srgbClr val="002060"/>
                </a:solidFill>
              </a:rPr>
              <a:t>Bloomschen</a:t>
            </a:r>
            <a:r>
              <a:rPr lang="de-DE" sz="2000" dirty="0">
                <a:solidFill>
                  <a:srgbClr val="002060"/>
                </a:solidFill>
              </a:rPr>
              <a:t> Taxonomie eigene Ideen, Fragen oder Aufgaben.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sz="2000" b="1" dirty="0">
                <a:solidFill>
                  <a:srgbClr val="002060"/>
                </a:solidFill>
              </a:rPr>
              <a:t>Galeriegang</a:t>
            </a:r>
            <a:r>
              <a:rPr lang="de-DE" sz="2000" dirty="0">
                <a:solidFill>
                  <a:srgbClr val="002060"/>
                </a:solidFill>
              </a:rPr>
              <a:t>: Ideen zur Differenzierung.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>
                <a:solidFill>
                  <a:srgbClr val="002060"/>
                </a:solidFill>
              </a:rPr>
              <a:t>Im Plenum</a:t>
            </a:r>
            <a:r>
              <a:rPr lang="de-DE" sz="2000" dirty="0">
                <a:solidFill>
                  <a:srgbClr val="002060"/>
                </a:solidFill>
              </a:rPr>
              <a:t>: Stelle deine Ergebnisse dem Modul vor.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505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71E35-DBC0-DB9E-41F1-95709569E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7.png">
            <a:extLst>
              <a:ext uri="{FF2B5EF4-FFF2-40B4-BE49-F238E27FC236}">
                <a16:creationId xmlns:a16="http://schemas.microsoft.com/office/drawing/2014/main" id="{BD5AEE66-B3D2-B711-C839-02925D297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88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A57AE-1195-B316-6052-0216AB165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BB17277-D1AB-1E91-4FC4-19A3C8C0A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1415529"/>
            <a:ext cx="6334125" cy="52006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11B503D-30A0-3B73-978D-518971EBADF8}"/>
              </a:ext>
            </a:extLst>
          </p:cNvPr>
          <p:cNvSpPr txBox="1"/>
          <p:nvPr/>
        </p:nvSpPr>
        <p:spPr>
          <a:xfrm>
            <a:off x="812041" y="241821"/>
            <a:ext cx="7519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2060"/>
                </a:solidFill>
              </a:rPr>
              <a:t>Die folgende Tabelle listet eine Auswahl von Schlüsselwörtern sowie möglichen Fragen und Aufgaben auf, die auf der Basis der </a:t>
            </a:r>
            <a:r>
              <a:rPr lang="de-DE" sz="2000" b="1" dirty="0" err="1">
                <a:solidFill>
                  <a:srgbClr val="002060"/>
                </a:solidFill>
              </a:rPr>
              <a:t>Bloomschen</a:t>
            </a:r>
            <a:r>
              <a:rPr lang="de-DE" sz="2000" b="1" dirty="0">
                <a:solidFill>
                  <a:srgbClr val="002060"/>
                </a:solidFill>
              </a:rPr>
              <a:t> Taxonomie entwickelt wurde.</a:t>
            </a:r>
          </a:p>
        </p:txBody>
      </p:sp>
    </p:spTree>
    <p:extLst>
      <p:ext uri="{BB962C8B-B14F-4D97-AF65-F5344CB8AC3E}">
        <p14:creationId xmlns:p14="http://schemas.microsoft.com/office/powerpoint/2010/main" val="1939065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8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5737131-9886-801A-F0FE-9D77D5F3CAA3}"/>
              </a:ext>
            </a:extLst>
          </p:cNvPr>
          <p:cNvSpPr txBox="1"/>
          <p:nvPr/>
        </p:nvSpPr>
        <p:spPr>
          <a:xfrm>
            <a:off x="4230806" y="1828800"/>
            <a:ext cx="4435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-&gt; Modul &amp; Beratungsbesuche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581C2-D385-2F7F-6AF4-1D02B400E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BD7CCED-A0EB-929E-FD23-A18A3807EAA0}"/>
              </a:ext>
            </a:extLst>
          </p:cNvPr>
          <p:cNvSpPr txBox="1"/>
          <p:nvPr/>
        </p:nvSpPr>
        <p:spPr>
          <a:xfrm>
            <a:off x="345954" y="41408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2060"/>
                </a:solidFill>
              </a:rPr>
              <a:t>Aufgabe: Differenzierung</a:t>
            </a:r>
          </a:p>
        </p:txBody>
      </p:sp>
      <p:pic>
        <p:nvPicPr>
          <p:cNvPr id="6" name="Grafik 5" descr="Verbindungen">
            <a:extLst>
              <a:ext uri="{FF2B5EF4-FFF2-40B4-BE49-F238E27FC236}">
                <a16:creationId xmlns:a16="http://schemas.microsoft.com/office/drawing/2014/main" id="{CF509A1A-7F33-D71D-F63D-A2B506600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9504" y="4940490"/>
            <a:ext cx="1694496" cy="169449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10B3DC0-1395-2DF5-6D5C-45CA35D856E5}"/>
              </a:ext>
            </a:extLst>
          </p:cNvPr>
          <p:cNvSpPr txBox="1"/>
          <p:nvPr/>
        </p:nvSpPr>
        <p:spPr>
          <a:xfrm>
            <a:off x="522300" y="1733266"/>
            <a:ext cx="80993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err="1">
                <a:solidFill>
                  <a:srgbClr val="002060"/>
                </a:solidFill>
              </a:rPr>
              <a:t>Lies</a:t>
            </a:r>
            <a:r>
              <a:rPr lang="de-DE" sz="2000" dirty="0">
                <a:solidFill>
                  <a:srgbClr val="002060"/>
                </a:solidFill>
              </a:rPr>
              <a:t> über die </a:t>
            </a:r>
            <a:r>
              <a:rPr lang="de-DE" sz="2000" i="1" dirty="0" err="1">
                <a:solidFill>
                  <a:srgbClr val="002060"/>
                </a:solidFill>
              </a:rPr>
              <a:t>Bloomsche</a:t>
            </a:r>
            <a:r>
              <a:rPr lang="de-DE" sz="2000" i="1" dirty="0">
                <a:solidFill>
                  <a:srgbClr val="002060"/>
                </a:solidFill>
              </a:rPr>
              <a:t> Taxonomie </a:t>
            </a:r>
            <a:r>
              <a:rPr lang="de-DE" sz="2000" dirty="0">
                <a:solidFill>
                  <a:srgbClr val="002060"/>
                </a:solidFill>
              </a:rPr>
              <a:t>und mehr (PowerPoint &amp; </a:t>
            </a:r>
            <a:r>
              <a:rPr lang="de-DE" sz="2000" dirty="0" err="1">
                <a:solidFill>
                  <a:srgbClr val="002060"/>
                </a:solidFill>
              </a:rPr>
              <a:t>Bloomsche</a:t>
            </a:r>
            <a:r>
              <a:rPr lang="de-DE" sz="2000" dirty="0">
                <a:solidFill>
                  <a:srgbClr val="002060"/>
                </a:solidFill>
              </a:rPr>
              <a:t> Taxonomie S. 27-34 &amp; Reader S. 10-13).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>
                <a:solidFill>
                  <a:srgbClr val="002060"/>
                </a:solidFill>
              </a:rPr>
              <a:t>Im Team</a:t>
            </a:r>
            <a:r>
              <a:rPr lang="de-DE" sz="2000" dirty="0">
                <a:solidFill>
                  <a:srgbClr val="002060"/>
                </a:solidFill>
              </a:rPr>
              <a:t>: Erarbeitet Möglichkeiten zur Differenzierung zu einem Thema. Formuliere mithilfe der </a:t>
            </a:r>
            <a:r>
              <a:rPr lang="de-DE" sz="2000" dirty="0" err="1">
                <a:solidFill>
                  <a:srgbClr val="002060"/>
                </a:solidFill>
              </a:rPr>
              <a:t>Bloomschen</a:t>
            </a:r>
            <a:r>
              <a:rPr lang="de-DE" sz="2000" dirty="0">
                <a:solidFill>
                  <a:srgbClr val="002060"/>
                </a:solidFill>
              </a:rPr>
              <a:t> Taxonomie eigene Ideen, Fragen oder Aufgaben, indem du die Beispiele/Operatoren/Schlüsselwörter nutzt.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sz="2000" b="1" dirty="0">
                <a:solidFill>
                  <a:srgbClr val="002060"/>
                </a:solidFill>
              </a:rPr>
              <a:t>Galeriegang</a:t>
            </a:r>
            <a:r>
              <a:rPr lang="de-DE" sz="2000" dirty="0">
                <a:solidFill>
                  <a:srgbClr val="002060"/>
                </a:solidFill>
              </a:rPr>
              <a:t>: Ideen zur Differenzierung.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>
                <a:solidFill>
                  <a:srgbClr val="002060"/>
                </a:solidFill>
              </a:rPr>
              <a:t>Im Plenum</a:t>
            </a:r>
            <a:r>
              <a:rPr lang="de-DE" sz="2000" dirty="0">
                <a:solidFill>
                  <a:srgbClr val="002060"/>
                </a:solidFill>
              </a:rPr>
              <a:t>: Stelle deine Ergebnisse dem Modul vor.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571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97A94ED-8924-FF1F-B8C2-109A8F2C02EA}"/>
              </a:ext>
            </a:extLst>
          </p:cNvPr>
          <p:cNvSpPr txBox="1"/>
          <p:nvPr/>
        </p:nvSpPr>
        <p:spPr>
          <a:xfrm>
            <a:off x="302526" y="440008"/>
            <a:ext cx="760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tx2"/>
                </a:solidFill>
              </a:rPr>
              <a:t>Modul- &amp; Beratungsbesuche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F56E103-D704-A7DD-36D3-3AE9CBBD1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802" y="1518434"/>
            <a:ext cx="5365723" cy="48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A7ACB-FD15-4374-73BA-30CD2AEA4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B69CD54-98FD-B445-1241-6BA6A9FAA8F9}"/>
              </a:ext>
            </a:extLst>
          </p:cNvPr>
          <p:cNvSpPr txBox="1"/>
          <p:nvPr/>
        </p:nvSpPr>
        <p:spPr>
          <a:xfrm>
            <a:off x="345954" y="41408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tx1"/>
                </a:solidFill>
              </a:rPr>
              <a:t>Sonne und Wolkenrunde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54A637-6A73-8CD3-DFFB-21E9908B0562}"/>
              </a:ext>
            </a:extLst>
          </p:cNvPr>
          <p:cNvSpPr txBox="1"/>
          <p:nvPr/>
        </p:nvSpPr>
        <p:spPr>
          <a:xfrm>
            <a:off x="512768" y="1949629"/>
            <a:ext cx="7515615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Was lief im 1. Halbjahr schon richtig gut?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tx2"/>
                </a:solidFill>
              </a:rPr>
              <a:t>    Woran möchte ich als nächstes arbeiten?</a:t>
            </a: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tx2"/>
                </a:solidFill>
              </a:rPr>
              <a:t>    Was bereitet mir gerade Sorgen?</a:t>
            </a:r>
          </a:p>
        </p:txBody>
      </p:sp>
      <p:pic>
        <p:nvPicPr>
          <p:cNvPr id="6" name="Grafik 5" descr="Verbindungen">
            <a:extLst>
              <a:ext uri="{FF2B5EF4-FFF2-40B4-BE49-F238E27FC236}">
                <a16:creationId xmlns:a16="http://schemas.microsoft.com/office/drawing/2014/main" id="{1A2D3355-9242-DB81-BDFF-C0767C7C1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1585" y="3839053"/>
            <a:ext cx="2604864" cy="2604864"/>
          </a:xfrm>
          <a:prstGeom prst="rect">
            <a:avLst/>
          </a:prstGeom>
        </p:spPr>
      </p:pic>
      <p:sp>
        <p:nvSpPr>
          <p:cNvPr id="2" name="Sonne 1">
            <a:extLst>
              <a:ext uri="{FF2B5EF4-FFF2-40B4-BE49-F238E27FC236}">
                <a16:creationId xmlns:a16="http://schemas.microsoft.com/office/drawing/2014/main" id="{7D632ED9-CE29-47EF-ECCA-17C919D8D54C}"/>
              </a:ext>
            </a:extLst>
          </p:cNvPr>
          <p:cNvSpPr/>
          <p:nvPr/>
        </p:nvSpPr>
        <p:spPr>
          <a:xfrm>
            <a:off x="395536" y="2002439"/>
            <a:ext cx="432048" cy="3600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Wolke 4">
            <a:extLst>
              <a:ext uri="{FF2B5EF4-FFF2-40B4-BE49-F238E27FC236}">
                <a16:creationId xmlns:a16="http://schemas.microsoft.com/office/drawing/2014/main" id="{019BFD36-7876-1FAF-E1A1-0A4C79A406C5}"/>
              </a:ext>
            </a:extLst>
          </p:cNvPr>
          <p:cNvSpPr/>
          <p:nvPr/>
        </p:nvSpPr>
        <p:spPr>
          <a:xfrm>
            <a:off x="215516" y="4596362"/>
            <a:ext cx="477273" cy="26632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4041980-77AA-3B6D-2D59-FF190C51ED62}"/>
              </a:ext>
            </a:extLst>
          </p:cNvPr>
          <p:cNvSpPr txBox="1"/>
          <p:nvPr/>
        </p:nvSpPr>
        <p:spPr>
          <a:xfrm>
            <a:off x="827584" y="2411442"/>
            <a:ext cx="8485635" cy="2730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tx2"/>
                </a:solidFill>
              </a:rPr>
              <a:t>Welche Tipps wurden mir gegeben, die ich heute weitergeben möchte?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von Mentor*innen?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von der Schulleitung?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von der Studienleitung?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von Kollegen?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/>
              </a:solidFill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/>
              </a:solidFill>
            </a:endParaRPr>
          </a:p>
          <a:p>
            <a:pPr lvl="1" indent="0">
              <a:lnSpc>
                <a:spcPct val="150000"/>
              </a:lnSpc>
            </a:pPr>
            <a:endParaRPr lang="de-D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9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323528" y="203910"/>
            <a:ext cx="80016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</a:rPr>
              <a:t>Basiswissen Lehrerbildung:</a:t>
            </a:r>
          </a:p>
          <a:p>
            <a:r>
              <a:rPr lang="de-DE" sz="2400" i="1" dirty="0">
                <a:solidFill>
                  <a:schemeClr val="tx2"/>
                </a:solidFill>
              </a:rPr>
              <a:t>Lernen von Elsbeth Stern, Lennart Schalk &amp;</a:t>
            </a:r>
          </a:p>
          <a:p>
            <a:r>
              <a:rPr lang="de-DE" sz="2400" i="1" dirty="0">
                <a:solidFill>
                  <a:schemeClr val="tx2"/>
                </a:solidFill>
              </a:rPr>
              <a:t>Ralph Schumacher (S. 106-114)</a:t>
            </a:r>
            <a:endParaRPr lang="de-DE" sz="2000" i="1" dirty="0">
              <a:solidFill>
                <a:schemeClr val="tx2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C78023-7BB3-F413-92A3-31A2BEABE2E8}"/>
              </a:ext>
            </a:extLst>
          </p:cNvPr>
          <p:cNvSpPr txBox="1"/>
          <p:nvPr/>
        </p:nvSpPr>
        <p:spPr>
          <a:xfrm>
            <a:off x="323528" y="2033515"/>
            <a:ext cx="7847462" cy="318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Der Text behandelt die psychologischen Grundlagen des Lernens. Bitte arbeitet folgen Aspekte heraus:</a:t>
            </a:r>
          </a:p>
          <a:p>
            <a:pPr>
              <a:lnSpc>
                <a:spcPct val="150000"/>
              </a:lnSpc>
            </a:pPr>
            <a:endParaRPr lang="de-DE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000" dirty="0">
                <a:solidFill>
                  <a:schemeClr val="tx2"/>
                </a:solidFill>
              </a:rPr>
              <a:t>Die Unterscheidung zwischen </a:t>
            </a:r>
            <a:r>
              <a:rPr lang="de-DE" sz="2000" b="1" dirty="0">
                <a:solidFill>
                  <a:schemeClr val="tx2"/>
                </a:solidFill>
              </a:rPr>
              <a:t>deklarativem und prozeduralem</a:t>
            </a:r>
            <a:r>
              <a:rPr lang="de-DE" sz="2000" dirty="0">
                <a:solidFill>
                  <a:schemeClr val="tx2"/>
                </a:solidFill>
              </a:rPr>
              <a:t> Wissen (S. 111)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000" dirty="0">
                <a:solidFill>
                  <a:schemeClr val="tx2"/>
                </a:solidFill>
              </a:rPr>
              <a:t>Wie werden </a:t>
            </a:r>
            <a:r>
              <a:rPr lang="de-DE" sz="2000" b="1" dirty="0">
                <a:solidFill>
                  <a:schemeClr val="tx2"/>
                </a:solidFill>
              </a:rPr>
              <a:t>Wissensnetzwerke</a:t>
            </a:r>
            <a:r>
              <a:rPr lang="de-DE" sz="2000" dirty="0">
                <a:solidFill>
                  <a:schemeClr val="tx2"/>
                </a:solidFill>
              </a:rPr>
              <a:t> im Gehirn aufgebaut? (S. 106 ff.)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000" dirty="0">
                <a:solidFill>
                  <a:schemeClr val="tx2"/>
                </a:solidFill>
              </a:rPr>
              <a:t>Welche Faktoren </a:t>
            </a:r>
            <a:r>
              <a:rPr lang="de-DE" sz="2000" b="1" dirty="0">
                <a:solidFill>
                  <a:schemeClr val="tx2"/>
                </a:solidFill>
              </a:rPr>
              <a:t>begünstigen </a:t>
            </a:r>
            <a:r>
              <a:rPr lang="de-DE" sz="2000" dirty="0">
                <a:solidFill>
                  <a:schemeClr val="tx2"/>
                </a:solidFill>
              </a:rPr>
              <a:t>Lernen, welche</a:t>
            </a:r>
            <a:r>
              <a:rPr lang="de-DE" sz="2000" b="1" dirty="0">
                <a:solidFill>
                  <a:schemeClr val="tx2"/>
                </a:solidFill>
              </a:rPr>
              <a:t> verhindern</a:t>
            </a:r>
            <a:r>
              <a:rPr lang="de-DE" sz="2000" dirty="0">
                <a:solidFill>
                  <a:schemeClr val="tx2"/>
                </a:solidFill>
              </a:rPr>
              <a:t> Lernen?</a:t>
            </a:r>
          </a:p>
        </p:txBody>
      </p:sp>
    </p:spTree>
    <p:extLst>
      <p:ext uri="{BB962C8B-B14F-4D97-AF65-F5344CB8AC3E}">
        <p14:creationId xmlns:p14="http://schemas.microsoft.com/office/powerpoint/2010/main" val="145083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53002-913F-12B6-B1B5-E7EBBD7EC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9C2E9A4-DB3B-8BCE-E6EF-E1186B55F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</a:t>
            </a:r>
            <a:r>
              <a:rPr lang="de-DE" dirty="0" err="1"/>
              <a:t>Gym</a:t>
            </a:r>
            <a:r>
              <a:rPr lang="de-DE" dirty="0"/>
              <a:t>/</a:t>
            </a:r>
            <a:r>
              <a:rPr lang="de-DE" dirty="0" err="1"/>
              <a:t>GemS</a:t>
            </a:r>
            <a:r>
              <a:rPr lang="de-DE" dirty="0"/>
              <a:t>, Sebastian Marcks, Kronshagen, 9.11.2016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C57CA580-07AC-CB4A-530E-86CE104B5B7C}"/>
              </a:ext>
            </a:extLst>
          </p:cNvPr>
          <p:cNvGraphicFramePr/>
          <p:nvPr/>
        </p:nvGraphicFramePr>
        <p:xfrm>
          <a:off x="3444110" y="2735064"/>
          <a:ext cx="3720178" cy="144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4D0C43A1-7B13-F8EC-1006-A4C6BFADC2AD}"/>
              </a:ext>
            </a:extLst>
          </p:cNvPr>
          <p:cNvSpPr txBox="1"/>
          <p:nvPr/>
        </p:nvSpPr>
        <p:spPr>
          <a:xfrm>
            <a:off x="707806" y="294246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Hospitation = kollegiale Fallberatung</a:t>
            </a:r>
          </a:p>
        </p:txBody>
      </p:sp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431043CA-C9A7-8F39-D8BC-1B3CA1986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9824" y="5483757"/>
            <a:ext cx="1584176" cy="158417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C759161-1786-D046-95DE-4F2639193357}"/>
              </a:ext>
            </a:extLst>
          </p:cNvPr>
          <p:cNvSpPr txBox="1"/>
          <p:nvPr/>
        </p:nvSpPr>
        <p:spPr>
          <a:xfrm>
            <a:off x="323528" y="3109139"/>
            <a:ext cx="437669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2. Positive Runde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677E36-D2A6-8EDE-934B-FC020E1331FA}"/>
              </a:ext>
            </a:extLst>
          </p:cNvPr>
          <p:cNvSpPr txBox="1"/>
          <p:nvPr/>
        </p:nvSpPr>
        <p:spPr>
          <a:xfrm>
            <a:off x="323528" y="4177378"/>
            <a:ext cx="856895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3. Feedback mit Beobachtungsschwerpunkten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8EC8C0-6560-A024-D62D-FE1A6033F22D}"/>
              </a:ext>
            </a:extLst>
          </p:cNvPr>
          <p:cNvSpPr txBox="1"/>
          <p:nvPr/>
        </p:nvSpPr>
        <p:spPr>
          <a:xfrm>
            <a:off x="707806" y="4786347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Tiefenstrukturen</a:t>
            </a:r>
          </a:p>
          <a:p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tx1"/>
                </a:solidFill>
              </a:rPr>
              <a:t>Tipp- und Topkarten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ECC288-4864-1998-7779-FE5F24C6FC05}"/>
              </a:ext>
            </a:extLst>
          </p:cNvPr>
          <p:cNvSpPr txBox="1"/>
          <p:nvPr/>
        </p:nvSpPr>
        <p:spPr>
          <a:xfrm>
            <a:off x="323528" y="22381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1. Reflexion</a:t>
            </a:r>
          </a:p>
        </p:txBody>
      </p:sp>
    </p:spTree>
    <p:extLst>
      <p:ext uri="{BB962C8B-B14F-4D97-AF65-F5344CB8AC3E}">
        <p14:creationId xmlns:p14="http://schemas.microsoft.com/office/powerpoint/2010/main" val="276549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page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811C8B-679C-C3EC-98B7-89788C0D8E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0AB2AAE-E4B8-BACE-05C8-9C34D9A72B75}"/>
              </a:ext>
            </a:extLst>
          </p:cNvPr>
          <p:cNvSpPr txBox="1"/>
          <p:nvPr/>
        </p:nvSpPr>
        <p:spPr>
          <a:xfrm>
            <a:off x="539552" y="1634701"/>
            <a:ext cx="842506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de-DE" sz="2400" b="1" dirty="0">
                <a:solidFill>
                  <a:schemeClr val="tx1"/>
                </a:solidFill>
              </a:rPr>
              <a:t>Mach dir Notizen </a:t>
            </a:r>
            <a:r>
              <a:rPr lang="de-DE" sz="2400" i="1" dirty="0"/>
              <a:t>(EA – 5 Minuten)</a:t>
            </a:r>
            <a:endParaRPr lang="de-DE" sz="2400" b="1" i="1" dirty="0"/>
          </a:p>
          <a:p>
            <a:pPr>
              <a:lnSpc>
                <a:spcPct val="150000"/>
              </a:lnSpc>
            </a:pPr>
            <a:r>
              <a:rPr lang="de-DE" sz="2400" dirty="0"/>
              <a:t>	… Grenzen der Differenzierung.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	… Chancen der </a:t>
            </a:r>
            <a:r>
              <a:rPr lang="de-DE" sz="2400" dirty="0"/>
              <a:t>Differenzierung 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2. </a:t>
            </a:r>
            <a:r>
              <a:rPr lang="de-DE" sz="2400" b="1" dirty="0">
                <a:solidFill>
                  <a:schemeClr val="tx1"/>
                </a:solidFill>
              </a:rPr>
              <a:t>Tausche dich mit jemanden über eure Notizen aus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	</a:t>
            </a:r>
            <a:r>
              <a:rPr lang="de-DE" sz="2400" i="1" dirty="0">
                <a:solidFill>
                  <a:schemeClr val="tx1"/>
                </a:solidFill>
              </a:rPr>
              <a:t>(PA – 5 Min.)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3. </a:t>
            </a:r>
            <a:r>
              <a:rPr lang="de-DE" sz="2400" b="1" dirty="0"/>
              <a:t>Lasst das Plenum an den Ergebnissen teilhaben.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2E9F0F-25E8-C74F-EF47-304EC0DB4A47}"/>
              </a:ext>
            </a:extLst>
          </p:cNvPr>
          <p:cNvSpPr txBox="1"/>
          <p:nvPr/>
        </p:nvSpPr>
        <p:spPr>
          <a:xfrm>
            <a:off x="303477" y="475369"/>
            <a:ext cx="635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Heterogene Lernprozesse unterstützen</a:t>
            </a:r>
          </a:p>
          <a:p>
            <a:r>
              <a:rPr lang="de-DE" sz="2400" i="1" dirty="0">
                <a:solidFill>
                  <a:srgbClr val="002060"/>
                </a:solidFill>
              </a:rPr>
              <a:t>Eine Bestandsaufnahme</a:t>
            </a:r>
          </a:p>
        </p:txBody>
      </p:sp>
    </p:spTree>
    <p:extLst>
      <p:ext uri="{BB962C8B-B14F-4D97-AF65-F5344CB8AC3E}">
        <p14:creationId xmlns:p14="http://schemas.microsoft.com/office/powerpoint/2010/main" val="3997530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Bildschirmpräsentation (4:3)</PresentationFormat>
  <Paragraphs>54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Thomas Schultalbers</dc:creator>
  <cp:keywords/>
  <dc:description>generated using python-pptx</dc:description>
  <cp:lastModifiedBy>Thomas Schultalbers</cp:lastModifiedBy>
  <cp:revision>1</cp:revision>
  <dcterms:created xsi:type="dcterms:W3CDTF">2013-01-27T09:14:16Z</dcterms:created>
  <dcterms:modified xsi:type="dcterms:W3CDTF">2025-09-09T19:05:18Z</dcterms:modified>
  <cp:category/>
</cp:coreProperties>
</file>