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724" y="-10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53AE-A095-4C6A-96C7-064FB1AD55E4}" type="datetimeFigureOut">
              <a:rPr lang="de-DE" smtClean="0"/>
              <a:t>26.02.2015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F2CC-5767-4223-8BCD-3A8000D31D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5623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53AE-A095-4C6A-96C7-064FB1AD55E4}" type="datetimeFigureOut">
              <a:rPr lang="de-DE" smtClean="0"/>
              <a:t>26.02.2015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F2CC-5767-4223-8BCD-3A8000D31D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2331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53AE-A095-4C6A-96C7-064FB1AD55E4}" type="datetimeFigureOut">
              <a:rPr lang="de-DE" smtClean="0"/>
              <a:t>26.02.2015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F2CC-5767-4223-8BCD-3A8000D31D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2522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53AE-A095-4C6A-96C7-064FB1AD55E4}" type="datetimeFigureOut">
              <a:rPr lang="de-DE" smtClean="0"/>
              <a:t>26.02.2015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F2CC-5767-4223-8BCD-3A8000D31D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9621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53AE-A095-4C6A-96C7-064FB1AD55E4}" type="datetimeFigureOut">
              <a:rPr lang="de-DE" smtClean="0"/>
              <a:t>26.02.2015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F2CC-5767-4223-8BCD-3A8000D31D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945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53AE-A095-4C6A-96C7-064FB1AD55E4}" type="datetimeFigureOut">
              <a:rPr lang="de-DE" smtClean="0"/>
              <a:t>26.02.2015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F2CC-5767-4223-8BCD-3A8000D31D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3864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53AE-A095-4C6A-96C7-064FB1AD55E4}" type="datetimeFigureOut">
              <a:rPr lang="de-DE" smtClean="0"/>
              <a:t>26.02.2015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F2CC-5767-4223-8BCD-3A8000D31D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3564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53AE-A095-4C6A-96C7-064FB1AD55E4}" type="datetimeFigureOut">
              <a:rPr lang="de-DE" smtClean="0"/>
              <a:t>26.02.2015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F2CC-5767-4223-8BCD-3A8000D31D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3196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53AE-A095-4C6A-96C7-064FB1AD55E4}" type="datetimeFigureOut">
              <a:rPr lang="de-DE" smtClean="0"/>
              <a:t>26.02.2015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F2CC-5767-4223-8BCD-3A8000D31D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5200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53AE-A095-4C6A-96C7-064FB1AD55E4}" type="datetimeFigureOut">
              <a:rPr lang="de-DE" smtClean="0"/>
              <a:t>26.02.2015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F2CC-5767-4223-8BCD-3A8000D31D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8145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53AE-A095-4C6A-96C7-064FB1AD55E4}" type="datetimeFigureOut">
              <a:rPr lang="de-DE" smtClean="0"/>
              <a:t>26.02.2015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F2CC-5767-4223-8BCD-3A8000D31D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789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A53AE-A095-4C6A-96C7-064FB1AD55E4}" type="datetimeFigureOut">
              <a:rPr lang="de-DE" smtClean="0"/>
              <a:t>26.02.2015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6F2CC-5767-4223-8BCD-3A8000D31D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2410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00" t="14913" r="32355" b="48045"/>
          <a:stretch/>
        </p:blipFill>
        <p:spPr bwMode="auto">
          <a:xfrm>
            <a:off x="980728" y="776536"/>
            <a:ext cx="5020887" cy="317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65" t="14138" r="33119" b="47850"/>
          <a:stretch/>
        </p:blipFill>
        <p:spPr bwMode="auto">
          <a:xfrm>
            <a:off x="1001831" y="4808984"/>
            <a:ext cx="4970663" cy="3258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861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276" y="920552"/>
            <a:ext cx="513397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168" y="4808984"/>
            <a:ext cx="5124450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183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38" y="1208584"/>
            <a:ext cx="520065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088" y="5241032"/>
            <a:ext cx="514350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345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20552"/>
            <a:ext cx="518160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736976"/>
            <a:ext cx="5172075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45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728" y="992560"/>
            <a:ext cx="5172075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253" y="5097016"/>
            <a:ext cx="5162550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296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20" y="1064568"/>
            <a:ext cx="517207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20" y="4953000"/>
            <a:ext cx="5172075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296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20" y="1019881"/>
            <a:ext cx="518160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424" y="4880992"/>
            <a:ext cx="516255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296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728" y="848544"/>
            <a:ext cx="51720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296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A4-Papier (210x297 mm)</PresentationFormat>
  <Paragraphs>0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Peter Dienemann</dc:creator>
  <cp:lastModifiedBy>Peter Dienemann</cp:lastModifiedBy>
  <cp:revision>2</cp:revision>
  <dcterms:created xsi:type="dcterms:W3CDTF">2015-02-26T18:19:41Z</dcterms:created>
  <dcterms:modified xsi:type="dcterms:W3CDTF">2015-02-26T19:17:46Z</dcterms:modified>
</cp:coreProperties>
</file>