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118" d="100"/>
          <a:sy n="118" d="100"/>
        </p:scale>
        <p:origin x="114" y="2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EF40F57-35AD-4C84-8067-D1D24ECC368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86719FE4-353F-4D69-ACA2-2FEB51E3AC7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59C3D4B-3C26-4818-9CE3-CEB84D0CCA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529CA-3858-430F-B479-4D065EFBC1A0}" type="datetimeFigureOut">
              <a:rPr lang="de-DE" smtClean="0"/>
              <a:t>28.02.2021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E77E5D5-86A0-4957-97A0-354A7EE52B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49F213F-8384-44B8-B7CB-A796B42801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54E291-D217-432B-A2BC-35AE93013D0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559935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E84A096-10EC-471B-8B11-D01831E6AC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8E00C314-83D5-4BF7-B4BD-FD33D2862F1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0CB97A7-05E3-401D-817E-913D2E0368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529CA-3858-430F-B479-4D065EFBC1A0}" type="datetimeFigureOut">
              <a:rPr lang="de-DE" smtClean="0"/>
              <a:t>28.02.2021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B6F1925-0BEA-42FF-A615-8232980787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64F7EF6-33B0-4705-AF12-9A286372B3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54E291-D217-432B-A2BC-35AE93013D0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210188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20A284BA-66CB-4CBD-95EC-EF96EA520D1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935C2273-6612-42AD-9276-0C3A0316C3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94D0632-E699-4C78-9EC7-D4AE65F7E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529CA-3858-430F-B479-4D065EFBC1A0}" type="datetimeFigureOut">
              <a:rPr lang="de-DE" smtClean="0"/>
              <a:t>28.02.2021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806C718-2060-4AC7-B3DD-A4CA73FE9B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D4E750B-E8DD-4AB5-91A3-EF04247D3C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54E291-D217-432B-A2BC-35AE93013D0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752735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2035703-FAB1-4CFA-911C-3E39D18541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8A07180-F53E-40FD-9DBD-030ADF6563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065314A-9037-4024-8A39-56421C01E5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529CA-3858-430F-B479-4D065EFBC1A0}" type="datetimeFigureOut">
              <a:rPr lang="de-DE" smtClean="0"/>
              <a:t>28.02.2021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28E9510-89E3-4C96-B518-6F2EC0F0E6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757FD31-689E-44BC-89AE-B32B5BE759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54E291-D217-432B-A2BC-35AE93013D0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572615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AFB32E0-1733-4BE8-BBB3-0F7C6DBF60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24CF1D33-A61F-41FB-8809-95D4EC6F3E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D5D40F2-CE7C-4D5D-A77F-5B9D8406E2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529CA-3858-430F-B479-4D065EFBC1A0}" type="datetimeFigureOut">
              <a:rPr lang="de-DE" smtClean="0"/>
              <a:t>28.02.2021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7EB406E-8FB2-465A-9FA2-7365F53D3B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9F24839-C52D-4E9D-A62C-543AFCDFF4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54E291-D217-432B-A2BC-35AE93013D0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560261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CAF7A4F-8A61-46CB-B78F-9135ED2F55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53C0FF4-DD68-49A8-AFCD-3D08A36DEAE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6D57D77-F339-47EF-940E-98C8DBBA49D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65B024E9-3560-489B-9CCD-CD05F36E5E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529CA-3858-430F-B479-4D065EFBC1A0}" type="datetimeFigureOut">
              <a:rPr lang="de-DE" smtClean="0"/>
              <a:t>28.02.2021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3258F60E-3CC1-4BC1-9109-04BA60D89F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141EF79E-7A90-4F80-92B3-8615C416C2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54E291-D217-432B-A2BC-35AE93013D0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474667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AFD8E57-9878-4BBE-8689-A0FB2B2BEA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3796B313-0C61-445E-A936-A14E37367B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40FD4309-12AF-47A6-88C0-C01676EFFC7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D741F0BC-DFBD-4FED-95C8-9723FE57806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2BA6C03E-7889-4C0D-881A-016B59DE073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C3D87014-ADED-4548-938D-D4C85279F8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529CA-3858-430F-B479-4D065EFBC1A0}" type="datetimeFigureOut">
              <a:rPr lang="de-DE" smtClean="0"/>
              <a:t>28.02.2021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5356CF9A-8E9D-4780-B22C-8718C4DA4A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E1A8F9F6-39A5-4DB1-9DC7-5959DAA095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54E291-D217-432B-A2BC-35AE93013D0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220780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1EDD6DB-95FD-402D-A91B-A51F018EC1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A7E52873-4F0B-4B94-BAF7-A203670C4F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529CA-3858-430F-B479-4D065EFBC1A0}" type="datetimeFigureOut">
              <a:rPr lang="de-DE" smtClean="0"/>
              <a:t>28.02.2021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DB5DE352-62E3-4595-B77F-159820A226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74B0BC5C-0ED6-4578-8E4A-4AACC849C0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54E291-D217-432B-A2BC-35AE93013D0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663821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71FA18E4-15F6-4AE0-8EAB-8328301EBC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529CA-3858-430F-B479-4D065EFBC1A0}" type="datetimeFigureOut">
              <a:rPr lang="de-DE" smtClean="0"/>
              <a:t>28.02.2021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2856D547-EC06-49EE-AD51-76381E253B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4DD649B4-C445-4E84-8132-C582AB6223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54E291-D217-432B-A2BC-35AE93013D0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66346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69DAD40-A2D6-4F1D-AEF8-C8AAB24DC7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BFC4F3C-6940-45F8-A0F0-5790C0B420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DCF0CF17-A089-46EC-92A2-888AF8DFB2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76CE8193-4573-4EDA-874A-96A0C3AE2D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529CA-3858-430F-B479-4D065EFBC1A0}" type="datetimeFigureOut">
              <a:rPr lang="de-DE" smtClean="0"/>
              <a:t>28.02.2021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BBFA5CB3-4D03-464E-98E2-45F94DB4B6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A46A85F0-17DF-4824-97F7-A12AC21762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54E291-D217-432B-A2BC-35AE93013D0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803547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2A3FF86-52B7-4BD1-8D14-20A10622E0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7CE3ADA9-657F-46B5-83B5-1B3542DE845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8728CD2-3E58-430B-BF31-3B166730F9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BFCD13C5-F08A-45A9-A736-968FE1B7FC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529CA-3858-430F-B479-4D065EFBC1A0}" type="datetimeFigureOut">
              <a:rPr lang="de-DE" smtClean="0"/>
              <a:t>28.02.2021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5200DA95-0D41-47F2-84C0-DA4DA83220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0608E00B-C015-4B8E-AE05-BA3FE6983A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54E291-D217-432B-A2BC-35AE93013D0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596545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0EA3A7A6-45FA-4752-94C2-9623177776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789BD70C-F3FD-444C-8A2A-D4F39116CD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EF9FEC3-28DE-4B95-8DDD-1E82226AFA6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D529CA-3858-430F-B479-4D065EFBC1A0}" type="datetimeFigureOut">
              <a:rPr lang="de-DE" smtClean="0"/>
              <a:t>28.02.2021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1DDDD06-A522-450A-B774-B4980FA46A8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6A97970-6197-4774-B230-B0015CA831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54E291-D217-432B-A2BC-35AE93013D0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017356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feld 5">
            <a:extLst>
              <a:ext uri="{FF2B5EF4-FFF2-40B4-BE49-F238E27FC236}">
                <a16:creationId xmlns:a16="http://schemas.microsoft.com/office/drawing/2014/main" id="{2C6BA2F9-65FA-4298-AADD-CC42D9941665}"/>
              </a:ext>
            </a:extLst>
          </p:cNvPr>
          <p:cNvSpPr txBox="1"/>
          <p:nvPr/>
        </p:nvSpPr>
        <p:spPr>
          <a:xfrm>
            <a:off x="384237" y="959929"/>
            <a:ext cx="2486629" cy="717388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  <a:tileRect/>
          </a:gradFill>
          <a:ln w="4762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de-DE"/>
            </a:defPPr>
            <a:lvl1pPr algn="ctr" fontAlgn="ctr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tabLst>
                <a:tab pos="449580" algn="l"/>
              </a:tabLst>
              <a:defRPr sz="2000" b="1" i="0" u="none" strike="noStrike" baseline="30000">
                <a:solidFill>
                  <a:srgbClr val="000000"/>
                </a:solidFill>
                <a:effectLst/>
                <a:latin typeface="Calibri" panose="020F0502020204030204" pitchFamily="34" charset="0"/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de-DE" dirty="0"/>
              <a:t>Kompetenzteilbereiche</a:t>
            </a:r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F602D901-510E-4475-90A1-6930E3293E2E}"/>
              </a:ext>
            </a:extLst>
          </p:cNvPr>
          <p:cNvSpPr/>
          <p:nvPr/>
        </p:nvSpPr>
        <p:spPr>
          <a:xfrm>
            <a:off x="384237" y="113788"/>
            <a:ext cx="2486629" cy="717389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  <a:tileRect/>
          </a:gradFill>
          <a:ln w="4762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>
              <a:lnSpc>
                <a:spcPct val="115000"/>
              </a:lnSpc>
              <a:spcAft>
                <a:spcPts val="1000"/>
              </a:spcAft>
              <a:tabLst>
                <a:tab pos="449580" algn="l"/>
              </a:tabLst>
            </a:pPr>
            <a:r>
              <a:rPr lang="de-DE" sz="2000" b="1" baseline="30000" dirty="0">
                <a:solidFill>
                  <a:srgbClr val="000000"/>
                </a:solidFill>
                <a:latin typeface="Calibri" panose="020F0502020204030204" pitchFamily="34" charset="0"/>
              </a:rPr>
              <a:t>Darstellungsformen</a:t>
            </a:r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id="{D4708AE5-E60C-48E1-9F9F-07C194521A9E}"/>
              </a:ext>
            </a:extLst>
          </p:cNvPr>
          <p:cNvSpPr/>
          <p:nvPr/>
        </p:nvSpPr>
        <p:spPr>
          <a:xfrm>
            <a:off x="384237" y="1793219"/>
            <a:ext cx="2486629" cy="717389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  <a:tileRect/>
          </a:gradFill>
          <a:ln w="4762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>
              <a:lnSpc>
                <a:spcPct val="115000"/>
              </a:lnSpc>
              <a:spcAft>
                <a:spcPts val="1000"/>
              </a:spcAft>
              <a:tabLst>
                <a:tab pos="449580" algn="l"/>
              </a:tabLst>
            </a:pPr>
            <a:r>
              <a:rPr lang="de-DE" sz="2000" b="1" baseline="30000" dirty="0">
                <a:solidFill>
                  <a:srgbClr val="000000"/>
                </a:solidFill>
                <a:latin typeface="Calibri" panose="020F0502020204030204" pitchFamily="34" charset="0"/>
              </a:rPr>
              <a:t>Aspekte der Kommunikation</a:t>
            </a:r>
          </a:p>
        </p:txBody>
      </p:sp>
      <p:sp>
        <p:nvSpPr>
          <p:cNvPr id="9" name="Rechteck 8">
            <a:extLst>
              <a:ext uri="{FF2B5EF4-FFF2-40B4-BE49-F238E27FC236}">
                <a16:creationId xmlns:a16="http://schemas.microsoft.com/office/drawing/2014/main" id="{591FED08-C918-489E-92D7-CF211DCBDC93}"/>
              </a:ext>
            </a:extLst>
          </p:cNvPr>
          <p:cNvSpPr/>
          <p:nvPr/>
        </p:nvSpPr>
        <p:spPr>
          <a:xfrm>
            <a:off x="384237" y="3472650"/>
            <a:ext cx="2486629" cy="717389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  <a:tileRect/>
          </a:gradFill>
          <a:ln w="4762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>
              <a:lnSpc>
                <a:spcPct val="115000"/>
              </a:lnSpc>
              <a:spcAft>
                <a:spcPts val="1000"/>
              </a:spcAft>
              <a:tabLst>
                <a:tab pos="449580" algn="l"/>
              </a:tabLst>
            </a:pPr>
            <a:r>
              <a:rPr lang="de-DE" sz="2000" b="1" baseline="30000" dirty="0">
                <a:solidFill>
                  <a:srgbClr val="000000"/>
                </a:solidFill>
                <a:latin typeface="Calibri" panose="020F0502020204030204" pitchFamily="34" charset="0"/>
              </a:rPr>
              <a:t>Adressatenbezug / Sachbezug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EEC7E9ED-B73D-4293-80E7-1D6C9F077B4B}"/>
              </a:ext>
            </a:extLst>
          </p:cNvPr>
          <p:cNvSpPr/>
          <p:nvPr/>
        </p:nvSpPr>
        <p:spPr>
          <a:xfrm>
            <a:off x="384238" y="5147798"/>
            <a:ext cx="2486627" cy="717389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  <a:tileRect/>
          </a:gradFill>
          <a:ln w="4762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>
              <a:lnSpc>
                <a:spcPct val="115000"/>
              </a:lnSpc>
              <a:spcAft>
                <a:spcPts val="1000"/>
              </a:spcAft>
              <a:tabLst>
                <a:tab pos="449580" algn="l"/>
              </a:tabLst>
            </a:pPr>
            <a:r>
              <a:rPr lang="de-DE" sz="2000" b="1" baseline="30000" dirty="0">
                <a:solidFill>
                  <a:srgbClr val="000000"/>
                </a:solidFill>
                <a:latin typeface="Calibri" panose="020F0502020204030204" pitchFamily="34" charset="0"/>
              </a:rPr>
              <a:t>Sprache / Fachsprache</a:t>
            </a:r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8C395C1B-DE99-461F-B678-283ED62FBC4C}"/>
              </a:ext>
            </a:extLst>
          </p:cNvPr>
          <p:cNvSpPr/>
          <p:nvPr/>
        </p:nvSpPr>
        <p:spPr>
          <a:xfrm>
            <a:off x="393598" y="5985372"/>
            <a:ext cx="2467906" cy="717389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  <a:tileRect/>
          </a:gradFill>
          <a:ln w="4762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>
              <a:lnSpc>
                <a:spcPct val="115000"/>
              </a:lnSpc>
              <a:spcAft>
                <a:spcPts val="1000"/>
              </a:spcAft>
              <a:tabLst>
                <a:tab pos="449580" algn="l"/>
              </a:tabLst>
            </a:pPr>
            <a:r>
              <a:rPr lang="de-DE" sz="2000" b="1" baseline="30000" dirty="0">
                <a:solidFill>
                  <a:srgbClr val="000000"/>
                </a:solidFill>
                <a:latin typeface="Calibri" panose="020F0502020204030204" pitchFamily="34" charset="0"/>
              </a:rPr>
              <a:t>Argumentieren</a:t>
            </a:r>
          </a:p>
        </p:txBody>
      </p:sp>
      <p:sp>
        <p:nvSpPr>
          <p:cNvPr id="12" name="Rechteck 11">
            <a:extLst>
              <a:ext uri="{FF2B5EF4-FFF2-40B4-BE49-F238E27FC236}">
                <a16:creationId xmlns:a16="http://schemas.microsoft.com/office/drawing/2014/main" id="{76AC33B8-63F1-435F-93D3-FC44B9B2C5B1}"/>
              </a:ext>
            </a:extLst>
          </p:cNvPr>
          <p:cNvSpPr/>
          <p:nvPr/>
        </p:nvSpPr>
        <p:spPr>
          <a:xfrm>
            <a:off x="384238" y="2635076"/>
            <a:ext cx="2486627" cy="717389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  <a:tileRect/>
          </a:gradFill>
          <a:ln w="4762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>
              <a:lnSpc>
                <a:spcPct val="115000"/>
              </a:lnSpc>
              <a:spcAft>
                <a:spcPts val="1000"/>
              </a:spcAft>
              <a:tabLst>
                <a:tab pos="449580" algn="l"/>
              </a:tabLst>
            </a:pPr>
            <a:r>
              <a:rPr lang="de-DE" sz="2000" b="1" baseline="30000" dirty="0">
                <a:solidFill>
                  <a:srgbClr val="000000"/>
                </a:solidFill>
                <a:latin typeface="Calibri" panose="020F0502020204030204" pitchFamily="34" charset="0"/>
              </a:rPr>
              <a:t>Informationen weitergeben</a:t>
            </a:r>
          </a:p>
        </p:txBody>
      </p:sp>
      <p:sp>
        <p:nvSpPr>
          <p:cNvPr id="13" name="Rechteck 12">
            <a:extLst>
              <a:ext uri="{FF2B5EF4-FFF2-40B4-BE49-F238E27FC236}">
                <a16:creationId xmlns:a16="http://schemas.microsoft.com/office/drawing/2014/main" id="{05569FA1-0E29-4099-BA6C-D539E9409F19}"/>
              </a:ext>
            </a:extLst>
          </p:cNvPr>
          <p:cNvSpPr/>
          <p:nvPr/>
        </p:nvSpPr>
        <p:spPr>
          <a:xfrm>
            <a:off x="384238" y="4310224"/>
            <a:ext cx="2486627" cy="717389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  <a:tileRect/>
          </a:gradFill>
          <a:ln w="4762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>
              <a:lnSpc>
                <a:spcPct val="115000"/>
              </a:lnSpc>
              <a:spcAft>
                <a:spcPts val="1000"/>
              </a:spcAft>
              <a:tabLst>
                <a:tab pos="449580" algn="l"/>
              </a:tabLst>
            </a:pPr>
            <a:r>
              <a:rPr lang="de-DE" sz="2000" b="1" baseline="30000" dirty="0">
                <a:solidFill>
                  <a:srgbClr val="000000"/>
                </a:solidFill>
                <a:latin typeface="Calibri" panose="020F0502020204030204" pitchFamily="34" charset="0"/>
              </a:rPr>
              <a:t>Informationen erschließen</a:t>
            </a:r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B28B6C50-BD97-4044-A764-4417CDCE4031}"/>
              </a:ext>
            </a:extLst>
          </p:cNvPr>
          <p:cNvSpPr/>
          <p:nvPr/>
        </p:nvSpPr>
        <p:spPr>
          <a:xfrm>
            <a:off x="6556076" y="2105561"/>
            <a:ext cx="2346384" cy="264687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threePt" dir="t"/>
            </a:scene3d>
            <a:sp3d extrusionH="57150">
              <a:bevelT w="38100" h="38100" prst="convex"/>
            </a:sp3d>
          </a:bodyPr>
          <a:lstStyle/>
          <a:p>
            <a:pPr algn="ctr"/>
            <a:r>
              <a:rPr lang="de-DE" sz="16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chemeClr val="accent1">
                    <a:lumMod val="20000"/>
                    <a:lumOff val="80000"/>
                  </a:schemeClr>
                </a:solidFill>
                <a:effectLst>
                  <a:glow rad="38100">
                    <a:schemeClr val="accent1">
                      <a:alpha val="40000"/>
                    </a:schemeClr>
                  </a:glow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</a:effectLst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0569010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</Words>
  <Application>Microsoft Office PowerPoint</Application>
  <PresentationFormat>Breitbild</PresentationFormat>
  <Paragraphs>9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Peter Dienemann</dc:creator>
  <cp:lastModifiedBy>Peter Dienemann</cp:lastModifiedBy>
  <cp:revision>5</cp:revision>
  <dcterms:created xsi:type="dcterms:W3CDTF">2021-02-28T17:29:20Z</dcterms:created>
  <dcterms:modified xsi:type="dcterms:W3CDTF">2021-02-28T18:15:10Z</dcterms:modified>
</cp:coreProperties>
</file>