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742" y="-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2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33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52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6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94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86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5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19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20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14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8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A53AE-A095-4C6A-96C7-064FB1AD55E4}" type="datetimeFigureOut">
              <a:rPr lang="de-DE" smtClean="0"/>
              <a:t>15.03.2018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F2CC-5767-4223-8BCD-3A8000D31D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41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0" t="14913" r="32355" b="48045"/>
          <a:stretch/>
        </p:blipFill>
        <p:spPr bwMode="auto">
          <a:xfrm>
            <a:off x="980728" y="776536"/>
            <a:ext cx="5020887" cy="31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65" t="14138" r="33119" b="47850"/>
          <a:stretch/>
        </p:blipFill>
        <p:spPr bwMode="auto">
          <a:xfrm>
            <a:off x="1001831" y="4808984"/>
            <a:ext cx="4970663" cy="32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5" y="920552"/>
            <a:ext cx="5133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8" y="4808984"/>
            <a:ext cx="51244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8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4" y="776536"/>
            <a:ext cx="52006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4" y="5241032"/>
            <a:ext cx="514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4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0552"/>
            <a:ext cx="5181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36976"/>
            <a:ext cx="51720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992560"/>
            <a:ext cx="51720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3" y="5097016"/>
            <a:ext cx="51625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9" y="1064568"/>
            <a:ext cx="5172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953000"/>
            <a:ext cx="51720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019881"/>
            <a:ext cx="5181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4" y="4664968"/>
            <a:ext cx="5162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6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848544"/>
            <a:ext cx="51720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6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A4-Papier (210x297 mm)</PresentationFormat>
  <Paragraphs>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Dienemann</dc:creator>
  <cp:lastModifiedBy>Peter Dienemann</cp:lastModifiedBy>
  <cp:revision>7</cp:revision>
  <cp:lastPrinted>2016-06-22T20:23:06Z</cp:lastPrinted>
  <dcterms:created xsi:type="dcterms:W3CDTF">2015-02-26T18:19:41Z</dcterms:created>
  <dcterms:modified xsi:type="dcterms:W3CDTF">2018-03-15T18:41:06Z</dcterms:modified>
</cp:coreProperties>
</file>