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8" r:id="rId10"/>
    <p:sldId id="267" r:id="rId11"/>
    <p:sldId id="266" r:id="rId12"/>
    <p:sldId id="27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9"/>
  </p:normalViewPr>
  <p:slideViewPr>
    <p:cSldViewPr>
      <p:cViewPr varScale="1">
        <p:scale>
          <a:sx n="98" d="100"/>
          <a:sy n="98" d="100"/>
        </p:scale>
        <p:origin x="1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1585-100D-46BE-BBBA-8E225953A746}" type="datetimeFigureOut">
              <a:rPr lang="de-DE" smtClean="0"/>
              <a:t>23.02.26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BC6C1-292E-43D4-B8BE-DA550028A89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C6C1-292E-43D4-B8BE-DA550028A896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7612-1370-4BB4-8D89-442AC65D9A5A}" type="datetimeFigureOut">
              <a:rPr lang="de-DE" smtClean="0"/>
              <a:pPr/>
              <a:t>23.02.26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311D4-5CFA-431C-9763-580BD802E6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www.google.de/imgres?imgurl=https://farm6.staticflickr.com/5344/14140548684_813a74064d_n.jpg&amp;imgrefurl=https://www.flickr.com/groups/18248052@N00/pool/&amp;h=683&amp;w=1024&amp;tbnid=_eSHA3Wyj0WBEM:&amp;zoom=1&amp;docid=SuBFZxpe3pfKTM&amp;itg=1&amp;ei=bxeSU9aUDcX14QSSuoGQBA&amp;tbm=isch&amp;iact=rc&amp;uact=3&amp;dur=359&amp;page=13&amp;start=420&amp;ndsp=32&amp;ved=0CJMBEK0DMC84k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5300" dirty="0" err="1">
                <a:latin typeface="Comic Sans MS" pitchFamily="66" charset="0"/>
              </a:rPr>
              <a:t>Ugly</a:t>
            </a:r>
            <a:r>
              <a:rPr lang="de-DE" sz="5300" dirty="0">
                <a:latin typeface="Comic Sans MS" pitchFamily="66" charset="0"/>
              </a:rPr>
              <a:t> </a:t>
            </a:r>
            <a:r>
              <a:rPr lang="de-DE" sz="5300" dirty="0" err="1">
                <a:latin typeface="Comic Sans MS" pitchFamily="66" charset="0"/>
              </a:rPr>
              <a:t>dolls</a:t>
            </a:r>
            <a:br>
              <a:rPr lang="de-DE" dirty="0"/>
            </a:br>
            <a:r>
              <a:rPr lang="de-DE" dirty="0">
                <a:latin typeface="Comic Sans MS" pitchFamily="66" charset="0"/>
              </a:rPr>
              <a:t>Joschi und seine Freunde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Ugly Doll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57242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http://secure.giantrobot.com/images/UDpowerbab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2571768" cy="426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http://3.bp.blogspot.com/-f4_FDN-tv7w/UvL-q-7aUNI/AAAAAAAAgsw/kw8SI-_3af4/s1600/DC+Comics+x+UglyDoll+Plush+Figures+Wave+2+-+Pink+&amp;+Purple+Batman+Ice-Bat,+Wonder+Woman+Tray+&amp;+Robin+Wedgehe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357298"/>
            <a:ext cx="48091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Freunde, die Helden…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http://farm4.static.flickr.com/3105/2597359220_9c34e87761_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blechente.de/images/product_images/popup_images/rennwagen--auto-space-car-uglydoll-ox--blau-872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786214" cy="2500330"/>
          </a:xfrm>
          <a:prstGeom prst="rect">
            <a:avLst/>
          </a:prstGeom>
          <a:noFill/>
        </p:spPr>
      </p:pic>
      <p:pic>
        <p:nvPicPr>
          <p:cNvPr id="8196" name="Picture 4" descr="http://images.zeit.de/sport/2013-11/rakete/rakete-540x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4035622" cy="2428892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…erkunden das Weltall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Bitte helft mir!!!</a:t>
            </a:r>
          </a:p>
        </p:txBody>
      </p:sp>
      <p:pic>
        <p:nvPicPr>
          <p:cNvPr id="3" name="Grafik 2" descr="Ein Bild, das rot, drinnen enthält.&#10;&#10;Automatisch generierte Beschreibung">
            <a:extLst>
              <a:ext uri="{FF2B5EF4-FFF2-40B4-BE49-F238E27FC236}">
                <a16:creationId xmlns:a16="http://schemas.microsoft.com/office/drawing/2014/main" id="{5B1C376C-46B7-934D-BC63-DB49DD0D7E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1" y="1916834"/>
            <a:ext cx="439248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www.tomopop.com/ul/33408-headerJan14Uglydollprevi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5760720" cy="41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http://thumbs2.ebaystatic.com/d/l225/m/mApFgXFNSYHW_X8wj4OVCJ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09" y="2143116"/>
            <a:ext cx="2643191" cy="357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Miriam\AppData\Local\Microsoft\Windows\Temporary Internet Files\Content.IE5\GVZAE0US\MC90044136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43498" y="-500090"/>
            <a:ext cx="3571900" cy="3714776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5929322" y="0"/>
            <a:ext cx="2571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Was würde ich nur ohne </a:t>
            </a:r>
            <a:r>
              <a:rPr 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Hottie</a:t>
            </a:r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tun?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2.bp.blogspot.com/-VLVhElHx-e0/UMjzbXPoGhI/AAAAAAAAFgw/TuQRNyMEqZk/s1600/ugly+dolls+togeth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550069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http://hcrsourcebook.files.wordpress.com/2014/01/010914_uglydoll_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iriam\AppData\Local\Microsoft\Windows\Temporary Internet Files\Content.IE5\GVZAE0US\MC900441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2743200" cy="27432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357818" y="78579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itchFamily="66" charset="0"/>
              </a:rPr>
              <a:t>Kann ich mich </a:t>
            </a:r>
          </a:p>
          <a:p>
            <a:r>
              <a:rPr lang="de-DE" sz="2000" dirty="0">
                <a:latin typeface="Comic Sans MS" pitchFamily="66" charset="0"/>
              </a:rPr>
              <a:t>so raus trauen??</a:t>
            </a:r>
          </a:p>
        </p:txBody>
      </p:sp>
      <p:pic>
        <p:nvPicPr>
          <p:cNvPr id="1029" name="Picture 5" descr="C:\Users\Miriam\AppData\Local\Microsoft\Windows\Temporary Internet Files\Content.IE5\JYIPOZEJ\MC90043268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857628"/>
            <a:ext cx="3000094" cy="3000094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000100" y="464344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Wir haben uns heut hübsch gemacht!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http://plasticandplush.com/images/2011/09/17/uglydolls-cookie-chef-bab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47483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http://bakemeamemory.synthasite.com/resources/Ugly%20Doll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237682" cy="32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iriam\AppData\Local\Microsoft\Windows\Temporary Internet Files\Content.IE5\OTUL4LWC\MC90043386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4876" y="285728"/>
            <a:ext cx="2643206" cy="264320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286380" y="92867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latin typeface="Comic Sans MS" pitchFamily="66" charset="0"/>
              </a:rPr>
              <a:t>Mmhh</a:t>
            </a:r>
            <a:r>
              <a:rPr lang="de-DE" sz="3600" dirty="0">
                <a:latin typeface="Comic Sans MS" pitchFamily="66" charset="0"/>
              </a:rPr>
              <a:t>…Lecker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www.milksugar.de/cosmoshop/default/pix/a/n/1272794699-24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3905252" cy="383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http://farm3.static.flickr.com/2097/2272283606_1b60088006_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iriam\AppData\Local\Microsoft\Windows\Temporary Internet Files\Content.IE5\BFG8RXOC\MC900441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-285776"/>
            <a:ext cx="3500462" cy="350046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857884" y="571480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itchFamily="66" charset="0"/>
              </a:rPr>
              <a:t>Ich lese für mein Leben gern!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www.justkidsstore.com/images/product/ugly-dolls-ugly-valentines-red-ox---bff_0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280" y="928670"/>
            <a:ext cx="576072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https://encrypted-tbn3.gstatic.com/images?q=tbn:ANd9GcQDcoD4ESpE7yNIk1gpBpgBhj9EpE-64Fmw41Hy-qPPMYiaJtgnAw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714620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Miriam\AppData\Local\Microsoft\Windows\Temporary Internet Files\Content.IE5\GVZAE0US\MC90044175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0"/>
            <a:ext cx="3286148" cy="328614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928794" y="357166"/>
            <a:ext cx="2255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itchFamily="66" charset="0"/>
              </a:rPr>
              <a:t>Ich hab dich </a:t>
            </a:r>
            <a:r>
              <a:rPr lang="de-DE" sz="2800" dirty="0" err="1">
                <a:latin typeface="Comic Sans MS" pitchFamily="66" charset="0"/>
              </a:rPr>
              <a:t>soo</a:t>
            </a:r>
            <a:r>
              <a:rPr lang="de-DE" sz="2800" dirty="0">
                <a:latin typeface="Comic Sans MS" pitchFamily="66" charset="0"/>
              </a:rPr>
              <a:t> gern!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lh4.ggpht.com/-96DXSPdHmVg/T1pIN1ditwI/AAAAAAAAAt8/VQT4U-KdLsU/100_8021_thumb.jpg?imgmax=8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45720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Miriam\AppData\Local\Microsoft\Windows\Temporary Internet Files\Content.IE5\JYIPOZEJ\MC90044137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4876" y="0"/>
            <a:ext cx="4643446" cy="464344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786446" y="571480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omic Sans MS" pitchFamily="66" charset="0"/>
              </a:rPr>
              <a:t>Computer-spielen ist so spannend…!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www.overyourhead.co.uk/uploaded_images/ugly-toys-7937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142984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https://farm8.staticflickr.com/7389/11331728393_1db1fe712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7194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http://www.whatwedo.dk/cases/2009-07-13-Softies_Parade/Softies02_UglyDoll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14422"/>
            <a:ext cx="36662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http://2.bp.blogspot.com/_lsIBOCheCmE/TC7rCvzv9_I/AAAAAAAABvQ/Bjz2l1h0WEg/s1600/Lily%2Bis%2Bone%2B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https://farm5.staticflickr.com/4063/4242182847_0bd79fa967_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143380"/>
            <a:ext cx="14287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https://farm5.staticflickr.com/4136/4872842720_d87c647aca_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2143116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de-DE" dirty="0">
                <a:latin typeface="Comic Sans MS" pitchFamily="66" charset="0"/>
              </a:rPr>
              <a:t>Wir erleben viel zusammen…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mediacdn.shopatron.com/media/mfg/322/product_image/0892ab722c25c1c3f1911a4e0360c607.jpg?13953518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46434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itchFamily="66" charset="0"/>
              </a:rPr>
              <a:t>Neue Serie „</a:t>
            </a:r>
            <a:r>
              <a:rPr lang="de-DE" dirty="0" err="1">
                <a:latin typeface="Comic Sans MS" pitchFamily="66" charset="0"/>
              </a:rPr>
              <a:t>My</a:t>
            </a:r>
            <a:r>
              <a:rPr lang="de-DE" dirty="0">
                <a:latin typeface="Comic Sans MS" pitchFamily="66" charset="0"/>
              </a:rPr>
              <a:t> Hero?“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Macintosh PowerPoint</Application>
  <PresentationFormat>Bildschirmpräsentation (4:3)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Larissa-Design</vt:lpstr>
      <vt:lpstr>Ugly dolls Joschi und seine Freunde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 erleben viel zusammen…</vt:lpstr>
      <vt:lpstr>Neue Serie „My Hero?“</vt:lpstr>
      <vt:lpstr>Meine Freunde, die Helden…</vt:lpstr>
      <vt:lpstr>…erkunden das Weltall</vt:lpstr>
      <vt:lpstr>Bitte helft mir!!!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Ugly dolls</dc:title>
  <dc:creator>Miriam Hinrichsen</dc:creator>
  <cp:lastModifiedBy>Henriette Offenberg</cp:lastModifiedBy>
  <cp:revision>21</cp:revision>
  <dcterms:created xsi:type="dcterms:W3CDTF">2014-06-06T19:53:43Z</dcterms:created>
  <dcterms:modified xsi:type="dcterms:W3CDTF">2026-02-23T14:42:37Z</dcterms:modified>
</cp:coreProperties>
</file>