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19.xml" ContentType="application/vnd.openxmlformats-officedocument.theme+xml"/>
  <Override PartName="/ppt/notesSlides/notesSlide54.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55.xml" ContentType="application/vnd.openxmlformats-officedocument.presentationml.notesSlide+xml"/>
  <Override PartName="/ppt/notesSlides/notesSlide3.xml" ContentType="application/vnd.openxmlformats-officedocument.presentationml.notesSlide+xml"/>
  <Override PartName="/ppt/notesSlides/notesSlide56.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8.xml" ContentType="application/vnd.openxmlformats-officedocument.presentationml.notesSlide+xml"/>
  <Override PartName="/ppt/notesSlides/notesSlide7.xml" ContentType="application/vnd.openxmlformats-officedocument.presentationml.notesSlide+xml"/>
  <Override PartName="/ppt/notesSlides/notesSlide59.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7.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_rels/notesSlide10.xml.rels" ContentType="application/vnd.openxmlformats-package.relationships+xml"/>
  <Override PartName="/ppt/notesSlides/_rels/notesSlide54.xml.rels" ContentType="application/vnd.openxmlformats-package.relationships+xml"/>
  <Override PartName="/ppt/notesSlides/_rels/notesSlide45.xml.rels" ContentType="application/vnd.openxmlformats-package.relationships+xml"/>
  <Override PartName="/ppt/notesSlides/_rels/notesSlide2.xml.rels" ContentType="application/vnd.openxmlformats-package.relationships+xml"/>
  <Override PartName="/ppt/notesSlides/_rels/notesSlide58.xml.rels" ContentType="application/vnd.openxmlformats-package.relationships+xml"/>
  <Override PartName="/ppt/notesSlides/_rels/notesSlide55.xml.rels" ContentType="application/vnd.openxmlformats-package.relationships+xml"/>
  <Override PartName="/ppt/notesSlides/_rels/notesSlide3.xml.rels" ContentType="application/vnd.openxmlformats-package.relationships+xml"/>
  <Override PartName="/ppt/notesSlides/_rels/notesSlide56.xml.rels" ContentType="application/vnd.openxmlformats-package.relationships+xml"/>
  <Override PartName="/ppt/notesSlides/_rels/notesSlide4.xml.rels" ContentType="application/vnd.openxmlformats-package.relationships+xml"/>
  <Override PartName="/ppt/notesSlides/_rels/notesSlide47.xml.rels" ContentType="application/vnd.openxmlformats-package.relationships+xml"/>
  <Override PartName="/ppt/notesSlides/_rels/notesSlide6.xml.rels" ContentType="application/vnd.openxmlformats-package.relationships+xml"/>
  <Override PartName="/ppt/notesSlides/_rels/notesSlide49.xml.rels" ContentType="application/vnd.openxmlformats-package.relationships+xml"/>
  <Override PartName="/ppt/notesSlides/_rels/notesSlide59.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61.xml.rels" ContentType="application/vnd.openxmlformats-package.relationships+xml"/>
  <Override PartName="/ppt/notesSlides/_rels/notesSlide9.xml.rels" ContentType="application/vnd.openxmlformats-package.relationships+xml"/>
  <Override PartName="/ppt/notesSlides/_rels/notesSlide62.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8.xml.rels" ContentType="application/vnd.openxmlformats-package.relationships+xml"/>
  <Override PartName="/ppt/notesSlides/_rels/notesSlide30.xml.rels" ContentType="application/vnd.openxmlformats-package.relationships+xml"/>
  <Override PartName="/ppt/notesSlides/_rels/notesSlide31.xml.rels" ContentType="application/vnd.openxmlformats-package.relationships+xml"/>
  <Override PartName="/ppt/notesSlides/_rels/notesSlide32.xml.rels" ContentType="application/vnd.openxmlformats-package.relationships+xml"/>
  <Override PartName="/ppt/notesSlides/_rels/notesSlide33.xml.rels" ContentType="application/vnd.openxmlformats-package.relationships+xml"/>
  <Override PartName="/ppt/notesSlides/_rels/notesSlide34.xml.rels" ContentType="application/vnd.openxmlformats-package.relationships+xml"/>
  <Override PartName="/ppt/notesSlides/_rels/notesSlide35.xml.rels" ContentType="application/vnd.openxmlformats-package.relationships+xml"/>
  <Override PartName="/ppt/notesSlides/_rels/notesSlide37.xml.rels" ContentType="application/vnd.openxmlformats-package.relationships+xml"/>
  <Override PartName="/ppt/notesSlides/_rels/notesSlide38.xml.rels" ContentType="application/vnd.openxmlformats-package.relationships+xml"/>
  <Override PartName="/ppt/notesSlides/_rels/notesSlide39.xml.rels" ContentType="application/vnd.openxmlformats-package.relationships+xml"/>
  <Override PartName="/ppt/notesSlides/_rels/notesSlide40.xml.rels" ContentType="application/vnd.openxmlformats-package.relationships+xml"/>
  <Override PartName="/ppt/notesSlides/_rels/notesSlide41.xml.rels" ContentType="application/vnd.openxmlformats-package.relationships+xml"/>
  <Override PartName="/ppt/notesSlides/_rels/notesSlide42.xml.rels" ContentType="application/vnd.openxmlformats-package.relationships+xml"/>
  <Override PartName="/ppt/notesSlides/_rels/notesSlide43.xml.rels" ContentType="application/vnd.openxmlformats-package.relationships+xml"/>
  <Override PartName="/ppt/notesSlides/_rels/notesSlide44.xml.rels" ContentType="application/vnd.openxmlformats-package.relationships+xml"/>
  <Override PartName="/ppt/notesSlides/_rels/notesSlide48.xml.rels" ContentType="application/vnd.openxmlformats-package.relationships+xml"/>
  <Override PartName="/ppt/notesSlides/_rels/notesSlide50.xml.rels" ContentType="application/vnd.openxmlformats-package.relationships+xml"/>
  <Override PartName="/ppt/notesSlides/_rels/notesSlide51.xml.rels" ContentType="application/vnd.openxmlformats-package.relationships+xml"/>
  <Override PartName="/ppt/notesSlides/_rels/notesSlide52.xml.rels" ContentType="application/vnd.openxmlformats-package.relationships+xml"/>
  <Override PartName="/ppt/notesSlides/_rels/notesSlide53.xml.rels" ContentType="application/vnd.openxmlformats-package.relationships+xml"/>
  <Override PartName="/ppt/notesSlides/_rels/notesSlide57.xml.rels" ContentType="application/vnd.openxmlformats-package.relationships+xml"/>
  <Override PartName="/ppt/notesSlides/_rels/notesSlide63.xml.rels" ContentType="application/vnd.openxmlformats-package.relationships+xml"/>
  <Override PartName="/ppt/notesSlides/_rels/notesSlide64.xml.rels" ContentType="application/vnd.openxmlformats-package.relationships+xml"/>
  <Override PartName="/ppt/notesSlides/_rels/notesSlide65.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media/image1.png" ContentType="image/png"/>
  <Override PartName="/ppt/media/image26.png" ContentType="image/png"/>
  <Override PartName="/ppt/media/image7.tif" ContentType="image/tiff"/>
  <Override PartName="/ppt/media/image2.png" ContentType="image/png"/>
  <Override PartName="/ppt/media/image27.png" ContentType="image/png"/>
  <Override PartName="/ppt/media/image25.jpeg" ContentType="image/jpeg"/>
  <Override PartName="/ppt/media/image8.tif" ContentType="image/tiff"/>
  <Override PartName="/ppt/media/image3.wmf" ContentType="image/x-wmf"/>
  <Override PartName="/ppt/media/image4.tif" ContentType="image/tiff"/>
  <Override PartName="/ppt/media/image23.png" ContentType="image/png"/>
  <Override PartName="/ppt/media/image5.tif" ContentType="image/tiff"/>
  <Override PartName="/ppt/media/image6.tif" ContentType="image/tiff"/>
  <Override PartName="/ppt/media/image9.jpeg" ContentType="image/jpeg"/>
  <Override PartName="/ppt/media/image10.jpeg" ContentType="image/jpeg"/>
  <Override PartName="/ppt/media/image11.png" ContentType="image/png"/>
  <Override PartName="/ppt/media/image12.jpeg" ContentType="image/jpeg"/>
  <Override PartName="/ppt/media/image13.jpeg" ContentType="image/jpeg"/>
  <Override PartName="/ppt/media/image19.png" ContentType="image/png"/>
  <Override PartName="/ppt/media/image14.png" ContentType="image/png"/>
  <Override PartName="/ppt/media/image15.png" ContentType="image/png"/>
  <Override PartName="/ppt/media/image16.png" ContentType="image/png"/>
  <Override PartName="/ppt/media/image17.png" ContentType="image/png"/>
  <Override PartName="/ppt/media/image24.jpeg" ContentType="image/jpeg"/>
  <Override PartName="/ppt/media/image18.png" ContentType="image/png"/>
  <Override PartName="/ppt/media/image20.png" ContentType="image/png"/>
  <Override PartName="/ppt/media/image21.png" ContentType="image/png"/>
  <Override PartName="/ppt/media/image22.png" ContentType="image/png"/>
  <Override PartName="/ppt/media/image28.png" ContentType="image/png"/>
  <Override PartName="/ppt/media/image29.png" ContentType="image/png"/>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21.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3.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24.xml.rels" ContentType="application/vnd.openxmlformats-package.relationships+xml"/>
  <Override PartName="/ppt/slides/_rels/slide8.xml.rels" ContentType="application/vnd.openxmlformats-package.relationships+xml"/>
  <Override PartName="/ppt/slides/_rels/slide52.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_rels/slide53.xml.rels" ContentType="application/vnd.openxmlformats-package.relationships+xml"/>
  <Override PartName="/ppt/slides/_rels/slide26.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70"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9.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type="sldImg"/>
          </p:nvPr>
        </p:nvSpPr>
        <p:spPr>
          <a:xfrm>
            <a:off x="0" y="812520"/>
            <a:ext cx="0" cy="0"/>
          </a:xfrm>
          <a:prstGeom prst="rect">
            <a:avLst/>
          </a:prstGeom>
          <a:noFill/>
          <a:ln w="0">
            <a:noFill/>
          </a:ln>
        </p:spPr>
        <p:txBody>
          <a:bodyPr lIns="0" rIns="0" tIns="0" bIns="0" anchor="ctr">
            <a:noAutofit/>
          </a:bodyPr>
          <a:p>
            <a:pPr algn="ctr"/>
            <a:r>
              <a:rPr b="0" lang="de-DE" sz="4400" strike="noStrike" u="none">
                <a:solidFill>
                  <a:srgbClr val="000000"/>
                </a:solidFill>
                <a:effectLst/>
                <a:uFillTx/>
                <a:latin typeface="Arial"/>
              </a:rPr>
              <a:t>Folie mittels Klicken verschieben</a:t>
            </a:r>
            <a:endParaRPr b="0" lang="de-DE" sz="4400" strike="noStrike" u="none">
              <a:solidFill>
                <a:srgbClr val="000000"/>
              </a:solidFill>
              <a:effectLst/>
              <a:uFillTx/>
              <a:latin typeface="Arial"/>
            </a:endParaRPr>
          </a:p>
        </p:txBody>
      </p:sp>
      <p:sp>
        <p:nvSpPr>
          <p:cNvPr id="138"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indent="0">
              <a:buNone/>
            </a:pPr>
            <a:r>
              <a:rPr b="0" lang="de-DE" sz="2000" strike="noStrike" u="none">
                <a:solidFill>
                  <a:srgbClr val="000000"/>
                </a:solidFill>
                <a:effectLst/>
                <a:uFillTx/>
                <a:latin typeface="Arial"/>
              </a:rPr>
              <a:t>Format der Notizen mittels Klicken bearbeiten</a:t>
            </a:r>
            <a:endParaRPr b="0" lang="de-DE" sz="2000" strike="noStrike" u="none">
              <a:solidFill>
                <a:srgbClr val="000000"/>
              </a:solidFill>
              <a:effectLst/>
              <a:uFillTx/>
              <a:latin typeface="Arial"/>
            </a:endParaRPr>
          </a:p>
        </p:txBody>
      </p:sp>
      <p:sp>
        <p:nvSpPr>
          <p:cNvPr id="139"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de-DE" sz="1400" strike="noStrike" u="none">
                <a:solidFill>
                  <a:srgbClr val="000000"/>
                </a:solidFill>
                <a:effectLst/>
                <a:uFillTx/>
                <a:latin typeface="Times New Roman"/>
              </a:rPr>
              <a:t>&lt;Kopfzeile&gt;</a:t>
            </a:r>
            <a:endParaRPr b="0" lang="de-DE" sz="1400" strike="noStrike" u="none">
              <a:solidFill>
                <a:srgbClr val="000000"/>
              </a:solidFill>
              <a:effectLst/>
              <a:uFillTx/>
              <a:latin typeface="Times New Roman"/>
            </a:endParaRPr>
          </a:p>
        </p:txBody>
      </p:sp>
      <p:sp>
        <p:nvSpPr>
          <p:cNvPr id="140" name="PlaceHolder 4"/>
          <p:cNvSpPr>
            <a:spLocks noGrp="1"/>
          </p:cNvSpPr>
          <p:nvPr>
            <p:ph type="dt" idx="43"/>
          </p:nvPr>
        </p:nvSpPr>
        <p:spPr>
          <a:xfrm>
            <a:off x="4278960" y="0"/>
            <a:ext cx="3280680" cy="534240"/>
          </a:xfrm>
          <a:prstGeom prst="rect">
            <a:avLst/>
          </a:prstGeom>
          <a:noFill/>
          <a:ln w="0">
            <a:noFill/>
          </a:ln>
        </p:spPr>
        <p:txBody>
          <a:bodyPr lIns="0" rIns="0" tIns="0" bIns="0" anchor="t">
            <a:noAutofit/>
          </a:bodyPr>
          <a:lstStyle>
            <a:lvl1pPr indent="0" algn="r">
              <a:buNone/>
              <a:defRPr b="0" lang="de-DE" sz="1400" strike="noStrike" u="none">
                <a:solidFill>
                  <a:srgbClr val="000000"/>
                </a:solidFill>
                <a:effectLst/>
                <a:uFillTx/>
                <a:latin typeface="Times New Roman"/>
              </a:defRPr>
            </a:lvl1pPr>
          </a:lstStyle>
          <a:p>
            <a:pPr indent="0" algn="r">
              <a:buNone/>
            </a:pPr>
            <a:r>
              <a:rPr b="0" lang="de-DE" sz="1400" strike="noStrike" u="none">
                <a:solidFill>
                  <a:srgbClr val="000000"/>
                </a:solidFill>
                <a:effectLst/>
                <a:uFillTx/>
                <a:latin typeface="Times New Roman"/>
              </a:rPr>
              <a:t>&lt;Datum/Uhrzeit&gt;</a:t>
            </a:r>
            <a:endParaRPr b="0" lang="de-DE" sz="1400" strike="noStrike" u="none">
              <a:solidFill>
                <a:srgbClr val="000000"/>
              </a:solidFill>
              <a:effectLst/>
              <a:uFillTx/>
              <a:latin typeface="Times New Roman"/>
            </a:endParaRPr>
          </a:p>
        </p:txBody>
      </p:sp>
      <p:sp>
        <p:nvSpPr>
          <p:cNvPr id="141" name="PlaceHolder 5"/>
          <p:cNvSpPr>
            <a:spLocks noGrp="1"/>
          </p:cNvSpPr>
          <p:nvPr>
            <p:ph type="ftr" idx="44"/>
          </p:nvPr>
        </p:nvSpPr>
        <p:spPr>
          <a:xfrm>
            <a:off x="0" y="10157400"/>
            <a:ext cx="3280680" cy="534240"/>
          </a:xfrm>
          <a:prstGeom prst="rect">
            <a:avLst/>
          </a:prstGeom>
          <a:noFill/>
          <a:ln w="0">
            <a:noFill/>
          </a:ln>
        </p:spPr>
        <p:txBody>
          <a:bodyPr lIns="0" rIns="0" tIns="0" bIns="0" anchor="b">
            <a:noAutofit/>
          </a:bodyPr>
          <a:lstStyle>
            <a:lvl1pPr indent="0">
              <a:buNone/>
              <a:defRPr b="0" lang="de-DE" sz="1400" strike="noStrike" u="none">
                <a:solidFill>
                  <a:srgbClr val="000000"/>
                </a:solidFill>
                <a:effectLst/>
                <a:uFillTx/>
                <a:latin typeface="Times New Roman"/>
              </a:defRPr>
            </a:lvl1pPr>
          </a:lstStyle>
          <a:p>
            <a:pPr indent="0">
              <a:buNone/>
            </a:pPr>
            <a:r>
              <a:rPr b="0" lang="de-DE" sz="1400" strike="noStrike" u="none">
                <a:solidFill>
                  <a:srgbClr val="000000"/>
                </a:solidFill>
                <a:effectLst/>
                <a:uFillTx/>
                <a:latin typeface="Times New Roman"/>
              </a:rPr>
              <a:t>&lt;Fußzeile&gt;</a:t>
            </a:r>
            <a:endParaRPr b="0" lang="de-DE" sz="1400" strike="noStrike" u="none">
              <a:solidFill>
                <a:srgbClr val="000000"/>
              </a:solidFill>
              <a:effectLst/>
              <a:uFillTx/>
              <a:latin typeface="Times New Roman"/>
            </a:endParaRPr>
          </a:p>
        </p:txBody>
      </p:sp>
      <p:sp>
        <p:nvSpPr>
          <p:cNvPr id="142" name="PlaceHolder 6"/>
          <p:cNvSpPr>
            <a:spLocks noGrp="1"/>
          </p:cNvSpPr>
          <p:nvPr>
            <p:ph type="sldNum" idx="45"/>
          </p:nvPr>
        </p:nvSpPr>
        <p:spPr>
          <a:xfrm>
            <a:off x="4278960" y="10157400"/>
            <a:ext cx="3280680" cy="534240"/>
          </a:xfrm>
          <a:prstGeom prst="rect">
            <a:avLst/>
          </a:prstGeom>
          <a:noFill/>
          <a:ln w="0">
            <a:noFill/>
          </a:ln>
        </p:spPr>
        <p:txBody>
          <a:bodyPr lIns="0" rIns="0" tIns="0" bIns="0" anchor="b">
            <a:noAutofit/>
          </a:bodyPr>
          <a:lstStyle>
            <a:lvl1pPr indent="0" algn="r">
              <a:buNone/>
              <a:defRPr b="0" lang="de-DE" sz="1400" strike="noStrike" u="none">
                <a:solidFill>
                  <a:srgbClr val="000000"/>
                </a:solidFill>
                <a:effectLst/>
                <a:uFillTx/>
                <a:latin typeface="Times New Roman"/>
              </a:defRPr>
            </a:lvl1pPr>
          </a:lstStyle>
          <a:p>
            <a:pPr indent="0" algn="r">
              <a:buNone/>
            </a:pPr>
            <a:fld id="{4DEDE737-243C-42CE-9587-801C41BD368D}" type="slidenum">
              <a:rPr b="0" lang="de-DE" sz="1400" strike="noStrike" u="none">
                <a:solidFill>
                  <a:srgbClr val="000000"/>
                </a:solidFill>
                <a:effectLst/>
                <a:uFillTx/>
                <a:latin typeface="Times New Roman"/>
              </a:rPr>
              <a:t>&lt;Foliennummer&gt;</a:t>
            </a:fld>
            <a:endParaRPr b="0" lang="de-DE" sz="14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4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
</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
</Relationships>
</file>

<file path=ppt/notesSlides/_rels/notesSlide5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
</Relationships>
</file>

<file path=ppt/notesSlides/_rels/notesSlide52.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
</Relationships>
</file>

<file path=ppt/notesSlides/_rels/notesSlide53.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
</Relationships>
</file>

<file path=ppt/notesSlides/_rels/notesSlide54.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
</Relationships>
</file>

<file path=ppt/notesSlides/_rels/notesSlide55.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
</Relationships>
</file>

<file path=ppt/notesSlides/_rels/notesSlide56.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
</Relationships>
</file>

<file path=ppt/notesSlides/_rels/notesSlide57.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
</Relationships>
</file>

<file path=ppt/notesSlides/_rels/notesSlide58.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
</Relationships>
</file>

<file path=ppt/notesSlides/_rels/notesSlide59.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61.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
</Relationships>
</file>

<file path=ppt/notesSlides/_rels/notesSlide62.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
</Relationships>
</file>

<file path=ppt/notesSlides/_rels/notesSlide63.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
</Relationships>
</file>

<file path=ppt/notesSlides/_rels/notesSlide64.xml.rels><?xml version="1.0" encoding="UTF-8"?>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
</Relationships>
</file>

<file path=ppt/notesSlides/_rels/notesSlide65.xml.rels><?xml version="1.0" encoding="UTF-8"?>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1E820A19-9C3C-40B6-B82B-FD94F8C56CEA}"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1" name="PlaceHolder 1"/>
          <p:cNvSpPr>
            <a:spLocks noGrp="1"/>
          </p:cNvSpPr>
          <p:nvPr>
            <p:ph type="body"/>
          </p:nvPr>
        </p:nvSpPr>
        <p:spPr>
          <a:xfrm>
            <a:off x="685800" y="4343400"/>
            <a:ext cx="5484240" cy="4112640"/>
          </a:xfrm>
          <a:prstGeom prst="rect">
            <a:avLst/>
          </a:prstGeom>
          <a:noFill/>
          <a:ln w="0">
            <a:noFill/>
          </a:ln>
        </p:spPr>
        <p:txBody>
          <a:bodyPr lIns="91440" rIns="91440" tIns="45720" bIns="45720" anchor="t">
            <a:noAutofit/>
          </a:bodyPr>
          <a:p>
            <a:pPr indent="0">
              <a:buNone/>
            </a:pPr>
            <a:endParaRPr b="0" lang="de-DE" sz="1800" strike="noStrike" u="none">
              <a:solidFill>
                <a:srgbClr val="000000"/>
              </a:solidFill>
              <a:effectLst/>
              <a:uFillTx/>
              <a:latin typeface="Arial"/>
            </a:endParaRPr>
          </a:p>
        </p:txBody>
      </p:sp>
      <p:sp>
        <p:nvSpPr>
          <p:cNvPr id="482"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BDB840F7-C737-4060-8B78-7B7511E79694}"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3"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48381D20-C08E-4358-9600-54AC112121ED}"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4"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4C421348-5248-4F75-9E60-2908854EABE0}"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5"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CCD728D5-B81B-4736-AA77-D6AA85158439}"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6"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C7DC5DC6-3249-4880-8B9D-477E6483AB77}"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7"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1F409B5F-1CB5-48AC-8222-EE175195B949}"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8" name="PlaceHolder 1"/>
          <p:cNvSpPr>
            <a:spLocks noGrp="1"/>
          </p:cNvSpPr>
          <p:nvPr>
            <p:ph type="sldImg"/>
          </p:nvPr>
        </p:nvSpPr>
        <p:spPr>
          <a:xfrm>
            <a:off x="1143000" y="685800"/>
            <a:ext cx="4570200" cy="3427200"/>
          </a:xfrm>
          <a:prstGeom prst="rect">
            <a:avLst/>
          </a:prstGeom>
          <a:ln w="0">
            <a:noFill/>
          </a:ln>
        </p:spPr>
      </p:sp>
      <p:sp>
        <p:nvSpPr>
          <p:cNvPr id="489" name="PlaceHolder 2"/>
          <p:cNvSpPr>
            <a:spLocks noGrp="1"/>
          </p:cNvSpPr>
          <p:nvPr>
            <p:ph type="sldNum" idx="46"/>
          </p:nvPr>
        </p:nvSpPr>
        <p:spPr>
          <a:xfrm>
            <a:off x="3884760" y="8685360"/>
            <a:ext cx="2970000" cy="45684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de-DE" sz="1400" strike="noStrike" u="none">
                <a:solidFill>
                  <a:schemeClr val="dk1"/>
                </a:solidFill>
                <a:effectLst/>
                <a:uFillTx/>
                <a:latin typeface="Times New Roman"/>
                <a:ea typeface="+mn-ea"/>
              </a:defRPr>
            </a:lvl1pPr>
          </a:lstStyle>
          <a:p>
            <a:pPr indent="0" algn="r" defTabSz="914400">
              <a:lnSpc>
                <a:spcPct val="100000"/>
              </a:lnSpc>
              <a:buNone/>
              <a:tabLst>
                <a:tab algn="l" pos="0"/>
              </a:tabLst>
            </a:pPr>
            <a:fld id="{AC4460FF-E4BE-49EF-BB6D-FF7E8836B0A7}" type="slidenum">
              <a:rPr b="0" lang="de-DE" sz="1400" strike="noStrike" u="none">
                <a:solidFill>
                  <a:schemeClr val="dk1"/>
                </a:solidFill>
                <a:effectLst/>
                <a:uFillTx/>
                <a:latin typeface="Times New Roman"/>
                <a:ea typeface="+mn-ea"/>
              </a:rPr>
              <a:t>&lt;Foliennummer&gt;</a:t>
            </a:fld>
            <a:endParaRPr b="0" lang="de-DE" sz="1400" strike="noStrike" u="none">
              <a:solidFill>
                <a:srgbClr val="000000"/>
              </a:solidFill>
              <a:effectLst/>
              <a:uFillTx/>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0" name="PlaceHolder 1"/>
          <p:cNvSpPr>
            <a:spLocks noGrp="1"/>
          </p:cNvSpPr>
          <p:nvPr>
            <p:ph type="body"/>
          </p:nvPr>
        </p:nvSpPr>
        <p:spPr>
          <a:xfrm>
            <a:off x="685800" y="4343400"/>
            <a:ext cx="5484240" cy="4112640"/>
          </a:xfrm>
          <a:prstGeom prst="rect">
            <a:avLst/>
          </a:prstGeom>
          <a:noFill/>
          <a:ln w="0">
            <a:noFill/>
          </a:ln>
        </p:spPr>
        <p:txBody>
          <a:bodyPr lIns="91440" rIns="91440" tIns="45720" bIns="45720" anchor="t">
            <a:noAutofit/>
          </a:bodyPr>
          <a:p>
            <a:pPr indent="0">
              <a:buNone/>
            </a:pPr>
            <a:endParaRPr b="0" lang="de-DE" sz="1800" strike="noStrike" u="none">
              <a:solidFill>
                <a:srgbClr val="000000"/>
              </a:solidFill>
              <a:effectLst/>
              <a:uFillTx/>
              <a:latin typeface="Arial"/>
            </a:endParaRPr>
          </a:p>
        </p:txBody>
      </p:sp>
      <p:sp>
        <p:nvSpPr>
          <p:cNvPr id="471"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B8DBD7F0-BF56-4ACB-AB1A-0422D76E6ABA}"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0" name="PlaceHolder 1"/>
          <p:cNvSpPr>
            <a:spLocks noGrp="1"/>
          </p:cNvSpPr>
          <p:nvPr>
            <p:ph type="sldImg"/>
          </p:nvPr>
        </p:nvSpPr>
        <p:spPr>
          <a:xfrm>
            <a:off x="1371600" y="1143000"/>
            <a:ext cx="4113000" cy="3084480"/>
          </a:xfrm>
          <a:prstGeom prst="rect">
            <a:avLst/>
          </a:prstGeom>
          <a:ln w="0">
            <a:noFill/>
          </a:ln>
        </p:spPr>
      </p:sp>
      <p:sp>
        <p:nvSpPr>
          <p:cNvPr id="491" name="PlaceHolder 2"/>
          <p:cNvSpPr>
            <a:spLocks noGrp="1"/>
          </p:cNvSpPr>
          <p:nvPr>
            <p:ph type="sldNum" idx="47"/>
          </p:nvPr>
        </p:nvSpPr>
        <p:spPr>
          <a:xfrm>
            <a:off x="3884760" y="8685360"/>
            <a:ext cx="2970000" cy="45684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de-DE" sz="1200" strike="noStrike" u="none">
                <a:solidFill>
                  <a:srgbClr val="000000"/>
                </a:solidFill>
                <a:effectLst/>
                <a:uFillTx/>
                <a:latin typeface="Times New Roman"/>
              </a:defRPr>
            </a:lvl1pPr>
          </a:lstStyle>
          <a:p>
            <a:pPr indent="0" algn="r">
              <a:lnSpc>
                <a:spcPct val="100000"/>
              </a:lnSpc>
              <a:buNone/>
              <a:tabLst>
                <a:tab algn="l" pos="0"/>
              </a:tabLst>
            </a:pPr>
            <a:fld id="{90886C25-A1A1-4666-88BA-4D04C8DBCD66}" type="slidenum">
              <a:rPr b="0" lang="de-DE" sz="1200" strike="noStrike" u="none">
                <a:solidFill>
                  <a:srgbClr val="000000"/>
                </a:solidFill>
                <a:effectLst/>
                <a:uFillTx/>
                <a:latin typeface="Times New Roman"/>
              </a:rPr>
              <a:t>&lt;Foliennummer&gt;</a:t>
            </a:fld>
            <a:endParaRPr b="0" lang="de-DE" sz="1200" strike="noStrike" u="none">
              <a:solidFill>
                <a:srgbClr val="000000"/>
              </a:solidFill>
              <a:effectLst/>
              <a:uFillTx/>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2"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2ECE2394-45C1-40EC-B246-8B9F378D20D8}"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3"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3E7B4A4B-857B-4536-B1D2-71777A4AB3F3}"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4"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1429BCCB-AF03-427F-BE8E-C5013478F37E}"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5"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6D3B0FA4-C71A-4DC2-B763-5E8941C15A52}"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6"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4543CE0B-A081-45C4-A827-19BE4B635535}"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7"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B04AA66F-E5DE-4711-A0DD-C8B714E42243}"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8" name="PlaceHolder 1"/>
          <p:cNvSpPr>
            <a:spLocks noGrp="1"/>
          </p:cNvSpPr>
          <p:nvPr>
            <p:ph type="body"/>
          </p:nvPr>
        </p:nvSpPr>
        <p:spPr>
          <a:xfrm>
            <a:off x="685800" y="4343400"/>
            <a:ext cx="5484240" cy="4112640"/>
          </a:xfrm>
          <a:prstGeom prst="rect">
            <a:avLst/>
          </a:prstGeom>
          <a:noFill/>
          <a:ln w="0">
            <a:noFill/>
          </a:ln>
        </p:spPr>
        <p:txBody>
          <a:bodyPr lIns="91440" rIns="91440" tIns="45720" bIns="45720" anchor="t">
            <a:noAutofit/>
          </a:bodyPr>
          <a:p>
            <a:pPr indent="0">
              <a:buNone/>
            </a:pPr>
            <a:endParaRPr b="0" lang="de-DE" sz="1800" strike="noStrike" u="none">
              <a:solidFill>
                <a:srgbClr val="000000"/>
              </a:solidFill>
              <a:effectLst/>
              <a:uFillTx/>
              <a:latin typeface="Arial"/>
            </a:endParaRPr>
          </a:p>
        </p:txBody>
      </p:sp>
      <p:sp>
        <p:nvSpPr>
          <p:cNvPr id="499"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14D989FB-D4AE-4945-BB32-C5F50FA4AA25}"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2" name="PlaceHolder 1"/>
          <p:cNvSpPr>
            <a:spLocks noGrp="1"/>
          </p:cNvSpPr>
          <p:nvPr>
            <p:ph type="body"/>
          </p:nvPr>
        </p:nvSpPr>
        <p:spPr>
          <a:xfrm>
            <a:off x="685800" y="4343400"/>
            <a:ext cx="5484240" cy="4112640"/>
          </a:xfrm>
          <a:prstGeom prst="rect">
            <a:avLst/>
          </a:prstGeom>
          <a:noFill/>
          <a:ln w="0">
            <a:noFill/>
          </a:ln>
        </p:spPr>
        <p:txBody>
          <a:bodyPr lIns="91440" rIns="91440" tIns="45720" bIns="45720" anchor="t">
            <a:noAutofit/>
          </a:bodyPr>
          <a:p>
            <a:pPr indent="0">
              <a:buNone/>
            </a:pPr>
            <a:endParaRPr b="0" lang="de-DE" sz="1800" strike="noStrike" u="none">
              <a:solidFill>
                <a:srgbClr val="000000"/>
              </a:solidFill>
              <a:effectLst/>
              <a:uFillTx/>
              <a:latin typeface="Arial"/>
            </a:endParaRPr>
          </a:p>
        </p:txBody>
      </p:sp>
      <p:sp>
        <p:nvSpPr>
          <p:cNvPr id="473"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3C0860DB-C0ED-47FD-9CC0-56113A0079FA}"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0"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DE2AADC9-D60B-40FD-BA91-98256D220491}"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1" name="PlaceHolder 1"/>
          <p:cNvSpPr>
            <a:spLocks noGrp="1"/>
          </p:cNvSpPr>
          <p:nvPr>
            <p:ph type="sldImg"/>
          </p:nvPr>
        </p:nvSpPr>
        <p:spPr>
          <a:xfrm>
            <a:off x="1371600" y="1143000"/>
            <a:ext cx="4113000" cy="3084480"/>
          </a:xfrm>
          <a:prstGeom prst="rect">
            <a:avLst/>
          </a:prstGeom>
          <a:ln w="0">
            <a:noFill/>
          </a:ln>
        </p:spPr>
      </p:sp>
      <p:sp>
        <p:nvSpPr>
          <p:cNvPr id="502" name="PlaceHolder 2"/>
          <p:cNvSpPr>
            <a:spLocks noGrp="1"/>
          </p:cNvSpPr>
          <p:nvPr>
            <p:ph type="body"/>
          </p:nvPr>
        </p:nvSpPr>
        <p:spPr>
          <a:xfrm>
            <a:off x="685800" y="4400640"/>
            <a:ext cx="5484600" cy="3598560"/>
          </a:xfrm>
          <a:prstGeom prst="rect">
            <a:avLst/>
          </a:prstGeom>
          <a:noFill/>
          <a:ln w="0">
            <a:noFill/>
          </a:ln>
        </p:spPr>
        <p:txBody>
          <a:bodyPr lIns="91440" rIns="91440" tIns="45720" bIns="45720" anchor="t">
            <a:noAutofit/>
          </a:bodyPr>
          <a:p>
            <a:pPr indent="0">
              <a:buNone/>
            </a:pPr>
            <a:endParaRPr b="0" lang="de-DE" sz="1800" strike="noStrike" u="none">
              <a:solidFill>
                <a:srgbClr val="000000"/>
              </a:solidFill>
              <a:effectLst/>
              <a:uFillTx/>
              <a:latin typeface="Arial"/>
            </a:endParaRPr>
          </a:p>
        </p:txBody>
      </p:sp>
      <p:sp>
        <p:nvSpPr>
          <p:cNvPr id="503" name="PlaceHolder 3"/>
          <p:cNvSpPr>
            <a:spLocks noGrp="1"/>
          </p:cNvSpPr>
          <p:nvPr>
            <p:ph type="sldNum" idx="48"/>
          </p:nvPr>
        </p:nvSpPr>
        <p:spPr>
          <a:xfrm>
            <a:off x="3884760" y="8685360"/>
            <a:ext cx="2970000" cy="45684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de-DE" sz="1200" strike="noStrike" u="none">
                <a:solidFill>
                  <a:srgbClr val="000000"/>
                </a:solidFill>
                <a:effectLst/>
                <a:uFillTx/>
                <a:latin typeface="Times New Roman"/>
              </a:defRPr>
            </a:lvl1pPr>
          </a:lstStyle>
          <a:p>
            <a:pPr indent="0" algn="r">
              <a:lnSpc>
                <a:spcPct val="100000"/>
              </a:lnSpc>
              <a:buNone/>
              <a:tabLst>
                <a:tab algn="l" pos="0"/>
              </a:tabLst>
            </a:pPr>
            <a:fld id="{CC84FE20-F564-4B40-BE31-0205D6945DAD}" type="slidenum">
              <a:rPr b="0" lang="de-DE" sz="1200" strike="noStrike" u="none">
                <a:solidFill>
                  <a:srgbClr val="000000"/>
                </a:solidFill>
                <a:effectLst/>
                <a:uFillTx/>
                <a:latin typeface="Times New Roman"/>
              </a:rPr>
              <a:t>&lt;Foliennummer&gt;</a:t>
            </a:fld>
            <a:endParaRPr b="0" lang="de-DE" sz="1200" strike="noStrike" u="none">
              <a:solidFill>
                <a:srgbClr val="000000"/>
              </a:solidFill>
              <a:effectLst/>
              <a:uFillTx/>
              <a:latin typeface="Times New Roman"/>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4"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B2F1F77E-7482-424E-A325-CDAE4030C988}"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5"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18911681-63F7-4D8B-90EB-47023EDA9806}"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6"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FD8EEE5C-BE90-4C0B-8C85-E8D7A965E597}"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7"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EAAC3FAC-C50B-46D3-A8AB-97FC280F6F9B}"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8"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90317BBB-F5EC-4B41-BCF6-D7AD4F1D29CE}"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9"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2EDDC3B4-E3DA-4FFB-9D9D-1AEF72435F8B}"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0"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177B221A-0886-4959-8D2A-7B5F4CFAF6B4}"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4" name="PlaceHolder 1"/>
          <p:cNvSpPr>
            <a:spLocks noGrp="1"/>
          </p:cNvSpPr>
          <p:nvPr>
            <p:ph type="body"/>
          </p:nvPr>
        </p:nvSpPr>
        <p:spPr>
          <a:xfrm>
            <a:off x="685800" y="4343400"/>
            <a:ext cx="5484240" cy="4112640"/>
          </a:xfrm>
          <a:prstGeom prst="rect">
            <a:avLst/>
          </a:prstGeom>
          <a:noFill/>
          <a:ln w="0">
            <a:noFill/>
          </a:ln>
        </p:spPr>
        <p:txBody>
          <a:bodyPr lIns="91440" rIns="91440" tIns="45720" bIns="45720" anchor="t">
            <a:noAutofit/>
          </a:bodyPr>
          <a:p>
            <a:pPr indent="0">
              <a:buNone/>
            </a:pPr>
            <a:endParaRPr b="0" lang="de-DE" sz="1800" strike="noStrike" u="none">
              <a:solidFill>
                <a:srgbClr val="000000"/>
              </a:solidFill>
              <a:effectLst/>
              <a:uFillTx/>
              <a:latin typeface="Arial"/>
            </a:endParaRPr>
          </a:p>
        </p:txBody>
      </p:sp>
      <p:sp>
        <p:nvSpPr>
          <p:cNvPr id="475"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77ACE936-0C60-4131-AFD9-4781020CDC5D}"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1"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1FCEFDBE-468D-4FC1-95A2-875B809C2DE1}"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2"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04C40F67-23A1-4675-A9DA-C02B9CBE4D03}"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3"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C2FA0B54-E9B5-450B-87C9-25AF198494A3}"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4"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CB6164BF-B5DC-4D63-86FF-66A0B70BABE5}"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5"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B95D4199-AA01-470B-B721-B33C7A5DCF52}"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6"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D3EF1AC7-A3A7-42AE-88F0-54F2863445B8}"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7"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F5CEEA01-BA5D-4C56-9B2E-5AFAF873A158}"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4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8"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C41B7217-0890-4758-A285-ED6862B5B6CB}"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4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9"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343B3523-044B-440E-919E-8D4D39C038D1}"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5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0" name="PlaceHolder 1"/>
          <p:cNvSpPr>
            <a:spLocks noGrp="1"/>
          </p:cNvSpPr>
          <p:nvPr>
            <p:ph type="sldImg"/>
          </p:nvPr>
        </p:nvSpPr>
        <p:spPr>
          <a:xfrm>
            <a:off x="1371600" y="1143000"/>
            <a:ext cx="4113000" cy="3084480"/>
          </a:xfrm>
          <a:prstGeom prst="rect">
            <a:avLst/>
          </a:prstGeom>
          <a:ln w="0">
            <a:noFill/>
          </a:ln>
        </p:spPr>
      </p:sp>
      <p:sp>
        <p:nvSpPr>
          <p:cNvPr id="521" name="PlaceHolder 2"/>
          <p:cNvSpPr>
            <a:spLocks noGrp="1"/>
          </p:cNvSpPr>
          <p:nvPr>
            <p:ph type="sldNum" idx="49"/>
          </p:nvPr>
        </p:nvSpPr>
        <p:spPr>
          <a:xfrm>
            <a:off x="3884760" y="8685360"/>
            <a:ext cx="2970000" cy="45684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de-DE" sz="1200" strike="noStrike" u="none">
                <a:solidFill>
                  <a:srgbClr val="000000"/>
                </a:solidFill>
                <a:effectLst/>
                <a:uFillTx/>
                <a:latin typeface="Times New Roman"/>
              </a:defRPr>
            </a:lvl1pPr>
          </a:lstStyle>
          <a:p>
            <a:pPr indent="0" algn="r">
              <a:lnSpc>
                <a:spcPct val="100000"/>
              </a:lnSpc>
              <a:buNone/>
              <a:tabLst>
                <a:tab algn="l" pos="0"/>
              </a:tabLst>
            </a:pPr>
            <a:fld id="{608FF86B-6689-4881-9FF3-20E93C0B5789}" type="slidenum">
              <a:rPr b="0" lang="de-DE" sz="1200" strike="noStrike" u="none">
                <a:solidFill>
                  <a:srgbClr val="000000"/>
                </a:solidFill>
                <a:effectLst/>
                <a:uFillTx/>
                <a:latin typeface="Times New Roman"/>
              </a:rPr>
              <a:t>&lt;Foliennummer&gt;</a:t>
            </a:fld>
            <a:endParaRPr b="0" lang="de-DE" sz="1200" strike="noStrike" u="none">
              <a:solidFill>
                <a:srgbClr val="000000"/>
              </a:solidFill>
              <a:effectLst/>
              <a:uFillTx/>
              <a:latin typeface="Times New Roman"/>
            </a:endParaRPr>
          </a:p>
        </p:txBody>
      </p:sp>
    </p:spTree>
  </p:cSld>
</p:notes>
</file>

<file path=ppt/notesSlides/notesSlide5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2" name="PlaceHolder 1"/>
          <p:cNvSpPr>
            <a:spLocks noGrp="1"/>
          </p:cNvSpPr>
          <p:nvPr>
            <p:ph type="sldImg"/>
          </p:nvPr>
        </p:nvSpPr>
        <p:spPr>
          <a:xfrm>
            <a:off x="1371600" y="1143000"/>
            <a:ext cx="4113000" cy="3084480"/>
          </a:xfrm>
          <a:prstGeom prst="rect">
            <a:avLst/>
          </a:prstGeom>
          <a:ln w="0">
            <a:noFill/>
          </a:ln>
        </p:spPr>
      </p:sp>
      <p:sp>
        <p:nvSpPr>
          <p:cNvPr id="523" name="PlaceHolder 2"/>
          <p:cNvSpPr>
            <a:spLocks noGrp="1"/>
          </p:cNvSpPr>
          <p:nvPr>
            <p:ph type="sldNum" idx="50"/>
          </p:nvPr>
        </p:nvSpPr>
        <p:spPr>
          <a:xfrm>
            <a:off x="3884760" y="8685360"/>
            <a:ext cx="2970000" cy="45684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de-DE" sz="1200" strike="noStrike" u="none">
                <a:solidFill>
                  <a:srgbClr val="000000"/>
                </a:solidFill>
                <a:effectLst/>
                <a:uFillTx/>
                <a:latin typeface="Times New Roman"/>
              </a:defRPr>
            </a:lvl1pPr>
          </a:lstStyle>
          <a:p>
            <a:pPr indent="0" algn="r">
              <a:lnSpc>
                <a:spcPct val="100000"/>
              </a:lnSpc>
              <a:buNone/>
              <a:tabLst>
                <a:tab algn="l" pos="0"/>
              </a:tabLst>
            </a:pPr>
            <a:fld id="{1DAD06FF-38F8-46EA-8501-C6160D392943}" type="slidenum">
              <a:rPr b="0" lang="de-DE" sz="1200" strike="noStrike" u="none">
                <a:solidFill>
                  <a:srgbClr val="000000"/>
                </a:solidFill>
                <a:effectLst/>
                <a:uFillTx/>
                <a:latin typeface="Times New Roman"/>
              </a:rPr>
              <a:t>&lt;Foliennummer&gt;</a:t>
            </a:fld>
            <a:endParaRPr b="0" lang="de-DE" sz="1200" strike="noStrike" u="none">
              <a:solidFill>
                <a:srgbClr val="000000"/>
              </a:solidFill>
              <a:effectLst/>
              <a:uFillTx/>
              <a:latin typeface="Times New Roman"/>
            </a:endParaRPr>
          </a:p>
        </p:txBody>
      </p:sp>
    </p:spTree>
  </p:cSld>
</p:notes>
</file>

<file path=ppt/notesSlides/notesSlide5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4"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1521DBED-ED8F-4FAB-A097-5C6D9A7778C5}"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5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5"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295EEF21-7365-4022-BB4F-532AAB096D07}"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5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6"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01441462-B3B7-43A8-B1F3-02BBA411E15D}"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5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7"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732F9874-2A04-49C2-8687-B8CC76221DED}"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5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8"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B9138D63-4600-4008-9993-DE1B491662D4}"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5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9"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3E5D757F-2B2B-4E03-8A9A-BB0161DADD7C}"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5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0"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8D593C67-7A19-45E5-8FDF-533DB9ADD398}"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5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1" name="PlaceHolder 1"/>
          <p:cNvSpPr>
            <a:spLocks noGrp="1"/>
          </p:cNvSpPr>
          <p:nvPr>
            <p:ph type="body"/>
          </p:nvPr>
        </p:nvSpPr>
        <p:spPr>
          <a:xfrm>
            <a:off x="685800" y="4343400"/>
            <a:ext cx="5484240" cy="4112640"/>
          </a:xfrm>
          <a:prstGeom prst="rect">
            <a:avLst/>
          </a:prstGeom>
          <a:noFill/>
          <a:ln w="0">
            <a:noFill/>
          </a:ln>
        </p:spPr>
        <p:txBody>
          <a:bodyPr lIns="91440" rIns="91440" tIns="45720" bIns="45720" anchor="t">
            <a:noAutofit/>
          </a:bodyPr>
          <a:p>
            <a:pPr indent="0">
              <a:buNone/>
            </a:pPr>
            <a:endParaRPr b="0" lang="de-DE" sz="1800" strike="noStrike" u="none">
              <a:solidFill>
                <a:srgbClr val="000000"/>
              </a:solidFill>
              <a:effectLst/>
              <a:uFillTx/>
              <a:latin typeface="Arial"/>
            </a:endParaRPr>
          </a:p>
        </p:txBody>
      </p:sp>
      <p:sp>
        <p:nvSpPr>
          <p:cNvPr id="532"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53153664-3B5C-4AC8-8714-8F1223DA8FF3}"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6"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C42E796D-D5AA-4D01-A980-1ED0B6331375}"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6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3" name="PlaceHolder 1"/>
          <p:cNvSpPr>
            <a:spLocks noGrp="1"/>
          </p:cNvSpPr>
          <p:nvPr>
            <p:ph type="body"/>
          </p:nvPr>
        </p:nvSpPr>
        <p:spPr>
          <a:xfrm>
            <a:off x="685800" y="4343400"/>
            <a:ext cx="5484240" cy="4112640"/>
          </a:xfrm>
          <a:prstGeom prst="rect">
            <a:avLst/>
          </a:prstGeom>
          <a:noFill/>
          <a:ln w="0">
            <a:noFill/>
          </a:ln>
        </p:spPr>
        <p:txBody>
          <a:bodyPr lIns="91440" rIns="91440" tIns="45720" bIns="45720" anchor="t">
            <a:noAutofit/>
          </a:bodyPr>
          <a:p>
            <a:pPr indent="0">
              <a:buNone/>
            </a:pPr>
            <a:endParaRPr b="0" lang="de-DE" sz="1800" strike="noStrike" u="none">
              <a:solidFill>
                <a:srgbClr val="000000"/>
              </a:solidFill>
              <a:effectLst/>
              <a:uFillTx/>
              <a:latin typeface="Arial"/>
            </a:endParaRPr>
          </a:p>
        </p:txBody>
      </p:sp>
      <p:sp>
        <p:nvSpPr>
          <p:cNvPr id="534"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92228610-37A6-4E39-8E60-C195A619E443}"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6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5" name="PlaceHolder 1"/>
          <p:cNvSpPr>
            <a:spLocks noGrp="1"/>
          </p:cNvSpPr>
          <p:nvPr>
            <p:ph type="body"/>
          </p:nvPr>
        </p:nvSpPr>
        <p:spPr>
          <a:xfrm>
            <a:off x="685800" y="4343400"/>
            <a:ext cx="5484240" cy="4112640"/>
          </a:xfrm>
          <a:prstGeom prst="rect">
            <a:avLst/>
          </a:prstGeom>
          <a:noFill/>
          <a:ln w="0">
            <a:noFill/>
          </a:ln>
        </p:spPr>
        <p:txBody>
          <a:bodyPr lIns="91440" rIns="91440" tIns="45720" bIns="45720" anchor="t">
            <a:noAutofit/>
          </a:bodyPr>
          <a:p>
            <a:pPr indent="0">
              <a:buNone/>
            </a:pPr>
            <a:endParaRPr b="0" lang="de-DE" sz="1800" strike="noStrike" u="none">
              <a:solidFill>
                <a:srgbClr val="000000"/>
              </a:solidFill>
              <a:effectLst/>
              <a:uFillTx/>
              <a:latin typeface="Arial"/>
            </a:endParaRPr>
          </a:p>
        </p:txBody>
      </p:sp>
      <p:sp>
        <p:nvSpPr>
          <p:cNvPr id="536" name="TextShape 3"/>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EB330093-04EE-48C0-A9A1-5EF537C3791F}"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6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7"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F5ABF89C-21CD-46E6-A9B0-2E62D1049E7D}"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6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8" name="PlaceHolder 1"/>
          <p:cNvSpPr>
            <a:spLocks noGrp="1"/>
          </p:cNvSpPr>
          <p:nvPr>
            <p:ph type="body"/>
          </p:nvPr>
        </p:nvSpPr>
        <p:spPr>
          <a:xfrm>
            <a:off x="685800" y="4343400"/>
            <a:ext cx="5484240" cy="4112640"/>
          </a:xfrm>
          <a:prstGeom prst="rect">
            <a:avLst/>
          </a:prstGeom>
          <a:noFill/>
          <a:ln w="0">
            <a:noFill/>
          </a:ln>
        </p:spPr>
        <p:txBody>
          <a:bodyPr lIns="91440" rIns="91440" tIns="45720" bIns="45720" anchor="t">
            <a:noAutofit/>
          </a:bodyPr>
          <a:p>
            <a:pPr indent="0">
              <a:buNone/>
            </a:pPr>
            <a:endParaRPr b="0" lang="de-DE" sz="1800" strike="noStrike" u="none">
              <a:solidFill>
                <a:srgbClr val="000000"/>
              </a:solidFill>
              <a:effectLst/>
              <a:uFillTx/>
              <a:latin typeface="Arial"/>
            </a:endParaRPr>
          </a:p>
        </p:txBody>
      </p:sp>
      <p:sp>
        <p:nvSpPr>
          <p:cNvPr id="539"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172886FF-2665-4958-8768-28E64392FB44}"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6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0" name="PlaceHolder 1"/>
          <p:cNvSpPr>
            <a:spLocks noGrp="1"/>
          </p:cNvSpPr>
          <p:nvPr>
            <p:ph type="body"/>
          </p:nvPr>
        </p:nvSpPr>
        <p:spPr>
          <a:xfrm>
            <a:off x="685800" y="4343400"/>
            <a:ext cx="5484240" cy="4112640"/>
          </a:xfrm>
          <a:prstGeom prst="rect">
            <a:avLst/>
          </a:prstGeom>
          <a:noFill/>
          <a:ln w="0">
            <a:noFill/>
          </a:ln>
        </p:spPr>
        <p:txBody>
          <a:bodyPr lIns="91440" rIns="91440" tIns="45720" bIns="45720" anchor="t">
            <a:noAutofit/>
          </a:bodyPr>
          <a:p>
            <a:pPr indent="0">
              <a:buNone/>
            </a:pPr>
            <a:endParaRPr b="0" lang="de-DE" sz="1800" strike="noStrike" u="none">
              <a:solidFill>
                <a:srgbClr val="000000"/>
              </a:solidFill>
              <a:effectLst/>
              <a:uFillTx/>
              <a:latin typeface="Arial"/>
            </a:endParaRPr>
          </a:p>
        </p:txBody>
      </p:sp>
      <p:sp>
        <p:nvSpPr>
          <p:cNvPr id="541"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804E1E3C-775D-41AF-B523-6F3AE943F0A9}"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7"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1E3150BD-F0F8-49E9-8EE7-629C2509208A}"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8"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2A1A7191-1BC8-4E12-ABED-F664AF7DDF68}"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9" name="TextShape 2"/>
          <p:cNvSpPr/>
          <p:nvPr/>
        </p:nvSpPr>
        <p:spPr>
          <a:xfrm>
            <a:off x="3884760" y="8685360"/>
            <a:ext cx="2969640" cy="455040"/>
          </a:xfrm>
          <a:prstGeom prst="rect">
            <a:avLst/>
          </a:prstGeom>
          <a:noFill/>
          <a:ln w="0">
            <a:noFill/>
          </a:ln>
        </p:spPr>
        <p:style>
          <a:lnRef idx="0"/>
          <a:fillRef idx="0"/>
          <a:effectRef idx="0"/>
          <a:fontRef idx="minor"/>
        </p:style>
        <p:txBody>
          <a:bodyPr lIns="90000" rIns="90000" tIns="45000" bIns="45000" anchor="b">
            <a:noAutofit/>
          </a:bodyPr>
          <a:p>
            <a:pPr algn="r" defTabSz="914400">
              <a:lnSpc>
                <a:spcPct val="100000"/>
              </a:lnSpc>
            </a:pPr>
            <a:fld id="{CA226452-60AB-42AB-9EDD-5AE77FB14C20}" type="slidenum">
              <a:rPr b="0" lang="de-DE" sz="1200" strike="noStrike" u="none">
                <a:solidFill>
                  <a:srgbClr val="000000"/>
                </a:solidFill>
                <a:effectLst/>
                <a:uFillTx/>
                <a:latin typeface="+mn-lt"/>
                <a:ea typeface="+mn-ea"/>
              </a:rPr>
              <a:t>&lt;Foliennummer&gt;</a:t>
            </a:fld>
            <a:endParaRPr b="0" lang="de-DE" sz="1200" strike="noStrike" u="none">
              <a:solidFill>
                <a:srgbClr val="000000"/>
              </a:solidFill>
              <a:effectLst/>
              <a:uFillTx/>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el, Zwischentitel und Inhalt">
    <p:bg>
      <p:bgPr>
        <a:solidFill>
          <a:srgbClr val="ffffff"/>
        </a:solidFill>
      </p:bgPr>
    </p:bg>
    <p:spTree>
      <p:nvGrpSpPr>
        <p:cNvPr id="1" name=""/>
        <p:cNvGrpSpPr/>
        <p:nvPr/>
      </p:nvGrpSpPr>
      <p:grpSpPr>
        <a:xfrm>
          <a:off x="0" y="0"/>
          <a:ext cx="0" cy="0"/>
          <a:chOff x="0" y="0"/>
          <a:chExt cx="0" cy="0"/>
        </a:xfrm>
      </p:grpSpPr>
      <p:pic>
        <p:nvPicPr>
          <p:cNvPr id="0" name="Grafik 6" descr=""/>
          <p:cNvPicPr/>
          <p:nvPr/>
        </p:nvPicPr>
        <p:blipFill>
          <a:blip r:embed="rId2"/>
          <a:stretch/>
        </p:blipFill>
        <p:spPr>
          <a:xfrm>
            <a:off x="7459920" y="6294600"/>
            <a:ext cx="1612080" cy="471240"/>
          </a:xfrm>
          <a:prstGeom prst="rect">
            <a:avLst/>
          </a:prstGeom>
          <a:noFill/>
          <a:ln w="0">
            <a:noFill/>
          </a:ln>
        </p:spPr>
      </p:pic>
      <p:sp>
        <p:nvSpPr>
          <p:cNvPr id="1" name="Rechteck 7"/>
          <p:cNvSpPr/>
          <p:nvPr/>
        </p:nvSpPr>
        <p:spPr>
          <a:xfrm>
            <a:off x="0" y="1683720"/>
            <a:ext cx="9142200" cy="4346640"/>
          </a:xfrm>
          <a:prstGeom prst="rect">
            <a:avLst/>
          </a:prstGeom>
          <a:solidFill>
            <a:srgbClr val="cce9f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
        <p:nvSpPr>
          <p:cNvPr id="2" name="PlaceHolder 1"/>
          <p:cNvSpPr>
            <a:spLocks noGrp="1"/>
          </p:cNvSpPr>
          <p:nvPr>
            <p:ph type="title"/>
          </p:nvPr>
        </p:nvSpPr>
        <p:spPr>
          <a:xfrm>
            <a:off x="612000" y="225360"/>
            <a:ext cx="7918200" cy="133020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de-DE" sz="4400" strike="noStrike" u="none">
                <a:solidFill>
                  <a:schemeClr val="dk1"/>
                </a:solidFill>
                <a:effectLst/>
                <a:uFillTx/>
                <a:latin typeface="Arial"/>
              </a:rPr>
              <a:t>Titelmasterformat durch Klicken bearbeiten</a:t>
            </a:r>
            <a:endParaRPr b="0" lang="de-DE" sz="4400" strike="noStrike" u="none">
              <a:solidFill>
                <a:srgbClr val="000000"/>
              </a:solidFill>
              <a:effectLst/>
              <a:uFillTx/>
              <a:latin typeface="Arial"/>
            </a:endParaRPr>
          </a:p>
        </p:txBody>
      </p:sp>
      <p:sp>
        <p:nvSpPr>
          <p:cNvPr id="3" name="PlaceHolder 2"/>
          <p:cNvSpPr>
            <a:spLocks noGrp="1"/>
          </p:cNvSpPr>
          <p:nvPr>
            <p:ph type="body"/>
          </p:nvPr>
        </p:nvSpPr>
        <p:spPr>
          <a:xfrm>
            <a:off x="611280" y="1844640"/>
            <a:ext cx="7918200" cy="822240"/>
          </a:xfrm>
          <a:prstGeom prst="rect">
            <a:avLst/>
          </a:prstGeom>
          <a:noFill/>
          <a:ln w="0">
            <a:noFill/>
          </a:ln>
        </p:spPr>
        <p:txBody>
          <a:bodyPr lIns="91440" rIns="91440" tIns="45720" bIns="45720" anchor="ctr">
            <a:noAutofit/>
          </a:bodyPr>
          <a:p>
            <a:pPr indent="0" defTabSz="914400">
              <a:lnSpc>
                <a:spcPct val="90000"/>
              </a:lnSpc>
              <a:spcBef>
                <a:spcPts val="1001"/>
              </a:spcBef>
              <a:buNone/>
              <a:tabLst>
                <a:tab algn="l" pos="0"/>
              </a:tabLst>
            </a:pPr>
            <a:r>
              <a:rPr b="1" lang="de-DE" sz="2400" strike="noStrike" u="none">
                <a:solidFill>
                  <a:schemeClr val="dk1"/>
                </a:solidFill>
                <a:effectLst/>
                <a:uFillTx/>
                <a:latin typeface="Arial"/>
              </a:rPr>
              <a:t>Textmasterformat bearbeiten</a:t>
            </a:r>
            <a:endParaRPr b="0" lang="de-DE" sz="2400" strike="noStrike" u="none">
              <a:solidFill>
                <a:srgbClr val="000000"/>
              </a:solidFill>
              <a:effectLst/>
              <a:uFillTx/>
              <a:latin typeface="Arial"/>
            </a:endParaRPr>
          </a:p>
        </p:txBody>
      </p:sp>
      <p:sp>
        <p:nvSpPr>
          <p:cNvPr id="4" name="PlaceHolder 3"/>
          <p:cNvSpPr>
            <a:spLocks noGrp="1"/>
          </p:cNvSpPr>
          <p:nvPr>
            <p:ph type="body"/>
          </p:nvPr>
        </p:nvSpPr>
        <p:spPr>
          <a:xfrm>
            <a:off x="611280" y="2809440"/>
            <a:ext cx="7918200" cy="30657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de-DE" sz="2800" strike="noStrike" u="none">
                <a:solidFill>
                  <a:schemeClr val="dk1"/>
                </a:solidFill>
                <a:effectLst/>
                <a:uFillTx/>
                <a:latin typeface="Arial"/>
              </a:rPr>
              <a:t>Textmasterformat bearbeiten</a:t>
            </a:r>
            <a:endParaRPr b="0" lang="de-DE" sz="2800" strike="noStrike" u="none">
              <a:solidFill>
                <a:srgbClr val="000000"/>
              </a:solidFill>
              <a:effectLst/>
              <a:uFillTx/>
              <a:latin typeface="Arial"/>
            </a:endParaRPr>
          </a:p>
          <a:p>
            <a:pPr lvl="1" marL="685800" indent="-228600" defTabSz="914400">
              <a:lnSpc>
                <a:spcPct val="90000"/>
              </a:lnSpc>
              <a:spcBef>
                <a:spcPts val="499"/>
              </a:spcBef>
              <a:buClr>
                <a:srgbClr val="000000"/>
              </a:buClr>
              <a:buFont typeface="Arial"/>
              <a:buChar char="•"/>
            </a:pPr>
            <a:r>
              <a:rPr b="0" lang="de-DE"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1143000" indent="-228600" defTabSz="914400">
              <a:lnSpc>
                <a:spcPct val="90000"/>
              </a:lnSpc>
              <a:spcBef>
                <a:spcPts val="499"/>
              </a:spcBef>
              <a:buClr>
                <a:srgbClr val="000000"/>
              </a:buClr>
              <a:buFont typeface="Arial"/>
              <a:buChar char="•"/>
            </a:pPr>
            <a:r>
              <a:rPr b="0" lang="de-DE" sz="2000" strike="noStrike" u="none">
                <a:solidFill>
                  <a:schemeClr val="dk1"/>
                </a:solidFill>
                <a:effectLst/>
                <a:uFillTx/>
                <a:latin typeface="Arial"/>
              </a:rPr>
              <a:t>Dritte Ebene</a:t>
            </a:r>
            <a:endParaRPr b="0" lang="de-DE" sz="2000" strike="noStrike" u="none">
              <a:solidFill>
                <a:srgbClr val="000000"/>
              </a:solidFill>
              <a:effectLst/>
              <a:uFillTx/>
              <a:latin typeface="Arial"/>
            </a:endParaRPr>
          </a:p>
          <a:p>
            <a:pPr lvl="3" marL="1600200" indent="-228600" defTabSz="914400">
              <a:lnSpc>
                <a:spcPct val="90000"/>
              </a:lnSpc>
              <a:spcBef>
                <a:spcPts val="499"/>
              </a:spcBef>
              <a:buClr>
                <a:srgbClr val="000000"/>
              </a:buClr>
              <a:buFont typeface="Arial"/>
              <a:buChar char="•"/>
            </a:pPr>
            <a:r>
              <a:rPr b="0" lang="de-DE"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a:p>
            <a:pPr lvl="4" marL="2057400" indent="-228600" defTabSz="914400">
              <a:lnSpc>
                <a:spcPct val="90000"/>
              </a:lnSpc>
              <a:spcBef>
                <a:spcPts val="499"/>
              </a:spcBef>
              <a:buClr>
                <a:srgbClr val="000000"/>
              </a:buClr>
              <a:buFont typeface="Arial"/>
              <a:buChar char="•"/>
            </a:pPr>
            <a:r>
              <a:rPr b="0" lang="de-DE" sz="1800" strike="noStrike" u="none">
                <a:solidFill>
                  <a:schemeClr val="dk1"/>
                </a:solidFill>
                <a:effectLst/>
                <a:uFillTx/>
                <a:latin typeface="Arial"/>
              </a:rPr>
              <a:t>Fünfte Ebene</a:t>
            </a:r>
            <a:endParaRPr b="0" lang="de-DE" sz="1800" strike="noStrike" u="none">
              <a:solidFill>
                <a:srgbClr val="000000"/>
              </a:solidFill>
              <a:effectLst/>
              <a:uFillTx/>
              <a:latin typeface="Arial"/>
            </a:endParaRPr>
          </a:p>
        </p:txBody>
      </p:sp>
      <p:sp>
        <p:nvSpPr>
          <p:cNvPr id="5" name="PlaceHolder 4"/>
          <p:cNvSpPr>
            <a:spLocks noGrp="1"/>
          </p:cNvSpPr>
          <p:nvPr>
            <p:ph type="body"/>
          </p:nvPr>
        </p:nvSpPr>
        <p:spPr>
          <a:xfrm>
            <a:off x="6170760" y="6173640"/>
            <a:ext cx="1163520" cy="576000"/>
          </a:xfrm>
          <a:prstGeom prst="rect">
            <a:avLst/>
          </a:prstGeom>
          <a:noFill/>
          <a:ln w="0">
            <a:noFill/>
          </a:ln>
        </p:spPr>
        <p:txBody>
          <a:bodyPr lIns="90000" rIns="90000" tIns="45000" bIns="45000" anchor="ctr">
            <a:normAutofit/>
          </a:bodyPr>
          <a:p>
            <a:pPr indent="0" algn="ctr" defTabSz="914400">
              <a:lnSpc>
                <a:spcPct val="100000"/>
              </a:lnSpc>
              <a:buNone/>
              <a:tabLst>
                <a:tab algn="l" pos="0"/>
              </a:tabLst>
            </a:pPr>
            <a:r>
              <a:rPr b="0" lang="de-DE" sz="1400" strike="noStrike" u="none">
                <a:solidFill>
                  <a:schemeClr val="dk1"/>
                </a:solidFill>
                <a:effectLst/>
                <a:uFillTx/>
                <a:latin typeface="Calibri"/>
              </a:rPr>
              <a:t>Projektlogo</a:t>
            </a:r>
            <a:endParaRPr b="0" lang="de-DE" sz="1400" strike="noStrike" u="none">
              <a:solidFill>
                <a:srgbClr val="000000"/>
              </a:solidFill>
              <a:effectLst/>
              <a:uFillTx/>
              <a:latin typeface="Arial"/>
            </a:endParaRPr>
          </a:p>
        </p:txBody>
      </p:sp>
      <p:sp>
        <p:nvSpPr>
          <p:cNvPr id="6" name="PlaceHolder 5"/>
          <p:cNvSpPr>
            <a:spLocks noGrp="1"/>
          </p:cNvSpPr>
          <p:nvPr>
            <p:ph type="dt" idx="1"/>
          </p:nvPr>
        </p:nvSpPr>
        <p:spPr>
          <a:xfrm>
            <a:off x="628560" y="6356520"/>
            <a:ext cx="936000" cy="36324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de-DE" sz="1200" strike="noStrike" u="none">
                <a:solidFill>
                  <a:srgbClr val="a4adb6"/>
                </a:solidFill>
                <a:effectLst/>
                <a:uFillTx/>
                <a:latin typeface="Calibri"/>
              </a:defRPr>
            </a:lvl1pPr>
          </a:lstStyle>
          <a:p>
            <a:pPr indent="0" defTabSz="914400">
              <a:lnSpc>
                <a:spcPct val="100000"/>
              </a:lnSpc>
              <a:buNone/>
              <a:tabLst>
                <a:tab algn="l" pos="0"/>
              </a:tabLst>
            </a:pPr>
            <a:r>
              <a:rPr b="0" lang="de-DE" sz="1200" strike="noStrike" u="none">
                <a:solidFill>
                  <a:srgbClr val="a4adb6"/>
                </a:solidFill>
                <a:effectLst/>
                <a:uFillTx/>
                <a:latin typeface="Calibri"/>
              </a:rPr>
              <a:t>&lt;Datum/Uhrzeit&gt;</a:t>
            </a:r>
            <a:endParaRPr b="0" lang="de-DE" sz="1200" strike="noStrike" u="none">
              <a:solidFill>
                <a:srgbClr val="000000"/>
              </a:solidFill>
              <a:effectLst/>
              <a:uFillTx/>
              <a:latin typeface="Times New Roman"/>
            </a:endParaRPr>
          </a:p>
        </p:txBody>
      </p:sp>
      <p:sp>
        <p:nvSpPr>
          <p:cNvPr id="7" name="PlaceHolder 6"/>
          <p:cNvSpPr>
            <a:spLocks noGrp="1"/>
          </p:cNvSpPr>
          <p:nvPr>
            <p:ph type="ftr" idx="2"/>
          </p:nvPr>
        </p:nvSpPr>
        <p:spPr>
          <a:xfrm>
            <a:off x="2505240" y="6356520"/>
            <a:ext cx="3580560" cy="36324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de-DE" sz="1400" strike="noStrike" u="none">
                <a:solidFill>
                  <a:srgbClr val="000000"/>
                </a:solidFill>
                <a:effectLst/>
                <a:uFillTx/>
                <a:latin typeface="Times New Roman"/>
              </a:defRPr>
            </a:lvl1pPr>
          </a:lstStyle>
          <a:p>
            <a:pPr indent="0" algn="ctr">
              <a:lnSpc>
                <a:spcPct val="100000"/>
              </a:lnSpc>
              <a:buNone/>
              <a:tabLst>
                <a:tab algn="l" pos="0"/>
              </a:tabLst>
            </a:pPr>
            <a:r>
              <a:rPr b="0" lang="de-DE" sz="1400" strike="noStrike" u="none">
                <a:solidFill>
                  <a:srgbClr val="000000"/>
                </a:solidFill>
                <a:effectLst/>
                <a:uFillTx/>
                <a:latin typeface="Times New Roman"/>
              </a:rPr>
              <a:t>&lt;Fußzeile&gt;</a:t>
            </a:r>
            <a:endParaRPr b="0" lang="de-DE" sz="1400" strike="noStrike" u="none">
              <a:solidFill>
                <a:srgbClr val="000000"/>
              </a:solidFill>
              <a:effectLst/>
              <a:uFillTx/>
              <a:latin typeface="Times New Roman"/>
            </a:endParaRPr>
          </a:p>
        </p:txBody>
      </p:sp>
      <p:sp>
        <p:nvSpPr>
          <p:cNvPr id="8" name="PlaceHolder 7"/>
          <p:cNvSpPr>
            <a:spLocks noGrp="1"/>
          </p:cNvSpPr>
          <p:nvPr>
            <p:ph type="sldNum" idx="3"/>
          </p:nvPr>
        </p:nvSpPr>
        <p:spPr>
          <a:xfrm>
            <a:off x="1684080" y="6356520"/>
            <a:ext cx="702000" cy="363240"/>
          </a:xfrm>
          <a:prstGeom prst="rect">
            <a:avLst/>
          </a:prstGeom>
          <a:noFill/>
          <a:ln w="0">
            <a:noFill/>
          </a:ln>
        </p:spPr>
        <p:txBody>
          <a:bodyPr lIns="91440" rIns="91440" tIns="45720" bIns="45720" anchor="ctr">
            <a:noAutofit/>
          </a:bodyPr>
          <a:lstStyle>
            <a:lvl1pPr indent="0" algn="ctr" defTabSz="914400">
              <a:lnSpc>
                <a:spcPct val="100000"/>
              </a:lnSpc>
              <a:buNone/>
              <a:tabLst>
                <a:tab algn="l" pos="0"/>
              </a:tabLst>
              <a:defRPr b="0" lang="de-DE" sz="1200" strike="noStrike" u="none">
                <a:solidFill>
                  <a:srgbClr val="a4adb6"/>
                </a:solidFill>
                <a:effectLst/>
                <a:uFillTx/>
                <a:latin typeface="Calibri"/>
              </a:defRPr>
            </a:lvl1pPr>
          </a:lstStyle>
          <a:p>
            <a:pPr indent="0" algn="ctr" defTabSz="914400">
              <a:lnSpc>
                <a:spcPct val="100000"/>
              </a:lnSpc>
              <a:buNone/>
              <a:tabLst>
                <a:tab algn="l" pos="0"/>
              </a:tabLst>
            </a:pPr>
            <a:r>
              <a:rPr b="0" lang="de-DE" sz="1200" strike="noStrike" u="none">
                <a:solidFill>
                  <a:srgbClr val="a4adb6"/>
                </a:solidFill>
                <a:effectLst/>
                <a:uFillTx/>
                <a:latin typeface="Calibri"/>
              </a:rPr>
              <a:t> Folie </a:t>
            </a:r>
            <a:fld id="{F1D82E69-16A5-4301-99F1-046AE396F341}" type="slidenum">
              <a:rPr b="0" lang="de-DE" sz="1200" strike="noStrike" u="none">
                <a:solidFill>
                  <a:srgbClr val="a4adb6"/>
                </a:solidFill>
                <a:effectLst/>
                <a:uFillTx/>
                <a:latin typeface="Calibri"/>
              </a:rPr>
              <a:t>&lt;Foliennummer&gt;</a:t>
            </a:fld>
            <a:endParaRPr b="0" lang="de-DE" sz="1200" strike="noStrike" u="none">
              <a:solidFill>
                <a:srgbClr val="000000"/>
              </a:solidFill>
              <a:effectLst/>
              <a:uFillTx/>
              <a:latin typeface="Times New Roman"/>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bg>
      <p:bgPr>
        <a:solidFill>
          <a:srgbClr val="ffffff"/>
        </a:solidFill>
      </p:bgPr>
    </p:bg>
    <p:spTree>
      <p:nvGrpSpPr>
        <p:cNvPr id="1" name=""/>
        <p:cNvGrpSpPr/>
        <p:nvPr/>
      </p:nvGrpSpPr>
      <p:grpSpPr>
        <a:xfrm>
          <a:off x="0" y="0"/>
          <a:ext cx="0" cy="0"/>
          <a:chOff x="0" y="0"/>
          <a:chExt cx="0" cy="0"/>
        </a:xfrm>
      </p:grpSpPr>
      <p:pic>
        <p:nvPicPr>
          <p:cNvPr id="73" name="Grafik 6" descr=""/>
          <p:cNvPicPr/>
          <p:nvPr/>
        </p:nvPicPr>
        <p:blipFill>
          <a:blip r:embed="rId2"/>
          <a:stretch/>
        </p:blipFill>
        <p:spPr>
          <a:xfrm>
            <a:off x="7459920" y="6294600"/>
            <a:ext cx="1612080" cy="471240"/>
          </a:xfrm>
          <a:prstGeom prst="rect">
            <a:avLst/>
          </a:prstGeom>
          <a:noFill/>
          <a:ln w="0">
            <a:noFill/>
          </a:ln>
        </p:spPr>
      </p:pic>
      <p:sp>
        <p:nvSpPr>
          <p:cNvPr id="74" name="Rechteck 7"/>
          <p:cNvSpPr/>
          <p:nvPr/>
        </p:nvSpPr>
        <p:spPr>
          <a:xfrm>
            <a:off x="0" y="1683720"/>
            <a:ext cx="9142200" cy="4346640"/>
          </a:xfrm>
          <a:prstGeom prst="rect">
            <a:avLst/>
          </a:prstGeom>
          <a:solidFill>
            <a:srgbClr val="cce9f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
        <p:nvSpPr>
          <p:cNvPr id="75" name="PlaceHolder 1"/>
          <p:cNvSpPr>
            <a:spLocks noGrp="1"/>
          </p:cNvSpPr>
          <p:nvPr>
            <p:ph type="title"/>
          </p:nvPr>
        </p:nvSpPr>
        <p:spPr>
          <a:xfrm>
            <a:off x="457200" y="273600"/>
            <a:ext cx="8227440" cy="1143000"/>
          </a:xfrm>
          <a:prstGeom prst="rect">
            <a:avLst/>
          </a:prstGeom>
          <a:noFill/>
          <a:ln w="0">
            <a:noFill/>
          </a:ln>
        </p:spPr>
        <p:txBody>
          <a:bodyPr lIns="0" rIns="0" tIns="0" bIns="0" anchor="ctr">
            <a:noAutofit/>
          </a:bodyPr>
          <a:p>
            <a:pPr indent="0">
              <a:lnSpc>
                <a:spcPct val="100000"/>
              </a:lnSpc>
              <a:buNone/>
              <a:tabLst>
                <a:tab algn="l" pos="0"/>
              </a:tabLst>
            </a:pPr>
            <a:r>
              <a:rPr b="0" lang="de-DE" sz="4400" strike="noStrike" u="none">
                <a:solidFill>
                  <a:schemeClr val="dk1"/>
                </a:solidFill>
                <a:effectLst/>
                <a:uFillTx/>
                <a:latin typeface="Calibri"/>
              </a:rPr>
              <a:t>Format des Titeltextes durch Klicken bearbeiten</a:t>
            </a:r>
            <a:endParaRPr b="0" lang="de-DE" sz="4400" strike="noStrike" u="none">
              <a:solidFill>
                <a:srgbClr val="000000"/>
              </a:solidFill>
              <a:effectLst/>
              <a:uFillTx/>
              <a:latin typeface="Arial"/>
            </a:endParaRPr>
          </a:p>
        </p:txBody>
      </p:sp>
      <p:sp>
        <p:nvSpPr>
          <p:cNvPr id="76" name="PlaceHolder 2"/>
          <p:cNvSpPr>
            <a:spLocks noGrp="1"/>
          </p:cNvSpPr>
          <p:nvPr>
            <p:ph type="body"/>
          </p:nvPr>
        </p:nvSpPr>
        <p:spPr>
          <a:xfrm>
            <a:off x="457200" y="1604520"/>
            <a:ext cx="8227800" cy="397584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de-DE" sz="2800" strike="noStrike" u="none">
                <a:solidFill>
                  <a:schemeClr val="dk1"/>
                </a:solidFill>
                <a:effectLst/>
                <a:uFillTx/>
                <a:latin typeface="Arial"/>
              </a:rPr>
              <a:t>Format des Gliederungstextes durch Klicken bearbeiten</a:t>
            </a:r>
            <a:endParaRPr b="0" lang="de-DE" sz="2800" strike="noStrike" u="none">
              <a:solidFill>
                <a:srgbClr val="000000"/>
              </a:solidFill>
              <a:effectLst/>
              <a:uFillTx/>
              <a:latin typeface="Arial"/>
            </a:endParaRPr>
          </a:p>
          <a:p>
            <a:pPr lvl="1" marL="864000" indent="-324000">
              <a:lnSpc>
                <a:spcPct val="90000"/>
              </a:lnSpc>
              <a:spcBef>
                <a:spcPts val="1134"/>
              </a:spcBef>
              <a:buClr>
                <a:srgbClr val="000000"/>
              </a:buClr>
              <a:buSzPct val="75000"/>
              <a:buFont typeface="Symbol" charset="2"/>
              <a:buChar char=""/>
            </a:pPr>
            <a:r>
              <a:rPr b="0" lang="de-DE" sz="2000" strike="noStrike" u="none">
                <a:solidFill>
                  <a:schemeClr val="dk1"/>
                </a:solidFill>
                <a:effectLst/>
                <a:uFillTx/>
                <a:latin typeface="Arial"/>
              </a:rPr>
              <a:t>Zweite Gliederungsebene</a:t>
            </a:r>
            <a:endParaRPr b="0" lang="de-DE" sz="2000" strike="noStrike" u="none">
              <a:solidFill>
                <a:srgbClr val="000000"/>
              </a:solidFill>
              <a:effectLst/>
              <a:uFillTx/>
              <a:latin typeface="Arial"/>
            </a:endParaRPr>
          </a:p>
          <a:p>
            <a:pPr lvl="2" marL="1296000" indent="-288000">
              <a:lnSpc>
                <a:spcPct val="90000"/>
              </a:lnSpc>
              <a:spcBef>
                <a:spcPts val="850"/>
              </a:spcBef>
              <a:buClr>
                <a:srgbClr val="000000"/>
              </a:buClr>
              <a:buSzPct val="45000"/>
              <a:buFont typeface="Wingdings" charset="2"/>
              <a:buChar char=""/>
            </a:pPr>
            <a:r>
              <a:rPr b="0" lang="de-DE" sz="1800" strike="noStrike" u="none">
                <a:solidFill>
                  <a:schemeClr val="dk1"/>
                </a:solidFill>
                <a:effectLst/>
                <a:uFillTx/>
                <a:latin typeface="Arial"/>
              </a:rPr>
              <a:t>Dritte Gliederungsebene</a:t>
            </a:r>
            <a:endParaRPr b="0" lang="de-DE" sz="1800" strike="noStrike" u="none">
              <a:solidFill>
                <a:srgbClr val="000000"/>
              </a:solidFill>
              <a:effectLst/>
              <a:uFillTx/>
              <a:latin typeface="Arial"/>
            </a:endParaRPr>
          </a:p>
          <a:p>
            <a:pPr lvl="3" marL="1728000" indent="-216000">
              <a:lnSpc>
                <a:spcPct val="90000"/>
              </a:lnSpc>
              <a:spcBef>
                <a:spcPts val="567"/>
              </a:spcBef>
              <a:buClr>
                <a:srgbClr val="000000"/>
              </a:buClr>
              <a:buSzPct val="75000"/>
              <a:buFont typeface="Symbol" charset="2"/>
              <a:buChar char=""/>
            </a:pPr>
            <a:r>
              <a:rPr b="0" lang="de-DE" sz="1800" strike="noStrike" u="none">
                <a:solidFill>
                  <a:schemeClr val="dk1"/>
                </a:solidFill>
                <a:effectLst/>
                <a:uFillTx/>
                <a:latin typeface="Arial"/>
              </a:rPr>
              <a:t>Vierte Gliederungsebene</a:t>
            </a:r>
            <a:endParaRPr b="0" lang="de-DE" sz="1800" strike="noStrike" u="none">
              <a:solidFill>
                <a:srgbClr val="000000"/>
              </a:solidFill>
              <a:effectLst/>
              <a:uFillTx/>
              <a:latin typeface="Arial"/>
            </a:endParaRPr>
          </a:p>
          <a:p>
            <a:pPr lvl="4" marL="2160000" indent="-216000">
              <a:lnSpc>
                <a:spcPct val="90000"/>
              </a:lnSpc>
              <a:spcBef>
                <a:spcPts val="283"/>
              </a:spcBef>
              <a:buClr>
                <a:srgbClr val="000000"/>
              </a:buClr>
              <a:buSzPct val="45000"/>
              <a:buFont typeface="Wingdings" charset="2"/>
              <a:buChar char=""/>
            </a:pPr>
            <a:r>
              <a:rPr b="0" lang="de-DE" sz="2000" strike="noStrike" u="none">
                <a:solidFill>
                  <a:schemeClr val="dk1"/>
                </a:solidFill>
                <a:effectLst/>
                <a:uFillTx/>
                <a:latin typeface="Arial"/>
              </a:rPr>
              <a:t>Fünfte Gliederungsebene</a:t>
            </a:r>
            <a:endParaRPr b="0" lang="de-DE" sz="2000" strike="noStrike" u="none">
              <a:solidFill>
                <a:srgbClr val="000000"/>
              </a:solidFill>
              <a:effectLst/>
              <a:uFillTx/>
              <a:latin typeface="Arial"/>
            </a:endParaRPr>
          </a:p>
          <a:p>
            <a:pPr lvl="5" marL="2592000" indent="-216000">
              <a:lnSpc>
                <a:spcPct val="90000"/>
              </a:lnSpc>
              <a:spcBef>
                <a:spcPts val="283"/>
              </a:spcBef>
              <a:buClr>
                <a:srgbClr val="000000"/>
              </a:buClr>
              <a:buSzPct val="45000"/>
              <a:buFont typeface="Wingdings" charset="2"/>
              <a:buChar char=""/>
            </a:pPr>
            <a:r>
              <a:rPr b="0" lang="de-DE" sz="2000" strike="noStrike" u="none">
                <a:solidFill>
                  <a:schemeClr val="dk1"/>
                </a:solidFill>
                <a:effectLst/>
                <a:uFillTx/>
                <a:latin typeface="Arial"/>
              </a:rPr>
              <a:t>Sechste Gliederungsebene</a:t>
            </a:r>
            <a:endParaRPr b="0" lang="de-DE" sz="2000" strike="noStrike" u="none">
              <a:solidFill>
                <a:srgbClr val="000000"/>
              </a:solidFill>
              <a:effectLst/>
              <a:uFillTx/>
              <a:latin typeface="Arial"/>
            </a:endParaRPr>
          </a:p>
          <a:p>
            <a:pPr lvl="6" marL="3024000" indent="-216000">
              <a:lnSpc>
                <a:spcPct val="90000"/>
              </a:lnSpc>
              <a:spcBef>
                <a:spcPts val="283"/>
              </a:spcBef>
              <a:buClr>
                <a:srgbClr val="000000"/>
              </a:buClr>
              <a:buSzPct val="45000"/>
              <a:buFont typeface="Wingdings" charset="2"/>
              <a:buChar char=""/>
            </a:pPr>
            <a:r>
              <a:rPr b="0" lang="de-DE" sz="2000" strike="noStrike" u="none">
                <a:solidFill>
                  <a:schemeClr val="dk1"/>
                </a:solidFill>
                <a:effectLst/>
                <a:uFillTx/>
                <a:latin typeface="Arial"/>
              </a:rPr>
              <a:t>Siebte Gliederungsebene</a:t>
            </a:r>
            <a:endParaRPr b="0" lang="de-DE" sz="2000" strike="noStrike" u="none">
              <a:solidFill>
                <a:srgbClr val="000000"/>
              </a:solidFill>
              <a:effectLst/>
              <a:uFillTx/>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bg>
      <p:bgPr>
        <a:solidFill>
          <a:srgbClr val="ffffff"/>
        </a:solidFill>
      </p:bgPr>
    </p:bg>
    <p:spTree>
      <p:nvGrpSpPr>
        <p:cNvPr id="1" name=""/>
        <p:cNvGrpSpPr/>
        <p:nvPr/>
      </p:nvGrpSpPr>
      <p:grpSpPr>
        <a:xfrm>
          <a:off x="0" y="0"/>
          <a:ext cx="0" cy="0"/>
          <a:chOff x="0" y="0"/>
          <a:chExt cx="0" cy="0"/>
        </a:xfrm>
      </p:grpSpPr>
      <p:pic>
        <p:nvPicPr>
          <p:cNvPr id="77" name="Grafik 6" descr=""/>
          <p:cNvPicPr/>
          <p:nvPr/>
        </p:nvPicPr>
        <p:blipFill>
          <a:blip r:embed="rId2"/>
          <a:stretch/>
        </p:blipFill>
        <p:spPr>
          <a:xfrm>
            <a:off x="7459920" y="6294600"/>
            <a:ext cx="1612080" cy="471240"/>
          </a:xfrm>
          <a:prstGeom prst="rect">
            <a:avLst/>
          </a:prstGeom>
          <a:noFill/>
          <a:ln w="0">
            <a:noFill/>
          </a:ln>
        </p:spPr>
      </p:pic>
      <p:sp>
        <p:nvSpPr>
          <p:cNvPr id="78" name="Rechteck 7"/>
          <p:cNvSpPr/>
          <p:nvPr/>
        </p:nvSpPr>
        <p:spPr>
          <a:xfrm>
            <a:off x="0" y="1683720"/>
            <a:ext cx="9142200" cy="4346640"/>
          </a:xfrm>
          <a:prstGeom prst="rect">
            <a:avLst/>
          </a:prstGeom>
          <a:solidFill>
            <a:srgbClr val="cce9f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
        <p:nvSpPr>
          <p:cNvPr id="79" name="PlaceHolder 1"/>
          <p:cNvSpPr>
            <a:spLocks noGrp="1"/>
          </p:cNvSpPr>
          <p:nvPr>
            <p:ph type="title"/>
          </p:nvPr>
        </p:nvSpPr>
        <p:spPr>
          <a:xfrm>
            <a:off x="457200" y="273600"/>
            <a:ext cx="8227440" cy="1143000"/>
          </a:xfrm>
          <a:prstGeom prst="rect">
            <a:avLst/>
          </a:prstGeom>
          <a:noFill/>
          <a:ln w="0">
            <a:noFill/>
          </a:ln>
        </p:spPr>
        <p:txBody>
          <a:bodyPr lIns="0" rIns="0" tIns="0" bIns="0" anchor="ctr">
            <a:noAutofit/>
          </a:bodyPr>
          <a:p>
            <a:pPr indent="0">
              <a:lnSpc>
                <a:spcPct val="100000"/>
              </a:lnSpc>
              <a:buNone/>
              <a:tabLst>
                <a:tab algn="l" pos="0"/>
              </a:tabLst>
            </a:pPr>
            <a:r>
              <a:rPr b="0" lang="de-DE" sz="4400" strike="noStrike" u="none">
                <a:solidFill>
                  <a:schemeClr val="dk1"/>
                </a:solidFill>
                <a:effectLst/>
                <a:uFillTx/>
                <a:latin typeface="Calibri"/>
              </a:rPr>
              <a:t>Format des Titeltextes durch Klicken bearbeiten</a:t>
            </a:r>
            <a:endParaRPr b="0" lang="de-DE" sz="4400" strike="noStrike" u="none">
              <a:solidFill>
                <a:srgbClr val="000000"/>
              </a:solidFill>
              <a:effectLst/>
              <a:uFillTx/>
              <a:latin typeface="Arial"/>
            </a:endParaRPr>
          </a:p>
        </p:txBody>
      </p:sp>
      <p:sp>
        <p:nvSpPr>
          <p:cNvPr id="80" name="PlaceHolder 2"/>
          <p:cNvSpPr>
            <a:spLocks noGrp="1"/>
          </p:cNvSpPr>
          <p:nvPr>
            <p:ph type="body"/>
          </p:nvPr>
        </p:nvSpPr>
        <p:spPr>
          <a:xfrm>
            <a:off x="457200" y="1604520"/>
            <a:ext cx="8227440" cy="3975480"/>
          </a:xfrm>
          <a:prstGeom prst="rect">
            <a:avLst/>
          </a:prstGeom>
          <a:noFill/>
          <a:ln w="0">
            <a:noFill/>
          </a:ln>
        </p:spPr>
        <p:txBody>
          <a:bodyPr lIns="0" rIns="0" tIns="0" bIns="0" anchor="t">
            <a:noAutofit/>
          </a:bodyPr>
          <a:p>
            <a:pPr marL="432000" indent="-324000">
              <a:lnSpc>
                <a:spcPct val="90000"/>
              </a:lnSpc>
              <a:spcBef>
                <a:spcPts val="1417"/>
              </a:spcBef>
              <a:buClr>
                <a:srgbClr val="000000"/>
              </a:buClr>
              <a:buSzPct val="45000"/>
              <a:buFont typeface="Wingdings" charset="2"/>
              <a:buChar char=""/>
            </a:pPr>
            <a:r>
              <a:rPr b="0" lang="de-DE" sz="2800" strike="noStrike" u="none">
                <a:solidFill>
                  <a:schemeClr val="dk1"/>
                </a:solidFill>
                <a:effectLst/>
                <a:uFillTx/>
                <a:latin typeface="Arial"/>
              </a:rPr>
              <a:t>Format des Gliederungstextes durch Klicken bearbeiten</a:t>
            </a:r>
            <a:endParaRPr b="0" lang="de-DE" sz="2800" strike="noStrike" u="none">
              <a:solidFill>
                <a:srgbClr val="000000"/>
              </a:solidFill>
              <a:effectLst/>
              <a:uFillTx/>
              <a:latin typeface="Arial"/>
            </a:endParaRPr>
          </a:p>
          <a:p>
            <a:pPr lvl="1" marL="864000" indent="-324000">
              <a:lnSpc>
                <a:spcPct val="90000"/>
              </a:lnSpc>
              <a:spcBef>
                <a:spcPts val="1134"/>
              </a:spcBef>
              <a:buClr>
                <a:srgbClr val="000000"/>
              </a:buClr>
              <a:buSzPct val="75000"/>
              <a:buFont typeface="Symbol" charset="2"/>
              <a:buChar char=""/>
            </a:pPr>
            <a:r>
              <a:rPr b="0" lang="de-DE" sz="2800" strike="noStrike" u="none">
                <a:solidFill>
                  <a:schemeClr val="dk1"/>
                </a:solidFill>
                <a:effectLst/>
                <a:uFillTx/>
                <a:latin typeface="Arial"/>
              </a:rPr>
              <a:t>Zweite Gliederungsebene</a:t>
            </a:r>
            <a:endParaRPr b="0" lang="de-DE" sz="2800" strike="noStrike" u="none">
              <a:solidFill>
                <a:srgbClr val="000000"/>
              </a:solidFill>
              <a:effectLst/>
              <a:uFillTx/>
              <a:latin typeface="Arial"/>
            </a:endParaRPr>
          </a:p>
          <a:p>
            <a:pPr lvl="2" marL="1296000" indent="-288000">
              <a:lnSpc>
                <a:spcPct val="90000"/>
              </a:lnSpc>
              <a:spcBef>
                <a:spcPts val="850"/>
              </a:spcBef>
              <a:buClr>
                <a:srgbClr val="000000"/>
              </a:buClr>
              <a:buSzPct val="45000"/>
              <a:buFont typeface="Wingdings" charset="2"/>
              <a:buChar char=""/>
            </a:pPr>
            <a:r>
              <a:rPr b="0" lang="de-DE" sz="2800" strike="noStrike" u="none">
                <a:solidFill>
                  <a:schemeClr val="dk1"/>
                </a:solidFill>
                <a:effectLst/>
                <a:uFillTx/>
                <a:latin typeface="Arial"/>
              </a:rPr>
              <a:t>Dritte Gliederungsebene</a:t>
            </a:r>
            <a:endParaRPr b="0" lang="de-DE" sz="2800" strike="noStrike" u="none">
              <a:solidFill>
                <a:srgbClr val="000000"/>
              </a:solidFill>
              <a:effectLst/>
              <a:uFillTx/>
              <a:latin typeface="Arial"/>
            </a:endParaRPr>
          </a:p>
          <a:p>
            <a:pPr lvl="3" marL="1728000" indent="-216000">
              <a:lnSpc>
                <a:spcPct val="90000"/>
              </a:lnSpc>
              <a:spcBef>
                <a:spcPts val="567"/>
              </a:spcBef>
              <a:buClr>
                <a:srgbClr val="000000"/>
              </a:buClr>
              <a:buSzPct val="75000"/>
              <a:buFont typeface="Symbol" charset="2"/>
              <a:buChar char=""/>
            </a:pPr>
            <a:r>
              <a:rPr b="0" lang="de-DE" sz="2800" strike="noStrike" u="none">
                <a:solidFill>
                  <a:schemeClr val="dk1"/>
                </a:solidFill>
                <a:effectLst/>
                <a:uFillTx/>
                <a:latin typeface="Arial"/>
              </a:rPr>
              <a:t>Vierte Gliederungsebene</a:t>
            </a:r>
            <a:endParaRPr b="0" lang="de-DE" sz="2800" strike="noStrike" u="none">
              <a:solidFill>
                <a:srgbClr val="000000"/>
              </a:solidFill>
              <a:effectLst/>
              <a:uFillTx/>
              <a:latin typeface="Arial"/>
            </a:endParaRPr>
          </a:p>
          <a:p>
            <a:pPr lvl="4" marL="2160000" indent="-216000">
              <a:lnSpc>
                <a:spcPct val="90000"/>
              </a:lnSpc>
              <a:spcBef>
                <a:spcPts val="283"/>
              </a:spcBef>
              <a:buClr>
                <a:srgbClr val="000000"/>
              </a:buClr>
              <a:buSzPct val="45000"/>
              <a:buFont typeface="Wingdings" charset="2"/>
              <a:buChar char=""/>
            </a:pPr>
            <a:r>
              <a:rPr b="0" lang="de-DE" sz="2800" strike="noStrike" u="none">
                <a:solidFill>
                  <a:schemeClr val="dk1"/>
                </a:solidFill>
                <a:effectLst/>
                <a:uFillTx/>
                <a:latin typeface="Arial"/>
              </a:rPr>
              <a:t>Fünfte Gliederungsebene</a:t>
            </a:r>
            <a:endParaRPr b="0" lang="de-DE" sz="2800" strike="noStrike" u="none">
              <a:solidFill>
                <a:srgbClr val="000000"/>
              </a:solidFill>
              <a:effectLst/>
              <a:uFillTx/>
              <a:latin typeface="Arial"/>
            </a:endParaRPr>
          </a:p>
          <a:p>
            <a:pPr lvl="5" marL="2592000" indent="-216000">
              <a:lnSpc>
                <a:spcPct val="90000"/>
              </a:lnSpc>
              <a:spcBef>
                <a:spcPts val="283"/>
              </a:spcBef>
              <a:buClr>
                <a:srgbClr val="000000"/>
              </a:buClr>
              <a:buSzPct val="45000"/>
              <a:buFont typeface="Wingdings" charset="2"/>
              <a:buChar char=""/>
            </a:pPr>
            <a:r>
              <a:rPr b="0" lang="de-DE" sz="2800" strike="noStrike" u="none">
                <a:solidFill>
                  <a:schemeClr val="dk1"/>
                </a:solidFill>
                <a:effectLst/>
                <a:uFillTx/>
                <a:latin typeface="Arial"/>
              </a:rPr>
              <a:t>Sechste Gliederungsebene</a:t>
            </a:r>
            <a:endParaRPr b="0" lang="de-DE" sz="2800" strike="noStrike" u="none">
              <a:solidFill>
                <a:srgbClr val="000000"/>
              </a:solidFill>
              <a:effectLst/>
              <a:uFillTx/>
              <a:latin typeface="Arial"/>
            </a:endParaRPr>
          </a:p>
          <a:p>
            <a:pPr lvl="6" marL="3024000" indent="-216000">
              <a:lnSpc>
                <a:spcPct val="90000"/>
              </a:lnSpc>
              <a:spcBef>
                <a:spcPts val="283"/>
              </a:spcBef>
              <a:buClr>
                <a:srgbClr val="000000"/>
              </a:buClr>
              <a:buSzPct val="45000"/>
              <a:buFont typeface="Wingdings" charset="2"/>
              <a:buChar char=""/>
            </a:pPr>
            <a:r>
              <a:rPr b="0" lang="de-DE" sz="2800" strike="noStrike" u="none">
                <a:solidFill>
                  <a:schemeClr val="dk1"/>
                </a:solidFill>
                <a:effectLst/>
                <a:uFillTx/>
                <a:latin typeface="Arial"/>
              </a:rPr>
              <a:t>Siebte Gliederungsebene</a:t>
            </a:r>
            <a:endParaRPr b="0" lang="de-DE" sz="2800" strike="noStrike" u="none">
              <a:solidFill>
                <a:srgbClr val="000000"/>
              </a:solidFill>
              <a:effectLst/>
              <a:uFillTx/>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el und Inhalt">
    <p:bg>
      <p:bgPr>
        <a:solidFill>
          <a:srgbClr val="ffffff"/>
        </a:solidFill>
      </p:bgPr>
    </p:bg>
    <p:spTree>
      <p:nvGrpSpPr>
        <p:cNvPr id="1" name=""/>
        <p:cNvGrpSpPr/>
        <p:nvPr/>
      </p:nvGrpSpPr>
      <p:grpSpPr>
        <a:xfrm>
          <a:off x="0" y="0"/>
          <a:ext cx="0" cy="0"/>
          <a:chOff x="0" y="0"/>
          <a:chExt cx="0" cy="0"/>
        </a:xfrm>
      </p:grpSpPr>
      <p:pic>
        <p:nvPicPr>
          <p:cNvPr id="81" name="Grafik 6" descr=""/>
          <p:cNvPicPr/>
          <p:nvPr/>
        </p:nvPicPr>
        <p:blipFill>
          <a:blip r:embed="rId2"/>
          <a:stretch/>
        </p:blipFill>
        <p:spPr>
          <a:xfrm>
            <a:off x="7459920" y="6294600"/>
            <a:ext cx="1612080" cy="471240"/>
          </a:xfrm>
          <a:prstGeom prst="rect">
            <a:avLst/>
          </a:prstGeom>
          <a:noFill/>
          <a:ln w="0">
            <a:noFill/>
          </a:ln>
        </p:spPr>
      </p:pic>
      <p:sp>
        <p:nvSpPr>
          <p:cNvPr id="82" name="Rechteck 7"/>
          <p:cNvSpPr/>
          <p:nvPr/>
        </p:nvSpPr>
        <p:spPr>
          <a:xfrm>
            <a:off x="0" y="1683720"/>
            <a:ext cx="9142200" cy="4346640"/>
          </a:xfrm>
          <a:prstGeom prst="rect">
            <a:avLst/>
          </a:prstGeom>
          <a:solidFill>
            <a:srgbClr val="cce9f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
        <p:nvSpPr>
          <p:cNvPr id="83" name="PlaceHolder 1"/>
          <p:cNvSpPr>
            <a:spLocks noGrp="1"/>
          </p:cNvSpPr>
          <p:nvPr>
            <p:ph type="body"/>
          </p:nvPr>
        </p:nvSpPr>
        <p:spPr>
          <a:xfrm>
            <a:off x="611280" y="1844640"/>
            <a:ext cx="7918200" cy="401112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de-DE" sz="2800" strike="noStrike" u="none">
                <a:solidFill>
                  <a:schemeClr val="dk1"/>
                </a:solidFill>
                <a:effectLst/>
                <a:uFillTx/>
                <a:latin typeface="Arial"/>
              </a:rPr>
              <a:t>Textmasterformat bearbeiten</a:t>
            </a:r>
            <a:endParaRPr b="0" lang="de-DE" sz="2800" strike="noStrike" u="none">
              <a:solidFill>
                <a:srgbClr val="000000"/>
              </a:solidFill>
              <a:effectLst/>
              <a:uFillTx/>
              <a:latin typeface="Arial"/>
            </a:endParaRPr>
          </a:p>
          <a:p>
            <a:pPr lvl="1" marL="685800" indent="-228600" defTabSz="914400">
              <a:lnSpc>
                <a:spcPct val="90000"/>
              </a:lnSpc>
              <a:spcBef>
                <a:spcPts val="499"/>
              </a:spcBef>
              <a:buClr>
                <a:srgbClr val="000000"/>
              </a:buClr>
              <a:buFont typeface="Arial"/>
              <a:buChar char="•"/>
            </a:pPr>
            <a:r>
              <a:rPr b="0" lang="de-DE"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1143000" indent="-228600" defTabSz="914400">
              <a:lnSpc>
                <a:spcPct val="90000"/>
              </a:lnSpc>
              <a:spcBef>
                <a:spcPts val="499"/>
              </a:spcBef>
              <a:buClr>
                <a:srgbClr val="000000"/>
              </a:buClr>
              <a:buFont typeface="Arial"/>
              <a:buChar char="•"/>
            </a:pPr>
            <a:r>
              <a:rPr b="0" lang="de-DE" sz="2000" strike="noStrike" u="none">
                <a:solidFill>
                  <a:schemeClr val="dk1"/>
                </a:solidFill>
                <a:effectLst/>
                <a:uFillTx/>
                <a:latin typeface="Arial"/>
              </a:rPr>
              <a:t>Dritte Ebene</a:t>
            </a:r>
            <a:endParaRPr b="0" lang="de-DE" sz="2000" strike="noStrike" u="none">
              <a:solidFill>
                <a:srgbClr val="000000"/>
              </a:solidFill>
              <a:effectLst/>
              <a:uFillTx/>
              <a:latin typeface="Arial"/>
            </a:endParaRPr>
          </a:p>
          <a:p>
            <a:pPr lvl="3" marL="1600200" indent="-228600" defTabSz="914400">
              <a:lnSpc>
                <a:spcPct val="90000"/>
              </a:lnSpc>
              <a:spcBef>
                <a:spcPts val="499"/>
              </a:spcBef>
              <a:buClr>
                <a:srgbClr val="000000"/>
              </a:buClr>
              <a:buFont typeface="Arial"/>
              <a:buChar char="•"/>
            </a:pPr>
            <a:r>
              <a:rPr b="0" lang="de-DE"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a:p>
            <a:pPr lvl="4" marL="2057400" indent="-228600" defTabSz="914400">
              <a:lnSpc>
                <a:spcPct val="90000"/>
              </a:lnSpc>
              <a:spcBef>
                <a:spcPts val="499"/>
              </a:spcBef>
              <a:buClr>
                <a:srgbClr val="000000"/>
              </a:buClr>
              <a:buFont typeface="Arial"/>
              <a:buChar char="•"/>
            </a:pPr>
            <a:r>
              <a:rPr b="0" lang="de-DE" sz="1800" strike="noStrike" u="none">
                <a:solidFill>
                  <a:schemeClr val="dk1"/>
                </a:solidFill>
                <a:effectLst/>
                <a:uFillTx/>
                <a:latin typeface="Arial"/>
              </a:rPr>
              <a:t>Fünfte Ebene</a:t>
            </a:r>
            <a:endParaRPr b="0" lang="de-DE" sz="1800" strike="noStrike" u="none">
              <a:solidFill>
                <a:srgbClr val="000000"/>
              </a:solidFill>
              <a:effectLst/>
              <a:uFillTx/>
              <a:latin typeface="Arial"/>
            </a:endParaRPr>
          </a:p>
        </p:txBody>
      </p:sp>
      <p:sp>
        <p:nvSpPr>
          <p:cNvPr id="84" name="PlaceHolder 2"/>
          <p:cNvSpPr>
            <a:spLocks noGrp="1"/>
          </p:cNvSpPr>
          <p:nvPr>
            <p:ph type="title"/>
          </p:nvPr>
        </p:nvSpPr>
        <p:spPr>
          <a:xfrm>
            <a:off x="612720" y="225360"/>
            <a:ext cx="7918200" cy="133020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de-DE" sz="4400" strike="noStrike" u="none">
                <a:solidFill>
                  <a:schemeClr val="dk1"/>
                </a:solidFill>
                <a:effectLst/>
                <a:uFillTx/>
                <a:latin typeface="Arial"/>
              </a:rPr>
              <a:t>Titelmasterformat durch Klicken bearbeiten</a:t>
            </a:r>
            <a:endParaRPr b="0" lang="de-DE" sz="4400" strike="noStrike" u="none">
              <a:solidFill>
                <a:srgbClr val="000000"/>
              </a:solidFill>
              <a:effectLst/>
              <a:uFillTx/>
              <a:latin typeface="Arial"/>
            </a:endParaRPr>
          </a:p>
        </p:txBody>
      </p:sp>
      <p:sp>
        <p:nvSpPr>
          <p:cNvPr id="85" name="PlaceHolder 3"/>
          <p:cNvSpPr>
            <a:spLocks noGrp="1"/>
          </p:cNvSpPr>
          <p:nvPr>
            <p:ph type="body"/>
          </p:nvPr>
        </p:nvSpPr>
        <p:spPr>
          <a:xfrm>
            <a:off x="6170760" y="6173640"/>
            <a:ext cx="1163520" cy="576000"/>
          </a:xfrm>
          <a:prstGeom prst="rect">
            <a:avLst/>
          </a:prstGeom>
          <a:noFill/>
          <a:ln w="0">
            <a:noFill/>
          </a:ln>
        </p:spPr>
        <p:txBody>
          <a:bodyPr lIns="90000" rIns="90000" tIns="45000" bIns="45000" anchor="ctr">
            <a:normAutofit/>
          </a:bodyPr>
          <a:p>
            <a:pPr indent="0" algn="ctr" defTabSz="914400">
              <a:lnSpc>
                <a:spcPct val="100000"/>
              </a:lnSpc>
              <a:buNone/>
              <a:tabLst>
                <a:tab algn="l" pos="0"/>
              </a:tabLst>
            </a:pPr>
            <a:r>
              <a:rPr b="0" lang="de-DE" sz="1400" strike="noStrike" u="none">
                <a:solidFill>
                  <a:schemeClr val="dk1"/>
                </a:solidFill>
                <a:effectLst/>
                <a:uFillTx/>
                <a:latin typeface="Calibri"/>
              </a:rPr>
              <a:t>Projektlogo</a:t>
            </a:r>
            <a:endParaRPr b="0" lang="de-DE" sz="1400" strike="noStrike" u="none">
              <a:solidFill>
                <a:srgbClr val="000000"/>
              </a:solidFill>
              <a:effectLst/>
              <a:uFillTx/>
              <a:latin typeface="Arial"/>
            </a:endParaRPr>
          </a:p>
        </p:txBody>
      </p:sp>
      <p:sp>
        <p:nvSpPr>
          <p:cNvPr id="86" name="PlaceHolder 4"/>
          <p:cNvSpPr>
            <a:spLocks noGrp="1"/>
          </p:cNvSpPr>
          <p:nvPr>
            <p:ph type="dt" idx="22"/>
          </p:nvPr>
        </p:nvSpPr>
        <p:spPr>
          <a:xfrm>
            <a:off x="628560" y="6356520"/>
            <a:ext cx="936000" cy="36324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de-DE" sz="1200" strike="noStrike" u="none">
                <a:solidFill>
                  <a:srgbClr val="a4adb6"/>
                </a:solidFill>
                <a:effectLst/>
                <a:uFillTx/>
                <a:latin typeface="Calibri"/>
              </a:defRPr>
            </a:lvl1pPr>
          </a:lstStyle>
          <a:p>
            <a:pPr indent="0" defTabSz="914400">
              <a:lnSpc>
                <a:spcPct val="100000"/>
              </a:lnSpc>
              <a:buNone/>
              <a:tabLst>
                <a:tab algn="l" pos="0"/>
              </a:tabLst>
            </a:pPr>
            <a:r>
              <a:rPr b="0" lang="de-DE" sz="1200" strike="noStrike" u="none">
                <a:solidFill>
                  <a:srgbClr val="a4adb6"/>
                </a:solidFill>
                <a:effectLst/>
                <a:uFillTx/>
                <a:latin typeface="Calibri"/>
              </a:rPr>
              <a:t>&lt;Datum/Uhrzeit&gt;</a:t>
            </a:r>
            <a:endParaRPr b="0" lang="de-DE" sz="1200" strike="noStrike" u="none">
              <a:solidFill>
                <a:srgbClr val="000000"/>
              </a:solidFill>
              <a:effectLst/>
              <a:uFillTx/>
              <a:latin typeface="Times New Roman"/>
            </a:endParaRPr>
          </a:p>
        </p:txBody>
      </p:sp>
      <p:sp>
        <p:nvSpPr>
          <p:cNvPr id="87" name="PlaceHolder 5"/>
          <p:cNvSpPr>
            <a:spLocks noGrp="1"/>
          </p:cNvSpPr>
          <p:nvPr>
            <p:ph type="ftr" idx="23"/>
          </p:nvPr>
        </p:nvSpPr>
        <p:spPr>
          <a:xfrm>
            <a:off x="2505240" y="6356520"/>
            <a:ext cx="3580560" cy="36324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de-DE" sz="1400" strike="noStrike" u="none">
                <a:solidFill>
                  <a:srgbClr val="000000"/>
                </a:solidFill>
                <a:effectLst/>
                <a:uFillTx/>
                <a:latin typeface="Times New Roman"/>
              </a:defRPr>
            </a:lvl1pPr>
          </a:lstStyle>
          <a:p>
            <a:pPr indent="0" algn="ctr">
              <a:lnSpc>
                <a:spcPct val="100000"/>
              </a:lnSpc>
              <a:buNone/>
              <a:tabLst>
                <a:tab algn="l" pos="0"/>
              </a:tabLst>
            </a:pPr>
            <a:r>
              <a:rPr b="0" lang="de-DE" sz="1400" strike="noStrike" u="none">
                <a:solidFill>
                  <a:srgbClr val="000000"/>
                </a:solidFill>
                <a:effectLst/>
                <a:uFillTx/>
                <a:latin typeface="Times New Roman"/>
              </a:rPr>
              <a:t>&lt;Fußzeile&gt;</a:t>
            </a:r>
            <a:endParaRPr b="0" lang="de-DE" sz="1400" strike="noStrike" u="none">
              <a:solidFill>
                <a:srgbClr val="000000"/>
              </a:solidFill>
              <a:effectLst/>
              <a:uFillTx/>
              <a:latin typeface="Times New Roman"/>
            </a:endParaRPr>
          </a:p>
        </p:txBody>
      </p:sp>
      <p:sp>
        <p:nvSpPr>
          <p:cNvPr id="88" name="PlaceHolder 6"/>
          <p:cNvSpPr>
            <a:spLocks noGrp="1"/>
          </p:cNvSpPr>
          <p:nvPr>
            <p:ph type="sldNum" idx="24"/>
          </p:nvPr>
        </p:nvSpPr>
        <p:spPr>
          <a:xfrm>
            <a:off x="1684080" y="6356520"/>
            <a:ext cx="702000" cy="363240"/>
          </a:xfrm>
          <a:prstGeom prst="rect">
            <a:avLst/>
          </a:prstGeom>
          <a:noFill/>
          <a:ln w="0">
            <a:noFill/>
          </a:ln>
        </p:spPr>
        <p:txBody>
          <a:bodyPr lIns="91440" rIns="91440" tIns="45720" bIns="45720" anchor="ctr">
            <a:noAutofit/>
          </a:bodyPr>
          <a:lstStyle>
            <a:lvl1pPr indent="0" algn="ctr" defTabSz="914400">
              <a:lnSpc>
                <a:spcPct val="100000"/>
              </a:lnSpc>
              <a:buNone/>
              <a:tabLst>
                <a:tab algn="l" pos="0"/>
              </a:tabLst>
              <a:defRPr b="0" lang="de-DE" sz="1200" strike="noStrike" u="none">
                <a:solidFill>
                  <a:srgbClr val="a4adb6"/>
                </a:solidFill>
                <a:effectLst/>
                <a:uFillTx/>
                <a:latin typeface="Calibri"/>
              </a:defRPr>
            </a:lvl1pPr>
          </a:lstStyle>
          <a:p>
            <a:pPr indent="0" algn="ctr" defTabSz="914400">
              <a:lnSpc>
                <a:spcPct val="100000"/>
              </a:lnSpc>
              <a:buNone/>
              <a:tabLst>
                <a:tab algn="l" pos="0"/>
              </a:tabLst>
            </a:pPr>
            <a:r>
              <a:rPr b="0" lang="de-DE" sz="1200" strike="noStrike" u="none">
                <a:solidFill>
                  <a:srgbClr val="a4adb6"/>
                </a:solidFill>
                <a:effectLst/>
                <a:uFillTx/>
                <a:latin typeface="Calibri"/>
              </a:rPr>
              <a:t> Folie </a:t>
            </a:r>
            <a:fld id="{687D63F7-81E3-47BC-8275-699012169E7A}" type="slidenum">
              <a:rPr b="0" lang="de-DE" sz="1200" strike="noStrike" u="none">
                <a:solidFill>
                  <a:srgbClr val="a4adb6"/>
                </a:solidFill>
                <a:effectLst/>
                <a:uFillTx/>
                <a:latin typeface="Calibri"/>
              </a:rPr>
              <a:t>&lt;Foliennummer&gt;</a:t>
            </a:fld>
            <a:endParaRPr b="0" lang="de-DE" sz="1200" strike="noStrike" u="none">
              <a:solidFill>
                <a:srgbClr val="000000"/>
              </a:solidFill>
              <a:effectLst/>
              <a:uFillTx/>
              <a:latin typeface="Times New Roman"/>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_Titel und Inhalt">
    <p:bg>
      <p:bgPr>
        <a:solidFill>
          <a:srgbClr val="ffffff"/>
        </a:solidFill>
      </p:bgPr>
    </p:bg>
    <p:spTree>
      <p:nvGrpSpPr>
        <p:cNvPr id="1" name=""/>
        <p:cNvGrpSpPr/>
        <p:nvPr/>
      </p:nvGrpSpPr>
      <p:grpSpPr>
        <a:xfrm>
          <a:off x="0" y="0"/>
          <a:ext cx="0" cy="0"/>
          <a:chOff x="0" y="0"/>
          <a:chExt cx="0" cy="0"/>
        </a:xfrm>
      </p:grpSpPr>
      <p:pic>
        <p:nvPicPr>
          <p:cNvPr id="89" name="Grafik 6" descr=""/>
          <p:cNvPicPr/>
          <p:nvPr/>
        </p:nvPicPr>
        <p:blipFill>
          <a:blip r:embed="rId2"/>
          <a:stretch/>
        </p:blipFill>
        <p:spPr>
          <a:xfrm>
            <a:off x="7459920" y="6294600"/>
            <a:ext cx="1612080" cy="471240"/>
          </a:xfrm>
          <a:prstGeom prst="rect">
            <a:avLst/>
          </a:prstGeom>
          <a:noFill/>
          <a:ln w="0">
            <a:noFill/>
          </a:ln>
        </p:spPr>
      </p:pic>
      <p:sp>
        <p:nvSpPr>
          <p:cNvPr id="90" name="Rechteck 7"/>
          <p:cNvSpPr/>
          <p:nvPr/>
        </p:nvSpPr>
        <p:spPr>
          <a:xfrm>
            <a:off x="0" y="1683720"/>
            <a:ext cx="9142200" cy="4346640"/>
          </a:xfrm>
          <a:prstGeom prst="rect">
            <a:avLst/>
          </a:prstGeom>
          <a:solidFill>
            <a:srgbClr val="cce9f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
        <p:nvSpPr>
          <p:cNvPr id="91" name="Rechteck 5"/>
          <p:cNvSpPr/>
          <p:nvPr/>
        </p:nvSpPr>
        <p:spPr>
          <a:xfrm>
            <a:off x="0" y="1676520"/>
            <a:ext cx="9142200" cy="4355640"/>
          </a:xfrm>
          <a:prstGeom prst="rect">
            <a:avLst/>
          </a:prstGeom>
          <a:solidFill>
            <a:srgbClr val="fbc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
        <p:nvSpPr>
          <p:cNvPr id="92" name="PlaceHolder 1"/>
          <p:cNvSpPr>
            <a:spLocks noGrp="1"/>
          </p:cNvSpPr>
          <p:nvPr>
            <p:ph type="body"/>
          </p:nvPr>
        </p:nvSpPr>
        <p:spPr>
          <a:xfrm>
            <a:off x="611280" y="1844640"/>
            <a:ext cx="7918200" cy="401112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de-DE" sz="2800" strike="noStrike" u="none">
                <a:solidFill>
                  <a:schemeClr val="dk1"/>
                </a:solidFill>
                <a:effectLst/>
                <a:uFillTx/>
                <a:latin typeface="Arial"/>
              </a:rPr>
              <a:t>Textmasterformat bearbeiten</a:t>
            </a:r>
            <a:endParaRPr b="0" lang="de-DE" sz="2800" strike="noStrike" u="none">
              <a:solidFill>
                <a:srgbClr val="000000"/>
              </a:solidFill>
              <a:effectLst/>
              <a:uFillTx/>
              <a:latin typeface="Arial"/>
            </a:endParaRPr>
          </a:p>
          <a:p>
            <a:pPr lvl="1" marL="685800" indent="-228600" defTabSz="914400">
              <a:lnSpc>
                <a:spcPct val="90000"/>
              </a:lnSpc>
              <a:spcBef>
                <a:spcPts val="499"/>
              </a:spcBef>
              <a:buClr>
                <a:srgbClr val="000000"/>
              </a:buClr>
              <a:buFont typeface="Arial"/>
              <a:buChar char="•"/>
            </a:pPr>
            <a:r>
              <a:rPr b="0" lang="de-DE"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1143000" indent="-228600" defTabSz="914400">
              <a:lnSpc>
                <a:spcPct val="90000"/>
              </a:lnSpc>
              <a:spcBef>
                <a:spcPts val="499"/>
              </a:spcBef>
              <a:buClr>
                <a:srgbClr val="000000"/>
              </a:buClr>
              <a:buFont typeface="Arial"/>
              <a:buChar char="•"/>
            </a:pPr>
            <a:r>
              <a:rPr b="0" lang="de-DE" sz="2000" strike="noStrike" u="none">
                <a:solidFill>
                  <a:schemeClr val="dk1"/>
                </a:solidFill>
                <a:effectLst/>
                <a:uFillTx/>
                <a:latin typeface="Arial"/>
              </a:rPr>
              <a:t>Dritte Ebene</a:t>
            </a:r>
            <a:endParaRPr b="0" lang="de-DE" sz="2000" strike="noStrike" u="none">
              <a:solidFill>
                <a:srgbClr val="000000"/>
              </a:solidFill>
              <a:effectLst/>
              <a:uFillTx/>
              <a:latin typeface="Arial"/>
            </a:endParaRPr>
          </a:p>
          <a:p>
            <a:pPr lvl="3" marL="1600200" indent="-228600" defTabSz="914400">
              <a:lnSpc>
                <a:spcPct val="90000"/>
              </a:lnSpc>
              <a:spcBef>
                <a:spcPts val="499"/>
              </a:spcBef>
              <a:buClr>
                <a:srgbClr val="000000"/>
              </a:buClr>
              <a:buFont typeface="Arial"/>
              <a:buChar char="•"/>
            </a:pPr>
            <a:r>
              <a:rPr b="0" lang="de-DE"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a:p>
            <a:pPr lvl="4" marL="2057400" indent="-228600" defTabSz="914400">
              <a:lnSpc>
                <a:spcPct val="90000"/>
              </a:lnSpc>
              <a:spcBef>
                <a:spcPts val="499"/>
              </a:spcBef>
              <a:buClr>
                <a:srgbClr val="000000"/>
              </a:buClr>
              <a:buFont typeface="Arial"/>
              <a:buChar char="•"/>
            </a:pPr>
            <a:r>
              <a:rPr b="0" lang="de-DE" sz="1800" strike="noStrike" u="none">
                <a:solidFill>
                  <a:schemeClr val="dk1"/>
                </a:solidFill>
                <a:effectLst/>
                <a:uFillTx/>
                <a:latin typeface="Arial"/>
              </a:rPr>
              <a:t>Fünfte Ebene</a:t>
            </a:r>
            <a:endParaRPr b="0" lang="de-DE" sz="1800" strike="noStrike" u="none">
              <a:solidFill>
                <a:srgbClr val="000000"/>
              </a:solidFill>
              <a:effectLst/>
              <a:uFillTx/>
              <a:latin typeface="Arial"/>
            </a:endParaRPr>
          </a:p>
        </p:txBody>
      </p:sp>
      <p:sp>
        <p:nvSpPr>
          <p:cNvPr id="93" name="PlaceHolder 2"/>
          <p:cNvSpPr>
            <a:spLocks noGrp="1"/>
          </p:cNvSpPr>
          <p:nvPr>
            <p:ph type="title"/>
          </p:nvPr>
        </p:nvSpPr>
        <p:spPr>
          <a:xfrm>
            <a:off x="612720" y="225360"/>
            <a:ext cx="7918200" cy="133020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de-DE" sz="4400" strike="noStrike" u="none">
                <a:solidFill>
                  <a:srgbClr val="fbc000"/>
                </a:solidFill>
                <a:effectLst/>
                <a:uFillTx/>
                <a:latin typeface="Arial"/>
              </a:rPr>
              <a:t>Titelmasterformat durch Klicken bearbeiten</a:t>
            </a:r>
            <a:endParaRPr b="0" lang="de-DE" sz="4400" strike="noStrike" u="none">
              <a:solidFill>
                <a:srgbClr val="000000"/>
              </a:solidFill>
              <a:effectLst/>
              <a:uFillTx/>
              <a:latin typeface="Arial"/>
            </a:endParaRPr>
          </a:p>
        </p:txBody>
      </p:sp>
      <p:sp>
        <p:nvSpPr>
          <p:cNvPr id="94" name="PlaceHolder 3"/>
          <p:cNvSpPr>
            <a:spLocks noGrp="1"/>
          </p:cNvSpPr>
          <p:nvPr>
            <p:ph type="body"/>
          </p:nvPr>
        </p:nvSpPr>
        <p:spPr>
          <a:xfrm>
            <a:off x="6170760" y="6173640"/>
            <a:ext cx="1163520" cy="576000"/>
          </a:xfrm>
          <a:prstGeom prst="rect">
            <a:avLst/>
          </a:prstGeom>
          <a:noFill/>
          <a:ln w="0">
            <a:noFill/>
          </a:ln>
        </p:spPr>
        <p:txBody>
          <a:bodyPr lIns="90000" rIns="90000" tIns="45000" bIns="45000" anchor="ctr">
            <a:normAutofit/>
          </a:bodyPr>
          <a:p>
            <a:pPr indent="0" algn="ctr" defTabSz="914400">
              <a:lnSpc>
                <a:spcPct val="100000"/>
              </a:lnSpc>
              <a:buNone/>
              <a:tabLst>
                <a:tab algn="l" pos="0"/>
              </a:tabLst>
            </a:pPr>
            <a:r>
              <a:rPr b="0" lang="de-DE" sz="1400" strike="noStrike" u="none">
                <a:solidFill>
                  <a:schemeClr val="dk1"/>
                </a:solidFill>
                <a:effectLst/>
                <a:uFillTx/>
                <a:latin typeface="Calibri"/>
              </a:rPr>
              <a:t>Projektlogo</a:t>
            </a:r>
            <a:endParaRPr b="0" lang="de-DE" sz="1400" strike="noStrike" u="none">
              <a:solidFill>
                <a:srgbClr val="000000"/>
              </a:solidFill>
              <a:effectLst/>
              <a:uFillTx/>
              <a:latin typeface="Arial"/>
            </a:endParaRPr>
          </a:p>
        </p:txBody>
      </p:sp>
      <p:sp>
        <p:nvSpPr>
          <p:cNvPr id="95" name="PlaceHolder 4"/>
          <p:cNvSpPr>
            <a:spLocks noGrp="1"/>
          </p:cNvSpPr>
          <p:nvPr>
            <p:ph type="dt" idx="25"/>
          </p:nvPr>
        </p:nvSpPr>
        <p:spPr>
          <a:xfrm>
            <a:off x="628560" y="6356520"/>
            <a:ext cx="936000" cy="36324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de-DE" sz="1200" strike="noStrike" u="none">
                <a:solidFill>
                  <a:srgbClr val="a4adb6"/>
                </a:solidFill>
                <a:effectLst/>
                <a:uFillTx/>
                <a:latin typeface="Calibri"/>
              </a:defRPr>
            </a:lvl1pPr>
          </a:lstStyle>
          <a:p>
            <a:pPr indent="0" defTabSz="914400">
              <a:lnSpc>
                <a:spcPct val="100000"/>
              </a:lnSpc>
              <a:buNone/>
              <a:tabLst>
                <a:tab algn="l" pos="0"/>
              </a:tabLst>
            </a:pPr>
            <a:r>
              <a:rPr b="0" lang="de-DE" sz="1200" strike="noStrike" u="none">
                <a:solidFill>
                  <a:srgbClr val="a4adb6"/>
                </a:solidFill>
                <a:effectLst/>
                <a:uFillTx/>
                <a:latin typeface="Calibri"/>
              </a:rPr>
              <a:t>&lt;Datum/Uhrzeit&gt;</a:t>
            </a:r>
            <a:endParaRPr b="0" lang="de-DE" sz="1200" strike="noStrike" u="none">
              <a:solidFill>
                <a:srgbClr val="000000"/>
              </a:solidFill>
              <a:effectLst/>
              <a:uFillTx/>
              <a:latin typeface="Times New Roman"/>
            </a:endParaRPr>
          </a:p>
        </p:txBody>
      </p:sp>
      <p:sp>
        <p:nvSpPr>
          <p:cNvPr id="96" name="PlaceHolder 5"/>
          <p:cNvSpPr>
            <a:spLocks noGrp="1"/>
          </p:cNvSpPr>
          <p:nvPr>
            <p:ph type="ftr" idx="26"/>
          </p:nvPr>
        </p:nvSpPr>
        <p:spPr>
          <a:xfrm>
            <a:off x="2505240" y="6356520"/>
            <a:ext cx="3580560" cy="36324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de-DE" sz="1400" strike="noStrike" u="none">
                <a:solidFill>
                  <a:srgbClr val="000000"/>
                </a:solidFill>
                <a:effectLst/>
                <a:uFillTx/>
                <a:latin typeface="Times New Roman"/>
              </a:defRPr>
            </a:lvl1pPr>
          </a:lstStyle>
          <a:p>
            <a:pPr indent="0" algn="ctr">
              <a:lnSpc>
                <a:spcPct val="100000"/>
              </a:lnSpc>
              <a:buNone/>
              <a:tabLst>
                <a:tab algn="l" pos="0"/>
              </a:tabLst>
            </a:pPr>
            <a:r>
              <a:rPr b="0" lang="de-DE" sz="1400" strike="noStrike" u="none">
                <a:solidFill>
                  <a:srgbClr val="000000"/>
                </a:solidFill>
                <a:effectLst/>
                <a:uFillTx/>
                <a:latin typeface="Times New Roman"/>
              </a:rPr>
              <a:t>&lt;Fußzeile&gt;</a:t>
            </a:r>
            <a:endParaRPr b="0" lang="de-DE" sz="1400" strike="noStrike" u="none">
              <a:solidFill>
                <a:srgbClr val="000000"/>
              </a:solidFill>
              <a:effectLst/>
              <a:uFillTx/>
              <a:latin typeface="Times New Roman"/>
            </a:endParaRPr>
          </a:p>
        </p:txBody>
      </p:sp>
      <p:sp>
        <p:nvSpPr>
          <p:cNvPr id="97" name="PlaceHolder 6"/>
          <p:cNvSpPr>
            <a:spLocks noGrp="1"/>
          </p:cNvSpPr>
          <p:nvPr>
            <p:ph type="sldNum" idx="27"/>
          </p:nvPr>
        </p:nvSpPr>
        <p:spPr>
          <a:xfrm>
            <a:off x="1684080" y="6356520"/>
            <a:ext cx="702000" cy="363240"/>
          </a:xfrm>
          <a:prstGeom prst="rect">
            <a:avLst/>
          </a:prstGeom>
          <a:noFill/>
          <a:ln w="0">
            <a:noFill/>
          </a:ln>
        </p:spPr>
        <p:txBody>
          <a:bodyPr lIns="91440" rIns="91440" tIns="45720" bIns="45720" anchor="ctr">
            <a:noAutofit/>
          </a:bodyPr>
          <a:lstStyle>
            <a:lvl1pPr indent="0" algn="ctr" defTabSz="914400">
              <a:lnSpc>
                <a:spcPct val="100000"/>
              </a:lnSpc>
              <a:buNone/>
              <a:tabLst>
                <a:tab algn="l" pos="0"/>
              </a:tabLst>
              <a:defRPr b="0" lang="de-DE" sz="1200" strike="noStrike" u="none">
                <a:solidFill>
                  <a:srgbClr val="a4adb6"/>
                </a:solidFill>
                <a:effectLst/>
                <a:uFillTx/>
                <a:latin typeface="Calibri"/>
              </a:defRPr>
            </a:lvl1pPr>
          </a:lstStyle>
          <a:p>
            <a:pPr indent="0" algn="ctr" defTabSz="914400">
              <a:lnSpc>
                <a:spcPct val="100000"/>
              </a:lnSpc>
              <a:buNone/>
              <a:tabLst>
                <a:tab algn="l" pos="0"/>
              </a:tabLst>
            </a:pPr>
            <a:r>
              <a:rPr b="0" lang="de-DE" sz="1200" strike="noStrike" u="none">
                <a:solidFill>
                  <a:srgbClr val="a4adb6"/>
                </a:solidFill>
                <a:effectLst/>
                <a:uFillTx/>
                <a:latin typeface="Calibri"/>
              </a:rPr>
              <a:t> Folie </a:t>
            </a:r>
            <a:fld id="{CB401886-83AE-433D-97AF-1AF39F0DF56F}" type="slidenum">
              <a:rPr b="0" lang="de-DE" sz="1200" strike="noStrike" u="none">
                <a:solidFill>
                  <a:srgbClr val="a4adb6"/>
                </a:solidFill>
                <a:effectLst/>
                <a:uFillTx/>
                <a:latin typeface="Calibri"/>
              </a:rPr>
              <a:t>&lt;Foliennummer&gt;</a:t>
            </a:fld>
            <a:endParaRPr b="0" lang="de-DE" sz="1200" strike="noStrike" u="none">
              <a:solidFill>
                <a:srgbClr val="000000"/>
              </a:solidFill>
              <a:effectLst/>
              <a:uFillTx/>
              <a:latin typeface="Times New Roman"/>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Zwei Inhalte">
    <p:bg>
      <p:bgPr>
        <a:solidFill>
          <a:srgbClr val="ffffff"/>
        </a:solidFill>
      </p:bgPr>
    </p:bg>
    <p:spTree>
      <p:nvGrpSpPr>
        <p:cNvPr id="1" name=""/>
        <p:cNvGrpSpPr/>
        <p:nvPr/>
      </p:nvGrpSpPr>
      <p:grpSpPr>
        <a:xfrm>
          <a:off x="0" y="0"/>
          <a:ext cx="0" cy="0"/>
          <a:chOff x="0" y="0"/>
          <a:chExt cx="0" cy="0"/>
        </a:xfrm>
      </p:grpSpPr>
      <p:pic>
        <p:nvPicPr>
          <p:cNvPr id="98" name="Grafik 6" descr=""/>
          <p:cNvPicPr/>
          <p:nvPr/>
        </p:nvPicPr>
        <p:blipFill>
          <a:blip r:embed="rId2"/>
          <a:stretch/>
        </p:blipFill>
        <p:spPr>
          <a:xfrm>
            <a:off x="7459920" y="6294600"/>
            <a:ext cx="1612080" cy="471240"/>
          </a:xfrm>
          <a:prstGeom prst="rect">
            <a:avLst/>
          </a:prstGeom>
          <a:noFill/>
          <a:ln w="0">
            <a:noFill/>
          </a:ln>
        </p:spPr>
      </p:pic>
      <p:sp>
        <p:nvSpPr>
          <p:cNvPr id="99" name="Rechteck 7"/>
          <p:cNvSpPr/>
          <p:nvPr/>
        </p:nvSpPr>
        <p:spPr>
          <a:xfrm>
            <a:off x="0" y="1683720"/>
            <a:ext cx="9142200" cy="4346640"/>
          </a:xfrm>
          <a:prstGeom prst="rect">
            <a:avLst/>
          </a:prstGeom>
          <a:solidFill>
            <a:srgbClr val="cce9f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
        <p:nvSpPr>
          <p:cNvPr id="100" name="PlaceHolder 1"/>
          <p:cNvSpPr>
            <a:spLocks noGrp="1"/>
          </p:cNvSpPr>
          <p:nvPr>
            <p:ph type="title"/>
          </p:nvPr>
        </p:nvSpPr>
        <p:spPr>
          <a:xfrm>
            <a:off x="612720" y="225360"/>
            <a:ext cx="7918200" cy="133020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de-DE" sz="4400" strike="noStrike" u="none">
                <a:solidFill>
                  <a:schemeClr val="dk1"/>
                </a:solidFill>
                <a:effectLst/>
                <a:uFillTx/>
                <a:latin typeface="Arial"/>
              </a:rPr>
              <a:t>Titelmasterformat durch Klicken bearbeiten</a:t>
            </a:r>
            <a:endParaRPr b="0" lang="de-DE" sz="4400" strike="noStrike" u="none">
              <a:solidFill>
                <a:srgbClr val="000000"/>
              </a:solidFill>
              <a:effectLst/>
              <a:uFillTx/>
              <a:latin typeface="Arial"/>
            </a:endParaRPr>
          </a:p>
        </p:txBody>
      </p:sp>
      <p:sp>
        <p:nvSpPr>
          <p:cNvPr id="101" name="PlaceHolder 2"/>
          <p:cNvSpPr>
            <a:spLocks noGrp="1"/>
          </p:cNvSpPr>
          <p:nvPr>
            <p:ph type="body"/>
          </p:nvPr>
        </p:nvSpPr>
        <p:spPr>
          <a:xfrm>
            <a:off x="628560" y="1844640"/>
            <a:ext cx="3884400" cy="40305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de-DE" sz="2800" strike="noStrike" u="none">
                <a:solidFill>
                  <a:schemeClr val="dk1"/>
                </a:solidFill>
                <a:effectLst/>
                <a:uFillTx/>
                <a:latin typeface="Arial"/>
              </a:rPr>
              <a:t>Textmasterformat bearbeiten</a:t>
            </a:r>
            <a:endParaRPr b="0" lang="de-DE" sz="2800" strike="noStrike" u="none">
              <a:solidFill>
                <a:srgbClr val="000000"/>
              </a:solidFill>
              <a:effectLst/>
              <a:uFillTx/>
              <a:latin typeface="Arial"/>
            </a:endParaRPr>
          </a:p>
          <a:p>
            <a:pPr lvl="1" marL="685800" indent="-228600" defTabSz="914400">
              <a:lnSpc>
                <a:spcPct val="90000"/>
              </a:lnSpc>
              <a:spcBef>
                <a:spcPts val="499"/>
              </a:spcBef>
              <a:buClr>
                <a:srgbClr val="000000"/>
              </a:buClr>
              <a:buFont typeface="Arial"/>
              <a:buChar char="•"/>
            </a:pPr>
            <a:r>
              <a:rPr b="0" lang="de-DE"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1143000" indent="-228600" defTabSz="914400">
              <a:lnSpc>
                <a:spcPct val="90000"/>
              </a:lnSpc>
              <a:spcBef>
                <a:spcPts val="499"/>
              </a:spcBef>
              <a:buClr>
                <a:srgbClr val="000000"/>
              </a:buClr>
              <a:buFont typeface="Arial"/>
              <a:buChar char="•"/>
            </a:pPr>
            <a:r>
              <a:rPr b="0" lang="de-DE" sz="2000" strike="noStrike" u="none">
                <a:solidFill>
                  <a:schemeClr val="dk1"/>
                </a:solidFill>
                <a:effectLst/>
                <a:uFillTx/>
                <a:latin typeface="Arial"/>
              </a:rPr>
              <a:t>Dritte Ebene</a:t>
            </a:r>
            <a:endParaRPr b="0" lang="de-DE" sz="2000" strike="noStrike" u="none">
              <a:solidFill>
                <a:srgbClr val="000000"/>
              </a:solidFill>
              <a:effectLst/>
              <a:uFillTx/>
              <a:latin typeface="Arial"/>
            </a:endParaRPr>
          </a:p>
          <a:p>
            <a:pPr lvl="3" marL="1600200" indent="-228600" defTabSz="914400">
              <a:lnSpc>
                <a:spcPct val="90000"/>
              </a:lnSpc>
              <a:spcBef>
                <a:spcPts val="499"/>
              </a:spcBef>
              <a:buClr>
                <a:srgbClr val="000000"/>
              </a:buClr>
              <a:buFont typeface="Arial"/>
              <a:buChar char="•"/>
            </a:pPr>
            <a:r>
              <a:rPr b="0" lang="de-DE"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a:p>
            <a:pPr lvl="4" marL="2057400" indent="-228600" defTabSz="914400">
              <a:lnSpc>
                <a:spcPct val="90000"/>
              </a:lnSpc>
              <a:spcBef>
                <a:spcPts val="499"/>
              </a:spcBef>
              <a:buClr>
                <a:srgbClr val="000000"/>
              </a:buClr>
              <a:buFont typeface="Arial"/>
              <a:buChar char="•"/>
            </a:pPr>
            <a:r>
              <a:rPr b="0" lang="de-DE" sz="1800" strike="noStrike" u="none">
                <a:solidFill>
                  <a:schemeClr val="dk1"/>
                </a:solidFill>
                <a:effectLst/>
                <a:uFillTx/>
                <a:latin typeface="Arial"/>
              </a:rPr>
              <a:t>Fünfte Ebene</a:t>
            </a:r>
            <a:endParaRPr b="0" lang="de-DE" sz="1800" strike="noStrike" u="none">
              <a:solidFill>
                <a:srgbClr val="000000"/>
              </a:solidFill>
              <a:effectLst/>
              <a:uFillTx/>
              <a:latin typeface="Arial"/>
            </a:endParaRPr>
          </a:p>
        </p:txBody>
      </p:sp>
      <p:sp>
        <p:nvSpPr>
          <p:cNvPr id="102" name="PlaceHolder 3"/>
          <p:cNvSpPr>
            <a:spLocks noGrp="1"/>
          </p:cNvSpPr>
          <p:nvPr>
            <p:ph type="body"/>
          </p:nvPr>
        </p:nvSpPr>
        <p:spPr>
          <a:xfrm>
            <a:off x="4629240" y="1844640"/>
            <a:ext cx="3884400" cy="40305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de-DE" sz="2800" strike="noStrike" u="none">
                <a:solidFill>
                  <a:schemeClr val="dk1"/>
                </a:solidFill>
                <a:effectLst/>
                <a:uFillTx/>
                <a:latin typeface="Arial"/>
              </a:rPr>
              <a:t>Textmasterformat bearbeiten</a:t>
            </a:r>
            <a:endParaRPr b="0" lang="de-DE" sz="2800" strike="noStrike" u="none">
              <a:solidFill>
                <a:srgbClr val="000000"/>
              </a:solidFill>
              <a:effectLst/>
              <a:uFillTx/>
              <a:latin typeface="Arial"/>
            </a:endParaRPr>
          </a:p>
          <a:p>
            <a:pPr lvl="1" marL="685800" indent="-228600" defTabSz="914400">
              <a:lnSpc>
                <a:spcPct val="90000"/>
              </a:lnSpc>
              <a:spcBef>
                <a:spcPts val="499"/>
              </a:spcBef>
              <a:buClr>
                <a:srgbClr val="000000"/>
              </a:buClr>
              <a:buFont typeface="Arial"/>
              <a:buChar char="•"/>
            </a:pPr>
            <a:r>
              <a:rPr b="0" lang="de-DE"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1143000" indent="-228600" defTabSz="914400">
              <a:lnSpc>
                <a:spcPct val="90000"/>
              </a:lnSpc>
              <a:spcBef>
                <a:spcPts val="499"/>
              </a:spcBef>
              <a:buClr>
                <a:srgbClr val="000000"/>
              </a:buClr>
              <a:buFont typeface="Arial"/>
              <a:buChar char="•"/>
            </a:pPr>
            <a:r>
              <a:rPr b="0" lang="de-DE" sz="2000" strike="noStrike" u="none">
                <a:solidFill>
                  <a:schemeClr val="dk1"/>
                </a:solidFill>
                <a:effectLst/>
                <a:uFillTx/>
                <a:latin typeface="Arial"/>
              </a:rPr>
              <a:t>Dritte Ebene</a:t>
            </a:r>
            <a:endParaRPr b="0" lang="de-DE" sz="2000" strike="noStrike" u="none">
              <a:solidFill>
                <a:srgbClr val="000000"/>
              </a:solidFill>
              <a:effectLst/>
              <a:uFillTx/>
              <a:latin typeface="Arial"/>
            </a:endParaRPr>
          </a:p>
          <a:p>
            <a:pPr lvl="3" marL="1600200" indent="-228600" defTabSz="914400">
              <a:lnSpc>
                <a:spcPct val="90000"/>
              </a:lnSpc>
              <a:spcBef>
                <a:spcPts val="499"/>
              </a:spcBef>
              <a:buClr>
                <a:srgbClr val="000000"/>
              </a:buClr>
              <a:buFont typeface="Arial"/>
              <a:buChar char="•"/>
            </a:pPr>
            <a:r>
              <a:rPr b="0" lang="de-DE"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a:p>
            <a:pPr lvl="4" marL="2057400" indent="-228600" defTabSz="914400">
              <a:lnSpc>
                <a:spcPct val="90000"/>
              </a:lnSpc>
              <a:spcBef>
                <a:spcPts val="499"/>
              </a:spcBef>
              <a:buClr>
                <a:srgbClr val="000000"/>
              </a:buClr>
              <a:buFont typeface="Arial"/>
              <a:buChar char="•"/>
            </a:pPr>
            <a:r>
              <a:rPr b="0" lang="de-DE" sz="1800" strike="noStrike" u="none">
                <a:solidFill>
                  <a:schemeClr val="dk1"/>
                </a:solidFill>
                <a:effectLst/>
                <a:uFillTx/>
                <a:latin typeface="Arial"/>
              </a:rPr>
              <a:t>Fünfte Ebene</a:t>
            </a:r>
            <a:endParaRPr b="0" lang="de-DE" sz="1800" strike="noStrike" u="none">
              <a:solidFill>
                <a:srgbClr val="000000"/>
              </a:solidFill>
              <a:effectLst/>
              <a:uFillTx/>
              <a:latin typeface="Arial"/>
            </a:endParaRPr>
          </a:p>
        </p:txBody>
      </p:sp>
      <p:sp>
        <p:nvSpPr>
          <p:cNvPr id="103" name="PlaceHolder 4"/>
          <p:cNvSpPr>
            <a:spLocks noGrp="1"/>
          </p:cNvSpPr>
          <p:nvPr>
            <p:ph type="body"/>
          </p:nvPr>
        </p:nvSpPr>
        <p:spPr>
          <a:xfrm>
            <a:off x="6170760" y="6173640"/>
            <a:ext cx="1163520" cy="576000"/>
          </a:xfrm>
          <a:prstGeom prst="rect">
            <a:avLst/>
          </a:prstGeom>
          <a:noFill/>
          <a:ln w="0">
            <a:noFill/>
          </a:ln>
        </p:spPr>
        <p:txBody>
          <a:bodyPr lIns="90000" rIns="90000" tIns="45000" bIns="45000" anchor="ctr">
            <a:normAutofit/>
          </a:bodyPr>
          <a:p>
            <a:pPr indent="0" algn="ctr" defTabSz="914400">
              <a:lnSpc>
                <a:spcPct val="100000"/>
              </a:lnSpc>
              <a:buNone/>
              <a:tabLst>
                <a:tab algn="l" pos="0"/>
              </a:tabLst>
            </a:pPr>
            <a:r>
              <a:rPr b="0" lang="de-DE" sz="1400" strike="noStrike" u="none">
                <a:solidFill>
                  <a:schemeClr val="dk1"/>
                </a:solidFill>
                <a:effectLst/>
                <a:uFillTx/>
                <a:latin typeface="Calibri"/>
              </a:rPr>
              <a:t>Projektlogo</a:t>
            </a:r>
            <a:endParaRPr b="0" lang="de-DE" sz="1400" strike="noStrike" u="none">
              <a:solidFill>
                <a:srgbClr val="000000"/>
              </a:solidFill>
              <a:effectLst/>
              <a:uFillTx/>
              <a:latin typeface="Arial"/>
            </a:endParaRPr>
          </a:p>
        </p:txBody>
      </p:sp>
      <p:sp>
        <p:nvSpPr>
          <p:cNvPr id="104" name="PlaceHolder 5"/>
          <p:cNvSpPr>
            <a:spLocks noGrp="1"/>
          </p:cNvSpPr>
          <p:nvPr>
            <p:ph type="dt" idx="28"/>
          </p:nvPr>
        </p:nvSpPr>
        <p:spPr>
          <a:xfrm>
            <a:off x="628560" y="6356520"/>
            <a:ext cx="936000" cy="36324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de-DE" sz="1200" strike="noStrike" u="none">
                <a:solidFill>
                  <a:srgbClr val="a4adb6"/>
                </a:solidFill>
                <a:effectLst/>
                <a:uFillTx/>
                <a:latin typeface="Calibri"/>
              </a:defRPr>
            </a:lvl1pPr>
          </a:lstStyle>
          <a:p>
            <a:pPr indent="0" defTabSz="914400">
              <a:lnSpc>
                <a:spcPct val="100000"/>
              </a:lnSpc>
              <a:buNone/>
              <a:tabLst>
                <a:tab algn="l" pos="0"/>
              </a:tabLst>
            </a:pPr>
            <a:r>
              <a:rPr b="0" lang="de-DE" sz="1200" strike="noStrike" u="none">
                <a:solidFill>
                  <a:srgbClr val="a4adb6"/>
                </a:solidFill>
                <a:effectLst/>
                <a:uFillTx/>
                <a:latin typeface="Calibri"/>
              </a:rPr>
              <a:t>&lt;Datum/Uhrzeit&gt;</a:t>
            </a:r>
            <a:endParaRPr b="0" lang="de-DE" sz="1200" strike="noStrike" u="none">
              <a:solidFill>
                <a:srgbClr val="000000"/>
              </a:solidFill>
              <a:effectLst/>
              <a:uFillTx/>
              <a:latin typeface="Times New Roman"/>
            </a:endParaRPr>
          </a:p>
        </p:txBody>
      </p:sp>
      <p:sp>
        <p:nvSpPr>
          <p:cNvPr id="105" name="PlaceHolder 6"/>
          <p:cNvSpPr>
            <a:spLocks noGrp="1"/>
          </p:cNvSpPr>
          <p:nvPr>
            <p:ph type="ftr" idx="29"/>
          </p:nvPr>
        </p:nvSpPr>
        <p:spPr>
          <a:xfrm>
            <a:off x="2505240" y="6356520"/>
            <a:ext cx="3580560" cy="36324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de-DE" sz="1400" strike="noStrike" u="none">
                <a:solidFill>
                  <a:srgbClr val="000000"/>
                </a:solidFill>
                <a:effectLst/>
                <a:uFillTx/>
                <a:latin typeface="Times New Roman"/>
              </a:defRPr>
            </a:lvl1pPr>
          </a:lstStyle>
          <a:p>
            <a:pPr indent="0" algn="ctr">
              <a:lnSpc>
                <a:spcPct val="100000"/>
              </a:lnSpc>
              <a:buNone/>
              <a:tabLst>
                <a:tab algn="l" pos="0"/>
              </a:tabLst>
            </a:pPr>
            <a:r>
              <a:rPr b="0" lang="de-DE" sz="1400" strike="noStrike" u="none">
                <a:solidFill>
                  <a:srgbClr val="000000"/>
                </a:solidFill>
                <a:effectLst/>
                <a:uFillTx/>
                <a:latin typeface="Times New Roman"/>
              </a:rPr>
              <a:t>&lt;Fußzeile&gt;</a:t>
            </a:r>
            <a:endParaRPr b="0" lang="de-DE" sz="1400" strike="noStrike" u="none">
              <a:solidFill>
                <a:srgbClr val="000000"/>
              </a:solidFill>
              <a:effectLst/>
              <a:uFillTx/>
              <a:latin typeface="Times New Roman"/>
            </a:endParaRPr>
          </a:p>
        </p:txBody>
      </p:sp>
      <p:sp>
        <p:nvSpPr>
          <p:cNvPr id="106" name="PlaceHolder 7"/>
          <p:cNvSpPr>
            <a:spLocks noGrp="1"/>
          </p:cNvSpPr>
          <p:nvPr>
            <p:ph type="sldNum" idx="30"/>
          </p:nvPr>
        </p:nvSpPr>
        <p:spPr>
          <a:xfrm>
            <a:off x="1684080" y="6356520"/>
            <a:ext cx="702000" cy="363240"/>
          </a:xfrm>
          <a:prstGeom prst="rect">
            <a:avLst/>
          </a:prstGeom>
          <a:noFill/>
          <a:ln w="0">
            <a:noFill/>
          </a:ln>
        </p:spPr>
        <p:txBody>
          <a:bodyPr lIns="91440" rIns="91440" tIns="45720" bIns="45720" anchor="ctr">
            <a:noAutofit/>
          </a:bodyPr>
          <a:lstStyle>
            <a:lvl1pPr indent="0" algn="ctr" defTabSz="914400">
              <a:lnSpc>
                <a:spcPct val="100000"/>
              </a:lnSpc>
              <a:buNone/>
              <a:tabLst>
                <a:tab algn="l" pos="0"/>
              </a:tabLst>
              <a:defRPr b="0" lang="de-DE" sz="1200" strike="noStrike" u="none">
                <a:solidFill>
                  <a:srgbClr val="a4adb6"/>
                </a:solidFill>
                <a:effectLst/>
                <a:uFillTx/>
                <a:latin typeface="Calibri"/>
              </a:defRPr>
            </a:lvl1pPr>
          </a:lstStyle>
          <a:p>
            <a:pPr indent="0" algn="ctr" defTabSz="914400">
              <a:lnSpc>
                <a:spcPct val="100000"/>
              </a:lnSpc>
              <a:buNone/>
              <a:tabLst>
                <a:tab algn="l" pos="0"/>
              </a:tabLst>
            </a:pPr>
            <a:r>
              <a:rPr b="0" lang="de-DE" sz="1200" strike="noStrike" u="none">
                <a:solidFill>
                  <a:srgbClr val="a4adb6"/>
                </a:solidFill>
                <a:effectLst/>
                <a:uFillTx/>
                <a:latin typeface="Calibri"/>
              </a:rPr>
              <a:t> Folie </a:t>
            </a:r>
            <a:fld id="{539F439C-F9E9-4D4C-8026-AC70C51C0F70}" type="slidenum">
              <a:rPr b="0" lang="de-DE" sz="1200" strike="noStrike" u="none">
                <a:solidFill>
                  <a:srgbClr val="a4adb6"/>
                </a:solidFill>
                <a:effectLst/>
                <a:uFillTx/>
                <a:latin typeface="Calibri"/>
              </a:rPr>
              <a:t>&lt;Foliennummer&gt;</a:t>
            </a:fld>
            <a:endParaRPr b="0" lang="de-DE" sz="1200" strike="noStrike" u="none">
              <a:solidFill>
                <a:srgbClr val="000000"/>
              </a:solidFill>
              <a:effectLst/>
              <a:uFillTx/>
              <a:latin typeface="Times New Roman"/>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Nur Titel">
    <p:bg>
      <p:bgPr>
        <a:solidFill>
          <a:srgbClr val="ffffff"/>
        </a:solidFill>
      </p:bgPr>
    </p:bg>
    <p:spTree>
      <p:nvGrpSpPr>
        <p:cNvPr id="1" name=""/>
        <p:cNvGrpSpPr/>
        <p:nvPr/>
      </p:nvGrpSpPr>
      <p:grpSpPr>
        <a:xfrm>
          <a:off x="0" y="0"/>
          <a:ext cx="0" cy="0"/>
          <a:chOff x="0" y="0"/>
          <a:chExt cx="0" cy="0"/>
        </a:xfrm>
      </p:grpSpPr>
      <p:pic>
        <p:nvPicPr>
          <p:cNvPr id="107" name="Grafik 6" descr=""/>
          <p:cNvPicPr/>
          <p:nvPr/>
        </p:nvPicPr>
        <p:blipFill>
          <a:blip r:embed="rId2"/>
          <a:stretch/>
        </p:blipFill>
        <p:spPr>
          <a:xfrm>
            <a:off x="7459920" y="6294600"/>
            <a:ext cx="1612080" cy="471240"/>
          </a:xfrm>
          <a:prstGeom prst="rect">
            <a:avLst/>
          </a:prstGeom>
          <a:noFill/>
          <a:ln w="0">
            <a:noFill/>
          </a:ln>
        </p:spPr>
      </p:pic>
      <p:sp>
        <p:nvSpPr>
          <p:cNvPr id="108" name="Rechteck 7"/>
          <p:cNvSpPr/>
          <p:nvPr/>
        </p:nvSpPr>
        <p:spPr>
          <a:xfrm>
            <a:off x="0" y="1683720"/>
            <a:ext cx="9142200" cy="4346640"/>
          </a:xfrm>
          <a:prstGeom prst="rect">
            <a:avLst/>
          </a:prstGeom>
          <a:solidFill>
            <a:srgbClr val="cce9f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
        <p:nvSpPr>
          <p:cNvPr id="109" name="PlaceHolder 1"/>
          <p:cNvSpPr>
            <a:spLocks noGrp="1"/>
          </p:cNvSpPr>
          <p:nvPr>
            <p:ph type="title"/>
          </p:nvPr>
        </p:nvSpPr>
        <p:spPr>
          <a:xfrm>
            <a:off x="612720" y="225360"/>
            <a:ext cx="7918200" cy="1330200"/>
          </a:xfrm>
          <a:prstGeom prst="rect">
            <a:avLst/>
          </a:prstGeom>
          <a:noFill/>
          <a:ln w="0">
            <a:noFill/>
          </a:ln>
        </p:spPr>
        <p:txBody>
          <a:bodyPr lIns="91440" rIns="91440" tIns="45720" bIns="45720" anchor="ctr">
            <a:normAutofit/>
          </a:bodyPr>
          <a:p>
            <a:pPr indent="0" defTabSz="914400">
              <a:lnSpc>
                <a:spcPct val="90000"/>
              </a:lnSpc>
              <a:buNone/>
              <a:tabLst>
                <a:tab algn="l" pos="0"/>
              </a:tabLst>
            </a:pPr>
            <a:r>
              <a:rPr b="0" lang="de-DE" sz="4400" strike="noStrike" u="none">
                <a:solidFill>
                  <a:schemeClr val="dk1"/>
                </a:solidFill>
                <a:effectLst/>
                <a:uFillTx/>
                <a:latin typeface="Arial"/>
              </a:rPr>
              <a:t>Titelmasterformat durch Klicken bearbeiten</a:t>
            </a:r>
            <a:endParaRPr b="0" lang="de-DE" sz="4400" strike="noStrike" u="none">
              <a:solidFill>
                <a:srgbClr val="000000"/>
              </a:solidFill>
              <a:effectLst/>
              <a:uFillTx/>
              <a:latin typeface="Arial"/>
            </a:endParaRPr>
          </a:p>
        </p:txBody>
      </p:sp>
      <p:sp>
        <p:nvSpPr>
          <p:cNvPr id="110" name="PlaceHolder 2"/>
          <p:cNvSpPr>
            <a:spLocks noGrp="1"/>
          </p:cNvSpPr>
          <p:nvPr>
            <p:ph type="body"/>
          </p:nvPr>
        </p:nvSpPr>
        <p:spPr>
          <a:xfrm>
            <a:off x="6170760" y="6173640"/>
            <a:ext cx="1163520" cy="576000"/>
          </a:xfrm>
          <a:prstGeom prst="rect">
            <a:avLst/>
          </a:prstGeom>
          <a:noFill/>
          <a:ln w="0">
            <a:noFill/>
          </a:ln>
        </p:spPr>
        <p:txBody>
          <a:bodyPr lIns="90000" rIns="90000" tIns="45000" bIns="45000" anchor="ctr">
            <a:normAutofit/>
          </a:bodyPr>
          <a:p>
            <a:pPr indent="0" algn="ctr" defTabSz="914400">
              <a:lnSpc>
                <a:spcPct val="100000"/>
              </a:lnSpc>
              <a:buNone/>
              <a:tabLst>
                <a:tab algn="l" pos="0"/>
              </a:tabLst>
            </a:pPr>
            <a:r>
              <a:rPr b="0" lang="de-DE" sz="1400" strike="noStrike" u="none">
                <a:solidFill>
                  <a:schemeClr val="dk1"/>
                </a:solidFill>
                <a:effectLst/>
                <a:uFillTx/>
                <a:latin typeface="Calibri"/>
              </a:rPr>
              <a:t>Projektlogo</a:t>
            </a:r>
            <a:endParaRPr b="0" lang="de-DE" sz="1400" strike="noStrike" u="none">
              <a:solidFill>
                <a:srgbClr val="000000"/>
              </a:solidFill>
              <a:effectLst/>
              <a:uFillTx/>
              <a:latin typeface="Arial"/>
            </a:endParaRPr>
          </a:p>
        </p:txBody>
      </p:sp>
      <p:sp>
        <p:nvSpPr>
          <p:cNvPr id="111" name="PlaceHolder 3"/>
          <p:cNvSpPr>
            <a:spLocks noGrp="1"/>
          </p:cNvSpPr>
          <p:nvPr>
            <p:ph type="dt" idx="31"/>
          </p:nvPr>
        </p:nvSpPr>
        <p:spPr>
          <a:xfrm>
            <a:off x="628560" y="6356520"/>
            <a:ext cx="936000" cy="36324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de-DE" sz="1200" strike="noStrike" u="none">
                <a:solidFill>
                  <a:srgbClr val="a4adb6"/>
                </a:solidFill>
                <a:effectLst/>
                <a:uFillTx/>
                <a:latin typeface="Calibri"/>
              </a:defRPr>
            </a:lvl1pPr>
          </a:lstStyle>
          <a:p>
            <a:pPr indent="0" defTabSz="914400">
              <a:lnSpc>
                <a:spcPct val="100000"/>
              </a:lnSpc>
              <a:buNone/>
              <a:tabLst>
                <a:tab algn="l" pos="0"/>
              </a:tabLst>
            </a:pPr>
            <a:r>
              <a:rPr b="0" lang="de-DE" sz="1200" strike="noStrike" u="none">
                <a:solidFill>
                  <a:srgbClr val="a4adb6"/>
                </a:solidFill>
                <a:effectLst/>
                <a:uFillTx/>
                <a:latin typeface="Calibri"/>
              </a:rPr>
              <a:t>&lt;Datum/Uhrzeit&gt;</a:t>
            </a:r>
            <a:endParaRPr b="0" lang="de-DE" sz="1200" strike="noStrike" u="none">
              <a:solidFill>
                <a:srgbClr val="000000"/>
              </a:solidFill>
              <a:effectLst/>
              <a:uFillTx/>
              <a:latin typeface="Times New Roman"/>
            </a:endParaRPr>
          </a:p>
        </p:txBody>
      </p:sp>
      <p:sp>
        <p:nvSpPr>
          <p:cNvPr id="112" name="PlaceHolder 4"/>
          <p:cNvSpPr>
            <a:spLocks noGrp="1"/>
          </p:cNvSpPr>
          <p:nvPr>
            <p:ph type="ftr" idx="32"/>
          </p:nvPr>
        </p:nvSpPr>
        <p:spPr>
          <a:xfrm>
            <a:off x="2505240" y="6356520"/>
            <a:ext cx="3580560" cy="36324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de-DE" sz="1400" strike="noStrike" u="none">
                <a:solidFill>
                  <a:srgbClr val="000000"/>
                </a:solidFill>
                <a:effectLst/>
                <a:uFillTx/>
                <a:latin typeface="Times New Roman"/>
              </a:defRPr>
            </a:lvl1pPr>
          </a:lstStyle>
          <a:p>
            <a:pPr indent="0" algn="ctr">
              <a:lnSpc>
                <a:spcPct val="100000"/>
              </a:lnSpc>
              <a:buNone/>
              <a:tabLst>
                <a:tab algn="l" pos="0"/>
              </a:tabLst>
            </a:pPr>
            <a:r>
              <a:rPr b="0" lang="de-DE" sz="1400" strike="noStrike" u="none">
                <a:solidFill>
                  <a:srgbClr val="000000"/>
                </a:solidFill>
                <a:effectLst/>
                <a:uFillTx/>
                <a:latin typeface="Times New Roman"/>
              </a:rPr>
              <a:t>&lt;Fußzeile&gt;</a:t>
            </a:r>
            <a:endParaRPr b="0" lang="de-DE" sz="1400" strike="noStrike" u="none">
              <a:solidFill>
                <a:srgbClr val="000000"/>
              </a:solidFill>
              <a:effectLst/>
              <a:uFillTx/>
              <a:latin typeface="Times New Roman"/>
            </a:endParaRPr>
          </a:p>
        </p:txBody>
      </p:sp>
      <p:sp>
        <p:nvSpPr>
          <p:cNvPr id="113" name="PlaceHolder 5"/>
          <p:cNvSpPr>
            <a:spLocks noGrp="1"/>
          </p:cNvSpPr>
          <p:nvPr>
            <p:ph type="sldNum" idx="33"/>
          </p:nvPr>
        </p:nvSpPr>
        <p:spPr>
          <a:xfrm>
            <a:off x="1684080" y="6356520"/>
            <a:ext cx="702000" cy="363240"/>
          </a:xfrm>
          <a:prstGeom prst="rect">
            <a:avLst/>
          </a:prstGeom>
          <a:noFill/>
          <a:ln w="0">
            <a:noFill/>
          </a:ln>
        </p:spPr>
        <p:txBody>
          <a:bodyPr lIns="91440" rIns="91440" tIns="45720" bIns="45720" anchor="ctr">
            <a:noAutofit/>
          </a:bodyPr>
          <a:lstStyle>
            <a:lvl1pPr indent="0" algn="ctr" defTabSz="914400">
              <a:lnSpc>
                <a:spcPct val="100000"/>
              </a:lnSpc>
              <a:buNone/>
              <a:tabLst>
                <a:tab algn="l" pos="0"/>
              </a:tabLst>
              <a:defRPr b="0" lang="de-DE" sz="1200" strike="noStrike" u="none">
                <a:solidFill>
                  <a:srgbClr val="a4adb6"/>
                </a:solidFill>
                <a:effectLst/>
                <a:uFillTx/>
                <a:latin typeface="Calibri"/>
              </a:defRPr>
            </a:lvl1pPr>
          </a:lstStyle>
          <a:p>
            <a:pPr indent="0" algn="ctr" defTabSz="914400">
              <a:lnSpc>
                <a:spcPct val="100000"/>
              </a:lnSpc>
              <a:buNone/>
              <a:tabLst>
                <a:tab algn="l" pos="0"/>
              </a:tabLst>
            </a:pPr>
            <a:r>
              <a:rPr b="0" lang="de-DE" sz="1200" strike="noStrike" u="none">
                <a:solidFill>
                  <a:srgbClr val="a4adb6"/>
                </a:solidFill>
                <a:effectLst/>
                <a:uFillTx/>
                <a:latin typeface="Calibri"/>
              </a:rPr>
              <a:t> Folie </a:t>
            </a:r>
            <a:fld id="{CFF2A1BA-4B47-4DE0-B740-06BFC6C91B43}" type="slidenum">
              <a:rPr b="0" lang="de-DE" sz="1200" strike="noStrike" u="none">
                <a:solidFill>
                  <a:srgbClr val="a4adb6"/>
                </a:solidFill>
                <a:effectLst/>
                <a:uFillTx/>
                <a:latin typeface="Calibri"/>
              </a:rPr>
              <a:t>&lt;Foliennummer&gt;</a:t>
            </a:fld>
            <a:endParaRPr b="0" lang="de-DE" sz="1200" strike="noStrike" u="none">
              <a:solidFill>
                <a:srgbClr val="000000"/>
              </a:solidFill>
              <a:effectLst/>
              <a:uFillTx/>
              <a:latin typeface="Times New Roman"/>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_Leer">
    <p:bg>
      <p:bgPr>
        <a:solidFill>
          <a:srgbClr val="ffffff"/>
        </a:solidFill>
      </p:bgPr>
    </p:bg>
    <p:spTree>
      <p:nvGrpSpPr>
        <p:cNvPr id="1" name=""/>
        <p:cNvGrpSpPr/>
        <p:nvPr/>
      </p:nvGrpSpPr>
      <p:grpSpPr>
        <a:xfrm>
          <a:off x="0" y="0"/>
          <a:ext cx="0" cy="0"/>
          <a:chOff x="0" y="0"/>
          <a:chExt cx="0" cy="0"/>
        </a:xfrm>
      </p:grpSpPr>
      <p:pic>
        <p:nvPicPr>
          <p:cNvPr id="114" name="Grafik 6" descr=""/>
          <p:cNvPicPr/>
          <p:nvPr/>
        </p:nvPicPr>
        <p:blipFill>
          <a:blip r:embed="rId2"/>
          <a:stretch/>
        </p:blipFill>
        <p:spPr>
          <a:xfrm>
            <a:off x="7459920" y="6294600"/>
            <a:ext cx="1612080" cy="471240"/>
          </a:xfrm>
          <a:prstGeom prst="rect">
            <a:avLst/>
          </a:prstGeom>
          <a:noFill/>
          <a:ln w="0">
            <a:noFill/>
          </a:ln>
        </p:spPr>
      </p:pic>
      <p:sp>
        <p:nvSpPr>
          <p:cNvPr id="115" name="Rechteck 7"/>
          <p:cNvSpPr/>
          <p:nvPr/>
        </p:nvSpPr>
        <p:spPr>
          <a:xfrm>
            <a:off x="0" y="1683720"/>
            <a:ext cx="9142200" cy="4346640"/>
          </a:xfrm>
          <a:prstGeom prst="rect">
            <a:avLst/>
          </a:prstGeom>
          <a:solidFill>
            <a:srgbClr val="cce9f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
        <p:nvSpPr>
          <p:cNvPr id="116" name="PlaceHolder 1"/>
          <p:cNvSpPr>
            <a:spLocks noGrp="1"/>
          </p:cNvSpPr>
          <p:nvPr>
            <p:ph type="body"/>
          </p:nvPr>
        </p:nvSpPr>
        <p:spPr>
          <a:xfrm>
            <a:off x="6170760" y="6173640"/>
            <a:ext cx="1163520" cy="576000"/>
          </a:xfrm>
          <a:prstGeom prst="rect">
            <a:avLst/>
          </a:prstGeom>
          <a:noFill/>
          <a:ln w="0">
            <a:noFill/>
          </a:ln>
        </p:spPr>
        <p:txBody>
          <a:bodyPr lIns="90000" rIns="90000" tIns="45000" bIns="45000" anchor="ctr">
            <a:normAutofit/>
          </a:bodyPr>
          <a:p>
            <a:pPr indent="0" algn="ctr" defTabSz="914400">
              <a:lnSpc>
                <a:spcPct val="100000"/>
              </a:lnSpc>
              <a:buNone/>
              <a:tabLst>
                <a:tab algn="l" pos="0"/>
              </a:tabLst>
            </a:pPr>
            <a:r>
              <a:rPr b="0" lang="de-DE" sz="1400" strike="noStrike" u="none">
                <a:solidFill>
                  <a:schemeClr val="dk1"/>
                </a:solidFill>
                <a:effectLst/>
                <a:uFillTx/>
                <a:latin typeface="Calibri"/>
              </a:rPr>
              <a:t>Projektlogo</a:t>
            </a:r>
            <a:endParaRPr b="0" lang="de-DE" sz="1400" strike="noStrike" u="none">
              <a:solidFill>
                <a:srgbClr val="000000"/>
              </a:solidFill>
              <a:effectLst/>
              <a:uFillTx/>
              <a:latin typeface="Arial"/>
            </a:endParaRPr>
          </a:p>
        </p:txBody>
      </p:sp>
      <p:sp>
        <p:nvSpPr>
          <p:cNvPr id="117" name="PlaceHolder 2"/>
          <p:cNvSpPr>
            <a:spLocks noGrp="1"/>
          </p:cNvSpPr>
          <p:nvPr>
            <p:ph type="dt" idx="34"/>
          </p:nvPr>
        </p:nvSpPr>
        <p:spPr>
          <a:xfrm>
            <a:off x="628560" y="6356520"/>
            <a:ext cx="936000" cy="36324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de-DE" sz="1200" strike="noStrike" u="none">
                <a:solidFill>
                  <a:srgbClr val="a4adb6"/>
                </a:solidFill>
                <a:effectLst/>
                <a:uFillTx/>
                <a:latin typeface="Calibri"/>
              </a:defRPr>
            </a:lvl1pPr>
          </a:lstStyle>
          <a:p>
            <a:pPr indent="0" defTabSz="914400">
              <a:lnSpc>
                <a:spcPct val="100000"/>
              </a:lnSpc>
              <a:buNone/>
              <a:tabLst>
                <a:tab algn="l" pos="0"/>
              </a:tabLst>
            </a:pPr>
            <a:r>
              <a:rPr b="0" lang="de-DE" sz="1200" strike="noStrike" u="none">
                <a:solidFill>
                  <a:srgbClr val="a4adb6"/>
                </a:solidFill>
                <a:effectLst/>
                <a:uFillTx/>
                <a:latin typeface="Calibri"/>
              </a:rPr>
              <a:t>&lt;Datum/Uhrzeit&gt;</a:t>
            </a:r>
            <a:endParaRPr b="0" lang="de-DE" sz="1200" strike="noStrike" u="none">
              <a:solidFill>
                <a:srgbClr val="000000"/>
              </a:solidFill>
              <a:effectLst/>
              <a:uFillTx/>
              <a:latin typeface="Times New Roman"/>
            </a:endParaRPr>
          </a:p>
        </p:txBody>
      </p:sp>
      <p:sp>
        <p:nvSpPr>
          <p:cNvPr id="118" name="PlaceHolder 3"/>
          <p:cNvSpPr>
            <a:spLocks noGrp="1"/>
          </p:cNvSpPr>
          <p:nvPr>
            <p:ph type="ftr" idx="35"/>
          </p:nvPr>
        </p:nvSpPr>
        <p:spPr>
          <a:xfrm>
            <a:off x="2505240" y="6356520"/>
            <a:ext cx="3580560" cy="36324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de-DE" sz="1400" strike="noStrike" u="none">
                <a:solidFill>
                  <a:srgbClr val="000000"/>
                </a:solidFill>
                <a:effectLst/>
                <a:uFillTx/>
                <a:latin typeface="Times New Roman"/>
              </a:defRPr>
            </a:lvl1pPr>
          </a:lstStyle>
          <a:p>
            <a:pPr indent="0" algn="ctr">
              <a:lnSpc>
                <a:spcPct val="100000"/>
              </a:lnSpc>
              <a:buNone/>
              <a:tabLst>
                <a:tab algn="l" pos="0"/>
              </a:tabLst>
            </a:pPr>
            <a:r>
              <a:rPr b="0" lang="de-DE" sz="1400" strike="noStrike" u="none">
                <a:solidFill>
                  <a:srgbClr val="000000"/>
                </a:solidFill>
                <a:effectLst/>
                <a:uFillTx/>
                <a:latin typeface="Times New Roman"/>
              </a:rPr>
              <a:t>&lt;Fußzeile&gt;</a:t>
            </a:r>
            <a:endParaRPr b="0" lang="de-DE" sz="1400" strike="noStrike" u="none">
              <a:solidFill>
                <a:srgbClr val="000000"/>
              </a:solidFill>
              <a:effectLst/>
              <a:uFillTx/>
              <a:latin typeface="Times New Roman"/>
            </a:endParaRPr>
          </a:p>
        </p:txBody>
      </p:sp>
      <p:sp>
        <p:nvSpPr>
          <p:cNvPr id="119" name="PlaceHolder 4"/>
          <p:cNvSpPr>
            <a:spLocks noGrp="1"/>
          </p:cNvSpPr>
          <p:nvPr>
            <p:ph type="sldNum" idx="36"/>
          </p:nvPr>
        </p:nvSpPr>
        <p:spPr>
          <a:xfrm>
            <a:off x="1684080" y="6356520"/>
            <a:ext cx="702000" cy="363240"/>
          </a:xfrm>
          <a:prstGeom prst="rect">
            <a:avLst/>
          </a:prstGeom>
          <a:noFill/>
          <a:ln w="0">
            <a:noFill/>
          </a:ln>
        </p:spPr>
        <p:txBody>
          <a:bodyPr lIns="91440" rIns="91440" tIns="45720" bIns="45720" anchor="ctr">
            <a:noAutofit/>
          </a:bodyPr>
          <a:lstStyle>
            <a:lvl1pPr indent="0" algn="ctr" defTabSz="914400">
              <a:lnSpc>
                <a:spcPct val="100000"/>
              </a:lnSpc>
              <a:buNone/>
              <a:tabLst>
                <a:tab algn="l" pos="0"/>
              </a:tabLst>
              <a:defRPr b="0" lang="de-DE" sz="1200" strike="noStrike" u="none">
                <a:solidFill>
                  <a:srgbClr val="a4adb6"/>
                </a:solidFill>
                <a:effectLst/>
                <a:uFillTx/>
                <a:latin typeface="Calibri"/>
              </a:defRPr>
            </a:lvl1pPr>
          </a:lstStyle>
          <a:p>
            <a:pPr indent="0" algn="ctr" defTabSz="914400">
              <a:lnSpc>
                <a:spcPct val="100000"/>
              </a:lnSpc>
              <a:buNone/>
              <a:tabLst>
                <a:tab algn="l" pos="0"/>
              </a:tabLst>
            </a:pPr>
            <a:r>
              <a:rPr b="0" lang="de-DE" sz="1200" strike="noStrike" u="none">
                <a:solidFill>
                  <a:srgbClr val="a4adb6"/>
                </a:solidFill>
                <a:effectLst/>
                <a:uFillTx/>
                <a:latin typeface="Calibri"/>
              </a:rPr>
              <a:t> Folie </a:t>
            </a:r>
            <a:fld id="{16088519-6814-4BD6-917A-5155EAC4BFCD}" type="slidenum">
              <a:rPr b="0" lang="de-DE" sz="1200" strike="noStrike" u="none">
                <a:solidFill>
                  <a:srgbClr val="a4adb6"/>
                </a:solidFill>
                <a:effectLst/>
                <a:uFillTx/>
                <a:latin typeface="Calibri"/>
              </a:rPr>
              <a:t>&lt;Foliennummer&gt;</a:t>
            </a:fld>
            <a:endParaRPr b="0" lang="de-DE" sz="1200" strike="noStrike" u="none">
              <a:solidFill>
                <a:srgbClr val="000000"/>
              </a:solidFill>
              <a:effectLst/>
              <a:uFillTx/>
              <a:latin typeface="Times New Roman"/>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Leer">
    <p:bg>
      <p:bgPr>
        <a:solidFill>
          <a:srgbClr val="ffffff"/>
        </a:solidFill>
      </p:bgPr>
    </p:bg>
    <p:spTree>
      <p:nvGrpSpPr>
        <p:cNvPr id="1" name=""/>
        <p:cNvGrpSpPr/>
        <p:nvPr/>
      </p:nvGrpSpPr>
      <p:grpSpPr>
        <a:xfrm>
          <a:off x="0" y="0"/>
          <a:ext cx="0" cy="0"/>
          <a:chOff x="0" y="0"/>
          <a:chExt cx="0" cy="0"/>
        </a:xfrm>
      </p:grpSpPr>
      <p:pic>
        <p:nvPicPr>
          <p:cNvPr id="120" name="Grafik 6" descr=""/>
          <p:cNvPicPr/>
          <p:nvPr/>
        </p:nvPicPr>
        <p:blipFill>
          <a:blip r:embed="rId2"/>
          <a:stretch/>
        </p:blipFill>
        <p:spPr>
          <a:xfrm>
            <a:off x="7459920" y="6294600"/>
            <a:ext cx="1612080" cy="471240"/>
          </a:xfrm>
          <a:prstGeom prst="rect">
            <a:avLst/>
          </a:prstGeom>
          <a:noFill/>
          <a:ln w="0">
            <a:noFill/>
          </a:ln>
        </p:spPr>
      </p:pic>
      <p:sp>
        <p:nvSpPr>
          <p:cNvPr id="121" name="Rechteck 7"/>
          <p:cNvSpPr/>
          <p:nvPr/>
        </p:nvSpPr>
        <p:spPr>
          <a:xfrm>
            <a:off x="0" y="1683720"/>
            <a:ext cx="9142200" cy="4346640"/>
          </a:xfrm>
          <a:prstGeom prst="rect">
            <a:avLst/>
          </a:prstGeom>
          <a:solidFill>
            <a:srgbClr val="cce9f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
        <p:nvSpPr>
          <p:cNvPr id="122" name="Rechteck 3"/>
          <p:cNvSpPr/>
          <p:nvPr/>
        </p:nvSpPr>
        <p:spPr>
          <a:xfrm>
            <a:off x="0" y="0"/>
            <a:ext cx="9142200" cy="6030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
        <p:nvSpPr>
          <p:cNvPr id="123" name="PlaceHolder 1"/>
          <p:cNvSpPr>
            <a:spLocks noGrp="1"/>
          </p:cNvSpPr>
          <p:nvPr>
            <p:ph type="body"/>
          </p:nvPr>
        </p:nvSpPr>
        <p:spPr>
          <a:xfrm>
            <a:off x="6170760" y="6173640"/>
            <a:ext cx="1163520" cy="576000"/>
          </a:xfrm>
          <a:prstGeom prst="rect">
            <a:avLst/>
          </a:prstGeom>
          <a:noFill/>
          <a:ln w="0">
            <a:noFill/>
          </a:ln>
        </p:spPr>
        <p:txBody>
          <a:bodyPr lIns="90000" rIns="90000" tIns="45000" bIns="45000" anchor="ctr">
            <a:normAutofit/>
          </a:bodyPr>
          <a:p>
            <a:pPr indent="0" algn="ctr" defTabSz="914400">
              <a:lnSpc>
                <a:spcPct val="100000"/>
              </a:lnSpc>
              <a:buNone/>
              <a:tabLst>
                <a:tab algn="l" pos="0"/>
              </a:tabLst>
            </a:pPr>
            <a:r>
              <a:rPr b="0" lang="de-DE" sz="1400" strike="noStrike" u="none">
                <a:solidFill>
                  <a:schemeClr val="dk1"/>
                </a:solidFill>
                <a:effectLst/>
                <a:uFillTx/>
                <a:latin typeface="Calibri"/>
              </a:rPr>
              <a:t>Projektlogo</a:t>
            </a:r>
            <a:endParaRPr b="0" lang="de-DE" sz="1400" strike="noStrike" u="none">
              <a:solidFill>
                <a:srgbClr val="000000"/>
              </a:solidFill>
              <a:effectLst/>
              <a:uFillTx/>
              <a:latin typeface="Arial"/>
            </a:endParaRPr>
          </a:p>
        </p:txBody>
      </p:sp>
      <p:sp>
        <p:nvSpPr>
          <p:cNvPr id="124" name="PlaceHolder 2"/>
          <p:cNvSpPr>
            <a:spLocks noGrp="1"/>
          </p:cNvSpPr>
          <p:nvPr>
            <p:ph type="dt" idx="37"/>
          </p:nvPr>
        </p:nvSpPr>
        <p:spPr>
          <a:xfrm>
            <a:off x="628560" y="6356520"/>
            <a:ext cx="936000" cy="36324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de-DE" sz="1200" strike="noStrike" u="none">
                <a:solidFill>
                  <a:srgbClr val="a4adb6"/>
                </a:solidFill>
                <a:effectLst/>
                <a:uFillTx/>
                <a:latin typeface="Calibri"/>
              </a:defRPr>
            </a:lvl1pPr>
          </a:lstStyle>
          <a:p>
            <a:pPr indent="0" defTabSz="914400">
              <a:lnSpc>
                <a:spcPct val="100000"/>
              </a:lnSpc>
              <a:buNone/>
              <a:tabLst>
                <a:tab algn="l" pos="0"/>
              </a:tabLst>
            </a:pPr>
            <a:r>
              <a:rPr b="0" lang="de-DE" sz="1200" strike="noStrike" u="none">
                <a:solidFill>
                  <a:srgbClr val="a4adb6"/>
                </a:solidFill>
                <a:effectLst/>
                <a:uFillTx/>
                <a:latin typeface="Calibri"/>
              </a:rPr>
              <a:t>&lt;Datum/Uhrzeit&gt;</a:t>
            </a:r>
            <a:endParaRPr b="0" lang="de-DE" sz="1200" strike="noStrike" u="none">
              <a:solidFill>
                <a:srgbClr val="000000"/>
              </a:solidFill>
              <a:effectLst/>
              <a:uFillTx/>
              <a:latin typeface="Times New Roman"/>
            </a:endParaRPr>
          </a:p>
        </p:txBody>
      </p:sp>
      <p:sp>
        <p:nvSpPr>
          <p:cNvPr id="125" name="PlaceHolder 3"/>
          <p:cNvSpPr>
            <a:spLocks noGrp="1"/>
          </p:cNvSpPr>
          <p:nvPr>
            <p:ph type="ftr" idx="38"/>
          </p:nvPr>
        </p:nvSpPr>
        <p:spPr>
          <a:xfrm>
            <a:off x="2505240" y="6356520"/>
            <a:ext cx="3580560" cy="36324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de-DE" sz="1400" strike="noStrike" u="none">
                <a:solidFill>
                  <a:srgbClr val="000000"/>
                </a:solidFill>
                <a:effectLst/>
                <a:uFillTx/>
                <a:latin typeface="Times New Roman"/>
              </a:defRPr>
            </a:lvl1pPr>
          </a:lstStyle>
          <a:p>
            <a:pPr indent="0" algn="ctr">
              <a:lnSpc>
                <a:spcPct val="100000"/>
              </a:lnSpc>
              <a:buNone/>
              <a:tabLst>
                <a:tab algn="l" pos="0"/>
              </a:tabLst>
            </a:pPr>
            <a:r>
              <a:rPr b="0" lang="de-DE" sz="1400" strike="noStrike" u="none">
                <a:solidFill>
                  <a:srgbClr val="000000"/>
                </a:solidFill>
                <a:effectLst/>
                <a:uFillTx/>
                <a:latin typeface="Times New Roman"/>
              </a:rPr>
              <a:t>&lt;Fußzeile&gt;</a:t>
            </a:r>
            <a:endParaRPr b="0" lang="de-DE" sz="1400" strike="noStrike" u="none">
              <a:solidFill>
                <a:srgbClr val="000000"/>
              </a:solidFill>
              <a:effectLst/>
              <a:uFillTx/>
              <a:latin typeface="Times New Roman"/>
            </a:endParaRPr>
          </a:p>
        </p:txBody>
      </p:sp>
      <p:sp>
        <p:nvSpPr>
          <p:cNvPr id="126" name="PlaceHolder 4"/>
          <p:cNvSpPr>
            <a:spLocks noGrp="1"/>
          </p:cNvSpPr>
          <p:nvPr>
            <p:ph type="sldNum" idx="39"/>
          </p:nvPr>
        </p:nvSpPr>
        <p:spPr>
          <a:xfrm>
            <a:off x="1684080" y="6356520"/>
            <a:ext cx="702000" cy="363240"/>
          </a:xfrm>
          <a:prstGeom prst="rect">
            <a:avLst/>
          </a:prstGeom>
          <a:noFill/>
          <a:ln w="0">
            <a:noFill/>
          </a:ln>
        </p:spPr>
        <p:txBody>
          <a:bodyPr lIns="91440" rIns="91440" tIns="45720" bIns="45720" anchor="ctr">
            <a:noAutofit/>
          </a:bodyPr>
          <a:lstStyle>
            <a:lvl1pPr indent="0" algn="ctr" defTabSz="914400">
              <a:lnSpc>
                <a:spcPct val="100000"/>
              </a:lnSpc>
              <a:buNone/>
              <a:tabLst>
                <a:tab algn="l" pos="0"/>
              </a:tabLst>
              <a:defRPr b="0" lang="de-DE" sz="1200" strike="noStrike" u="none">
                <a:solidFill>
                  <a:srgbClr val="a4adb6"/>
                </a:solidFill>
                <a:effectLst/>
                <a:uFillTx/>
                <a:latin typeface="Calibri"/>
              </a:defRPr>
            </a:lvl1pPr>
          </a:lstStyle>
          <a:p>
            <a:pPr indent="0" algn="ctr" defTabSz="914400">
              <a:lnSpc>
                <a:spcPct val="100000"/>
              </a:lnSpc>
              <a:buNone/>
              <a:tabLst>
                <a:tab algn="l" pos="0"/>
              </a:tabLst>
            </a:pPr>
            <a:r>
              <a:rPr b="0" lang="de-DE" sz="1200" strike="noStrike" u="none">
                <a:solidFill>
                  <a:srgbClr val="a4adb6"/>
                </a:solidFill>
                <a:effectLst/>
                <a:uFillTx/>
                <a:latin typeface="Calibri"/>
              </a:rPr>
              <a:t> Folie </a:t>
            </a:r>
            <a:fld id="{AA474A1D-11D6-4920-B6DB-51B07FC843E4}" type="slidenum">
              <a:rPr b="0" lang="de-DE" sz="1200" strike="noStrike" u="none">
                <a:solidFill>
                  <a:srgbClr val="a4adb6"/>
                </a:solidFill>
                <a:effectLst/>
                <a:uFillTx/>
                <a:latin typeface="Calibri"/>
              </a:rPr>
              <a:t>&lt;Foliennummer&gt;</a:t>
            </a:fld>
            <a:endParaRPr b="0" lang="de-DE" sz="1200" strike="noStrike" u="none">
              <a:solidFill>
                <a:srgbClr val="000000"/>
              </a:solidFill>
              <a:effectLst/>
              <a:uFillTx/>
              <a:latin typeface="Times New Roman"/>
            </a:endParaRPr>
          </a:p>
        </p:txBody>
      </p:sp>
      <p:sp>
        <p:nvSpPr>
          <p:cNvPr id="127" name="PlaceHolder 5"/>
          <p:cNvSpPr>
            <a:spLocks noGrp="1"/>
          </p:cNvSpPr>
          <p:nvPr>
            <p:ph type="title"/>
          </p:nvPr>
        </p:nvSpPr>
        <p:spPr>
          <a:xfrm>
            <a:off x="457200" y="273600"/>
            <a:ext cx="8227800" cy="1143360"/>
          </a:xfrm>
          <a:prstGeom prst="rect">
            <a:avLst/>
          </a:prstGeom>
          <a:noFill/>
          <a:ln w="0">
            <a:noFill/>
          </a:ln>
        </p:spPr>
        <p:txBody>
          <a:bodyPr lIns="0" rIns="0" tIns="0" bIns="0" anchor="ctr">
            <a:noAutofit/>
          </a:bodyPr>
          <a:p>
            <a:pPr indent="0">
              <a:lnSpc>
                <a:spcPct val="100000"/>
              </a:lnSpc>
              <a:buNone/>
              <a:tabLst>
                <a:tab algn="l" pos="0"/>
              </a:tabLst>
            </a:pPr>
            <a:r>
              <a:rPr b="0" lang="de-DE" sz="1800" strike="noStrike" u="none">
                <a:solidFill>
                  <a:schemeClr val="dk1"/>
                </a:solidFill>
                <a:effectLst/>
                <a:uFillTx/>
                <a:latin typeface="Calibri"/>
              </a:rPr>
              <a:t>Format des Titeltextes durch Klicken bearbeiten</a:t>
            </a:r>
            <a:endParaRPr b="0" lang="de-DE" sz="1800" strike="noStrike" u="none">
              <a:solidFill>
                <a:srgbClr val="000000"/>
              </a:solidFill>
              <a:effectLst/>
              <a:uFillTx/>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Zwischentitel">
    <p:bg>
      <p:bgPr>
        <a:solidFill>
          <a:srgbClr val="ffffff"/>
        </a:solidFill>
      </p:bgPr>
    </p:bg>
    <p:spTree>
      <p:nvGrpSpPr>
        <p:cNvPr id="1" name=""/>
        <p:cNvGrpSpPr/>
        <p:nvPr/>
      </p:nvGrpSpPr>
      <p:grpSpPr>
        <a:xfrm>
          <a:off x="0" y="0"/>
          <a:ext cx="0" cy="0"/>
          <a:chOff x="0" y="0"/>
          <a:chExt cx="0" cy="0"/>
        </a:xfrm>
      </p:grpSpPr>
      <p:pic>
        <p:nvPicPr>
          <p:cNvPr id="128" name="Grafik 6" descr=""/>
          <p:cNvPicPr/>
          <p:nvPr/>
        </p:nvPicPr>
        <p:blipFill>
          <a:blip r:embed="rId2"/>
          <a:stretch/>
        </p:blipFill>
        <p:spPr>
          <a:xfrm>
            <a:off x="7459920" y="6294600"/>
            <a:ext cx="1612080" cy="471240"/>
          </a:xfrm>
          <a:prstGeom prst="rect">
            <a:avLst/>
          </a:prstGeom>
          <a:noFill/>
          <a:ln w="0">
            <a:noFill/>
          </a:ln>
        </p:spPr>
      </p:pic>
      <p:sp>
        <p:nvSpPr>
          <p:cNvPr id="129" name="Rechteck 7"/>
          <p:cNvSpPr/>
          <p:nvPr/>
        </p:nvSpPr>
        <p:spPr>
          <a:xfrm>
            <a:off x="0" y="1683720"/>
            <a:ext cx="9142200" cy="4346640"/>
          </a:xfrm>
          <a:prstGeom prst="rect">
            <a:avLst/>
          </a:prstGeom>
          <a:solidFill>
            <a:srgbClr val="cce9f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
        <p:nvSpPr>
          <p:cNvPr id="130" name="Rechteck 6"/>
          <p:cNvSpPr/>
          <p:nvPr/>
        </p:nvSpPr>
        <p:spPr>
          <a:xfrm>
            <a:off x="0" y="1683720"/>
            <a:ext cx="9142200" cy="4346640"/>
          </a:xfrm>
          <a:prstGeom prst="rect">
            <a:avLst/>
          </a:prstGeom>
          <a:solidFill>
            <a:srgbClr val="008ccf"/>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
        <p:nvSpPr>
          <p:cNvPr id="131" name="PlaceHolder 1"/>
          <p:cNvSpPr>
            <a:spLocks noGrp="1"/>
          </p:cNvSpPr>
          <p:nvPr>
            <p:ph type="title"/>
          </p:nvPr>
        </p:nvSpPr>
        <p:spPr>
          <a:xfrm>
            <a:off x="623880" y="1844640"/>
            <a:ext cx="7885080" cy="2715840"/>
          </a:xfrm>
          <a:prstGeom prst="rect">
            <a:avLst/>
          </a:prstGeom>
          <a:noFill/>
          <a:ln w="0">
            <a:noFill/>
          </a:ln>
        </p:spPr>
        <p:txBody>
          <a:bodyPr lIns="91440" rIns="91440" tIns="45720" bIns="45720" anchor="ctr">
            <a:normAutofit/>
          </a:bodyPr>
          <a:p>
            <a:pPr indent="0" defTabSz="914400">
              <a:lnSpc>
                <a:spcPct val="90000"/>
              </a:lnSpc>
              <a:buNone/>
              <a:tabLst>
                <a:tab algn="l" pos="0"/>
              </a:tabLst>
            </a:pPr>
            <a:r>
              <a:rPr b="0" lang="de-DE" sz="4800" strike="noStrike" u="none">
                <a:solidFill>
                  <a:schemeClr val="lt1"/>
                </a:solidFill>
                <a:effectLst/>
                <a:uFillTx/>
                <a:latin typeface="Arial"/>
              </a:rPr>
              <a:t>Zwischentitelmasterformat durch Klicken bearbeiten</a:t>
            </a:r>
            <a:endParaRPr b="0" lang="de-DE" sz="4800" strike="noStrike" u="none">
              <a:solidFill>
                <a:srgbClr val="000000"/>
              </a:solidFill>
              <a:effectLst/>
              <a:uFillTx/>
              <a:latin typeface="Arial"/>
            </a:endParaRPr>
          </a:p>
        </p:txBody>
      </p:sp>
      <p:sp>
        <p:nvSpPr>
          <p:cNvPr id="132" name="PlaceHolder 2"/>
          <p:cNvSpPr>
            <a:spLocks noGrp="1"/>
          </p:cNvSpPr>
          <p:nvPr>
            <p:ph type="body"/>
          </p:nvPr>
        </p:nvSpPr>
        <p:spPr>
          <a:xfrm>
            <a:off x="623880" y="4589640"/>
            <a:ext cx="7885080" cy="128556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b="0" lang="de-DE" sz="2400" strike="noStrike" u="none">
                <a:solidFill>
                  <a:schemeClr val="dk1"/>
                </a:solidFill>
                <a:effectLst/>
                <a:uFillTx/>
                <a:latin typeface="Arial"/>
              </a:rPr>
              <a:t>Textmasterformat bearbeiten</a:t>
            </a:r>
            <a:endParaRPr b="0" lang="de-DE" sz="2400" strike="noStrike" u="none">
              <a:solidFill>
                <a:srgbClr val="000000"/>
              </a:solidFill>
              <a:effectLst/>
              <a:uFillTx/>
              <a:latin typeface="Arial"/>
            </a:endParaRPr>
          </a:p>
        </p:txBody>
      </p:sp>
      <p:sp>
        <p:nvSpPr>
          <p:cNvPr id="133" name="PlaceHolder 3"/>
          <p:cNvSpPr>
            <a:spLocks noGrp="1"/>
          </p:cNvSpPr>
          <p:nvPr>
            <p:ph type="body"/>
          </p:nvPr>
        </p:nvSpPr>
        <p:spPr>
          <a:xfrm>
            <a:off x="6170760" y="6173640"/>
            <a:ext cx="1163520" cy="576000"/>
          </a:xfrm>
          <a:prstGeom prst="rect">
            <a:avLst/>
          </a:prstGeom>
          <a:noFill/>
          <a:ln w="0">
            <a:noFill/>
          </a:ln>
        </p:spPr>
        <p:txBody>
          <a:bodyPr lIns="90000" rIns="90000" tIns="45000" bIns="45000" anchor="ctr">
            <a:normAutofit/>
          </a:bodyPr>
          <a:p>
            <a:pPr indent="0" algn="ctr" defTabSz="914400">
              <a:lnSpc>
                <a:spcPct val="100000"/>
              </a:lnSpc>
              <a:buNone/>
              <a:tabLst>
                <a:tab algn="l" pos="0"/>
              </a:tabLst>
            </a:pPr>
            <a:r>
              <a:rPr b="0" lang="de-DE" sz="1400" strike="noStrike" u="none">
                <a:solidFill>
                  <a:schemeClr val="dk1"/>
                </a:solidFill>
                <a:effectLst/>
                <a:uFillTx/>
                <a:latin typeface="Calibri"/>
              </a:rPr>
              <a:t>Projektlogo</a:t>
            </a:r>
            <a:endParaRPr b="0" lang="de-DE" sz="1400" strike="noStrike" u="none">
              <a:solidFill>
                <a:srgbClr val="000000"/>
              </a:solidFill>
              <a:effectLst/>
              <a:uFillTx/>
              <a:latin typeface="Arial"/>
            </a:endParaRPr>
          </a:p>
        </p:txBody>
      </p:sp>
      <p:sp>
        <p:nvSpPr>
          <p:cNvPr id="134" name="PlaceHolder 4"/>
          <p:cNvSpPr>
            <a:spLocks noGrp="1"/>
          </p:cNvSpPr>
          <p:nvPr>
            <p:ph type="dt" idx="40"/>
          </p:nvPr>
        </p:nvSpPr>
        <p:spPr>
          <a:xfrm>
            <a:off x="628560" y="6356520"/>
            <a:ext cx="936000" cy="36324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de-DE" sz="1200" strike="noStrike" u="none">
                <a:solidFill>
                  <a:srgbClr val="a4adb6"/>
                </a:solidFill>
                <a:effectLst/>
                <a:uFillTx/>
                <a:latin typeface="Calibri"/>
              </a:defRPr>
            </a:lvl1pPr>
          </a:lstStyle>
          <a:p>
            <a:pPr indent="0" defTabSz="914400">
              <a:lnSpc>
                <a:spcPct val="100000"/>
              </a:lnSpc>
              <a:buNone/>
              <a:tabLst>
                <a:tab algn="l" pos="0"/>
              </a:tabLst>
            </a:pPr>
            <a:r>
              <a:rPr b="0" lang="de-DE" sz="1200" strike="noStrike" u="none">
                <a:solidFill>
                  <a:srgbClr val="a4adb6"/>
                </a:solidFill>
                <a:effectLst/>
                <a:uFillTx/>
                <a:latin typeface="Calibri"/>
              </a:rPr>
              <a:t>&lt;Datum/Uhrzeit&gt;</a:t>
            </a:r>
            <a:endParaRPr b="0" lang="de-DE" sz="1200" strike="noStrike" u="none">
              <a:solidFill>
                <a:srgbClr val="000000"/>
              </a:solidFill>
              <a:effectLst/>
              <a:uFillTx/>
              <a:latin typeface="Times New Roman"/>
            </a:endParaRPr>
          </a:p>
        </p:txBody>
      </p:sp>
      <p:sp>
        <p:nvSpPr>
          <p:cNvPr id="135" name="PlaceHolder 5"/>
          <p:cNvSpPr>
            <a:spLocks noGrp="1"/>
          </p:cNvSpPr>
          <p:nvPr>
            <p:ph type="ftr" idx="41"/>
          </p:nvPr>
        </p:nvSpPr>
        <p:spPr>
          <a:xfrm>
            <a:off x="2505240" y="6356520"/>
            <a:ext cx="3580560" cy="36324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de-DE" sz="1400" strike="noStrike" u="none">
                <a:solidFill>
                  <a:srgbClr val="000000"/>
                </a:solidFill>
                <a:effectLst/>
                <a:uFillTx/>
                <a:latin typeface="Times New Roman"/>
              </a:defRPr>
            </a:lvl1pPr>
          </a:lstStyle>
          <a:p>
            <a:pPr indent="0" algn="ctr">
              <a:lnSpc>
                <a:spcPct val="100000"/>
              </a:lnSpc>
              <a:buNone/>
              <a:tabLst>
                <a:tab algn="l" pos="0"/>
              </a:tabLst>
            </a:pPr>
            <a:r>
              <a:rPr b="0" lang="de-DE" sz="1400" strike="noStrike" u="none">
                <a:solidFill>
                  <a:srgbClr val="000000"/>
                </a:solidFill>
                <a:effectLst/>
                <a:uFillTx/>
                <a:latin typeface="Times New Roman"/>
              </a:rPr>
              <a:t>&lt;Fußzeile&gt;</a:t>
            </a:r>
            <a:endParaRPr b="0" lang="de-DE" sz="1400" strike="noStrike" u="none">
              <a:solidFill>
                <a:srgbClr val="000000"/>
              </a:solidFill>
              <a:effectLst/>
              <a:uFillTx/>
              <a:latin typeface="Times New Roman"/>
            </a:endParaRPr>
          </a:p>
        </p:txBody>
      </p:sp>
      <p:sp>
        <p:nvSpPr>
          <p:cNvPr id="136" name="PlaceHolder 6"/>
          <p:cNvSpPr>
            <a:spLocks noGrp="1"/>
          </p:cNvSpPr>
          <p:nvPr>
            <p:ph type="sldNum" idx="42"/>
          </p:nvPr>
        </p:nvSpPr>
        <p:spPr>
          <a:xfrm>
            <a:off x="1684080" y="6356520"/>
            <a:ext cx="702000" cy="363240"/>
          </a:xfrm>
          <a:prstGeom prst="rect">
            <a:avLst/>
          </a:prstGeom>
          <a:noFill/>
          <a:ln w="0">
            <a:noFill/>
          </a:ln>
        </p:spPr>
        <p:txBody>
          <a:bodyPr lIns="91440" rIns="91440" tIns="45720" bIns="45720" anchor="ctr">
            <a:noAutofit/>
          </a:bodyPr>
          <a:lstStyle>
            <a:lvl1pPr indent="0" algn="ctr" defTabSz="914400">
              <a:lnSpc>
                <a:spcPct val="100000"/>
              </a:lnSpc>
              <a:buNone/>
              <a:tabLst>
                <a:tab algn="l" pos="0"/>
              </a:tabLst>
              <a:defRPr b="0" lang="de-DE" sz="1200" strike="noStrike" u="none">
                <a:solidFill>
                  <a:srgbClr val="a4adb6"/>
                </a:solidFill>
                <a:effectLst/>
                <a:uFillTx/>
                <a:latin typeface="Calibri"/>
              </a:defRPr>
            </a:lvl1pPr>
          </a:lstStyle>
          <a:p>
            <a:pPr indent="0" algn="ctr" defTabSz="914400">
              <a:lnSpc>
                <a:spcPct val="100000"/>
              </a:lnSpc>
              <a:buNone/>
              <a:tabLst>
                <a:tab algn="l" pos="0"/>
              </a:tabLst>
            </a:pPr>
            <a:r>
              <a:rPr b="0" lang="de-DE" sz="1200" strike="noStrike" u="none">
                <a:solidFill>
                  <a:srgbClr val="a4adb6"/>
                </a:solidFill>
                <a:effectLst/>
                <a:uFillTx/>
                <a:latin typeface="Calibri"/>
              </a:rPr>
              <a:t> Folie </a:t>
            </a:r>
            <a:fld id="{00D0FD0E-1113-46B3-94C0-40ADFA53A91D}" type="slidenum">
              <a:rPr b="0" lang="de-DE" sz="1200" strike="noStrike" u="none">
                <a:solidFill>
                  <a:srgbClr val="a4adb6"/>
                </a:solidFill>
                <a:effectLst/>
                <a:uFillTx/>
                <a:latin typeface="Calibri"/>
              </a:rPr>
              <a:t>&lt;Foliennummer&gt;</a:t>
            </a:fld>
            <a:endParaRPr b="0" lang="de-DE" sz="1200" strike="noStrike" u="none">
              <a:solidFill>
                <a:srgbClr val="000000"/>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_Titel und Inhalt_">
    <p:bg>
      <p:bgPr>
        <a:solidFill>
          <a:srgbClr val="ffffff"/>
        </a:solidFill>
      </p:bgPr>
    </p:bg>
    <p:spTree>
      <p:nvGrpSpPr>
        <p:cNvPr id="1" name=""/>
        <p:cNvGrpSpPr/>
        <p:nvPr/>
      </p:nvGrpSpPr>
      <p:grpSpPr>
        <a:xfrm>
          <a:off x="0" y="0"/>
          <a:ext cx="0" cy="0"/>
          <a:chOff x="0" y="0"/>
          <a:chExt cx="0" cy="0"/>
        </a:xfrm>
      </p:grpSpPr>
      <p:pic>
        <p:nvPicPr>
          <p:cNvPr id="9" name="Grafik 6" descr=""/>
          <p:cNvPicPr/>
          <p:nvPr/>
        </p:nvPicPr>
        <p:blipFill>
          <a:blip r:embed="rId2"/>
          <a:stretch/>
        </p:blipFill>
        <p:spPr>
          <a:xfrm>
            <a:off x="7459920" y="6294600"/>
            <a:ext cx="1612080" cy="471240"/>
          </a:xfrm>
          <a:prstGeom prst="rect">
            <a:avLst/>
          </a:prstGeom>
          <a:noFill/>
          <a:ln w="0">
            <a:noFill/>
          </a:ln>
        </p:spPr>
      </p:pic>
      <p:sp>
        <p:nvSpPr>
          <p:cNvPr id="10" name="Rechteck 7"/>
          <p:cNvSpPr/>
          <p:nvPr/>
        </p:nvSpPr>
        <p:spPr>
          <a:xfrm>
            <a:off x="0" y="1683720"/>
            <a:ext cx="9142200" cy="4346640"/>
          </a:xfrm>
          <a:prstGeom prst="rect">
            <a:avLst/>
          </a:prstGeom>
          <a:solidFill>
            <a:srgbClr val="cce9f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endParaRPr b="0" lang="de-DE" sz="1800" strike="noStrike" u="none">
              <a:solidFill>
                <a:schemeClr val="lt1"/>
              </a:solidFill>
              <a:effectLst/>
              <a:uFillTx/>
              <a:latin typeface="Calibri"/>
            </a:endParaRPr>
          </a:p>
        </p:txBody>
      </p:sp>
      <p:sp>
        <p:nvSpPr>
          <p:cNvPr id="11" name="Rechteck 5"/>
          <p:cNvSpPr/>
          <p:nvPr/>
        </p:nvSpPr>
        <p:spPr>
          <a:xfrm>
            <a:off x="0" y="1676520"/>
            <a:ext cx="9142200" cy="4355640"/>
          </a:xfrm>
          <a:prstGeom prst="rect">
            <a:avLst/>
          </a:prstGeom>
          <a:solidFill>
            <a:srgbClr val="fbc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endParaRPr b="0" lang="de-DE" sz="1800" strike="noStrike" u="none">
              <a:solidFill>
                <a:schemeClr val="lt1"/>
              </a:solidFill>
              <a:effectLst/>
              <a:uFillTx/>
              <a:latin typeface="Calibri"/>
            </a:endParaRPr>
          </a:p>
        </p:txBody>
      </p:sp>
      <p:sp>
        <p:nvSpPr>
          <p:cNvPr id="12" name="PlaceHolder 1"/>
          <p:cNvSpPr>
            <a:spLocks noGrp="1"/>
          </p:cNvSpPr>
          <p:nvPr>
            <p:ph type="body"/>
          </p:nvPr>
        </p:nvSpPr>
        <p:spPr>
          <a:xfrm>
            <a:off x="611280" y="1844640"/>
            <a:ext cx="7918200" cy="401112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de-DE" sz="2800" strike="noStrike" u="none">
                <a:solidFill>
                  <a:schemeClr val="dk1"/>
                </a:solidFill>
                <a:effectLst/>
                <a:uFillTx/>
                <a:latin typeface="Arial"/>
              </a:rPr>
              <a:t>Textmasterformat bearbeiten</a:t>
            </a:r>
            <a:endParaRPr b="0" lang="de-DE" sz="2800" strike="noStrike" u="none">
              <a:solidFill>
                <a:srgbClr val="000000"/>
              </a:solidFill>
              <a:effectLst/>
              <a:uFillTx/>
              <a:latin typeface="Arial"/>
            </a:endParaRPr>
          </a:p>
          <a:p>
            <a:pPr lvl="1" marL="685800" indent="-228600" defTabSz="914400">
              <a:lnSpc>
                <a:spcPct val="90000"/>
              </a:lnSpc>
              <a:spcBef>
                <a:spcPts val="499"/>
              </a:spcBef>
              <a:buClr>
                <a:srgbClr val="000000"/>
              </a:buClr>
              <a:buFont typeface="Arial"/>
              <a:buChar char="•"/>
            </a:pPr>
            <a:r>
              <a:rPr b="0" lang="de-DE"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1143000" indent="-228600" defTabSz="914400">
              <a:lnSpc>
                <a:spcPct val="90000"/>
              </a:lnSpc>
              <a:spcBef>
                <a:spcPts val="499"/>
              </a:spcBef>
              <a:buClr>
                <a:srgbClr val="000000"/>
              </a:buClr>
              <a:buFont typeface="Arial"/>
              <a:buChar char="•"/>
            </a:pPr>
            <a:r>
              <a:rPr b="0" lang="de-DE" sz="2000" strike="noStrike" u="none">
                <a:solidFill>
                  <a:schemeClr val="dk1"/>
                </a:solidFill>
                <a:effectLst/>
                <a:uFillTx/>
                <a:latin typeface="Arial"/>
              </a:rPr>
              <a:t>Dritte Ebene</a:t>
            </a:r>
            <a:endParaRPr b="0" lang="de-DE" sz="2000" strike="noStrike" u="none">
              <a:solidFill>
                <a:srgbClr val="000000"/>
              </a:solidFill>
              <a:effectLst/>
              <a:uFillTx/>
              <a:latin typeface="Arial"/>
            </a:endParaRPr>
          </a:p>
          <a:p>
            <a:pPr lvl="3" marL="1600200" indent="-228600" defTabSz="914400">
              <a:lnSpc>
                <a:spcPct val="90000"/>
              </a:lnSpc>
              <a:spcBef>
                <a:spcPts val="499"/>
              </a:spcBef>
              <a:buClr>
                <a:srgbClr val="000000"/>
              </a:buClr>
              <a:buFont typeface="Arial"/>
              <a:buChar char="•"/>
            </a:pPr>
            <a:r>
              <a:rPr b="0" lang="de-DE"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a:p>
            <a:pPr lvl="4" marL="2057400" indent="-228600" defTabSz="914400">
              <a:lnSpc>
                <a:spcPct val="90000"/>
              </a:lnSpc>
              <a:spcBef>
                <a:spcPts val="499"/>
              </a:spcBef>
              <a:buClr>
                <a:srgbClr val="000000"/>
              </a:buClr>
              <a:buFont typeface="Arial"/>
              <a:buChar char="•"/>
            </a:pPr>
            <a:r>
              <a:rPr b="0" lang="de-DE" sz="1800" strike="noStrike" u="none">
                <a:solidFill>
                  <a:schemeClr val="dk1"/>
                </a:solidFill>
                <a:effectLst/>
                <a:uFillTx/>
                <a:latin typeface="Arial"/>
              </a:rPr>
              <a:t>Fünfte Ebene</a:t>
            </a:r>
            <a:endParaRPr b="0" lang="de-DE" sz="1800" strike="noStrike" u="none">
              <a:solidFill>
                <a:srgbClr val="000000"/>
              </a:solidFill>
              <a:effectLst/>
              <a:uFillTx/>
              <a:latin typeface="Arial"/>
            </a:endParaRPr>
          </a:p>
        </p:txBody>
      </p:sp>
      <p:sp>
        <p:nvSpPr>
          <p:cNvPr id="13" name="PlaceHolder 2"/>
          <p:cNvSpPr>
            <a:spLocks noGrp="1"/>
          </p:cNvSpPr>
          <p:nvPr>
            <p:ph type="title"/>
          </p:nvPr>
        </p:nvSpPr>
        <p:spPr>
          <a:xfrm>
            <a:off x="612720" y="225360"/>
            <a:ext cx="7918200" cy="133020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de-DE" sz="4400" strike="noStrike" u="none">
                <a:solidFill>
                  <a:srgbClr val="fbc000"/>
                </a:solidFill>
                <a:effectLst/>
                <a:uFillTx/>
                <a:latin typeface="Arial"/>
              </a:rPr>
              <a:t>Titelmasterformat durch Klicken bearbeiten</a:t>
            </a:r>
            <a:endParaRPr b="0" lang="de-DE" sz="4400" strike="noStrike" u="none">
              <a:solidFill>
                <a:srgbClr val="000000"/>
              </a:solidFill>
              <a:effectLst/>
              <a:uFillTx/>
              <a:latin typeface="Arial"/>
            </a:endParaRPr>
          </a:p>
        </p:txBody>
      </p:sp>
      <p:sp>
        <p:nvSpPr>
          <p:cNvPr id="14" name="PlaceHolder 3"/>
          <p:cNvSpPr>
            <a:spLocks noGrp="1"/>
          </p:cNvSpPr>
          <p:nvPr>
            <p:ph type="body"/>
          </p:nvPr>
        </p:nvSpPr>
        <p:spPr>
          <a:xfrm>
            <a:off x="6170760" y="6173640"/>
            <a:ext cx="1163520" cy="576000"/>
          </a:xfrm>
          <a:prstGeom prst="rect">
            <a:avLst/>
          </a:prstGeom>
          <a:noFill/>
          <a:ln w="0">
            <a:noFill/>
          </a:ln>
        </p:spPr>
        <p:txBody>
          <a:bodyPr lIns="90000" rIns="90000" tIns="45000" bIns="45000" anchor="ctr">
            <a:normAutofit/>
          </a:bodyPr>
          <a:p>
            <a:pPr indent="0" algn="ctr" defTabSz="914400">
              <a:lnSpc>
                <a:spcPct val="100000"/>
              </a:lnSpc>
              <a:buNone/>
              <a:tabLst>
                <a:tab algn="l" pos="0"/>
              </a:tabLst>
            </a:pPr>
            <a:r>
              <a:rPr b="0" lang="de-DE" sz="1400" strike="noStrike" u="none">
                <a:solidFill>
                  <a:schemeClr val="dk1"/>
                </a:solidFill>
                <a:effectLst/>
                <a:uFillTx/>
                <a:latin typeface="Calibri"/>
              </a:rPr>
              <a:t>Projektlogo</a:t>
            </a:r>
            <a:endParaRPr b="0" lang="de-DE" sz="1400" strike="noStrike" u="none">
              <a:solidFill>
                <a:srgbClr val="000000"/>
              </a:solidFill>
              <a:effectLst/>
              <a:uFillTx/>
              <a:latin typeface="Arial"/>
            </a:endParaRPr>
          </a:p>
        </p:txBody>
      </p:sp>
      <p:sp>
        <p:nvSpPr>
          <p:cNvPr id="15" name="PlaceHolder 4"/>
          <p:cNvSpPr>
            <a:spLocks noGrp="1"/>
          </p:cNvSpPr>
          <p:nvPr>
            <p:ph type="dt" idx="4"/>
          </p:nvPr>
        </p:nvSpPr>
        <p:spPr>
          <a:xfrm>
            <a:off x="628560" y="6356520"/>
            <a:ext cx="936000" cy="36324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de-DE" sz="1200" strike="noStrike" u="none">
                <a:solidFill>
                  <a:srgbClr val="a4adb6"/>
                </a:solidFill>
                <a:effectLst/>
                <a:uFillTx/>
                <a:latin typeface="Calibri"/>
              </a:defRPr>
            </a:lvl1pPr>
          </a:lstStyle>
          <a:p>
            <a:pPr indent="0" defTabSz="914400">
              <a:lnSpc>
                <a:spcPct val="100000"/>
              </a:lnSpc>
              <a:buNone/>
              <a:tabLst>
                <a:tab algn="l" pos="0"/>
              </a:tabLst>
            </a:pPr>
            <a:r>
              <a:rPr b="0" lang="de-DE" sz="1200" strike="noStrike" u="none">
                <a:solidFill>
                  <a:srgbClr val="a4adb6"/>
                </a:solidFill>
                <a:effectLst/>
                <a:uFillTx/>
                <a:latin typeface="Calibri"/>
              </a:rPr>
              <a:t>&lt;Datum/Uhrzeit&gt;</a:t>
            </a:r>
            <a:endParaRPr b="0" lang="de-DE" sz="1200" strike="noStrike" u="none">
              <a:solidFill>
                <a:srgbClr val="000000"/>
              </a:solidFill>
              <a:effectLst/>
              <a:uFillTx/>
              <a:latin typeface="Times New Roman"/>
            </a:endParaRPr>
          </a:p>
        </p:txBody>
      </p:sp>
      <p:sp>
        <p:nvSpPr>
          <p:cNvPr id="16" name="PlaceHolder 5"/>
          <p:cNvSpPr>
            <a:spLocks noGrp="1"/>
          </p:cNvSpPr>
          <p:nvPr>
            <p:ph type="ftr" idx="5"/>
          </p:nvPr>
        </p:nvSpPr>
        <p:spPr>
          <a:xfrm>
            <a:off x="2505240" y="6356520"/>
            <a:ext cx="3580560" cy="36324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de-DE" sz="1400" strike="noStrike" u="none">
                <a:solidFill>
                  <a:srgbClr val="000000"/>
                </a:solidFill>
                <a:effectLst/>
                <a:uFillTx/>
                <a:latin typeface="Times New Roman"/>
              </a:defRPr>
            </a:lvl1pPr>
          </a:lstStyle>
          <a:p>
            <a:pPr indent="0" algn="ctr">
              <a:lnSpc>
                <a:spcPct val="100000"/>
              </a:lnSpc>
              <a:buNone/>
              <a:tabLst>
                <a:tab algn="l" pos="0"/>
              </a:tabLst>
            </a:pPr>
            <a:r>
              <a:rPr b="0" lang="de-DE" sz="1400" strike="noStrike" u="none">
                <a:solidFill>
                  <a:srgbClr val="000000"/>
                </a:solidFill>
                <a:effectLst/>
                <a:uFillTx/>
                <a:latin typeface="Times New Roman"/>
              </a:rPr>
              <a:t>&lt;Fußzeile&gt;</a:t>
            </a:r>
            <a:endParaRPr b="0" lang="de-DE" sz="1400" strike="noStrike" u="none">
              <a:solidFill>
                <a:srgbClr val="000000"/>
              </a:solidFill>
              <a:effectLst/>
              <a:uFillTx/>
              <a:latin typeface="Times New Roman"/>
            </a:endParaRPr>
          </a:p>
        </p:txBody>
      </p:sp>
      <p:sp>
        <p:nvSpPr>
          <p:cNvPr id="17" name="PlaceHolder 6"/>
          <p:cNvSpPr>
            <a:spLocks noGrp="1"/>
          </p:cNvSpPr>
          <p:nvPr>
            <p:ph type="sldNum" idx="6"/>
          </p:nvPr>
        </p:nvSpPr>
        <p:spPr>
          <a:xfrm>
            <a:off x="1684080" y="6356520"/>
            <a:ext cx="702000" cy="363240"/>
          </a:xfrm>
          <a:prstGeom prst="rect">
            <a:avLst/>
          </a:prstGeom>
          <a:noFill/>
          <a:ln w="0">
            <a:noFill/>
          </a:ln>
        </p:spPr>
        <p:txBody>
          <a:bodyPr lIns="91440" rIns="91440" tIns="45720" bIns="45720" anchor="ctr">
            <a:noAutofit/>
          </a:bodyPr>
          <a:lstStyle>
            <a:lvl1pPr indent="0" algn="ctr" defTabSz="914400">
              <a:lnSpc>
                <a:spcPct val="100000"/>
              </a:lnSpc>
              <a:buNone/>
              <a:tabLst>
                <a:tab algn="l" pos="0"/>
              </a:tabLst>
              <a:defRPr b="0" lang="de-DE" sz="1200" strike="noStrike" u="none">
                <a:solidFill>
                  <a:srgbClr val="a4adb6"/>
                </a:solidFill>
                <a:effectLst/>
                <a:uFillTx/>
                <a:latin typeface="Calibri"/>
              </a:defRPr>
            </a:lvl1pPr>
          </a:lstStyle>
          <a:p>
            <a:pPr indent="0" algn="ctr" defTabSz="914400">
              <a:lnSpc>
                <a:spcPct val="100000"/>
              </a:lnSpc>
              <a:buNone/>
              <a:tabLst>
                <a:tab algn="l" pos="0"/>
              </a:tabLst>
            </a:pPr>
            <a:r>
              <a:rPr b="0" lang="de-DE" sz="1200" strike="noStrike" u="none">
                <a:solidFill>
                  <a:srgbClr val="a4adb6"/>
                </a:solidFill>
                <a:effectLst/>
                <a:uFillTx/>
                <a:latin typeface="Calibri"/>
              </a:rPr>
              <a:t> Folie </a:t>
            </a:r>
            <a:fld id="{959A8DB7-3659-4E98-93FF-D612BF495383}" type="slidenum">
              <a:rPr b="0" lang="de-DE" sz="1200" strike="noStrike" u="none">
                <a:solidFill>
                  <a:srgbClr val="a4adb6"/>
                </a:solidFill>
                <a:effectLst/>
                <a:uFillTx/>
                <a:latin typeface="Calibri"/>
              </a:rPr>
              <a:t>&lt;Foliennummer&gt;</a:t>
            </a:fld>
            <a:endParaRPr b="0" lang="de-DE" sz="1200" strike="noStrike" u="none">
              <a:solidFill>
                <a:srgbClr val="000000"/>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el und Inhalt_">
    <p:bg>
      <p:bgPr>
        <a:solidFill>
          <a:srgbClr val="ffffff"/>
        </a:solidFill>
      </p:bgPr>
    </p:bg>
    <p:spTree>
      <p:nvGrpSpPr>
        <p:cNvPr id="1" name=""/>
        <p:cNvGrpSpPr/>
        <p:nvPr/>
      </p:nvGrpSpPr>
      <p:grpSpPr>
        <a:xfrm>
          <a:off x="0" y="0"/>
          <a:ext cx="0" cy="0"/>
          <a:chOff x="0" y="0"/>
          <a:chExt cx="0" cy="0"/>
        </a:xfrm>
      </p:grpSpPr>
      <p:pic>
        <p:nvPicPr>
          <p:cNvPr id="18" name="Grafik 6" descr=""/>
          <p:cNvPicPr/>
          <p:nvPr/>
        </p:nvPicPr>
        <p:blipFill>
          <a:blip r:embed="rId2"/>
          <a:stretch/>
        </p:blipFill>
        <p:spPr>
          <a:xfrm>
            <a:off x="7459920" y="6294600"/>
            <a:ext cx="1612080" cy="471240"/>
          </a:xfrm>
          <a:prstGeom prst="rect">
            <a:avLst/>
          </a:prstGeom>
          <a:noFill/>
          <a:ln w="0">
            <a:noFill/>
          </a:ln>
        </p:spPr>
      </p:pic>
      <p:sp>
        <p:nvSpPr>
          <p:cNvPr id="19" name="Rechteck 7"/>
          <p:cNvSpPr/>
          <p:nvPr/>
        </p:nvSpPr>
        <p:spPr>
          <a:xfrm>
            <a:off x="0" y="1683720"/>
            <a:ext cx="9142200" cy="4346640"/>
          </a:xfrm>
          <a:prstGeom prst="rect">
            <a:avLst/>
          </a:prstGeom>
          <a:solidFill>
            <a:srgbClr val="cce9f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endParaRPr b="0" lang="de-DE" sz="1800" strike="noStrike" u="none">
              <a:solidFill>
                <a:schemeClr val="lt1"/>
              </a:solidFill>
              <a:effectLst/>
              <a:uFillTx/>
              <a:latin typeface="Calibri"/>
            </a:endParaRPr>
          </a:p>
        </p:txBody>
      </p:sp>
      <p:sp>
        <p:nvSpPr>
          <p:cNvPr id="20" name="PlaceHolder 1"/>
          <p:cNvSpPr>
            <a:spLocks noGrp="1"/>
          </p:cNvSpPr>
          <p:nvPr>
            <p:ph type="body"/>
          </p:nvPr>
        </p:nvSpPr>
        <p:spPr>
          <a:xfrm>
            <a:off x="611280" y="1844640"/>
            <a:ext cx="7918200" cy="401112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de-DE" sz="2800" strike="noStrike" u="none">
                <a:solidFill>
                  <a:schemeClr val="dk1"/>
                </a:solidFill>
                <a:effectLst/>
                <a:uFillTx/>
                <a:latin typeface="Arial"/>
              </a:rPr>
              <a:t>Textmasterformat bearbeiten</a:t>
            </a:r>
            <a:endParaRPr b="0" lang="de-DE" sz="2800" strike="noStrike" u="none">
              <a:solidFill>
                <a:srgbClr val="000000"/>
              </a:solidFill>
              <a:effectLst/>
              <a:uFillTx/>
              <a:latin typeface="Arial"/>
            </a:endParaRPr>
          </a:p>
          <a:p>
            <a:pPr lvl="1" marL="685800" indent="-228600" defTabSz="914400">
              <a:lnSpc>
                <a:spcPct val="90000"/>
              </a:lnSpc>
              <a:spcBef>
                <a:spcPts val="499"/>
              </a:spcBef>
              <a:buClr>
                <a:srgbClr val="000000"/>
              </a:buClr>
              <a:buFont typeface="Arial"/>
              <a:buChar char="•"/>
            </a:pPr>
            <a:r>
              <a:rPr b="0" lang="de-DE"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1143000" indent="-228600" defTabSz="914400">
              <a:lnSpc>
                <a:spcPct val="90000"/>
              </a:lnSpc>
              <a:spcBef>
                <a:spcPts val="499"/>
              </a:spcBef>
              <a:buClr>
                <a:srgbClr val="000000"/>
              </a:buClr>
              <a:buFont typeface="Arial"/>
              <a:buChar char="•"/>
            </a:pPr>
            <a:r>
              <a:rPr b="0" lang="de-DE" sz="2000" strike="noStrike" u="none">
                <a:solidFill>
                  <a:schemeClr val="dk1"/>
                </a:solidFill>
                <a:effectLst/>
                <a:uFillTx/>
                <a:latin typeface="Arial"/>
              </a:rPr>
              <a:t>Dritte Ebene</a:t>
            </a:r>
            <a:endParaRPr b="0" lang="de-DE" sz="2000" strike="noStrike" u="none">
              <a:solidFill>
                <a:srgbClr val="000000"/>
              </a:solidFill>
              <a:effectLst/>
              <a:uFillTx/>
              <a:latin typeface="Arial"/>
            </a:endParaRPr>
          </a:p>
          <a:p>
            <a:pPr lvl="3" marL="1600200" indent="-228600" defTabSz="914400">
              <a:lnSpc>
                <a:spcPct val="90000"/>
              </a:lnSpc>
              <a:spcBef>
                <a:spcPts val="499"/>
              </a:spcBef>
              <a:buClr>
                <a:srgbClr val="000000"/>
              </a:buClr>
              <a:buFont typeface="Arial"/>
              <a:buChar char="•"/>
            </a:pPr>
            <a:r>
              <a:rPr b="0" lang="de-DE"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a:p>
            <a:pPr lvl="4" marL="2057400" indent="-228600" defTabSz="914400">
              <a:lnSpc>
                <a:spcPct val="90000"/>
              </a:lnSpc>
              <a:spcBef>
                <a:spcPts val="499"/>
              </a:spcBef>
              <a:buClr>
                <a:srgbClr val="000000"/>
              </a:buClr>
              <a:buFont typeface="Arial"/>
              <a:buChar char="•"/>
            </a:pPr>
            <a:r>
              <a:rPr b="0" lang="de-DE" sz="1800" strike="noStrike" u="none">
                <a:solidFill>
                  <a:schemeClr val="dk1"/>
                </a:solidFill>
                <a:effectLst/>
                <a:uFillTx/>
                <a:latin typeface="Arial"/>
              </a:rPr>
              <a:t>Fünfte Ebene</a:t>
            </a:r>
            <a:endParaRPr b="0" lang="de-DE" sz="1800" strike="noStrike" u="none">
              <a:solidFill>
                <a:srgbClr val="000000"/>
              </a:solidFill>
              <a:effectLst/>
              <a:uFillTx/>
              <a:latin typeface="Arial"/>
            </a:endParaRPr>
          </a:p>
        </p:txBody>
      </p:sp>
      <p:sp>
        <p:nvSpPr>
          <p:cNvPr id="21" name="PlaceHolder 2"/>
          <p:cNvSpPr>
            <a:spLocks noGrp="1"/>
          </p:cNvSpPr>
          <p:nvPr>
            <p:ph type="title"/>
          </p:nvPr>
        </p:nvSpPr>
        <p:spPr>
          <a:xfrm>
            <a:off x="612720" y="225360"/>
            <a:ext cx="7918200" cy="133020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de-DE" sz="4400" strike="noStrike" u="none">
                <a:solidFill>
                  <a:schemeClr val="dk1"/>
                </a:solidFill>
                <a:effectLst/>
                <a:uFillTx/>
                <a:latin typeface="Arial"/>
              </a:rPr>
              <a:t>Titelmasterformat durch Klicken bearbeiten</a:t>
            </a:r>
            <a:endParaRPr b="0" lang="de-DE" sz="4400" strike="noStrike" u="none">
              <a:solidFill>
                <a:srgbClr val="000000"/>
              </a:solidFill>
              <a:effectLst/>
              <a:uFillTx/>
              <a:latin typeface="Arial"/>
            </a:endParaRPr>
          </a:p>
        </p:txBody>
      </p:sp>
      <p:sp>
        <p:nvSpPr>
          <p:cNvPr id="22" name="PlaceHolder 3"/>
          <p:cNvSpPr>
            <a:spLocks noGrp="1"/>
          </p:cNvSpPr>
          <p:nvPr>
            <p:ph type="body"/>
          </p:nvPr>
        </p:nvSpPr>
        <p:spPr>
          <a:xfrm>
            <a:off x="6170760" y="6173640"/>
            <a:ext cx="1163520" cy="576000"/>
          </a:xfrm>
          <a:prstGeom prst="rect">
            <a:avLst/>
          </a:prstGeom>
          <a:noFill/>
          <a:ln w="0">
            <a:noFill/>
          </a:ln>
        </p:spPr>
        <p:txBody>
          <a:bodyPr lIns="90000" rIns="90000" tIns="45000" bIns="45000" anchor="ctr">
            <a:normAutofit/>
          </a:bodyPr>
          <a:p>
            <a:pPr indent="0" algn="ctr" defTabSz="914400">
              <a:lnSpc>
                <a:spcPct val="100000"/>
              </a:lnSpc>
              <a:buNone/>
              <a:tabLst>
                <a:tab algn="l" pos="0"/>
              </a:tabLst>
            </a:pPr>
            <a:r>
              <a:rPr b="0" lang="de-DE" sz="1400" strike="noStrike" u="none">
                <a:solidFill>
                  <a:schemeClr val="dk1"/>
                </a:solidFill>
                <a:effectLst/>
                <a:uFillTx/>
                <a:latin typeface="Calibri"/>
              </a:rPr>
              <a:t>Projektlogo</a:t>
            </a:r>
            <a:endParaRPr b="0" lang="de-DE" sz="1400" strike="noStrike" u="none">
              <a:solidFill>
                <a:srgbClr val="000000"/>
              </a:solidFill>
              <a:effectLst/>
              <a:uFillTx/>
              <a:latin typeface="Arial"/>
            </a:endParaRPr>
          </a:p>
        </p:txBody>
      </p:sp>
      <p:sp>
        <p:nvSpPr>
          <p:cNvPr id="23" name="PlaceHolder 4"/>
          <p:cNvSpPr>
            <a:spLocks noGrp="1"/>
          </p:cNvSpPr>
          <p:nvPr>
            <p:ph type="dt" idx="7"/>
          </p:nvPr>
        </p:nvSpPr>
        <p:spPr>
          <a:xfrm>
            <a:off x="628560" y="6356520"/>
            <a:ext cx="936000" cy="36324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de-DE" sz="1200" strike="noStrike" u="none">
                <a:solidFill>
                  <a:srgbClr val="a4adb6"/>
                </a:solidFill>
                <a:effectLst/>
                <a:uFillTx/>
                <a:latin typeface="Calibri"/>
              </a:defRPr>
            </a:lvl1pPr>
          </a:lstStyle>
          <a:p>
            <a:pPr indent="0" defTabSz="914400">
              <a:lnSpc>
                <a:spcPct val="100000"/>
              </a:lnSpc>
              <a:buNone/>
              <a:tabLst>
                <a:tab algn="l" pos="0"/>
              </a:tabLst>
            </a:pPr>
            <a:r>
              <a:rPr b="0" lang="de-DE" sz="1200" strike="noStrike" u="none">
                <a:solidFill>
                  <a:srgbClr val="a4adb6"/>
                </a:solidFill>
                <a:effectLst/>
                <a:uFillTx/>
                <a:latin typeface="Calibri"/>
              </a:rPr>
              <a:t>&lt;Datum/Uhrzeit&gt;</a:t>
            </a:r>
            <a:endParaRPr b="0" lang="de-DE" sz="1200" strike="noStrike" u="none">
              <a:solidFill>
                <a:srgbClr val="000000"/>
              </a:solidFill>
              <a:effectLst/>
              <a:uFillTx/>
              <a:latin typeface="Times New Roman"/>
            </a:endParaRPr>
          </a:p>
        </p:txBody>
      </p:sp>
      <p:sp>
        <p:nvSpPr>
          <p:cNvPr id="24" name="PlaceHolder 5"/>
          <p:cNvSpPr>
            <a:spLocks noGrp="1"/>
          </p:cNvSpPr>
          <p:nvPr>
            <p:ph type="ftr" idx="8"/>
          </p:nvPr>
        </p:nvSpPr>
        <p:spPr>
          <a:xfrm>
            <a:off x="2505240" y="6356520"/>
            <a:ext cx="3580560" cy="36324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de-DE" sz="1400" strike="noStrike" u="none">
                <a:solidFill>
                  <a:srgbClr val="000000"/>
                </a:solidFill>
                <a:effectLst/>
                <a:uFillTx/>
                <a:latin typeface="Times New Roman"/>
              </a:defRPr>
            </a:lvl1pPr>
          </a:lstStyle>
          <a:p>
            <a:pPr indent="0" algn="ctr">
              <a:lnSpc>
                <a:spcPct val="100000"/>
              </a:lnSpc>
              <a:buNone/>
              <a:tabLst>
                <a:tab algn="l" pos="0"/>
              </a:tabLst>
            </a:pPr>
            <a:r>
              <a:rPr b="0" lang="de-DE" sz="1400" strike="noStrike" u="none">
                <a:solidFill>
                  <a:srgbClr val="000000"/>
                </a:solidFill>
                <a:effectLst/>
                <a:uFillTx/>
                <a:latin typeface="Times New Roman"/>
              </a:rPr>
              <a:t>&lt;Fußzeile&gt;</a:t>
            </a:r>
            <a:endParaRPr b="0" lang="de-DE" sz="1400" strike="noStrike" u="none">
              <a:solidFill>
                <a:srgbClr val="000000"/>
              </a:solidFill>
              <a:effectLst/>
              <a:uFillTx/>
              <a:latin typeface="Times New Roman"/>
            </a:endParaRPr>
          </a:p>
        </p:txBody>
      </p:sp>
      <p:sp>
        <p:nvSpPr>
          <p:cNvPr id="25" name="PlaceHolder 6"/>
          <p:cNvSpPr>
            <a:spLocks noGrp="1"/>
          </p:cNvSpPr>
          <p:nvPr>
            <p:ph type="sldNum" idx="9"/>
          </p:nvPr>
        </p:nvSpPr>
        <p:spPr>
          <a:xfrm>
            <a:off x="1684080" y="6356520"/>
            <a:ext cx="702000" cy="363240"/>
          </a:xfrm>
          <a:prstGeom prst="rect">
            <a:avLst/>
          </a:prstGeom>
          <a:noFill/>
          <a:ln w="0">
            <a:noFill/>
          </a:ln>
        </p:spPr>
        <p:txBody>
          <a:bodyPr lIns="91440" rIns="91440" tIns="45720" bIns="45720" anchor="ctr">
            <a:noAutofit/>
          </a:bodyPr>
          <a:lstStyle>
            <a:lvl1pPr indent="0" algn="ctr" defTabSz="914400">
              <a:lnSpc>
                <a:spcPct val="100000"/>
              </a:lnSpc>
              <a:buNone/>
              <a:tabLst>
                <a:tab algn="l" pos="0"/>
              </a:tabLst>
              <a:defRPr b="0" lang="de-DE" sz="1200" strike="noStrike" u="none">
                <a:solidFill>
                  <a:srgbClr val="a4adb6"/>
                </a:solidFill>
                <a:effectLst/>
                <a:uFillTx/>
                <a:latin typeface="Calibri"/>
              </a:defRPr>
            </a:lvl1pPr>
          </a:lstStyle>
          <a:p>
            <a:pPr indent="0" algn="ctr" defTabSz="914400">
              <a:lnSpc>
                <a:spcPct val="100000"/>
              </a:lnSpc>
              <a:buNone/>
              <a:tabLst>
                <a:tab algn="l" pos="0"/>
              </a:tabLst>
            </a:pPr>
            <a:r>
              <a:rPr b="0" lang="de-DE" sz="1200" strike="noStrike" u="none">
                <a:solidFill>
                  <a:srgbClr val="a4adb6"/>
                </a:solidFill>
                <a:effectLst/>
                <a:uFillTx/>
                <a:latin typeface="Calibri"/>
              </a:rPr>
              <a:t> Folie </a:t>
            </a:r>
            <a:fld id="{FE983EE6-CE73-4335-9BE0-2137DADD0206}" type="slidenum">
              <a:rPr b="0" lang="de-DE" sz="1200" strike="noStrike" u="none">
                <a:solidFill>
                  <a:srgbClr val="a4adb6"/>
                </a:solidFill>
                <a:effectLst/>
                <a:uFillTx/>
                <a:latin typeface="Calibri"/>
              </a:rPr>
              <a:t>&lt;Foliennummer&gt;</a:t>
            </a:fld>
            <a:endParaRPr b="0" lang="de-DE" sz="1200" strike="noStrike" u="none">
              <a:solidFill>
                <a:srgbClr val="000000"/>
              </a:solidFill>
              <a:effectLst/>
              <a:uFillTx/>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Nur Titel_">
    <p:bg>
      <p:bgPr>
        <a:solidFill>
          <a:srgbClr val="ffffff"/>
        </a:solidFill>
      </p:bgPr>
    </p:bg>
    <p:spTree>
      <p:nvGrpSpPr>
        <p:cNvPr id="1" name=""/>
        <p:cNvGrpSpPr/>
        <p:nvPr/>
      </p:nvGrpSpPr>
      <p:grpSpPr>
        <a:xfrm>
          <a:off x="0" y="0"/>
          <a:ext cx="0" cy="0"/>
          <a:chOff x="0" y="0"/>
          <a:chExt cx="0" cy="0"/>
        </a:xfrm>
      </p:grpSpPr>
      <p:pic>
        <p:nvPicPr>
          <p:cNvPr id="26" name="Grafik 6" descr=""/>
          <p:cNvPicPr/>
          <p:nvPr/>
        </p:nvPicPr>
        <p:blipFill>
          <a:blip r:embed="rId2"/>
          <a:stretch/>
        </p:blipFill>
        <p:spPr>
          <a:xfrm>
            <a:off x="7459920" y="6294600"/>
            <a:ext cx="1612080" cy="471240"/>
          </a:xfrm>
          <a:prstGeom prst="rect">
            <a:avLst/>
          </a:prstGeom>
          <a:noFill/>
          <a:ln w="0">
            <a:noFill/>
          </a:ln>
        </p:spPr>
      </p:pic>
      <p:sp>
        <p:nvSpPr>
          <p:cNvPr id="27" name="Rechteck 7"/>
          <p:cNvSpPr/>
          <p:nvPr/>
        </p:nvSpPr>
        <p:spPr>
          <a:xfrm>
            <a:off x="0" y="1683720"/>
            <a:ext cx="9142200" cy="4346640"/>
          </a:xfrm>
          <a:prstGeom prst="rect">
            <a:avLst/>
          </a:prstGeom>
          <a:solidFill>
            <a:srgbClr val="cce9f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endParaRPr b="0" lang="de-DE" sz="1800" strike="noStrike" u="none">
              <a:solidFill>
                <a:schemeClr val="lt1"/>
              </a:solidFill>
              <a:effectLst/>
              <a:uFillTx/>
              <a:latin typeface="Calibri"/>
            </a:endParaRPr>
          </a:p>
        </p:txBody>
      </p:sp>
      <p:sp>
        <p:nvSpPr>
          <p:cNvPr id="28" name="PlaceHolder 1"/>
          <p:cNvSpPr>
            <a:spLocks noGrp="1"/>
          </p:cNvSpPr>
          <p:nvPr>
            <p:ph type="title"/>
          </p:nvPr>
        </p:nvSpPr>
        <p:spPr>
          <a:xfrm>
            <a:off x="612720" y="225360"/>
            <a:ext cx="7918200" cy="1330200"/>
          </a:xfrm>
          <a:prstGeom prst="rect">
            <a:avLst/>
          </a:prstGeom>
          <a:noFill/>
          <a:ln w="0">
            <a:noFill/>
          </a:ln>
        </p:spPr>
        <p:txBody>
          <a:bodyPr lIns="91440" rIns="91440" tIns="45720" bIns="45720" anchor="ctr">
            <a:normAutofit/>
          </a:bodyPr>
          <a:p>
            <a:pPr indent="0" defTabSz="914400">
              <a:lnSpc>
                <a:spcPct val="90000"/>
              </a:lnSpc>
              <a:buNone/>
              <a:tabLst>
                <a:tab algn="l" pos="0"/>
              </a:tabLst>
            </a:pPr>
            <a:r>
              <a:rPr b="0" lang="de-DE" sz="4400" strike="noStrike" u="none">
                <a:solidFill>
                  <a:schemeClr val="dk1"/>
                </a:solidFill>
                <a:effectLst/>
                <a:uFillTx/>
                <a:latin typeface="Arial"/>
              </a:rPr>
              <a:t>Titelmasterformat durch Klicken bearbeiten</a:t>
            </a:r>
            <a:endParaRPr b="0" lang="de-DE" sz="4400" strike="noStrike" u="none">
              <a:solidFill>
                <a:srgbClr val="000000"/>
              </a:solidFill>
              <a:effectLst/>
              <a:uFillTx/>
              <a:latin typeface="Arial"/>
            </a:endParaRPr>
          </a:p>
        </p:txBody>
      </p:sp>
      <p:sp>
        <p:nvSpPr>
          <p:cNvPr id="29" name="PlaceHolder 2"/>
          <p:cNvSpPr>
            <a:spLocks noGrp="1"/>
          </p:cNvSpPr>
          <p:nvPr>
            <p:ph type="body"/>
          </p:nvPr>
        </p:nvSpPr>
        <p:spPr>
          <a:xfrm>
            <a:off x="6170760" y="6173640"/>
            <a:ext cx="1163520" cy="576000"/>
          </a:xfrm>
          <a:prstGeom prst="rect">
            <a:avLst/>
          </a:prstGeom>
          <a:noFill/>
          <a:ln w="0">
            <a:noFill/>
          </a:ln>
        </p:spPr>
        <p:txBody>
          <a:bodyPr lIns="90000" rIns="90000" tIns="45000" bIns="45000" anchor="ctr">
            <a:normAutofit/>
          </a:bodyPr>
          <a:p>
            <a:pPr indent="0" algn="ctr" defTabSz="914400">
              <a:lnSpc>
                <a:spcPct val="100000"/>
              </a:lnSpc>
              <a:buNone/>
              <a:tabLst>
                <a:tab algn="l" pos="0"/>
              </a:tabLst>
            </a:pPr>
            <a:r>
              <a:rPr b="0" lang="de-DE" sz="1400" strike="noStrike" u="none">
                <a:solidFill>
                  <a:schemeClr val="dk1"/>
                </a:solidFill>
                <a:effectLst/>
                <a:uFillTx/>
                <a:latin typeface="Calibri"/>
              </a:rPr>
              <a:t>Projektlogo</a:t>
            </a:r>
            <a:endParaRPr b="0" lang="de-DE" sz="1400" strike="noStrike" u="none">
              <a:solidFill>
                <a:srgbClr val="000000"/>
              </a:solidFill>
              <a:effectLst/>
              <a:uFillTx/>
              <a:latin typeface="Arial"/>
            </a:endParaRPr>
          </a:p>
        </p:txBody>
      </p:sp>
      <p:sp>
        <p:nvSpPr>
          <p:cNvPr id="30" name="PlaceHolder 3"/>
          <p:cNvSpPr>
            <a:spLocks noGrp="1"/>
          </p:cNvSpPr>
          <p:nvPr>
            <p:ph type="dt" idx="10"/>
          </p:nvPr>
        </p:nvSpPr>
        <p:spPr>
          <a:xfrm>
            <a:off x="628560" y="6356520"/>
            <a:ext cx="936000" cy="36324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de-DE" sz="1200" strike="noStrike" u="none">
                <a:solidFill>
                  <a:srgbClr val="a4adb6"/>
                </a:solidFill>
                <a:effectLst/>
                <a:uFillTx/>
                <a:latin typeface="Calibri"/>
              </a:defRPr>
            </a:lvl1pPr>
          </a:lstStyle>
          <a:p>
            <a:pPr indent="0" defTabSz="914400">
              <a:lnSpc>
                <a:spcPct val="100000"/>
              </a:lnSpc>
              <a:buNone/>
              <a:tabLst>
                <a:tab algn="l" pos="0"/>
              </a:tabLst>
            </a:pPr>
            <a:r>
              <a:rPr b="0" lang="de-DE" sz="1200" strike="noStrike" u="none">
                <a:solidFill>
                  <a:srgbClr val="a4adb6"/>
                </a:solidFill>
                <a:effectLst/>
                <a:uFillTx/>
                <a:latin typeface="Calibri"/>
              </a:rPr>
              <a:t>&lt;Datum/Uhrzeit&gt;</a:t>
            </a:r>
            <a:endParaRPr b="0" lang="de-DE" sz="1200" strike="noStrike" u="none">
              <a:solidFill>
                <a:srgbClr val="000000"/>
              </a:solidFill>
              <a:effectLst/>
              <a:uFillTx/>
              <a:latin typeface="Times New Roman"/>
            </a:endParaRPr>
          </a:p>
        </p:txBody>
      </p:sp>
      <p:sp>
        <p:nvSpPr>
          <p:cNvPr id="31" name="PlaceHolder 4"/>
          <p:cNvSpPr>
            <a:spLocks noGrp="1"/>
          </p:cNvSpPr>
          <p:nvPr>
            <p:ph type="ftr" idx="11"/>
          </p:nvPr>
        </p:nvSpPr>
        <p:spPr>
          <a:xfrm>
            <a:off x="2505240" y="6356520"/>
            <a:ext cx="3580560" cy="36324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de-DE" sz="1400" strike="noStrike" u="none">
                <a:solidFill>
                  <a:srgbClr val="000000"/>
                </a:solidFill>
                <a:effectLst/>
                <a:uFillTx/>
                <a:latin typeface="Times New Roman"/>
              </a:defRPr>
            </a:lvl1pPr>
          </a:lstStyle>
          <a:p>
            <a:pPr indent="0" algn="ctr">
              <a:lnSpc>
                <a:spcPct val="100000"/>
              </a:lnSpc>
              <a:buNone/>
              <a:tabLst>
                <a:tab algn="l" pos="0"/>
              </a:tabLst>
            </a:pPr>
            <a:r>
              <a:rPr b="0" lang="de-DE" sz="1400" strike="noStrike" u="none">
                <a:solidFill>
                  <a:srgbClr val="000000"/>
                </a:solidFill>
                <a:effectLst/>
                <a:uFillTx/>
                <a:latin typeface="Times New Roman"/>
              </a:rPr>
              <a:t>&lt;Fußzeile&gt;</a:t>
            </a:r>
            <a:endParaRPr b="0" lang="de-DE" sz="1400" strike="noStrike" u="none">
              <a:solidFill>
                <a:srgbClr val="000000"/>
              </a:solidFill>
              <a:effectLst/>
              <a:uFillTx/>
              <a:latin typeface="Times New Roman"/>
            </a:endParaRPr>
          </a:p>
        </p:txBody>
      </p:sp>
      <p:sp>
        <p:nvSpPr>
          <p:cNvPr id="32" name="PlaceHolder 5"/>
          <p:cNvSpPr>
            <a:spLocks noGrp="1"/>
          </p:cNvSpPr>
          <p:nvPr>
            <p:ph type="sldNum" idx="12"/>
          </p:nvPr>
        </p:nvSpPr>
        <p:spPr>
          <a:xfrm>
            <a:off x="1684080" y="6356520"/>
            <a:ext cx="702000" cy="363240"/>
          </a:xfrm>
          <a:prstGeom prst="rect">
            <a:avLst/>
          </a:prstGeom>
          <a:noFill/>
          <a:ln w="0">
            <a:noFill/>
          </a:ln>
        </p:spPr>
        <p:txBody>
          <a:bodyPr lIns="91440" rIns="91440" tIns="45720" bIns="45720" anchor="ctr">
            <a:noAutofit/>
          </a:bodyPr>
          <a:lstStyle>
            <a:lvl1pPr indent="0" algn="ctr" defTabSz="914400">
              <a:lnSpc>
                <a:spcPct val="100000"/>
              </a:lnSpc>
              <a:buNone/>
              <a:tabLst>
                <a:tab algn="l" pos="0"/>
              </a:tabLst>
              <a:defRPr b="0" lang="de-DE" sz="1200" strike="noStrike" u="none">
                <a:solidFill>
                  <a:srgbClr val="a4adb6"/>
                </a:solidFill>
                <a:effectLst/>
                <a:uFillTx/>
                <a:latin typeface="Calibri"/>
              </a:defRPr>
            </a:lvl1pPr>
          </a:lstStyle>
          <a:p>
            <a:pPr indent="0" algn="ctr" defTabSz="914400">
              <a:lnSpc>
                <a:spcPct val="100000"/>
              </a:lnSpc>
              <a:buNone/>
              <a:tabLst>
                <a:tab algn="l" pos="0"/>
              </a:tabLst>
            </a:pPr>
            <a:r>
              <a:rPr b="0" lang="de-DE" sz="1200" strike="noStrike" u="none">
                <a:solidFill>
                  <a:srgbClr val="a4adb6"/>
                </a:solidFill>
                <a:effectLst/>
                <a:uFillTx/>
                <a:latin typeface="Calibri"/>
              </a:rPr>
              <a:t> Folie </a:t>
            </a:r>
            <a:fld id="{83D93C1A-2AF9-47D4-91E0-B9E5E4BB34E7}" type="slidenum">
              <a:rPr b="0" lang="de-DE" sz="1200" strike="noStrike" u="none">
                <a:solidFill>
                  <a:srgbClr val="a4adb6"/>
                </a:solidFill>
                <a:effectLst/>
                <a:uFillTx/>
                <a:latin typeface="Calibri"/>
              </a:rPr>
              <a:t>&lt;Foliennummer&gt;</a:t>
            </a:fld>
            <a:endParaRPr b="0" lang="de-DE" sz="1200" strike="noStrike" u="none">
              <a:solidFill>
                <a:srgbClr val="000000"/>
              </a:solidFill>
              <a:effectLst/>
              <a:uFillTx/>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elfolie">
    <p:bg>
      <p:bgPr>
        <a:solidFill>
          <a:srgbClr val="ffffff"/>
        </a:solidFill>
      </p:bgPr>
    </p:bg>
    <p:spTree>
      <p:nvGrpSpPr>
        <p:cNvPr id="1" name=""/>
        <p:cNvGrpSpPr/>
        <p:nvPr/>
      </p:nvGrpSpPr>
      <p:grpSpPr>
        <a:xfrm>
          <a:off x="0" y="0"/>
          <a:ext cx="0" cy="0"/>
          <a:chOff x="0" y="0"/>
          <a:chExt cx="0" cy="0"/>
        </a:xfrm>
      </p:grpSpPr>
      <p:pic>
        <p:nvPicPr>
          <p:cNvPr id="33" name="Grafik 6" descr=""/>
          <p:cNvPicPr/>
          <p:nvPr/>
        </p:nvPicPr>
        <p:blipFill>
          <a:blip r:embed="rId2"/>
          <a:stretch/>
        </p:blipFill>
        <p:spPr>
          <a:xfrm>
            <a:off x="7459920" y="6294600"/>
            <a:ext cx="1612080" cy="471240"/>
          </a:xfrm>
          <a:prstGeom prst="rect">
            <a:avLst/>
          </a:prstGeom>
          <a:noFill/>
          <a:ln w="0">
            <a:noFill/>
          </a:ln>
        </p:spPr>
      </p:pic>
      <p:sp>
        <p:nvSpPr>
          <p:cNvPr id="34" name="Rechteck 7"/>
          <p:cNvSpPr/>
          <p:nvPr/>
        </p:nvSpPr>
        <p:spPr>
          <a:xfrm>
            <a:off x="0" y="1683720"/>
            <a:ext cx="9142200" cy="4346640"/>
          </a:xfrm>
          <a:prstGeom prst="rect">
            <a:avLst/>
          </a:prstGeom>
          <a:solidFill>
            <a:srgbClr val="cce9f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
        <p:nvSpPr>
          <p:cNvPr id="35" name="Rechteck 14"/>
          <p:cNvSpPr/>
          <p:nvPr/>
        </p:nvSpPr>
        <p:spPr>
          <a:xfrm>
            <a:off x="0" y="3907080"/>
            <a:ext cx="9142200" cy="2200320"/>
          </a:xfrm>
          <a:prstGeom prst="rect">
            <a:avLst/>
          </a:prstGeom>
          <a:solidFill>
            <a:srgbClr val="ffffff"/>
          </a:solidFill>
          <a:ln>
            <a:noFill/>
          </a:ln>
        </p:spPr>
        <p:style>
          <a:lnRef idx="2">
            <a:schemeClr val="accent6"/>
          </a:lnRef>
          <a:fillRef idx="1">
            <a:schemeClr val="lt1"/>
          </a:fillRef>
          <a:effectRef idx="0">
            <a:schemeClr val="accent6"/>
          </a:effectRef>
          <a:fontRef idx="minor"/>
        </p:style>
        <p:txBody>
          <a:bodyPr lIns="90000" rIns="90000" tIns="45000" bIns="45000" anchor="ctr">
            <a:noAutofit/>
          </a:bodyPr>
          <a:p>
            <a:pPr algn="ctr" defTabSz="914400">
              <a:lnSpc>
                <a:spcPct val="100000"/>
              </a:lnSpc>
            </a:pPr>
            <a:endParaRPr b="0" lang="de-DE" sz="1800" strike="noStrike" u="none">
              <a:solidFill>
                <a:schemeClr val="dk1"/>
              </a:solidFill>
              <a:effectLst/>
              <a:uFillTx/>
              <a:latin typeface="Calibri"/>
            </a:endParaRPr>
          </a:p>
        </p:txBody>
      </p:sp>
      <p:sp>
        <p:nvSpPr>
          <p:cNvPr id="36" name="Freihandform 7"/>
          <p:cNvSpPr/>
          <p:nvPr/>
        </p:nvSpPr>
        <p:spPr>
          <a:xfrm>
            <a:off x="-7560" y="0"/>
            <a:ext cx="9158040" cy="5870160"/>
          </a:xfrm>
          <a:custGeom>
            <a:avLst/>
            <a:gdLst>
              <a:gd name="textAreaLeft" fmla="*/ 0 w 9158040"/>
              <a:gd name="textAreaRight" fmla="*/ 9159840 w 9158040"/>
              <a:gd name="textAreaTop" fmla="*/ 0 h 5870160"/>
              <a:gd name="textAreaBottom" fmla="*/ 5871960 h 5870160"/>
              <a:gd name="GluePoint1X" fmla="*/ 0 w 9151557"/>
              <a:gd name="GluePoint1Y" fmla="*/ 0 h 5871808"/>
              <a:gd name="GluePoint2X" fmla="*/ 9151557 w 9151557"/>
              <a:gd name="GluePoint2Y" fmla="*/ 0 h 5871808"/>
              <a:gd name="GluePoint3X" fmla="*/ 9144000 w 9151557"/>
              <a:gd name="GluePoint3Y" fmla="*/ 4269719 h 5871808"/>
              <a:gd name="GluePoint4X" fmla="*/ 7557 w 9151557"/>
              <a:gd name="GluePoint4Y" fmla="*/ 5871808 h 5871808"/>
              <a:gd name="GluePoint5X" fmla="*/ 0 w 9151557"/>
              <a:gd name="GluePoint5Y" fmla="*/ 0 h 5871808"/>
            </a:gdLst>
            <a:ahLst/>
            <a:cxnLst>
              <a:cxn ang="0">
                <a:pos x="GluePoint1X" y="GluePoint1Y"/>
              </a:cxn>
              <a:cxn ang="0">
                <a:pos x="GluePoint2X" y="GluePoint2Y"/>
              </a:cxn>
              <a:cxn ang="0">
                <a:pos x="GluePoint3X" y="GluePoint3Y"/>
              </a:cxn>
              <a:cxn ang="0">
                <a:pos x="GluePoint4X" y="GluePoint4Y"/>
              </a:cxn>
              <a:cxn ang="0">
                <a:pos x="GluePoint5X" y="GluePoint5Y"/>
              </a:cxn>
            </a:cxnLst>
            <a:rect l="textAreaLeft" t="textAreaTop" r="textAreaRight" b="textAreaBottom"/>
            <a:pathLst>
              <a:path w="9151557" h="5871808">
                <a:moveTo>
                  <a:pt x="0" y="0"/>
                </a:moveTo>
                <a:lnTo>
                  <a:pt x="9151557" y="0"/>
                </a:lnTo>
                <a:lnTo>
                  <a:pt x="9144000" y="4269719"/>
                </a:lnTo>
                <a:lnTo>
                  <a:pt x="7557" y="5871808"/>
                </a:lnTo>
                <a:lnTo>
                  <a:pt x="0" y="0"/>
                </a:lnTo>
                <a:close/>
              </a:path>
            </a:pathLst>
          </a:custGeom>
          <a:solidFill>
            <a:srgbClr val="006da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Arial"/>
            </a:endParaRPr>
          </a:p>
        </p:txBody>
      </p:sp>
      <p:sp>
        <p:nvSpPr>
          <p:cNvPr id="37" name="Textfeld 9"/>
          <p:cNvSpPr/>
          <p:nvPr/>
        </p:nvSpPr>
        <p:spPr>
          <a:xfrm>
            <a:off x="6207120" y="134640"/>
            <a:ext cx="2935080" cy="275040"/>
          </a:xfrm>
          <a:prstGeom prst="rect">
            <a:avLst/>
          </a:prstGeom>
          <a:noFill/>
          <a:ln w="0">
            <a:noFill/>
          </a:ln>
        </p:spPr>
        <p:style>
          <a:lnRef idx="0"/>
          <a:fillRef idx="0"/>
          <a:effectRef idx="0"/>
          <a:fontRef idx="minor"/>
        </p:style>
        <p:txBody>
          <a:bodyPr wrap="none" lIns="90000" rIns="90000" tIns="45000" bIns="45000" anchor="ctr">
            <a:spAutoFit/>
          </a:bodyPr>
          <a:p>
            <a:pPr defTabSz="914400">
              <a:lnSpc>
                <a:spcPct val="100000"/>
              </a:lnSpc>
            </a:pPr>
            <a:r>
              <a:rPr b="1" lang="de-DE" sz="1200" strike="noStrike" u="none">
                <a:solidFill>
                  <a:srgbClr val="003064"/>
                </a:solidFill>
                <a:effectLst/>
                <a:uFillTx/>
                <a:latin typeface="Arial"/>
              </a:rPr>
              <a:t>Schleswig-Holstein.</a:t>
            </a:r>
            <a:r>
              <a:rPr b="0" lang="de-DE" sz="1200" strike="noStrike" u="none">
                <a:solidFill>
                  <a:srgbClr val="003064"/>
                </a:solidFill>
                <a:effectLst/>
                <a:uFillTx/>
                <a:latin typeface="Arial"/>
              </a:rPr>
              <a:t> Der echte Norden.</a:t>
            </a:r>
            <a:endParaRPr b="0" lang="de-DE" sz="1200" strike="noStrike" u="none">
              <a:solidFill>
                <a:srgbClr val="000000"/>
              </a:solidFill>
              <a:effectLst/>
              <a:uFillTx/>
              <a:latin typeface="Arial"/>
            </a:endParaRPr>
          </a:p>
        </p:txBody>
      </p:sp>
      <p:sp>
        <p:nvSpPr>
          <p:cNvPr id="38" name="PlaceHolder 1"/>
          <p:cNvSpPr>
            <a:spLocks noGrp="1"/>
          </p:cNvSpPr>
          <p:nvPr>
            <p:ph type="title"/>
          </p:nvPr>
        </p:nvSpPr>
        <p:spPr>
          <a:xfrm>
            <a:off x="685800" y="722160"/>
            <a:ext cx="7770600" cy="1998720"/>
          </a:xfrm>
          <a:prstGeom prst="rect">
            <a:avLst/>
          </a:prstGeom>
          <a:noFill/>
          <a:ln w="0">
            <a:noFill/>
          </a:ln>
        </p:spPr>
        <p:txBody>
          <a:bodyPr lIns="91440" rIns="91440" tIns="45720" bIns="45720" anchor="ctr">
            <a:normAutofit/>
          </a:bodyPr>
          <a:p>
            <a:pPr indent="0" defTabSz="914400">
              <a:lnSpc>
                <a:spcPct val="90000"/>
              </a:lnSpc>
              <a:buNone/>
              <a:tabLst>
                <a:tab algn="l" pos="0"/>
              </a:tabLst>
            </a:pPr>
            <a:r>
              <a:rPr b="0" lang="de-DE" sz="5400" strike="noStrike" u="none">
                <a:solidFill>
                  <a:schemeClr val="lt1"/>
                </a:solidFill>
                <a:effectLst/>
                <a:uFillTx/>
                <a:latin typeface="Arial"/>
              </a:rPr>
              <a:t>Titelmasterformat durch Klicken bearbeiten</a:t>
            </a:r>
            <a:endParaRPr b="0" lang="de-DE" sz="5400" strike="noStrike" u="none">
              <a:solidFill>
                <a:srgbClr val="000000"/>
              </a:solidFill>
              <a:effectLst/>
              <a:uFillTx/>
              <a:latin typeface="Arial"/>
            </a:endParaRPr>
          </a:p>
        </p:txBody>
      </p:sp>
      <p:sp>
        <p:nvSpPr>
          <p:cNvPr id="39" name="PlaceHolder 2"/>
          <p:cNvSpPr>
            <a:spLocks noGrp="1"/>
          </p:cNvSpPr>
          <p:nvPr>
            <p:ph type="body"/>
          </p:nvPr>
        </p:nvSpPr>
        <p:spPr>
          <a:xfrm>
            <a:off x="182160" y="6172920"/>
            <a:ext cx="3598200" cy="286200"/>
          </a:xfrm>
          <a:prstGeom prst="rect">
            <a:avLst/>
          </a:prstGeom>
          <a:noFill/>
          <a:ln w="0">
            <a:noFill/>
          </a:ln>
        </p:spPr>
        <p:txBody>
          <a:bodyPr lIns="91440" rIns="91440" tIns="45720" bIns="45720" anchor="ctr">
            <a:noAutofit/>
          </a:bodyPr>
          <a:p>
            <a:pPr indent="0" defTabSz="914400">
              <a:lnSpc>
                <a:spcPct val="90000"/>
              </a:lnSpc>
              <a:spcBef>
                <a:spcPts val="1001"/>
              </a:spcBef>
              <a:buNone/>
              <a:tabLst>
                <a:tab algn="l" pos="0"/>
              </a:tabLst>
            </a:pPr>
            <a:r>
              <a:rPr b="0" lang="de-DE" sz="1200" strike="noStrike" u="none">
                <a:solidFill>
                  <a:srgbClr val="002f63"/>
                </a:solidFill>
                <a:effectLst/>
                <a:uFillTx/>
                <a:latin typeface="Arial"/>
              </a:rPr>
              <a:t>Platzhalter Name</a:t>
            </a:r>
            <a:endParaRPr b="0" lang="de-DE" sz="1200" strike="noStrike" u="none">
              <a:solidFill>
                <a:srgbClr val="000000"/>
              </a:solidFill>
              <a:effectLst/>
              <a:uFillTx/>
              <a:latin typeface="Arial"/>
            </a:endParaRPr>
          </a:p>
        </p:txBody>
      </p:sp>
      <p:sp>
        <p:nvSpPr>
          <p:cNvPr id="40" name="PlaceHolder 3"/>
          <p:cNvSpPr>
            <a:spLocks noGrp="1"/>
          </p:cNvSpPr>
          <p:nvPr>
            <p:ph type="body"/>
          </p:nvPr>
        </p:nvSpPr>
        <p:spPr>
          <a:xfrm>
            <a:off x="182160" y="6464160"/>
            <a:ext cx="2878200" cy="285120"/>
          </a:xfrm>
          <a:prstGeom prst="rect">
            <a:avLst/>
          </a:prstGeom>
          <a:noFill/>
          <a:ln w="0">
            <a:noFill/>
          </a:ln>
        </p:spPr>
        <p:txBody>
          <a:bodyPr lIns="91440" rIns="91440" tIns="45720" bIns="45720" anchor="ctr">
            <a:noAutofit/>
          </a:bodyPr>
          <a:p>
            <a:pPr indent="0" defTabSz="914400">
              <a:lnSpc>
                <a:spcPct val="90000"/>
              </a:lnSpc>
              <a:spcBef>
                <a:spcPts val="1001"/>
              </a:spcBef>
              <a:buNone/>
              <a:tabLst>
                <a:tab algn="l" pos="0"/>
              </a:tabLst>
            </a:pPr>
            <a:r>
              <a:rPr b="0" lang="de-DE" sz="1200" strike="noStrike" u="none">
                <a:solidFill>
                  <a:srgbClr val="002f63"/>
                </a:solidFill>
                <a:effectLst/>
                <a:uFillTx/>
                <a:latin typeface="Arial"/>
              </a:rPr>
              <a:t>Platzhalter Datum</a:t>
            </a:r>
            <a:endParaRPr b="0" lang="de-DE" sz="1200" strike="noStrike" u="none">
              <a:solidFill>
                <a:srgbClr val="000000"/>
              </a:solidFill>
              <a:effectLst/>
              <a:uFillTx/>
              <a:latin typeface="Arial"/>
            </a:endParaRPr>
          </a:p>
        </p:txBody>
      </p:sp>
      <p:sp>
        <p:nvSpPr>
          <p:cNvPr id="41" name="PlaceHolder 4"/>
          <p:cNvSpPr>
            <a:spLocks noGrp="1"/>
          </p:cNvSpPr>
          <p:nvPr>
            <p:ph type="body"/>
          </p:nvPr>
        </p:nvSpPr>
        <p:spPr>
          <a:xfrm>
            <a:off x="6170760" y="6173640"/>
            <a:ext cx="1163520" cy="576000"/>
          </a:xfrm>
          <a:prstGeom prst="rect">
            <a:avLst/>
          </a:prstGeom>
          <a:noFill/>
          <a:ln w="0">
            <a:noFill/>
          </a:ln>
        </p:spPr>
        <p:txBody>
          <a:bodyPr lIns="90000" rIns="90000" tIns="45000" bIns="45000" anchor="ctr">
            <a:normAutofit/>
          </a:bodyPr>
          <a:p>
            <a:pPr indent="0" algn="ctr" defTabSz="914400">
              <a:lnSpc>
                <a:spcPct val="100000"/>
              </a:lnSpc>
              <a:buNone/>
              <a:tabLst>
                <a:tab algn="l" pos="0"/>
              </a:tabLst>
            </a:pPr>
            <a:r>
              <a:rPr b="0" lang="de-DE" sz="1400" strike="noStrike" u="none">
                <a:solidFill>
                  <a:schemeClr val="dk1"/>
                </a:solidFill>
                <a:effectLst/>
                <a:uFillTx/>
                <a:latin typeface="Calibri"/>
              </a:rPr>
              <a:t>Projektlogo</a:t>
            </a:r>
            <a:endParaRPr b="0" lang="de-DE" sz="1400" strike="noStrike" u="none">
              <a:solidFill>
                <a:srgbClr val="000000"/>
              </a:solidFill>
              <a:effectLst/>
              <a:uFillTx/>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Vergleich">
    <p:bg>
      <p:bgPr>
        <a:solidFill>
          <a:srgbClr val="ffffff"/>
        </a:solidFill>
      </p:bgPr>
    </p:bg>
    <p:spTree>
      <p:nvGrpSpPr>
        <p:cNvPr id="1" name=""/>
        <p:cNvGrpSpPr/>
        <p:nvPr/>
      </p:nvGrpSpPr>
      <p:grpSpPr>
        <a:xfrm>
          <a:off x="0" y="0"/>
          <a:ext cx="0" cy="0"/>
          <a:chOff x="0" y="0"/>
          <a:chExt cx="0" cy="0"/>
        </a:xfrm>
      </p:grpSpPr>
      <p:pic>
        <p:nvPicPr>
          <p:cNvPr id="42" name="Grafik 6" descr=""/>
          <p:cNvPicPr/>
          <p:nvPr/>
        </p:nvPicPr>
        <p:blipFill>
          <a:blip r:embed="rId2"/>
          <a:stretch/>
        </p:blipFill>
        <p:spPr>
          <a:xfrm>
            <a:off x="7459920" y="6294600"/>
            <a:ext cx="1612080" cy="471240"/>
          </a:xfrm>
          <a:prstGeom prst="rect">
            <a:avLst/>
          </a:prstGeom>
          <a:noFill/>
          <a:ln w="0">
            <a:noFill/>
          </a:ln>
        </p:spPr>
      </p:pic>
      <p:sp>
        <p:nvSpPr>
          <p:cNvPr id="43" name="Rechteck 7"/>
          <p:cNvSpPr/>
          <p:nvPr/>
        </p:nvSpPr>
        <p:spPr>
          <a:xfrm>
            <a:off x="0" y="1683720"/>
            <a:ext cx="9142200" cy="4346640"/>
          </a:xfrm>
          <a:prstGeom prst="rect">
            <a:avLst/>
          </a:prstGeom>
          <a:solidFill>
            <a:srgbClr val="cce9f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
        <p:nvSpPr>
          <p:cNvPr id="44" name="PlaceHolder 1"/>
          <p:cNvSpPr>
            <a:spLocks noGrp="1"/>
          </p:cNvSpPr>
          <p:nvPr>
            <p:ph type="title"/>
          </p:nvPr>
        </p:nvSpPr>
        <p:spPr>
          <a:xfrm>
            <a:off x="612720" y="225360"/>
            <a:ext cx="7918200" cy="133020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de-DE" sz="4400" strike="noStrike" u="none">
                <a:solidFill>
                  <a:schemeClr val="dk1"/>
                </a:solidFill>
                <a:effectLst/>
                <a:uFillTx/>
                <a:latin typeface="Arial"/>
              </a:rPr>
              <a:t>Titelmasterformat durch Klicken bearbeiten</a:t>
            </a:r>
            <a:endParaRPr b="0" lang="de-DE" sz="4400" strike="noStrike" u="none">
              <a:solidFill>
                <a:srgbClr val="000000"/>
              </a:solidFill>
              <a:effectLst/>
              <a:uFillTx/>
              <a:latin typeface="Arial"/>
            </a:endParaRPr>
          </a:p>
        </p:txBody>
      </p:sp>
      <p:sp>
        <p:nvSpPr>
          <p:cNvPr id="45" name="PlaceHolder 2"/>
          <p:cNvSpPr>
            <a:spLocks noGrp="1"/>
          </p:cNvSpPr>
          <p:nvPr>
            <p:ph type="body"/>
          </p:nvPr>
        </p:nvSpPr>
        <p:spPr>
          <a:xfrm>
            <a:off x="628560" y="1844640"/>
            <a:ext cx="3866400" cy="822240"/>
          </a:xfrm>
          <a:prstGeom prst="rect">
            <a:avLst/>
          </a:prstGeom>
          <a:noFill/>
          <a:ln w="0">
            <a:noFill/>
          </a:ln>
        </p:spPr>
        <p:txBody>
          <a:bodyPr lIns="91440" rIns="91440" tIns="45720" bIns="45720" anchor="b">
            <a:noAutofit/>
          </a:bodyPr>
          <a:p>
            <a:pPr indent="0" defTabSz="914400">
              <a:lnSpc>
                <a:spcPct val="90000"/>
              </a:lnSpc>
              <a:spcBef>
                <a:spcPts val="1001"/>
              </a:spcBef>
              <a:buNone/>
              <a:tabLst>
                <a:tab algn="l" pos="0"/>
              </a:tabLst>
            </a:pPr>
            <a:r>
              <a:rPr b="1" lang="de-DE" sz="2400" strike="noStrike" u="none">
                <a:solidFill>
                  <a:schemeClr val="dk1"/>
                </a:solidFill>
                <a:effectLst/>
                <a:uFillTx/>
                <a:latin typeface="Arial"/>
              </a:rPr>
              <a:t>Textmasterformat bearbeiten</a:t>
            </a:r>
            <a:endParaRPr b="0" lang="de-DE" sz="2400" strike="noStrike" u="none">
              <a:solidFill>
                <a:srgbClr val="000000"/>
              </a:solidFill>
              <a:effectLst/>
              <a:uFillTx/>
              <a:latin typeface="Arial"/>
            </a:endParaRPr>
          </a:p>
        </p:txBody>
      </p:sp>
      <p:sp>
        <p:nvSpPr>
          <p:cNvPr id="46" name="PlaceHolder 3"/>
          <p:cNvSpPr>
            <a:spLocks noGrp="1"/>
          </p:cNvSpPr>
          <p:nvPr>
            <p:ph type="body"/>
          </p:nvPr>
        </p:nvSpPr>
        <p:spPr>
          <a:xfrm>
            <a:off x="630000" y="2809440"/>
            <a:ext cx="3866400" cy="30657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de-DE" sz="2800" strike="noStrike" u="none">
                <a:solidFill>
                  <a:schemeClr val="dk1"/>
                </a:solidFill>
                <a:effectLst/>
                <a:uFillTx/>
                <a:latin typeface="Arial"/>
              </a:rPr>
              <a:t>Textmasterformat bearbeiten</a:t>
            </a:r>
            <a:endParaRPr b="0" lang="de-DE" sz="2800" strike="noStrike" u="none">
              <a:solidFill>
                <a:srgbClr val="000000"/>
              </a:solidFill>
              <a:effectLst/>
              <a:uFillTx/>
              <a:latin typeface="Arial"/>
            </a:endParaRPr>
          </a:p>
          <a:p>
            <a:pPr lvl="1" marL="685800" indent="-228600" defTabSz="914400">
              <a:lnSpc>
                <a:spcPct val="90000"/>
              </a:lnSpc>
              <a:spcBef>
                <a:spcPts val="499"/>
              </a:spcBef>
              <a:buClr>
                <a:srgbClr val="000000"/>
              </a:buClr>
              <a:buFont typeface="Arial"/>
              <a:buChar char="•"/>
            </a:pPr>
            <a:r>
              <a:rPr b="0" lang="de-DE"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1143000" indent="-228600" defTabSz="914400">
              <a:lnSpc>
                <a:spcPct val="90000"/>
              </a:lnSpc>
              <a:spcBef>
                <a:spcPts val="499"/>
              </a:spcBef>
              <a:buClr>
                <a:srgbClr val="000000"/>
              </a:buClr>
              <a:buFont typeface="Arial"/>
              <a:buChar char="•"/>
            </a:pPr>
            <a:r>
              <a:rPr b="0" lang="de-DE" sz="2000" strike="noStrike" u="none">
                <a:solidFill>
                  <a:schemeClr val="dk1"/>
                </a:solidFill>
                <a:effectLst/>
                <a:uFillTx/>
                <a:latin typeface="Arial"/>
              </a:rPr>
              <a:t>Dritte Ebene</a:t>
            </a:r>
            <a:endParaRPr b="0" lang="de-DE" sz="2000" strike="noStrike" u="none">
              <a:solidFill>
                <a:srgbClr val="000000"/>
              </a:solidFill>
              <a:effectLst/>
              <a:uFillTx/>
              <a:latin typeface="Arial"/>
            </a:endParaRPr>
          </a:p>
          <a:p>
            <a:pPr lvl="3" marL="1600200" indent="-228600" defTabSz="914400">
              <a:lnSpc>
                <a:spcPct val="90000"/>
              </a:lnSpc>
              <a:spcBef>
                <a:spcPts val="499"/>
              </a:spcBef>
              <a:buClr>
                <a:srgbClr val="000000"/>
              </a:buClr>
              <a:buFont typeface="Arial"/>
              <a:buChar char="•"/>
            </a:pPr>
            <a:r>
              <a:rPr b="0" lang="de-DE"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a:p>
            <a:pPr lvl="4" marL="2057400" indent="-228600" defTabSz="914400">
              <a:lnSpc>
                <a:spcPct val="90000"/>
              </a:lnSpc>
              <a:spcBef>
                <a:spcPts val="499"/>
              </a:spcBef>
              <a:buClr>
                <a:srgbClr val="000000"/>
              </a:buClr>
              <a:buFont typeface="Arial"/>
              <a:buChar char="•"/>
            </a:pPr>
            <a:r>
              <a:rPr b="0" lang="de-DE" sz="1800" strike="noStrike" u="none">
                <a:solidFill>
                  <a:schemeClr val="dk1"/>
                </a:solidFill>
                <a:effectLst/>
                <a:uFillTx/>
                <a:latin typeface="Arial"/>
              </a:rPr>
              <a:t>Fünfte Ebene</a:t>
            </a:r>
            <a:endParaRPr b="0" lang="de-DE" sz="1800" strike="noStrike" u="none">
              <a:solidFill>
                <a:srgbClr val="000000"/>
              </a:solidFill>
              <a:effectLst/>
              <a:uFillTx/>
              <a:latin typeface="Arial"/>
            </a:endParaRPr>
          </a:p>
        </p:txBody>
      </p:sp>
      <p:sp>
        <p:nvSpPr>
          <p:cNvPr id="47" name="PlaceHolder 4"/>
          <p:cNvSpPr>
            <a:spLocks noGrp="1"/>
          </p:cNvSpPr>
          <p:nvPr>
            <p:ph type="body"/>
          </p:nvPr>
        </p:nvSpPr>
        <p:spPr>
          <a:xfrm>
            <a:off x="4629240" y="1844640"/>
            <a:ext cx="3885480" cy="822240"/>
          </a:xfrm>
          <a:prstGeom prst="rect">
            <a:avLst/>
          </a:prstGeom>
          <a:noFill/>
          <a:ln w="0">
            <a:noFill/>
          </a:ln>
        </p:spPr>
        <p:txBody>
          <a:bodyPr lIns="91440" rIns="91440" tIns="45720" bIns="45720" anchor="b">
            <a:noAutofit/>
          </a:bodyPr>
          <a:p>
            <a:pPr indent="0" defTabSz="914400">
              <a:lnSpc>
                <a:spcPct val="90000"/>
              </a:lnSpc>
              <a:spcBef>
                <a:spcPts val="1001"/>
              </a:spcBef>
              <a:buNone/>
              <a:tabLst>
                <a:tab algn="l" pos="0"/>
              </a:tabLst>
            </a:pPr>
            <a:r>
              <a:rPr b="1" lang="de-DE" sz="2400" strike="noStrike" u="none">
                <a:solidFill>
                  <a:schemeClr val="dk1"/>
                </a:solidFill>
                <a:effectLst/>
                <a:uFillTx/>
                <a:latin typeface="Arial"/>
              </a:rPr>
              <a:t>Textmasterformat bearbeiten</a:t>
            </a:r>
            <a:endParaRPr b="0" lang="de-DE" sz="2400" strike="noStrike" u="none">
              <a:solidFill>
                <a:srgbClr val="000000"/>
              </a:solidFill>
              <a:effectLst/>
              <a:uFillTx/>
              <a:latin typeface="Arial"/>
            </a:endParaRPr>
          </a:p>
        </p:txBody>
      </p:sp>
      <p:sp>
        <p:nvSpPr>
          <p:cNvPr id="48" name="PlaceHolder 5"/>
          <p:cNvSpPr>
            <a:spLocks noGrp="1"/>
          </p:cNvSpPr>
          <p:nvPr>
            <p:ph type="body"/>
          </p:nvPr>
        </p:nvSpPr>
        <p:spPr>
          <a:xfrm>
            <a:off x="4629240" y="2835360"/>
            <a:ext cx="3885480" cy="303984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de-DE" sz="2800" strike="noStrike" u="none">
                <a:solidFill>
                  <a:schemeClr val="dk1"/>
                </a:solidFill>
                <a:effectLst/>
                <a:uFillTx/>
                <a:latin typeface="Arial"/>
              </a:rPr>
              <a:t>Textmasterformat bearbeiten</a:t>
            </a:r>
            <a:endParaRPr b="0" lang="de-DE" sz="2800" strike="noStrike" u="none">
              <a:solidFill>
                <a:srgbClr val="000000"/>
              </a:solidFill>
              <a:effectLst/>
              <a:uFillTx/>
              <a:latin typeface="Arial"/>
            </a:endParaRPr>
          </a:p>
          <a:p>
            <a:pPr lvl="1" marL="685800" indent="-228600" defTabSz="914400">
              <a:lnSpc>
                <a:spcPct val="90000"/>
              </a:lnSpc>
              <a:spcBef>
                <a:spcPts val="499"/>
              </a:spcBef>
              <a:buClr>
                <a:srgbClr val="000000"/>
              </a:buClr>
              <a:buFont typeface="Arial"/>
              <a:buChar char="•"/>
            </a:pPr>
            <a:r>
              <a:rPr b="0" lang="de-DE"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1143000" indent="-228600" defTabSz="914400">
              <a:lnSpc>
                <a:spcPct val="90000"/>
              </a:lnSpc>
              <a:spcBef>
                <a:spcPts val="499"/>
              </a:spcBef>
              <a:buClr>
                <a:srgbClr val="000000"/>
              </a:buClr>
              <a:buFont typeface="Arial"/>
              <a:buChar char="•"/>
            </a:pPr>
            <a:r>
              <a:rPr b="0" lang="de-DE" sz="2000" strike="noStrike" u="none">
                <a:solidFill>
                  <a:schemeClr val="dk1"/>
                </a:solidFill>
                <a:effectLst/>
                <a:uFillTx/>
                <a:latin typeface="Arial"/>
              </a:rPr>
              <a:t>Dritte Ebene</a:t>
            </a:r>
            <a:endParaRPr b="0" lang="de-DE" sz="2000" strike="noStrike" u="none">
              <a:solidFill>
                <a:srgbClr val="000000"/>
              </a:solidFill>
              <a:effectLst/>
              <a:uFillTx/>
              <a:latin typeface="Arial"/>
            </a:endParaRPr>
          </a:p>
          <a:p>
            <a:pPr lvl="3" marL="1600200" indent="-228600" defTabSz="914400">
              <a:lnSpc>
                <a:spcPct val="90000"/>
              </a:lnSpc>
              <a:spcBef>
                <a:spcPts val="499"/>
              </a:spcBef>
              <a:buClr>
                <a:srgbClr val="000000"/>
              </a:buClr>
              <a:buFont typeface="Arial"/>
              <a:buChar char="•"/>
            </a:pPr>
            <a:r>
              <a:rPr b="0" lang="de-DE"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a:p>
            <a:pPr lvl="4" marL="2057400" indent="-228600" defTabSz="914400">
              <a:lnSpc>
                <a:spcPct val="90000"/>
              </a:lnSpc>
              <a:spcBef>
                <a:spcPts val="499"/>
              </a:spcBef>
              <a:buClr>
                <a:srgbClr val="000000"/>
              </a:buClr>
              <a:buFont typeface="Arial"/>
              <a:buChar char="•"/>
            </a:pPr>
            <a:r>
              <a:rPr b="0" lang="de-DE" sz="1800" strike="noStrike" u="none">
                <a:solidFill>
                  <a:schemeClr val="dk1"/>
                </a:solidFill>
                <a:effectLst/>
                <a:uFillTx/>
                <a:latin typeface="Arial"/>
              </a:rPr>
              <a:t>Fünfte Ebene</a:t>
            </a:r>
            <a:endParaRPr b="0" lang="de-DE" sz="1800" strike="noStrike" u="none">
              <a:solidFill>
                <a:srgbClr val="000000"/>
              </a:solidFill>
              <a:effectLst/>
              <a:uFillTx/>
              <a:latin typeface="Arial"/>
            </a:endParaRPr>
          </a:p>
        </p:txBody>
      </p:sp>
      <p:sp>
        <p:nvSpPr>
          <p:cNvPr id="49" name="PlaceHolder 6"/>
          <p:cNvSpPr>
            <a:spLocks noGrp="1"/>
          </p:cNvSpPr>
          <p:nvPr>
            <p:ph type="body"/>
          </p:nvPr>
        </p:nvSpPr>
        <p:spPr>
          <a:xfrm>
            <a:off x="6170760" y="6173640"/>
            <a:ext cx="1163520" cy="576000"/>
          </a:xfrm>
          <a:prstGeom prst="rect">
            <a:avLst/>
          </a:prstGeom>
          <a:noFill/>
          <a:ln w="0">
            <a:noFill/>
          </a:ln>
        </p:spPr>
        <p:txBody>
          <a:bodyPr lIns="90000" rIns="90000" tIns="45000" bIns="45000" anchor="ctr">
            <a:normAutofit/>
          </a:bodyPr>
          <a:p>
            <a:pPr indent="0" algn="ctr" defTabSz="914400">
              <a:lnSpc>
                <a:spcPct val="100000"/>
              </a:lnSpc>
              <a:buNone/>
              <a:tabLst>
                <a:tab algn="l" pos="0"/>
              </a:tabLst>
            </a:pPr>
            <a:r>
              <a:rPr b="0" lang="de-DE" sz="1400" strike="noStrike" u="none">
                <a:solidFill>
                  <a:schemeClr val="dk1"/>
                </a:solidFill>
                <a:effectLst/>
                <a:uFillTx/>
                <a:latin typeface="Calibri"/>
              </a:rPr>
              <a:t>Projektlogo</a:t>
            </a:r>
            <a:endParaRPr b="0" lang="de-DE" sz="1400" strike="noStrike" u="none">
              <a:solidFill>
                <a:srgbClr val="000000"/>
              </a:solidFill>
              <a:effectLst/>
              <a:uFillTx/>
              <a:latin typeface="Arial"/>
            </a:endParaRPr>
          </a:p>
        </p:txBody>
      </p:sp>
      <p:sp>
        <p:nvSpPr>
          <p:cNvPr id="50" name="PlaceHolder 7"/>
          <p:cNvSpPr>
            <a:spLocks noGrp="1"/>
          </p:cNvSpPr>
          <p:nvPr>
            <p:ph type="dt" idx="13"/>
          </p:nvPr>
        </p:nvSpPr>
        <p:spPr>
          <a:xfrm>
            <a:off x="628560" y="6356520"/>
            <a:ext cx="936000" cy="36324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de-DE" sz="1200" strike="noStrike" u="none">
                <a:solidFill>
                  <a:srgbClr val="a4adb6"/>
                </a:solidFill>
                <a:effectLst/>
                <a:uFillTx/>
                <a:latin typeface="Calibri"/>
              </a:defRPr>
            </a:lvl1pPr>
          </a:lstStyle>
          <a:p>
            <a:pPr indent="0" defTabSz="914400">
              <a:lnSpc>
                <a:spcPct val="100000"/>
              </a:lnSpc>
              <a:buNone/>
              <a:tabLst>
                <a:tab algn="l" pos="0"/>
              </a:tabLst>
            </a:pPr>
            <a:r>
              <a:rPr b="0" lang="de-DE" sz="1200" strike="noStrike" u="none">
                <a:solidFill>
                  <a:srgbClr val="a4adb6"/>
                </a:solidFill>
                <a:effectLst/>
                <a:uFillTx/>
                <a:latin typeface="Calibri"/>
              </a:rPr>
              <a:t>&lt;Datum/Uhrzeit&gt;</a:t>
            </a:r>
            <a:endParaRPr b="0" lang="de-DE" sz="1200" strike="noStrike" u="none">
              <a:solidFill>
                <a:srgbClr val="000000"/>
              </a:solidFill>
              <a:effectLst/>
              <a:uFillTx/>
              <a:latin typeface="Times New Roman"/>
            </a:endParaRPr>
          </a:p>
        </p:txBody>
      </p:sp>
      <p:sp>
        <p:nvSpPr>
          <p:cNvPr id="51" name="PlaceHolder 8"/>
          <p:cNvSpPr>
            <a:spLocks noGrp="1"/>
          </p:cNvSpPr>
          <p:nvPr>
            <p:ph type="ftr" idx="14"/>
          </p:nvPr>
        </p:nvSpPr>
        <p:spPr>
          <a:xfrm>
            <a:off x="2505240" y="6356520"/>
            <a:ext cx="3580560" cy="36324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de-DE" sz="1400" strike="noStrike" u="none">
                <a:solidFill>
                  <a:srgbClr val="000000"/>
                </a:solidFill>
                <a:effectLst/>
                <a:uFillTx/>
                <a:latin typeface="Times New Roman"/>
              </a:defRPr>
            </a:lvl1pPr>
          </a:lstStyle>
          <a:p>
            <a:pPr indent="0" algn="ctr">
              <a:lnSpc>
                <a:spcPct val="100000"/>
              </a:lnSpc>
              <a:buNone/>
              <a:tabLst>
                <a:tab algn="l" pos="0"/>
              </a:tabLst>
            </a:pPr>
            <a:r>
              <a:rPr b="0" lang="de-DE" sz="1400" strike="noStrike" u="none">
                <a:solidFill>
                  <a:srgbClr val="000000"/>
                </a:solidFill>
                <a:effectLst/>
                <a:uFillTx/>
                <a:latin typeface="Times New Roman"/>
              </a:rPr>
              <a:t>&lt;Fußzeile&gt;</a:t>
            </a:r>
            <a:endParaRPr b="0" lang="de-DE" sz="1400" strike="noStrike" u="none">
              <a:solidFill>
                <a:srgbClr val="000000"/>
              </a:solidFill>
              <a:effectLst/>
              <a:uFillTx/>
              <a:latin typeface="Times New Roman"/>
            </a:endParaRPr>
          </a:p>
        </p:txBody>
      </p:sp>
      <p:sp>
        <p:nvSpPr>
          <p:cNvPr id="52" name="PlaceHolder 9"/>
          <p:cNvSpPr>
            <a:spLocks noGrp="1"/>
          </p:cNvSpPr>
          <p:nvPr>
            <p:ph type="sldNum" idx="15"/>
          </p:nvPr>
        </p:nvSpPr>
        <p:spPr>
          <a:xfrm>
            <a:off x="1684080" y="6356520"/>
            <a:ext cx="702000" cy="363240"/>
          </a:xfrm>
          <a:prstGeom prst="rect">
            <a:avLst/>
          </a:prstGeom>
          <a:noFill/>
          <a:ln w="0">
            <a:noFill/>
          </a:ln>
        </p:spPr>
        <p:txBody>
          <a:bodyPr lIns="91440" rIns="91440" tIns="45720" bIns="45720" anchor="ctr">
            <a:noAutofit/>
          </a:bodyPr>
          <a:lstStyle>
            <a:lvl1pPr indent="0" algn="ctr" defTabSz="914400">
              <a:lnSpc>
                <a:spcPct val="100000"/>
              </a:lnSpc>
              <a:buNone/>
              <a:tabLst>
                <a:tab algn="l" pos="0"/>
              </a:tabLst>
              <a:defRPr b="0" lang="de-DE" sz="1200" strike="noStrike" u="none">
                <a:solidFill>
                  <a:srgbClr val="a4adb6"/>
                </a:solidFill>
                <a:effectLst/>
                <a:uFillTx/>
                <a:latin typeface="Calibri"/>
              </a:defRPr>
            </a:lvl1pPr>
          </a:lstStyle>
          <a:p>
            <a:pPr indent="0" algn="ctr" defTabSz="914400">
              <a:lnSpc>
                <a:spcPct val="100000"/>
              </a:lnSpc>
              <a:buNone/>
              <a:tabLst>
                <a:tab algn="l" pos="0"/>
              </a:tabLst>
            </a:pPr>
            <a:r>
              <a:rPr b="0" lang="de-DE" sz="1200" strike="noStrike" u="none">
                <a:solidFill>
                  <a:srgbClr val="a4adb6"/>
                </a:solidFill>
                <a:effectLst/>
                <a:uFillTx/>
                <a:latin typeface="Calibri"/>
              </a:rPr>
              <a:t> Folie </a:t>
            </a:r>
            <a:fld id="{6D270579-1EA1-42A2-9CC1-119F1D68AD9C}" type="slidenum">
              <a:rPr b="0" lang="de-DE" sz="1200" strike="noStrike" u="none">
                <a:solidFill>
                  <a:srgbClr val="a4adb6"/>
                </a:solidFill>
                <a:effectLst/>
                <a:uFillTx/>
                <a:latin typeface="Calibri"/>
              </a:rPr>
              <a:t>&lt;Foliennummer&gt;</a:t>
            </a:fld>
            <a:endParaRPr b="0" lang="de-DE" sz="1200" strike="noStrike" u="none">
              <a:solidFill>
                <a:srgbClr val="000000"/>
              </a:solidFill>
              <a:effectLst/>
              <a:uFillTx/>
              <a:latin typeface="Times New Roman"/>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Inhalt mit Überschrift">
    <p:bg>
      <p:bgPr>
        <a:solidFill>
          <a:srgbClr val="ffffff"/>
        </a:solidFill>
      </p:bgPr>
    </p:bg>
    <p:spTree>
      <p:nvGrpSpPr>
        <p:cNvPr id="1" name=""/>
        <p:cNvGrpSpPr/>
        <p:nvPr/>
      </p:nvGrpSpPr>
      <p:grpSpPr>
        <a:xfrm>
          <a:off x="0" y="0"/>
          <a:ext cx="0" cy="0"/>
          <a:chOff x="0" y="0"/>
          <a:chExt cx="0" cy="0"/>
        </a:xfrm>
      </p:grpSpPr>
      <p:pic>
        <p:nvPicPr>
          <p:cNvPr id="53" name="Grafik 6" descr=""/>
          <p:cNvPicPr/>
          <p:nvPr/>
        </p:nvPicPr>
        <p:blipFill>
          <a:blip r:embed="rId2"/>
          <a:stretch/>
        </p:blipFill>
        <p:spPr>
          <a:xfrm>
            <a:off x="7459920" y="6294600"/>
            <a:ext cx="1612080" cy="471240"/>
          </a:xfrm>
          <a:prstGeom prst="rect">
            <a:avLst/>
          </a:prstGeom>
          <a:noFill/>
          <a:ln w="0">
            <a:noFill/>
          </a:ln>
        </p:spPr>
      </p:pic>
      <p:sp>
        <p:nvSpPr>
          <p:cNvPr id="54" name="Rechteck 7"/>
          <p:cNvSpPr/>
          <p:nvPr/>
        </p:nvSpPr>
        <p:spPr>
          <a:xfrm>
            <a:off x="0" y="1683720"/>
            <a:ext cx="9142200" cy="4346640"/>
          </a:xfrm>
          <a:prstGeom prst="rect">
            <a:avLst/>
          </a:prstGeom>
          <a:solidFill>
            <a:srgbClr val="cce9f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
        <p:nvSpPr>
          <p:cNvPr id="55" name="PlaceHolder 1"/>
          <p:cNvSpPr>
            <a:spLocks noGrp="1"/>
          </p:cNvSpPr>
          <p:nvPr>
            <p:ph type="title"/>
          </p:nvPr>
        </p:nvSpPr>
        <p:spPr>
          <a:xfrm>
            <a:off x="630000" y="1844640"/>
            <a:ext cx="2947320" cy="206280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de-DE" sz="3200" strike="noStrike" u="none">
                <a:solidFill>
                  <a:schemeClr val="dk1"/>
                </a:solidFill>
                <a:effectLst/>
                <a:uFillTx/>
                <a:latin typeface="Arial"/>
              </a:rPr>
              <a:t>Titelmasterformat durch Klicken bearbeiten</a:t>
            </a:r>
            <a:endParaRPr b="0" lang="de-DE" sz="3200" strike="noStrike" u="none">
              <a:solidFill>
                <a:srgbClr val="000000"/>
              </a:solidFill>
              <a:effectLst/>
              <a:uFillTx/>
              <a:latin typeface="Arial"/>
            </a:endParaRPr>
          </a:p>
        </p:txBody>
      </p:sp>
      <p:sp>
        <p:nvSpPr>
          <p:cNvPr id="56" name="PlaceHolder 2"/>
          <p:cNvSpPr>
            <a:spLocks noGrp="1"/>
          </p:cNvSpPr>
          <p:nvPr>
            <p:ph type="body"/>
          </p:nvPr>
        </p:nvSpPr>
        <p:spPr>
          <a:xfrm>
            <a:off x="3887280" y="1844640"/>
            <a:ext cx="4627440" cy="401472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de-DE" sz="3200" strike="noStrike" u="none">
                <a:solidFill>
                  <a:schemeClr val="dk1"/>
                </a:solidFill>
                <a:effectLst/>
                <a:uFillTx/>
                <a:latin typeface="Arial"/>
              </a:rPr>
              <a:t>Textmasterformat bearbeiten</a:t>
            </a:r>
            <a:endParaRPr b="0" lang="de-DE" sz="3200" strike="noStrike" u="none">
              <a:solidFill>
                <a:srgbClr val="000000"/>
              </a:solidFill>
              <a:effectLst/>
              <a:uFillTx/>
              <a:latin typeface="Arial"/>
            </a:endParaRPr>
          </a:p>
          <a:p>
            <a:pPr lvl="1" marL="685800" indent="-228600" defTabSz="914400">
              <a:lnSpc>
                <a:spcPct val="90000"/>
              </a:lnSpc>
              <a:spcBef>
                <a:spcPts val="499"/>
              </a:spcBef>
              <a:buClr>
                <a:srgbClr val="000000"/>
              </a:buClr>
              <a:buFont typeface="Arial"/>
              <a:buChar char="•"/>
            </a:pPr>
            <a:r>
              <a:rPr b="0" lang="de-DE" sz="2800" strike="noStrike" u="none">
                <a:solidFill>
                  <a:schemeClr val="dk1"/>
                </a:solidFill>
                <a:effectLst/>
                <a:uFillTx/>
                <a:latin typeface="Arial"/>
              </a:rPr>
              <a:t>Zweite Ebene</a:t>
            </a:r>
            <a:endParaRPr b="0" lang="de-DE" sz="2800" strike="noStrike" u="none">
              <a:solidFill>
                <a:srgbClr val="000000"/>
              </a:solidFill>
              <a:effectLst/>
              <a:uFillTx/>
              <a:latin typeface="Arial"/>
            </a:endParaRPr>
          </a:p>
          <a:p>
            <a:pPr lvl="2" marL="1143000" indent="-228600" defTabSz="914400">
              <a:lnSpc>
                <a:spcPct val="90000"/>
              </a:lnSpc>
              <a:spcBef>
                <a:spcPts val="499"/>
              </a:spcBef>
              <a:buClr>
                <a:srgbClr val="000000"/>
              </a:buClr>
              <a:buFont typeface="Arial"/>
              <a:buChar char="•"/>
            </a:pPr>
            <a:r>
              <a:rPr b="0" lang="de-DE" sz="2400" strike="noStrike" u="none">
                <a:solidFill>
                  <a:schemeClr val="dk1"/>
                </a:solidFill>
                <a:effectLst/>
                <a:uFillTx/>
                <a:latin typeface="Arial"/>
              </a:rPr>
              <a:t>Dritte Ebene</a:t>
            </a:r>
            <a:endParaRPr b="0" lang="de-DE" sz="2400" strike="noStrike" u="none">
              <a:solidFill>
                <a:srgbClr val="000000"/>
              </a:solidFill>
              <a:effectLst/>
              <a:uFillTx/>
              <a:latin typeface="Arial"/>
            </a:endParaRPr>
          </a:p>
          <a:p>
            <a:pPr lvl="3" marL="1600200" indent="-228600" defTabSz="914400">
              <a:lnSpc>
                <a:spcPct val="90000"/>
              </a:lnSpc>
              <a:spcBef>
                <a:spcPts val="499"/>
              </a:spcBef>
              <a:buClr>
                <a:srgbClr val="000000"/>
              </a:buClr>
              <a:buFont typeface="Arial"/>
              <a:buChar char="•"/>
            </a:pPr>
            <a:r>
              <a:rPr b="0" lang="de-DE" sz="2000" strike="noStrike" u="none">
                <a:solidFill>
                  <a:schemeClr val="dk1"/>
                </a:solidFill>
                <a:effectLst/>
                <a:uFillTx/>
                <a:latin typeface="Arial"/>
              </a:rPr>
              <a:t>Vierte Ebene</a:t>
            </a:r>
            <a:endParaRPr b="0" lang="de-DE" sz="2000" strike="noStrike" u="none">
              <a:solidFill>
                <a:srgbClr val="000000"/>
              </a:solidFill>
              <a:effectLst/>
              <a:uFillTx/>
              <a:latin typeface="Arial"/>
            </a:endParaRPr>
          </a:p>
          <a:p>
            <a:pPr lvl="4" marL="2057400" indent="-228600" defTabSz="914400">
              <a:lnSpc>
                <a:spcPct val="90000"/>
              </a:lnSpc>
              <a:spcBef>
                <a:spcPts val="499"/>
              </a:spcBef>
              <a:buClr>
                <a:srgbClr val="000000"/>
              </a:buClr>
              <a:buFont typeface="Arial"/>
              <a:buChar char="•"/>
            </a:pPr>
            <a:r>
              <a:rPr b="0" lang="de-DE" sz="2000" strike="noStrike" u="none">
                <a:solidFill>
                  <a:schemeClr val="dk1"/>
                </a:solidFill>
                <a:effectLst/>
                <a:uFillTx/>
                <a:latin typeface="Arial"/>
              </a:rPr>
              <a:t>Fünfte Ebene</a:t>
            </a:r>
            <a:endParaRPr b="0" lang="de-DE" sz="2000" strike="noStrike" u="none">
              <a:solidFill>
                <a:srgbClr val="000000"/>
              </a:solidFill>
              <a:effectLst/>
              <a:uFillTx/>
              <a:latin typeface="Arial"/>
            </a:endParaRPr>
          </a:p>
        </p:txBody>
      </p:sp>
      <p:sp>
        <p:nvSpPr>
          <p:cNvPr id="57" name="PlaceHolder 3"/>
          <p:cNvSpPr>
            <a:spLocks noGrp="1"/>
          </p:cNvSpPr>
          <p:nvPr>
            <p:ph type="body"/>
          </p:nvPr>
        </p:nvSpPr>
        <p:spPr>
          <a:xfrm>
            <a:off x="630000" y="4042080"/>
            <a:ext cx="2947320" cy="182520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b="0" lang="de-DE" sz="1600" strike="noStrike" u="none">
                <a:solidFill>
                  <a:schemeClr val="dk1"/>
                </a:solidFill>
                <a:effectLst/>
                <a:uFillTx/>
                <a:latin typeface="Arial"/>
              </a:rPr>
              <a:t>Textmasterformat bearbeiten</a:t>
            </a:r>
            <a:endParaRPr b="0" lang="de-DE" sz="1600" strike="noStrike" u="none">
              <a:solidFill>
                <a:srgbClr val="000000"/>
              </a:solidFill>
              <a:effectLst/>
              <a:uFillTx/>
              <a:latin typeface="Arial"/>
            </a:endParaRPr>
          </a:p>
        </p:txBody>
      </p:sp>
      <p:sp>
        <p:nvSpPr>
          <p:cNvPr id="58" name="PlaceHolder 4"/>
          <p:cNvSpPr>
            <a:spLocks noGrp="1"/>
          </p:cNvSpPr>
          <p:nvPr>
            <p:ph type="body"/>
          </p:nvPr>
        </p:nvSpPr>
        <p:spPr>
          <a:xfrm>
            <a:off x="6170760" y="6173640"/>
            <a:ext cx="1163520" cy="576000"/>
          </a:xfrm>
          <a:prstGeom prst="rect">
            <a:avLst/>
          </a:prstGeom>
          <a:noFill/>
          <a:ln w="0">
            <a:noFill/>
          </a:ln>
        </p:spPr>
        <p:txBody>
          <a:bodyPr lIns="90000" rIns="90000" tIns="45000" bIns="45000" anchor="ctr">
            <a:normAutofit/>
          </a:bodyPr>
          <a:p>
            <a:pPr indent="0" algn="ctr" defTabSz="914400">
              <a:lnSpc>
                <a:spcPct val="100000"/>
              </a:lnSpc>
              <a:buNone/>
              <a:tabLst>
                <a:tab algn="l" pos="0"/>
              </a:tabLst>
            </a:pPr>
            <a:r>
              <a:rPr b="0" lang="de-DE" sz="1400" strike="noStrike" u="none">
                <a:solidFill>
                  <a:schemeClr val="dk1"/>
                </a:solidFill>
                <a:effectLst/>
                <a:uFillTx/>
                <a:latin typeface="Calibri"/>
              </a:rPr>
              <a:t>Projektlogo</a:t>
            </a:r>
            <a:endParaRPr b="0" lang="de-DE" sz="1400" strike="noStrike" u="none">
              <a:solidFill>
                <a:srgbClr val="000000"/>
              </a:solidFill>
              <a:effectLst/>
              <a:uFillTx/>
              <a:latin typeface="Arial"/>
            </a:endParaRPr>
          </a:p>
        </p:txBody>
      </p:sp>
      <p:sp>
        <p:nvSpPr>
          <p:cNvPr id="59" name="PlaceHolder 5"/>
          <p:cNvSpPr>
            <a:spLocks noGrp="1"/>
          </p:cNvSpPr>
          <p:nvPr>
            <p:ph type="dt" idx="16"/>
          </p:nvPr>
        </p:nvSpPr>
        <p:spPr>
          <a:xfrm>
            <a:off x="628560" y="6356520"/>
            <a:ext cx="936000" cy="36324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de-DE" sz="1200" strike="noStrike" u="none">
                <a:solidFill>
                  <a:srgbClr val="a4adb6"/>
                </a:solidFill>
                <a:effectLst/>
                <a:uFillTx/>
                <a:latin typeface="Calibri"/>
              </a:defRPr>
            </a:lvl1pPr>
          </a:lstStyle>
          <a:p>
            <a:pPr indent="0" defTabSz="914400">
              <a:lnSpc>
                <a:spcPct val="100000"/>
              </a:lnSpc>
              <a:buNone/>
              <a:tabLst>
                <a:tab algn="l" pos="0"/>
              </a:tabLst>
            </a:pPr>
            <a:r>
              <a:rPr b="0" lang="de-DE" sz="1200" strike="noStrike" u="none">
                <a:solidFill>
                  <a:srgbClr val="a4adb6"/>
                </a:solidFill>
                <a:effectLst/>
                <a:uFillTx/>
                <a:latin typeface="Calibri"/>
              </a:rPr>
              <a:t>&lt;Datum/Uhrzeit&gt;</a:t>
            </a:r>
            <a:endParaRPr b="0" lang="de-DE" sz="1200" strike="noStrike" u="none">
              <a:solidFill>
                <a:srgbClr val="000000"/>
              </a:solidFill>
              <a:effectLst/>
              <a:uFillTx/>
              <a:latin typeface="Times New Roman"/>
            </a:endParaRPr>
          </a:p>
        </p:txBody>
      </p:sp>
      <p:sp>
        <p:nvSpPr>
          <p:cNvPr id="60" name="PlaceHolder 6"/>
          <p:cNvSpPr>
            <a:spLocks noGrp="1"/>
          </p:cNvSpPr>
          <p:nvPr>
            <p:ph type="ftr" idx="17"/>
          </p:nvPr>
        </p:nvSpPr>
        <p:spPr>
          <a:xfrm>
            <a:off x="2505240" y="6356520"/>
            <a:ext cx="3580560" cy="36324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de-DE" sz="1400" strike="noStrike" u="none">
                <a:solidFill>
                  <a:srgbClr val="000000"/>
                </a:solidFill>
                <a:effectLst/>
                <a:uFillTx/>
                <a:latin typeface="Times New Roman"/>
              </a:defRPr>
            </a:lvl1pPr>
          </a:lstStyle>
          <a:p>
            <a:pPr indent="0" algn="ctr">
              <a:lnSpc>
                <a:spcPct val="100000"/>
              </a:lnSpc>
              <a:buNone/>
              <a:tabLst>
                <a:tab algn="l" pos="0"/>
              </a:tabLst>
            </a:pPr>
            <a:r>
              <a:rPr b="0" lang="de-DE" sz="1400" strike="noStrike" u="none">
                <a:solidFill>
                  <a:srgbClr val="000000"/>
                </a:solidFill>
                <a:effectLst/>
                <a:uFillTx/>
                <a:latin typeface="Times New Roman"/>
              </a:rPr>
              <a:t>&lt;Fußzeile&gt;</a:t>
            </a:r>
            <a:endParaRPr b="0" lang="de-DE" sz="1400" strike="noStrike" u="none">
              <a:solidFill>
                <a:srgbClr val="000000"/>
              </a:solidFill>
              <a:effectLst/>
              <a:uFillTx/>
              <a:latin typeface="Times New Roman"/>
            </a:endParaRPr>
          </a:p>
        </p:txBody>
      </p:sp>
      <p:sp>
        <p:nvSpPr>
          <p:cNvPr id="61" name="PlaceHolder 7"/>
          <p:cNvSpPr>
            <a:spLocks noGrp="1"/>
          </p:cNvSpPr>
          <p:nvPr>
            <p:ph type="sldNum" idx="18"/>
          </p:nvPr>
        </p:nvSpPr>
        <p:spPr>
          <a:xfrm>
            <a:off x="1684080" y="6356520"/>
            <a:ext cx="702000" cy="363240"/>
          </a:xfrm>
          <a:prstGeom prst="rect">
            <a:avLst/>
          </a:prstGeom>
          <a:noFill/>
          <a:ln w="0">
            <a:noFill/>
          </a:ln>
        </p:spPr>
        <p:txBody>
          <a:bodyPr lIns="91440" rIns="91440" tIns="45720" bIns="45720" anchor="ctr">
            <a:noAutofit/>
          </a:bodyPr>
          <a:lstStyle>
            <a:lvl1pPr indent="0" algn="ctr" defTabSz="914400">
              <a:lnSpc>
                <a:spcPct val="100000"/>
              </a:lnSpc>
              <a:buNone/>
              <a:tabLst>
                <a:tab algn="l" pos="0"/>
              </a:tabLst>
              <a:defRPr b="0" lang="de-DE" sz="1200" strike="noStrike" u="none">
                <a:solidFill>
                  <a:srgbClr val="a4adb6"/>
                </a:solidFill>
                <a:effectLst/>
                <a:uFillTx/>
                <a:latin typeface="Calibri"/>
              </a:defRPr>
            </a:lvl1pPr>
          </a:lstStyle>
          <a:p>
            <a:pPr indent="0" algn="ctr" defTabSz="914400">
              <a:lnSpc>
                <a:spcPct val="100000"/>
              </a:lnSpc>
              <a:buNone/>
              <a:tabLst>
                <a:tab algn="l" pos="0"/>
              </a:tabLst>
            </a:pPr>
            <a:r>
              <a:rPr b="0" lang="de-DE" sz="1200" strike="noStrike" u="none">
                <a:solidFill>
                  <a:srgbClr val="a4adb6"/>
                </a:solidFill>
                <a:effectLst/>
                <a:uFillTx/>
                <a:latin typeface="Calibri"/>
              </a:rPr>
              <a:t> Folie </a:t>
            </a:r>
            <a:fld id="{ACD6879F-4897-433F-85EC-FBAE7208244B}" type="slidenum">
              <a:rPr b="0" lang="de-DE" sz="1200" strike="noStrike" u="none">
                <a:solidFill>
                  <a:srgbClr val="a4adb6"/>
                </a:solidFill>
                <a:effectLst/>
                <a:uFillTx/>
                <a:latin typeface="Calibri"/>
              </a:rPr>
              <a:t>&lt;Foliennummer&gt;</a:t>
            </a:fld>
            <a:endParaRPr b="0" lang="de-DE" sz="1200" strike="noStrike" u="none">
              <a:solidFill>
                <a:srgbClr val="000000"/>
              </a:solidFill>
              <a:effectLst/>
              <a:uFillTx/>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ild mit Überschrift">
    <p:bg>
      <p:bgPr>
        <a:solidFill>
          <a:srgbClr val="ffffff"/>
        </a:solidFill>
      </p:bgPr>
    </p:bg>
    <p:spTree>
      <p:nvGrpSpPr>
        <p:cNvPr id="1" name=""/>
        <p:cNvGrpSpPr/>
        <p:nvPr/>
      </p:nvGrpSpPr>
      <p:grpSpPr>
        <a:xfrm>
          <a:off x="0" y="0"/>
          <a:ext cx="0" cy="0"/>
          <a:chOff x="0" y="0"/>
          <a:chExt cx="0" cy="0"/>
        </a:xfrm>
      </p:grpSpPr>
      <p:pic>
        <p:nvPicPr>
          <p:cNvPr id="62" name="Grafik 6" descr=""/>
          <p:cNvPicPr/>
          <p:nvPr/>
        </p:nvPicPr>
        <p:blipFill>
          <a:blip r:embed="rId2"/>
          <a:stretch/>
        </p:blipFill>
        <p:spPr>
          <a:xfrm>
            <a:off x="7459920" y="6294600"/>
            <a:ext cx="1612080" cy="471240"/>
          </a:xfrm>
          <a:prstGeom prst="rect">
            <a:avLst/>
          </a:prstGeom>
          <a:noFill/>
          <a:ln w="0">
            <a:noFill/>
          </a:ln>
        </p:spPr>
      </p:pic>
      <p:sp>
        <p:nvSpPr>
          <p:cNvPr id="63" name="Rechteck 7"/>
          <p:cNvSpPr/>
          <p:nvPr/>
        </p:nvSpPr>
        <p:spPr>
          <a:xfrm>
            <a:off x="0" y="1683720"/>
            <a:ext cx="9142200" cy="4346640"/>
          </a:xfrm>
          <a:prstGeom prst="rect">
            <a:avLst/>
          </a:prstGeom>
          <a:solidFill>
            <a:srgbClr val="cce9f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
        <p:nvSpPr>
          <p:cNvPr id="64" name="PlaceHolder 1"/>
          <p:cNvSpPr>
            <a:spLocks noGrp="1"/>
          </p:cNvSpPr>
          <p:nvPr>
            <p:ph type="body"/>
          </p:nvPr>
        </p:nvSpPr>
        <p:spPr>
          <a:xfrm>
            <a:off x="3887280" y="1844640"/>
            <a:ext cx="4627440" cy="4014720"/>
          </a:xfrm>
          <a:prstGeom prst="rect">
            <a:avLst/>
          </a:prstGeom>
          <a:noFill/>
          <a:ln w="0">
            <a:noFill/>
          </a:ln>
        </p:spPr>
        <p:txBody>
          <a:bodyPr lIns="90000" rIns="90000" tIns="45000" bIns="45000" anchor="t">
            <a:noAutofit/>
          </a:bodyPr>
          <a:p>
            <a:pPr indent="0" defTabSz="914400">
              <a:lnSpc>
                <a:spcPct val="100000"/>
              </a:lnSpc>
              <a:buNone/>
              <a:tabLst>
                <a:tab algn="l" pos="0"/>
              </a:tabLst>
            </a:pPr>
            <a:r>
              <a:rPr b="0" lang="de-DE" sz="3200" strike="noStrike" u="none">
                <a:solidFill>
                  <a:schemeClr val="dk1"/>
                </a:solidFill>
                <a:effectLst/>
                <a:uFillTx/>
                <a:latin typeface="Calibri"/>
              </a:rPr>
              <a:t>Bild durch Klicken auf Symbol hinzufügen</a:t>
            </a:r>
            <a:endParaRPr b="0" lang="de-DE" sz="3200" strike="noStrike" u="none">
              <a:solidFill>
                <a:srgbClr val="000000"/>
              </a:solidFill>
              <a:effectLst/>
              <a:uFillTx/>
              <a:latin typeface="Arial"/>
            </a:endParaRPr>
          </a:p>
        </p:txBody>
      </p:sp>
      <p:sp>
        <p:nvSpPr>
          <p:cNvPr id="65" name="PlaceHolder 2"/>
          <p:cNvSpPr>
            <a:spLocks noGrp="1"/>
          </p:cNvSpPr>
          <p:nvPr>
            <p:ph type="title"/>
          </p:nvPr>
        </p:nvSpPr>
        <p:spPr>
          <a:xfrm>
            <a:off x="630000" y="1844640"/>
            <a:ext cx="2947320" cy="206280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de-DE" sz="3200" strike="noStrike" u="none">
                <a:solidFill>
                  <a:schemeClr val="dk1"/>
                </a:solidFill>
                <a:effectLst/>
                <a:uFillTx/>
                <a:latin typeface="Arial"/>
              </a:rPr>
              <a:t>Titelmasterformat durch Klicken bearbeiten</a:t>
            </a:r>
            <a:endParaRPr b="0" lang="de-DE" sz="3200" strike="noStrike" u="none">
              <a:solidFill>
                <a:srgbClr val="000000"/>
              </a:solidFill>
              <a:effectLst/>
              <a:uFillTx/>
              <a:latin typeface="Arial"/>
            </a:endParaRPr>
          </a:p>
        </p:txBody>
      </p:sp>
      <p:sp>
        <p:nvSpPr>
          <p:cNvPr id="66" name="PlaceHolder 3"/>
          <p:cNvSpPr>
            <a:spLocks noGrp="1"/>
          </p:cNvSpPr>
          <p:nvPr>
            <p:ph type="body"/>
          </p:nvPr>
        </p:nvSpPr>
        <p:spPr>
          <a:xfrm>
            <a:off x="630000" y="4042080"/>
            <a:ext cx="2947320" cy="182520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b="0" lang="de-DE" sz="1600" strike="noStrike" u="none">
                <a:solidFill>
                  <a:schemeClr val="dk1"/>
                </a:solidFill>
                <a:effectLst/>
                <a:uFillTx/>
                <a:latin typeface="Arial"/>
              </a:rPr>
              <a:t>Textmasterformat bearbeiten</a:t>
            </a:r>
            <a:endParaRPr b="0" lang="de-DE" sz="1600" strike="noStrike" u="none">
              <a:solidFill>
                <a:srgbClr val="000000"/>
              </a:solidFill>
              <a:effectLst/>
              <a:uFillTx/>
              <a:latin typeface="Arial"/>
            </a:endParaRPr>
          </a:p>
        </p:txBody>
      </p:sp>
      <p:sp>
        <p:nvSpPr>
          <p:cNvPr id="67" name="PlaceHolder 4"/>
          <p:cNvSpPr>
            <a:spLocks noGrp="1"/>
          </p:cNvSpPr>
          <p:nvPr>
            <p:ph type="body"/>
          </p:nvPr>
        </p:nvSpPr>
        <p:spPr>
          <a:xfrm>
            <a:off x="6170760" y="6173640"/>
            <a:ext cx="1163520" cy="576000"/>
          </a:xfrm>
          <a:prstGeom prst="rect">
            <a:avLst/>
          </a:prstGeom>
          <a:noFill/>
          <a:ln w="0">
            <a:noFill/>
          </a:ln>
        </p:spPr>
        <p:txBody>
          <a:bodyPr lIns="90000" rIns="90000" tIns="45000" bIns="45000" anchor="ctr">
            <a:normAutofit/>
          </a:bodyPr>
          <a:p>
            <a:pPr indent="0" algn="ctr" defTabSz="914400">
              <a:lnSpc>
                <a:spcPct val="100000"/>
              </a:lnSpc>
              <a:buNone/>
              <a:tabLst>
                <a:tab algn="l" pos="0"/>
              </a:tabLst>
            </a:pPr>
            <a:r>
              <a:rPr b="0" lang="de-DE" sz="1400" strike="noStrike" u="none">
                <a:solidFill>
                  <a:schemeClr val="dk1"/>
                </a:solidFill>
                <a:effectLst/>
                <a:uFillTx/>
                <a:latin typeface="Calibri"/>
              </a:rPr>
              <a:t>Projektlogo</a:t>
            </a:r>
            <a:endParaRPr b="0" lang="de-DE" sz="1400" strike="noStrike" u="none">
              <a:solidFill>
                <a:srgbClr val="000000"/>
              </a:solidFill>
              <a:effectLst/>
              <a:uFillTx/>
              <a:latin typeface="Arial"/>
            </a:endParaRPr>
          </a:p>
        </p:txBody>
      </p:sp>
      <p:sp>
        <p:nvSpPr>
          <p:cNvPr id="68" name="PlaceHolder 5"/>
          <p:cNvSpPr>
            <a:spLocks noGrp="1"/>
          </p:cNvSpPr>
          <p:nvPr>
            <p:ph type="dt" idx="19"/>
          </p:nvPr>
        </p:nvSpPr>
        <p:spPr>
          <a:xfrm>
            <a:off x="628560" y="6356520"/>
            <a:ext cx="936000" cy="36324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de-DE" sz="1200" strike="noStrike" u="none">
                <a:solidFill>
                  <a:srgbClr val="a4adb6"/>
                </a:solidFill>
                <a:effectLst/>
                <a:uFillTx/>
                <a:latin typeface="Calibri"/>
              </a:defRPr>
            </a:lvl1pPr>
          </a:lstStyle>
          <a:p>
            <a:pPr indent="0" defTabSz="914400">
              <a:lnSpc>
                <a:spcPct val="100000"/>
              </a:lnSpc>
              <a:buNone/>
              <a:tabLst>
                <a:tab algn="l" pos="0"/>
              </a:tabLst>
            </a:pPr>
            <a:r>
              <a:rPr b="0" lang="de-DE" sz="1200" strike="noStrike" u="none">
                <a:solidFill>
                  <a:srgbClr val="a4adb6"/>
                </a:solidFill>
                <a:effectLst/>
                <a:uFillTx/>
                <a:latin typeface="Calibri"/>
              </a:rPr>
              <a:t>&lt;Datum/Uhrzeit&gt;</a:t>
            </a:r>
            <a:endParaRPr b="0" lang="de-DE" sz="1200" strike="noStrike" u="none">
              <a:solidFill>
                <a:srgbClr val="000000"/>
              </a:solidFill>
              <a:effectLst/>
              <a:uFillTx/>
              <a:latin typeface="Times New Roman"/>
            </a:endParaRPr>
          </a:p>
        </p:txBody>
      </p:sp>
      <p:sp>
        <p:nvSpPr>
          <p:cNvPr id="69" name="PlaceHolder 6"/>
          <p:cNvSpPr>
            <a:spLocks noGrp="1"/>
          </p:cNvSpPr>
          <p:nvPr>
            <p:ph type="ftr" idx="20"/>
          </p:nvPr>
        </p:nvSpPr>
        <p:spPr>
          <a:xfrm>
            <a:off x="2505240" y="6356520"/>
            <a:ext cx="3580560" cy="36324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de-DE" sz="1400" strike="noStrike" u="none">
                <a:solidFill>
                  <a:srgbClr val="000000"/>
                </a:solidFill>
                <a:effectLst/>
                <a:uFillTx/>
                <a:latin typeface="Times New Roman"/>
              </a:defRPr>
            </a:lvl1pPr>
          </a:lstStyle>
          <a:p>
            <a:pPr indent="0" algn="ctr">
              <a:lnSpc>
                <a:spcPct val="100000"/>
              </a:lnSpc>
              <a:buNone/>
              <a:tabLst>
                <a:tab algn="l" pos="0"/>
              </a:tabLst>
            </a:pPr>
            <a:r>
              <a:rPr b="0" lang="de-DE" sz="1400" strike="noStrike" u="none">
                <a:solidFill>
                  <a:srgbClr val="000000"/>
                </a:solidFill>
                <a:effectLst/>
                <a:uFillTx/>
                <a:latin typeface="Times New Roman"/>
              </a:rPr>
              <a:t>&lt;Fußzeile&gt;</a:t>
            </a:r>
            <a:endParaRPr b="0" lang="de-DE" sz="1400" strike="noStrike" u="none">
              <a:solidFill>
                <a:srgbClr val="000000"/>
              </a:solidFill>
              <a:effectLst/>
              <a:uFillTx/>
              <a:latin typeface="Times New Roman"/>
            </a:endParaRPr>
          </a:p>
        </p:txBody>
      </p:sp>
      <p:sp>
        <p:nvSpPr>
          <p:cNvPr id="70" name="PlaceHolder 7"/>
          <p:cNvSpPr>
            <a:spLocks noGrp="1"/>
          </p:cNvSpPr>
          <p:nvPr>
            <p:ph type="sldNum" idx="21"/>
          </p:nvPr>
        </p:nvSpPr>
        <p:spPr>
          <a:xfrm>
            <a:off x="1684080" y="6356520"/>
            <a:ext cx="702000" cy="363240"/>
          </a:xfrm>
          <a:prstGeom prst="rect">
            <a:avLst/>
          </a:prstGeom>
          <a:noFill/>
          <a:ln w="0">
            <a:noFill/>
          </a:ln>
        </p:spPr>
        <p:txBody>
          <a:bodyPr lIns="91440" rIns="91440" tIns="45720" bIns="45720" anchor="ctr">
            <a:noAutofit/>
          </a:bodyPr>
          <a:lstStyle>
            <a:lvl1pPr indent="0" algn="ctr" defTabSz="914400">
              <a:lnSpc>
                <a:spcPct val="100000"/>
              </a:lnSpc>
              <a:buNone/>
              <a:tabLst>
                <a:tab algn="l" pos="0"/>
              </a:tabLst>
              <a:defRPr b="0" lang="de-DE" sz="1200" strike="noStrike" u="none">
                <a:solidFill>
                  <a:srgbClr val="a4adb6"/>
                </a:solidFill>
                <a:effectLst/>
                <a:uFillTx/>
                <a:latin typeface="Calibri"/>
              </a:defRPr>
            </a:lvl1pPr>
          </a:lstStyle>
          <a:p>
            <a:pPr indent="0" algn="ctr" defTabSz="914400">
              <a:lnSpc>
                <a:spcPct val="100000"/>
              </a:lnSpc>
              <a:buNone/>
              <a:tabLst>
                <a:tab algn="l" pos="0"/>
              </a:tabLst>
            </a:pPr>
            <a:r>
              <a:rPr b="0" lang="de-DE" sz="1200" strike="noStrike" u="none">
                <a:solidFill>
                  <a:srgbClr val="a4adb6"/>
                </a:solidFill>
                <a:effectLst/>
                <a:uFillTx/>
                <a:latin typeface="Calibri"/>
              </a:rPr>
              <a:t> Folie </a:t>
            </a:r>
            <a:fld id="{087C60C4-4339-4CC1-867A-224A2C82DDF3}" type="slidenum">
              <a:rPr b="0" lang="de-DE" sz="1200" strike="noStrike" u="none">
                <a:solidFill>
                  <a:srgbClr val="a4adb6"/>
                </a:solidFill>
                <a:effectLst/>
                <a:uFillTx/>
                <a:latin typeface="Calibri"/>
              </a:rPr>
              <a:t>&lt;Foliennummer&gt;</a:t>
            </a:fld>
            <a:endParaRPr b="0" lang="de-DE" sz="1200" strike="noStrike" u="none">
              <a:solidFill>
                <a:srgbClr val="000000"/>
              </a:solidFill>
              <a:effectLst/>
              <a:uFillTx/>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bg>
      <p:bgPr>
        <a:solidFill>
          <a:srgbClr val="ffffff"/>
        </a:solidFill>
      </p:bgPr>
    </p:bg>
    <p:spTree>
      <p:nvGrpSpPr>
        <p:cNvPr id="1" name=""/>
        <p:cNvGrpSpPr/>
        <p:nvPr/>
      </p:nvGrpSpPr>
      <p:grpSpPr>
        <a:xfrm>
          <a:off x="0" y="0"/>
          <a:ext cx="0" cy="0"/>
          <a:chOff x="0" y="0"/>
          <a:chExt cx="0" cy="0"/>
        </a:xfrm>
      </p:grpSpPr>
      <p:pic>
        <p:nvPicPr>
          <p:cNvPr id="71" name="Grafik 6" descr=""/>
          <p:cNvPicPr/>
          <p:nvPr/>
        </p:nvPicPr>
        <p:blipFill>
          <a:blip r:embed="rId2"/>
          <a:stretch/>
        </p:blipFill>
        <p:spPr>
          <a:xfrm>
            <a:off x="7459920" y="6294600"/>
            <a:ext cx="1612080" cy="471240"/>
          </a:xfrm>
          <a:prstGeom prst="rect">
            <a:avLst/>
          </a:prstGeom>
          <a:noFill/>
          <a:ln w="0">
            <a:noFill/>
          </a:ln>
        </p:spPr>
      </p:pic>
      <p:sp>
        <p:nvSpPr>
          <p:cNvPr id="72" name="Rechteck 7"/>
          <p:cNvSpPr/>
          <p:nvPr/>
        </p:nvSpPr>
        <p:spPr>
          <a:xfrm>
            <a:off x="0" y="1683720"/>
            <a:ext cx="9142200" cy="4346640"/>
          </a:xfrm>
          <a:prstGeom prst="rect">
            <a:avLst/>
          </a:prstGeom>
          <a:solidFill>
            <a:srgbClr val="cce9f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5.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3.wmf"/><Relationship Id="rId2" Type="http://schemas.openxmlformats.org/officeDocument/2006/relationships/slideLayout" Target="../slideLayouts/slideLayout10.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4.tif"/><Relationship Id="rId2" Type="http://schemas.openxmlformats.org/officeDocument/2006/relationships/image" Target="../media/image5.tif"/><Relationship Id="rId3" Type="http://schemas.openxmlformats.org/officeDocument/2006/relationships/image" Target="../media/image6.tif"/><Relationship Id="rId4" Type="http://schemas.openxmlformats.org/officeDocument/2006/relationships/image" Target="../media/image7.tif"/><Relationship Id="rId5" Type="http://schemas.openxmlformats.org/officeDocument/2006/relationships/image" Target="../media/image8.tif"/><Relationship Id="rId6" Type="http://schemas.openxmlformats.org/officeDocument/2006/relationships/slideLayout" Target="../slideLayouts/slideLayout10.xml"/><Relationship Id="rId7"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5.tif"/><Relationship Id="rId2" Type="http://schemas.openxmlformats.org/officeDocument/2006/relationships/image" Target="../media/image4.tif"/><Relationship Id="rId3" Type="http://schemas.openxmlformats.org/officeDocument/2006/relationships/image" Target="../media/image8.tif"/><Relationship Id="rId4" Type="http://schemas.openxmlformats.org/officeDocument/2006/relationships/image" Target="../media/image7.tif"/><Relationship Id="rId5" Type="http://schemas.openxmlformats.org/officeDocument/2006/relationships/image" Target="../media/image6.tif"/><Relationship Id="rId6" Type="http://schemas.openxmlformats.org/officeDocument/2006/relationships/slideLayout" Target="../slideLayouts/slideLayout10.xml"/><Relationship Id="rId7"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5.tif"/><Relationship Id="rId2" Type="http://schemas.openxmlformats.org/officeDocument/2006/relationships/image" Target="../media/image4.tif"/><Relationship Id="rId3" Type="http://schemas.openxmlformats.org/officeDocument/2006/relationships/image" Target="../media/image8.tif"/><Relationship Id="rId4" Type="http://schemas.openxmlformats.org/officeDocument/2006/relationships/image" Target="../media/image7.tif"/><Relationship Id="rId5" Type="http://schemas.openxmlformats.org/officeDocument/2006/relationships/image" Target="../media/image6.tif"/><Relationship Id="rId6" Type="http://schemas.openxmlformats.org/officeDocument/2006/relationships/slideLayout" Target="../slideLayouts/slideLayout10.xml"/><Relationship Id="rId7"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8.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0.xml"/><Relationship Id="rId3"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9.jpeg"/><Relationship Id="rId3" Type="http://schemas.openxmlformats.org/officeDocument/2006/relationships/slideLayout" Target="../slideLayouts/slideLayout15.xml"/><Relationship Id="rId4"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0.xml"/><Relationship Id="rId3"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0.xml"/><Relationship Id="rId3"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0.xml"/><Relationship Id="rId3"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3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7.xml"/><Relationship Id="rId3"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7.xml"/><Relationship Id="rId3"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7.xml"/><Relationship Id="rId3"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7.xml"/><Relationship Id="rId3"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7.xml"/><Relationship Id="rId3"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7.xml"/><Relationship Id="rId3"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7.xml"/><Relationship Id="rId3"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7.xml"/><Relationship Id="rId3"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7.xml"/><Relationship Id="rId3"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0.xml"/><Relationship Id="rId3" Type="http://schemas.openxmlformats.org/officeDocument/2006/relationships/notesSlide" Target="../notesSlides/notesSlide49.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0.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1.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2.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4.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5.xml"/>
</Relationships>
</file>

<file path=ppt/slides/_rels/slide56.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jpe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slideLayout" Target="../slideLayouts/slideLayout10.xml"/><Relationship Id="rId6" Type="http://schemas.openxmlformats.org/officeDocument/2006/relationships/notesSlide" Target="../notesSlides/notesSlide56.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7.xml"/>
</Relationships>
</file>

<file path=ppt/slides/_rels/slide58.xml.rels><?xml version="1.0" encoding="UTF-8"?>
<Relationships xmlns="http://schemas.openxmlformats.org/package/2006/relationships"><Relationship Id="rId1" Type="http://schemas.openxmlformats.org/officeDocument/2006/relationships/hyperlink" Target="https://jugend-und-gesundheit.de/" TargetMode="External"/><Relationship Id="rId2" Type="http://schemas.openxmlformats.org/officeDocument/2006/relationships/hyperlink" Target="https://shop.bzga.de/" TargetMode="External"/><Relationship Id="rId3" Type="http://schemas.openxmlformats.org/officeDocument/2006/relationships/hyperlink" Target="https://www.liebesleben.de/" TargetMode="External"/><Relationship Id="rId4" Type="http://schemas.openxmlformats.org/officeDocument/2006/relationships/hyperlink" Target="https://www.zeitbild.de/endometriose/" TargetMode="External"/><Relationship Id="rId5" Type="http://schemas.openxmlformats.org/officeDocument/2006/relationships/hyperlink" Target="https://www.aufklaerungsstunde.de/" TargetMode="External"/><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slideLayout" Target="../slideLayouts/slideLayout10.xml"/><Relationship Id="rId9" Type="http://schemas.openxmlformats.org/officeDocument/2006/relationships/notesSlide" Target="../notesSlides/notesSlide58.xml"/>
</Relationships>
</file>

<file path=ppt/slides/_rels/slide59.xml.rels><?xml version="1.0" encoding="UTF-8"?>
<Relationships xmlns="http://schemas.openxmlformats.org/package/2006/relationships"><Relationship Id="rId1" Type="http://schemas.openxmlformats.org/officeDocument/2006/relationships/hyperlink" Target="https://www.bzga.de/" TargetMode="External"/><Relationship Id="rId2" Type="http://schemas.openxmlformats.org/officeDocument/2006/relationships/hyperlink" Target="https://www.bzga.de/infomaterialien/sexualaufklaerung/" TargetMode="External"/><Relationship Id="rId3" Type="http://schemas.openxmlformats.org/officeDocument/2006/relationships/hyperlink" Target="https://www.bzga.de/infomaterialien/unterrichtsmaterialien/" TargetMode="External"/><Relationship Id="rId4" Type="http://schemas.openxmlformats.org/officeDocument/2006/relationships/hyperlink" Target="https://www.bzga.de/programme-und-aktivitaeten/suchtpraevention/" TargetMode="External"/><Relationship Id="rId5" Type="http://schemas.openxmlformats.org/officeDocument/2006/relationships/hyperlink" Target="https://www.bzga.de/infomaterialien/kinder-und-jugendgesundheit/" TargetMode="External"/><Relationship Id="rId6" Type="http://schemas.openxmlformats.org/officeDocument/2006/relationships/slideLayout" Target="../slideLayouts/slideLayout10.xml"/><Relationship Id="rId7" Type="http://schemas.openxmlformats.org/officeDocument/2006/relationships/notesSlide" Target="../notesSlides/notesSlide59.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
</Relationships>
</file>

<file path=ppt/slides/_rels/slide60.xml.rels><?xml version="1.0" encoding="UTF-8"?>
<Relationships xmlns="http://schemas.openxmlformats.org/package/2006/relationships"><Relationship Id="rId1" Type="http://schemas.openxmlformats.org/officeDocument/2006/relationships/hyperlink" Target="file:///C:/Users/Ozan%20Aslan/Desktop/Modul%20B2/Fragen%206b.pptx" TargetMode="External"/><Relationship Id="rId2" Type="http://schemas.openxmlformats.org/officeDocument/2006/relationships/hyperlink" Target="file:///C:/Users/Ozan%20Aslan/Desktop/Modul%20B2/Fragen%206d.pptx" TargetMode="External"/><Relationship Id="rId3" Type="http://schemas.openxmlformats.org/officeDocument/2006/relationships/slideLayout" Target="../slideLayouts/slideLayout15.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1.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4.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Textfeld 1"/>
          <p:cNvSpPr/>
          <p:nvPr/>
        </p:nvSpPr>
        <p:spPr>
          <a:xfrm rot="21025800">
            <a:off x="33480" y="5252040"/>
            <a:ext cx="2590200" cy="3675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de-DE" sz="1800" strike="noStrike" u="none">
                <a:solidFill>
                  <a:schemeClr val="lt1"/>
                </a:solidFill>
                <a:effectLst/>
                <a:uFillTx/>
                <a:latin typeface="Calibri"/>
              </a:rPr>
              <a:t>Studienleitungen Biologie</a:t>
            </a:r>
            <a:endParaRPr b="0" lang="de-DE" sz="1800" strike="noStrike" u="none">
              <a:solidFill>
                <a:srgbClr val="000000"/>
              </a:solidFill>
              <a:effectLst/>
              <a:uFillTx/>
              <a:latin typeface="Arial"/>
            </a:endParaRPr>
          </a:p>
        </p:txBody>
      </p:sp>
      <p:sp>
        <p:nvSpPr>
          <p:cNvPr id="144" name="PlaceHolder 1"/>
          <p:cNvSpPr>
            <a:spLocks noGrp="1"/>
          </p:cNvSpPr>
          <p:nvPr>
            <p:ph type="title"/>
          </p:nvPr>
        </p:nvSpPr>
        <p:spPr>
          <a:xfrm>
            <a:off x="685800" y="722160"/>
            <a:ext cx="7770600" cy="199872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de-DE" sz="5400" strike="noStrike" u="none">
                <a:solidFill>
                  <a:schemeClr val="lt1"/>
                </a:solidFill>
                <a:effectLst/>
                <a:uFillTx/>
                <a:latin typeface="Calibri"/>
              </a:rPr>
              <a:t>Modul B2</a:t>
            </a:r>
            <a:endParaRPr b="0" lang="de-DE" sz="5400" strike="noStrike" u="none">
              <a:solidFill>
                <a:srgbClr val="000000"/>
              </a:solidFill>
              <a:effectLst/>
              <a:uFillTx/>
              <a:latin typeface="Arial"/>
            </a:endParaRPr>
          </a:p>
        </p:txBody>
      </p:sp>
      <p:sp>
        <p:nvSpPr>
          <p:cNvPr id="145" name="PlaceHolder 2"/>
          <p:cNvSpPr>
            <a:spLocks noGrp="1"/>
          </p:cNvSpPr>
          <p:nvPr>
            <p:ph type="subTitle"/>
          </p:nvPr>
        </p:nvSpPr>
        <p:spPr>
          <a:xfrm>
            <a:off x="685800" y="2786760"/>
            <a:ext cx="7770600" cy="1535760"/>
          </a:xfrm>
          <a:prstGeom prst="rect">
            <a:avLst/>
          </a:prstGeom>
          <a:noFill/>
          <a:ln w="0">
            <a:noFill/>
          </a:ln>
        </p:spPr>
        <p:txBody>
          <a:bodyPr lIns="91440" rIns="91440" tIns="45720" bIns="45720" anchor="t">
            <a:normAutofit/>
          </a:bodyPr>
          <a:p>
            <a:pPr indent="0" defTabSz="914400">
              <a:lnSpc>
                <a:spcPct val="90000"/>
              </a:lnSpc>
              <a:spcBef>
                <a:spcPts val="1001"/>
              </a:spcBef>
              <a:buNone/>
              <a:tabLst>
                <a:tab algn="l" pos="0"/>
              </a:tabLst>
            </a:pPr>
            <a:r>
              <a:rPr b="1" lang="de-DE" sz="3200" strike="noStrike" u="none">
                <a:solidFill>
                  <a:schemeClr val="lt1"/>
                </a:solidFill>
                <a:effectLst/>
                <a:uFillTx/>
                <a:latin typeface="Calibri"/>
              </a:rPr>
              <a:t>Sexualität und</a:t>
            </a:r>
            <a:endParaRPr b="0" lang="de-DE" sz="3200" strike="noStrike" u="none">
              <a:solidFill>
                <a:srgbClr val="000000"/>
              </a:solidFill>
              <a:effectLst/>
              <a:uFillTx/>
              <a:latin typeface="Arial"/>
            </a:endParaRPr>
          </a:p>
          <a:p>
            <a:pPr indent="0" defTabSz="914400">
              <a:lnSpc>
                <a:spcPct val="90000"/>
              </a:lnSpc>
              <a:spcBef>
                <a:spcPts val="1001"/>
              </a:spcBef>
              <a:buNone/>
              <a:tabLst>
                <a:tab algn="l" pos="0"/>
              </a:tabLst>
            </a:pPr>
            <a:r>
              <a:rPr b="1" lang="de-DE" sz="3200" strike="noStrike" u="none">
                <a:solidFill>
                  <a:schemeClr val="lt1"/>
                </a:solidFill>
                <a:effectLst/>
                <a:uFillTx/>
                <a:latin typeface="Calibri"/>
              </a:rPr>
              <a:t>Förderung der Kommunikationskompetenz</a:t>
            </a:r>
            <a:endParaRPr b="0" lang="de-DE" sz="3200" strike="noStrike" u="none">
              <a:solidFill>
                <a:srgbClr val="000000"/>
              </a:solidFill>
              <a:effectLst/>
              <a:uFillTx/>
              <a:latin typeface="Arial"/>
            </a:endParaRPr>
          </a:p>
        </p:txBody>
      </p:sp>
      <p:pic>
        <p:nvPicPr>
          <p:cNvPr id="146" name="Grafik 8" descr=""/>
          <p:cNvPicPr/>
          <p:nvPr/>
        </p:nvPicPr>
        <p:blipFill>
          <a:blip r:embed="rId1"/>
          <a:stretch/>
        </p:blipFill>
        <p:spPr>
          <a:xfrm>
            <a:off x="7419240" y="4606560"/>
            <a:ext cx="1557000" cy="1557000"/>
          </a:xfrm>
          <a:prstGeom prst="rect">
            <a:avLst/>
          </a:prstGeom>
          <a:noFill/>
          <a:ln w="0">
            <a:noFill/>
          </a:ln>
        </p:spPr>
      </p:pic>
    </p:spTree>
  </p:cSld>
  <mc:AlternateContent>
    <mc:Choice Requires="p14">
      <p:transition spd="med" p14:dur="700">
        <p:fade/>
      </p:transition>
    </mc:Choice>
    <mc:Fallback>
      <p:transition spd="med">
        <p:fade/>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88" name="Dreieck 5"/>
          <p:cNvSpPr/>
          <p:nvPr/>
        </p:nvSpPr>
        <p:spPr>
          <a:xfrm>
            <a:off x="3499560" y="3518280"/>
            <a:ext cx="2141280" cy="2027520"/>
          </a:xfrm>
          <a:prstGeom prst="triangle">
            <a:avLst>
              <a:gd name="adj" fmla="val 50000"/>
            </a:avLst>
          </a:prstGeom>
          <a:gradFill rotWithShape="0">
            <a:gsLst>
              <a:gs pos="0">
                <a:srgbClr val="ff0000"/>
              </a:gs>
              <a:gs pos="49000">
                <a:srgbClr val="d6dce5"/>
              </a:gs>
              <a:gs pos="64000">
                <a:srgbClr val="d6dce5"/>
              </a:gs>
              <a:gs pos="100000">
                <a:srgbClr val="003064"/>
              </a:gs>
            </a:gsLst>
            <a:lin ang="5400000"/>
          </a:grad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
        <p:nvSpPr>
          <p:cNvPr id="189" name="PlaceHolder 1"/>
          <p:cNvSpPr>
            <a:spLocks noGrp="1"/>
          </p:cNvSpPr>
          <p:nvPr>
            <p:ph type="title"/>
          </p:nvPr>
        </p:nvSpPr>
        <p:spPr>
          <a:xfrm>
            <a:off x="612720" y="225360"/>
            <a:ext cx="7918200" cy="133020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de-DE" sz="4400" strike="noStrike" u="none">
                <a:solidFill>
                  <a:srgbClr val="fbc000"/>
                </a:solidFill>
                <a:effectLst/>
                <a:uFillTx/>
                <a:latin typeface="Calibri"/>
              </a:rPr>
              <a:t>Aufgabe</a:t>
            </a:r>
            <a:endParaRPr b="0" lang="de-DE" sz="4400" strike="noStrike" u="none">
              <a:solidFill>
                <a:srgbClr val="000000"/>
              </a:solidFill>
              <a:effectLst/>
              <a:uFillTx/>
              <a:latin typeface="Arial"/>
            </a:endParaRPr>
          </a:p>
        </p:txBody>
      </p:sp>
      <p:sp>
        <p:nvSpPr>
          <p:cNvPr id="190" name="PlaceHolder 2"/>
          <p:cNvSpPr>
            <a:spLocks noGrp="1"/>
          </p:cNvSpPr>
          <p:nvPr>
            <p:ph/>
          </p:nvPr>
        </p:nvSpPr>
        <p:spPr>
          <a:xfrm>
            <a:off x="611280" y="1844640"/>
            <a:ext cx="7918200" cy="4011120"/>
          </a:xfrm>
          <a:prstGeom prst="rect">
            <a:avLst/>
          </a:prstGeom>
          <a:noFill/>
          <a:ln w="0">
            <a:noFill/>
          </a:ln>
        </p:spPr>
        <p:txBody>
          <a:bodyPr lIns="91440" rIns="91440" tIns="45720" bIns="45720" anchor="ctr">
            <a:noAutofit/>
          </a:bodyPr>
          <a:p>
            <a:pPr indent="0" algn="ctr" defTabSz="914400">
              <a:lnSpc>
                <a:spcPct val="90000"/>
              </a:lnSpc>
              <a:spcBef>
                <a:spcPts val="1001"/>
              </a:spcBef>
              <a:buNone/>
              <a:tabLst>
                <a:tab algn="l" pos="0"/>
              </a:tabLst>
            </a:pPr>
            <a:r>
              <a:rPr b="0" lang="de-DE" sz="2800" strike="noStrike" u="none">
                <a:solidFill>
                  <a:srgbClr val="002f63"/>
                </a:solidFill>
                <a:effectLst/>
                <a:uFillTx/>
                <a:latin typeface="Calibri"/>
              </a:rPr>
              <a:t>Beobachtungsauftrag: Wie war die Sprache in der heutigen Stunde?</a:t>
            </a:r>
            <a:endParaRPr b="0" lang="de-DE" sz="2800" strike="noStrike" u="none">
              <a:solidFill>
                <a:srgbClr val="000000"/>
              </a:solidFill>
              <a:effectLst/>
              <a:uFillTx/>
              <a:latin typeface="Arial"/>
            </a:endParaRPr>
          </a:p>
          <a:p>
            <a:pPr indent="0" algn="ctr" defTabSz="914400">
              <a:lnSpc>
                <a:spcPct val="90000"/>
              </a:lnSpc>
              <a:spcBef>
                <a:spcPts val="1001"/>
              </a:spcBef>
              <a:buNone/>
              <a:tabLst>
                <a:tab algn="l" pos="0"/>
              </a:tabLst>
            </a:pPr>
            <a:endParaRPr b="0" lang="de-DE" sz="2800" strike="noStrike" u="none">
              <a:solidFill>
                <a:srgbClr val="000000"/>
              </a:solidFill>
              <a:effectLst/>
              <a:uFillTx/>
              <a:latin typeface="Arial"/>
            </a:endParaRPr>
          </a:p>
          <a:p>
            <a:pPr indent="0" algn="ctr" defTabSz="914400">
              <a:lnSpc>
                <a:spcPct val="90000"/>
              </a:lnSpc>
              <a:spcBef>
                <a:spcPts val="1001"/>
              </a:spcBef>
              <a:buNone/>
              <a:tabLst>
                <a:tab algn="l" pos="0"/>
              </a:tabLst>
            </a:pPr>
            <a:endParaRPr b="0" lang="de-DE" sz="2800" strike="noStrike" u="none">
              <a:solidFill>
                <a:srgbClr val="000000"/>
              </a:solidFill>
              <a:effectLst/>
              <a:uFillTx/>
              <a:latin typeface="Arial"/>
            </a:endParaRPr>
          </a:p>
          <a:p>
            <a:pPr indent="0" algn="ctr" defTabSz="914400">
              <a:lnSpc>
                <a:spcPct val="90000"/>
              </a:lnSpc>
              <a:spcBef>
                <a:spcPts val="1001"/>
              </a:spcBef>
              <a:buNone/>
              <a:tabLst>
                <a:tab algn="l" pos="0"/>
              </a:tabLst>
            </a:pPr>
            <a:endParaRPr b="0" lang="de-DE" sz="2800" strike="noStrike" u="none">
              <a:solidFill>
                <a:srgbClr val="000000"/>
              </a:solidFill>
              <a:effectLst/>
              <a:uFillTx/>
              <a:latin typeface="Arial"/>
            </a:endParaRPr>
          </a:p>
          <a:p>
            <a:pPr indent="0" algn="ctr" defTabSz="914400">
              <a:lnSpc>
                <a:spcPct val="90000"/>
              </a:lnSpc>
              <a:spcBef>
                <a:spcPts val="1001"/>
              </a:spcBef>
              <a:buNone/>
              <a:tabLst>
                <a:tab algn="l" pos="0"/>
              </a:tabLst>
            </a:pPr>
            <a:endParaRPr b="0" lang="de-DE" sz="28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title"/>
          </p:nvPr>
        </p:nvSpPr>
        <p:spPr>
          <a:xfrm>
            <a:off x="623880" y="1844640"/>
            <a:ext cx="7885080" cy="271584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de-DE" sz="4800" strike="noStrike" u="none">
                <a:solidFill>
                  <a:schemeClr val="lt1"/>
                </a:solidFill>
                <a:effectLst/>
                <a:uFillTx/>
                <a:latin typeface="Calibri"/>
              </a:rPr>
              <a:t>Kommunikationskompetenz</a:t>
            </a:r>
            <a:endParaRPr b="0" lang="de-DE" sz="4800" strike="noStrike" u="none">
              <a:solidFill>
                <a:srgbClr val="000000"/>
              </a:solidFill>
              <a:effectLst/>
              <a:uFillTx/>
              <a:latin typeface="Arial"/>
            </a:endParaRPr>
          </a:p>
        </p:txBody>
      </p:sp>
      <p:sp>
        <p:nvSpPr>
          <p:cNvPr id="192" name="PlaceHolder 2"/>
          <p:cNvSpPr>
            <a:spLocks noGrp="1"/>
          </p:cNvSpPr>
          <p:nvPr>
            <p:ph/>
          </p:nvPr>
        </p:nvSpPr>
        <p:spPr>
          <a:xfrm>
            <a:off x="623880" y="4589640"/>
            <a:ext cx="7885080" cy="128556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b="0" lang="de-DE" sz="2400" strike="noStrike" u="none">
                <a:solidFill>
                  <a:srgbClr val="002f63"/>
                </a:solidFill>
                <a:effectLst/>
                <a:uFillTx/>
                <a:latin typeface="Calibri"/>
              </a:rPr>
              <a:t>Theorie und Modell</a:t>
            </a:r>
            <a:endParaRPr b="0" lang="de-DE" sz="2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CustomShape 2"/>
          <p:cNvSpPr/>
          <p:nvPr/>
        </p:nvSpPr>
        <p:spPr>
          <a:xfrm>
            <a:off x="281520" y="3045960"/>
            <a:ext cx="8580960" cy="1637280"/>
          </a:xfrm>
          <a:prstGeom prst="rect">
            <a:avLst/>
          </a:prstGeom>
          <a:noFill/>
          <a:ln w="0">
            <a:noFill/>
          </a:ln>
        </p:spPr>
        <p:style>
          <a:lnRef idx="0"/>
          <a:fillRef idx="0"/>
          <a:effectRef idx="0"/>
          <a:fontRef idx="minor"/>
        </p:style>
        <p:txBody>
          <a:bodyPr wrap="none" lIns="90000" rIns="90000" tIns="45000" bIns="45000" anchor="t">
            <a:noAutofit/>
          </a:bodyPr>
          <a:p>
            <a:pPr algn="ctr" defTabSz="914400">
              <a:lnSpc>
                <a:spcPct val="100000"/>
              </a:lnSpc>
              <a:spcBef>
                <a:spcPts val="601"/>
              </a:spcBef>
            </a:pPr>
            <a:r>
              <a:rPr b="0" lang="de-DE" sz="2400" strike="noStrike" u="none">
                <a:solidFill>
                  <a:srgbClr val="002f63"/>
                </a:solidFill>
                <a:effectLst/>
                <a:uFillTx/>
                <a:latin typeface="Calibri"/>
              </a:rPr>
              <a:t>„</a:t>
            </a:r>
            <a:r>
              <a:rPr b="1" lang="de-DE" sz="2400" strike="noStrike" u="none">
                <a:solidFill>
                  <a:srgbClr val="002f63"/>
                </a:solidFill>
                <a:effectLst/>
                <a:uFillTx/>
                <a:latin typeface="Calibri"/>
              </a:rPr>
              <a:t>Kommunikationskompetenz</a:t>
            </a:r>
            <a:r>
              <a:rPr b="0" lang="de-DE" sz="2400" strike="noStrike" u="none">
                <a:solidFill>
                  <a:srgbClr val="002f63"/>
                </a:solidFill>
                <a:effectLst/>
                <a:uFillTx/>
                <a:latin typeface="Calibri"/>
              </a:rPr>
              <a:t>“</a:t>
            </a:r>
            <a:endParaRPr b="0" lang="de-DE" sz="2400" strike="noStrike" u="none">
              <a:solidFill>
                <a:srgbClr val="000000"/>
              </a:solidFill>
              <a:effectLst/>
              <a:uFillTx/>
              <a:latin typeface="Arial"/>
            </a:endParaRPr>
          </a:p>
          <a:p>
            <a:pPr algn="ctr" defTabSz="914400">
              <a:lnSpc>
                <a:spcPct val="100000"/>
              </a:lnSpc>
              <a:spcBef>
                <a:spcPts val="601"/>
              </a:spcBef>
            </a:pPr>
            <a:endParaRPr b="0" lang="de-DE" sz="2400" strike="noStrike" u="none">
              <a:solidFill>
                <a:srgbClr val="000000"/>
              </a:solidFill>
              <a:effectLst/>
              <a:uFillTx/>
              <a:latin typeface="Arial"/>
            </a:endParaRPr>
          </a:p>
          <a:p>
            <a:pPr algn="ctr" defTabSz="914400">
              <a:lnSpc>
                <a:spcPct val="100000"/>
              </a:lnSpc>
              <a:spcBef>
                <a:spcPts val="601"/>
              </a:spcBef>
            </a:pPr>
            <a:r>
              <a:rPr b="0" lang="de-DE" sz="2400" strike="noStrike" u="none">
                <a:solidFill>
                  <a:srgbClr val="002f63"/>
                </a:solidFill>
                <a:effectLst/>
                <a:uFillTx/>
                <a:latin typeface="Calibri"/>
              </a:rPr>
              <a:t>Welche Aspekte müsste diese Kompetenz umfassen?</a:t>
            </a:r>
            <a:endParaRPr b="0" lang="de-DE" sz="2400" strike="noStrike" u="none">
              <a:solidFill>
                <a:srgbClr val="000000"/>
              </a:solidFill>
              <a:effectLst/>
              <a:uFillTx/>
              <a:latin typeface="Arial"/>
            </a:endParaRPr>
          </a:p>
          <a:p>
            <a:pPr defTabSz="914400">
              <a:lnSpc>
                <a:spcPct val="100000"/>
              </a:lnSpc>
              <a:spcBef>
                <a:spcPts val="601"/>
              </a:spcBef>
            </a:pPr>
            <a:endParaRPr b="0" lang="de-DE" sz="2400" strike="noStrike" u="none">
              <a:solidFill>
                <a:srgbClr val="000000"/>
              </a:solidFill>
              <a:effectLst/>
              <a:uFillTx/>
              <a:latin typeface="Arial"/>
            </a:endParaRPr>
          </a:p>
        </p:txBody>
      </p:sp>
      <p:sp>
        <p:nvSpPr>
          <p:cNvPr id="194" name="PlaceHolder 1"/>
          <p:cNvSpPr>
            <a:spLocks noGrp="1"/>
          </p:cNvSpPr>
          <p:nvPr>
            <p:ph type="title"/>
          </p:nvPr>
        </p:nvSpPr>
        <p:spPr>
          <a:xfrm>
            <a:off x="612720" y="225360"/>
            <a:ext cx="7918200" cy="133020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de-DE" sz="4400" strike="noStrike" u="none">
                <a:solidFill>
                  <a:srgbClr val="fbc000"/>
                </a:solidFill>
                <a:effectLst/>
                <a:uFillTx/>
                <a:latin typeface="Calibri"/>
              </a:rPr>
              <a:t>Aufgabe</a:t>
            </a:r>
            <a:endParaRPr b="0" lang="de-DE" sz="4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CustomShape 2"/>
          <p:cNvSpPr/>
          <p:nvPr/>
        </p:nvSpPr>
        <p:spPr>
          <a:xfrm>
            <a:off x="561240" y="1892520"/>
            <a:ext cx="8580960" cy="380448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spcBef>
                <a:spcPts val="601"/>
              </a:spcBef>
            </a:pPr>
            <a:endParaRPr b="0" lang="de-DE" sz="2400" strike="noStrike" u="none">
              <a:solidFill>
                <a:srgbClr val="000000"/>
              </a:solidFill>
              <a:effectLst/>
              <a:uFillTx/>
              <a:latin typeface="Arial"/>
            </a:endParaRPr>
          </a:p>
          <a:p>
            <a:pPr defTabSz="914400">
              <a:lnSpc>
                <a:spcPct val="100000"/>
              </a:lnSpc>
              <a:spcBef>
                <a:spcPts val="601"/>
              </a:spcBef>
            </a:pPr>
            <a:r>
              <a:rPr b="1" lang="de-DE" sz="2400" strike="noStrike" u="none">
                <a:solidFill>
                  <a:srgbClr val="002f63"/>
                </a:solidFill>
                <a:effectLst/>
                <a:uFillTx/>
                <a:latin typeface="Calibri"/>
              </a:rPr>
              <a:t>Kärtchentisch</a:t>
            </a:r>
            <a:endParaRPr b="0" lang="de-DE" sz="2400" strike="noStrike" u="none">
              <a:solidFill>
                <a:srgbClr val="000000"/>
              </a:solidFill>
              <a:effectLst/>
              <a:uFillTx/>
              <a:latin typeface="Arial"/>
            </a:endParaRPr>
          </a:p>
          <a:p>
            <a:pPr defTabSz="914400">
              <a:lnSpc>
                <a:spcPct val="100000"/>
              </a:lnSpc>
              <a:spcBef>
                <a:spcPts val="601"/>
              </a:spcBef>
            </a:pPr>
            <a:endParaRPr b="0" lang="de-DE" sz="2400" strike="noStrike" u="none">
              <a:solidFill>
                <a:srgbClr val="000000"/>
              </a:solidFill>
              <a:effectLst/>
              <a:uFillTx/>
              <a:latin typeface="Arial"/>
            </a:endParaRPr>
          </a:p>
          <a:p>
            <a:pPr defTabSz="914400">
              <a:lnSpc>
                <a:spcPct val="100000"/>
              </a:lnSpc>
              <a:spcBef>
                <a:spcPts val="601"/>
              </a:spcBef>
            </a:pPr>
            <a:endParaRPr b="0" lang="de-DE" sz="2400" strike="noStrike" u="none">
              <a:solidFill>
                <a:srgbClr val="000000"/>
              </a:solidFill>
              <a:effectLst/>
              <a:uFillTx/>
              <a:latin typeface="Arial"/>
            </a:endParaRPr>
          </a:p>
          <a:p>
            <a:pPr defTabSz="914400">
              <a:lnSpc>
                <a:spcPct val="100000"/>
              </a:lnSpc>
              <a:spcBef>
                <a:spcPts val="601"/>
              </a:spcBef>
            </a:pPr>
            <a:r>
              <a:rPr b="0" lang="de-DE" sz="2400" strike="noStrike" u="none">
                <a:solidFill>
                  <a:srgbClr val="002f63"/>
                </a:solidFill>
                <a:effectLst/>
                <a:uFillTx/>
                <a:latin typeface="Calibri"/>
              </a:rPr>
              <a:t>Partnerarbeit:</a:t>
            </a:r>
            <a:endParaRPr b="0" lang="de-DE" sz="2400" strike="noStrike" u="none">
              <a:solidFill>
                <a:srgbClr val="000000"/>
              </a:solidFill>
              <a:effectLst/>
              <a:uFillTx/>
              <a:latin typeface="Arial"/>
            </a:endParaRPr>
          </a:p>
          <a:p>
            <a:pPr marL="457200" indent="-457200" defTabSz="914400">
              <a:lnSpc>
                <a:spcPct val="100000"/>
              </a:lnSpc>
              <a:spcBef>
                <a:spcPts val="601"/>
              </a:spcBef>
              <a:buClr>
                <a:srgbClr val="002f63"/>
              </a:buClr>
              <a:buFont typeface="Arial"/>
              <a:buChar char="•"/>
            </a:pPr>
            <a:r>
              <a:rPr b="0" lang="de-DE" sz="2400" strike="noStrike" u="none">
                <a:solidFill>
                  <a:srgbClr val="002f63"/>
                </a:solidFill>
                <a:effectLst/>
                <a:uFillTx/>
                <a:latin typeface="Calibri"/>
              </a:rPr>
              <a:t>Sie erhalten acht Kärtchen mit Begriffen zur</a:t>
            </a:r>
            <a:br>
              <a:rPr sz="2400"/>
            </a:br>
            <a:r>
              <a:rPr b="0" lang="de-DE" sz="2400" strike="noStrike" u="none">
                <a:solidFill>
                  <a:srgbClr val="002f63"/>
                </a:solidFill>
                <a:effectLst/>
                <a:uFillTx/>
                <a:latin typeface="Calibri"/>
              </a:rPr>
              <a:t>Kommunikationskompetenz.</a:t>
            </a:r>
            <a:endParaRPr b="0" lang="de-DE" sz="2400" strike="noStrike" u="none">
              <a:solidFill>
                <a:srgbClr val="000000"/>
              </a:solidFill>
              <a:effectLst/>
              <a:uFillTx/>
              <a:latin typeface="Arial"/>
            </a:endParaRPr>
          </a:p>
          <a:p>
            <a:pPr marL="457200" indent="-457200" defTabSz="914400">
              <a:lnSpc>
                <a:spcPct val="100000"/>
              </a:lnSpc>
              <a:spcBef>
                <a:spcPts val="601"/>
              </a:spcBef>
              <a:buClr>
                <a:srgbClr val="002f63"/>
              </a:buClr>
              <a:buFont typeface="Arial"/>
              <a:buChar char="•"/>
            </a:pPr>
            <a:r>
              <a:rPr b="0" lang="de-DE" sz="2400" strike="noStrike" u="none">
                <a:solidFill>
                  <a:srgbClr val="002f63"/>
                </a:solidFill>
                <a:effectLst/>
                <a:uFillTx/>
                <a:latin typeface="Calibri"/>
              </a:rPr>
              <a:t>Setzen Sie diese zueinander in Beziehung.</a:t>
            </a:r>
            <a:endParaRPr b="0" lang="de-DE" sz="2400" strike="noStrike" u="none">
              <a:solidFill>
                <a:srgbClr val="000000"/>
              </a:solidFill>
              <a:effectLst/>
              <a:uFillTx/>
              <a:latin typeface="Arial"/>
            </a:endParaRPr>
          </a:p>
        </p:txBody>
      </p:sp>
      <p:graphicFrame>
        <p:nvGraphicFramePr>
          <p:cNvPr id="196" name="Tabelle 4"/>
          <p:cNvGraphicFramePr/>
          <p:nvPr/>
        </p:nvGraphicFramePr>
        <p:xfrm>
          <a:off x="4183920" y="1892520"/>
          <a:ext cx="4804200" cy="2103480"/>
        </p:xfrm>
        <a:graphic>
          <a:graphicData uri="http://schemas.openxmlformats.org/drawingml/2006/table">
            <a:tbl>
              <a:tblPr/>
              <a:tblGrid>
                <a:gridCol w="2402280"/>
                <a:gridCol w="2402280"/>
              </a:tblGrid>
              <a:tr h="581400">
                <a:tc>
                  <a:txBody>
                    <a:bodyPr lIns="51120" rIns="51120" anchor="ctr">
                      <a:noAutofit/>
                    </a:bodyPr>
                    <a:p>
                      <a:pPr algn="ctr" defTabSz="914400">
                        <a:lnSpc>
                          <a:spcPct val="115000"/>
                        </a:lnSpc>
                        <a:spcAft>
                          <a:spcPts val="1001"/>
                        </a:spcAft>
                        <a:tabLst>
                          <a:tab algn="l" pos="449640"/>
                        </a:tabLst>
                      </a:pPr>
                      <a:r>
                        <a:rPr b="0" lang="de-DE" sz="2000" strike="noStrike" u="none" baseline="30000">
                          <a:solidFill>
                            <a:srgbClr val="000000"/>
                          </a:solidFill>
                          <a:effectLst/>
                          <a:uFillTx/>
                          <a:latin typeface="Calibri"/>
                        </a:rPr>
                        <a:t>Kompetenzteilbereiche</a:t>
                      </a:r>
                      <a:endParaRPr b="0" lang="de-DE" sz="2000" strike="noStrike" u="none">
                        <a:solidFill>
                          <a:srgbClr val="000000"/>
                        </a:solidFill>
                        <a:effectLst/>
                        <a:uFillTx/>
                        <a:latin typeface="Arial"/>
                      </a:endParaRPr>
                    </a:p>
                  </a:txBody>
                  <a:tcPr anchor="ctr" marL="51120" marR="511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e9eff7"/>
                    </a:solidFill>
                  </a:tcPr>
                </a:tc>
                <a:tc>
                  <a:txBody>
                    <a:bodyPr lIns="51120" rIns="51120" anchor="ctr">
                      <a:noAutofit/>
                    </a:bodyPr>
                    <a:p>
                      <a:pPr algn="ctr" defTabSz="914400">
                        <a:lnSpc>
                          <a:spcPct val="115000"/>
                        </a:lnSpc>
                        <a:spcAft>
                          <a:spcPts val="1001"/>
                        </a:spcAft>
                        <a:tabLst>
                          <a:tab algn="l" pos="449640"/>
                        </a:tabLst>
                      </a:pPr>
                      <a:r>
                        <a:rPr b="0" lang="de-DE" sz="2000" strike="noStrike" u="none" baseline="30000">
                          <a:solidFill>
                            <a:srgbClr val="000000"/>
                          </a:solidFill>
                          <a:effectLst/>
                          <a:uFillTx/>
                          <a:latin typeface="Calibri"/>
                        </a:rPr>
                        <a:t>Informationen erschließen</a:t>
                      </a:r>
                      <a:endParaRPr b="0" lang="de-DE" sz="2000" strike="noStrike" u="none">
                        <a:solidFill>
                          <a:srgbClr val="000000"/>
                        </a:solidFill>
                        <a:effectLst/>
                        <a:uFillTx/>
                        <a:latin typeface="Arial"/>
                      </a:endParaRPr>
                    </a:p>
                  </a:txBody>
                  <a:tcPr anchor="ctr" marL="51120" marR="511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e9eff7"/>
                    </a:solidFill>
                  </a:tcPr>
                </a:tc>
              </a:tr>
              <a:tr h="505440">
                <a:tc>
                  <a:txBody>
                    <a:bodyPr lIns="51120" rIns="51120" anchor="ctr">
                      <a:noAutofit/>
                    </a:bodyPr>
                    <a:p>
                      <a:pPr algn="ctr" defTabSz="914400">
                        <a:lnSpc>
                          <a:spcPct val="115000"/>
                        </a:lnSpc>
                        <a:spcAft>
                          <a:spcPts val="1001"/>
                        </a:spcAft>
                        <a:tabLst>
                          <a:tab algn="l" pos="449640"/>
                        </a:tabLst>
                      </a:pPr>
                      <a:r>
                        <a:rPr b="0" lang="de-DE" sz="2000" strike="noStrike" u="none" baseline="30000">
                          <a:solidFill>
                            <a:srgbClr val="000000"/>
                          </a:solidFill>
                          <a:effectLst/>
                          <a:uFillTx/>
                          <a:latin typeface="Calibri"/>
                        </a:rPr>
                        <a:t>Informationen weitergeben</a:t>
                      </a:r>
                      <a:endParaRPr b="0" lang="de-DE" sz="2000" strike="noStrike" u="none">
                        <a:solidFill>
                          <a:srgbClr val="000000"/>
                        </a:solidFill>
                        <a:effectLst/>
                        <a:uFillTx/>
                        <a:latin typeface="Arial"/>
                      </a:endParaRPr>
                    </a:p>
                  </a:txBody>
                  <a:tcPr anchor="ctr" marL="51120" marR="511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e9eff7"/>
                    </a:solidFill>
                  </a:tcPr>
                </a:tc>
                <a:tc>
                  <a:txBody>
                    <a:bodyPr lIns="51120" rIns="51120" anchor="ctr">
                      <a:noAutofit/>
                    </a:bodyPr>
                    <a:p>
                      <a:pPr algn="ctr" defTabSz="914400">
                        <a:lnSpc>
                          <a:spcPct val="115000"/>
                        </a:lnSpc>
                        <a:spcAft>
                          <a:spcPts val="1001"/>
                        </a:spcAft>
                        <a:tabLst>
                          <a:tab algn="l" pos="449640"/>
                        </a:tabLst>
                      </a:pPr>
                      <a:r>
                        <a:rPr b="0" lang="de-DE" sz="2000" strike="noStrike" u="none" baseline="30000">
                          <a:solidFill>
                            <a:srgbClr val="000000"/>
                          </a:solidFill>
                          <a:effectLst/>
                          <a:uFillTx/>
                          <a:latin typeface="Calibri"/>
                        </a:rPr>
                        <a:t>Argumentieren</a:t>
                      </a:r>
                      <a:endParaRPr b="0" lang="de-DE" sz="2000" strike="noStrike" u="none">
                        <a:solidFill>
                          <a:srgbClr val="000000"/>
                        </a:solidFill>
                        <a:effectLst/>
                        <a:uFillTx/>
                        <a:latin typeface="Arial"/>
                      </a:endParaRPr>
                    </a:p>
                  </a:txBody>
                  <a:tcPr anchor="ctr" marL="51120" marR="511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e9eff7"/>
                    </a:solidFill>
                  </a:tcPr>
                </a:tc>
              </a:tr>
              <a:tr h="508320">
                <a:tc>
                  <a:txBody>
                    <a:bodyPr lIns="51120" rIns="51120" anchor="ctr">
                      <a:noAutofit/>
                    </a:bodyPr>
                    <a:p>
                      <a:pPr algn="ctr" defTabSz="914400">
                        <a:lnSpc>
                          <a:spcPct val="115000"/>
                        </a:lnSpc>
                        <a:spcAft>
                          <a:spcPts val="1001"/>
                        </a:spcAft>
                        <a:tabLst>
                          <a:tab algn="l" pos="449640"/>
                        </a:tabLst>
                      </a:pPr>
                      <a:r>
                        <a:rPr b="0" lang="de-DE" sz="2000" strike="noStrike" u="none" baseline="30000">
                          <a:solidFill>
                            <a:srgbClr val="000000"/>
                          </a:solidFill>
                          <a:effectLst/>
                          <a:uFillTx/>
                          <a:latin typeface="Calibri"/>
                        </a:rPr>
                        <a:t>Sprache / Fachsprache</a:t>
                      </a:r>
                      <a:endParaRPr b="0" lang="de-DE" sz="2000" strike="noStrike" u="none">
                        <a:solidFill>
                          <a:srgbClr val="000000"/>
                        </a:solidFill>
                        <a:effectLst/>
                        <a:uFillTx/>
                        <a:latin typeface="Arial"/>
                      </a:endParaRPr>
                    </a:p>
                  </a:txBody>
                  <a:tcPr anchor="ctr" marL="51120" marR="511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e9eff7"/>
                    </a:solidFill>
                  </a:tcPr>
                </a:tc>
                <a:tc>
                  <a:txBody>
                    <a:bodyPr lIns="51120" rIns="51120" anchor="ctr">
                      <a:noAutofit/>
                    </a:bodyPr>
                    <a:p>
                      <a:pPr algn="ctr" defTabSz="914400">
                        <a:lnSpc>
                          <a:spcPct val="115000"/>
                        </a:lnSpc>
                        <a:spcAft>
                          <a:spcPts val="1001"/>
                        </a:spcAft>
                        <a:tabLst>
                          <a:tab algn="l" pos="449640"/>
                        </a:tabLst>
                      </a:pPr>
                      <a:r>
                        <a:rPr b="0" lang="de-DE" sz="2000" strike="noStrike" u="none" baseline="30000">
                          <a:solidFill>
                            <a:srgbClr val="000000"/>
                          </a:solidFill>
                          <a:effectLst/>
                          <a:uFillTx/>
                          <a:latin typeface="Calibri"/>
                        </a:rPr>
                        <a:t>Adressatenbezug / Sachbezug</a:t>
                      </a:r>
                      <a:endParaRPr b="0" lang="de-DE" sz="2000" strike="noStrike" u="none">
                        <a:solidFill>
                          <a:srgbClr val="000000"/>
                        </a:solidFill>
                        <a:effectLst/>
                        <a:uFillTx/>
                        <a:latin typeface="Arial"/>
                      </a:endParaRPr>
                    </a:p>
                  </a:txBody>
                  <a:tcPr anchor="ctr" marL="51120" marR="511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e9eff7"/>
                    </a:solidFill>
                  </a:tcPr>
                </a:tc>
              </a:tr>
              <a:tr h="508320">
                <a:tc>
                  <a:txBody>
                    <a:bodyPr lIns="51120" rIns="51120" anchor="ctr">
                      <a:noAutofit/>
                    </a:bodyPr>
                    <a:p>
                      <a:pPr algn="ctr" defTabSz="914400">
                        <a:lnSpc>
                          <a:spcPct val="115000"/>
                        </a:lnSpc>
                        <a:spcAft>
                          <a:spcPts val="1001"/>
                        </a:spcAft>
                        <a:tabLst>
                          <a:tab algn="l" pos="449640"/>
                        </a:tabLst>
                      </a:pPr>
                      <a:r>
                        <a:rPr b="0" lang="de-DE" sz="2000" strike="noStrike" u="none" baseline="30000">
                          <a:solidFill>
                            <a:srgbClr val="000000"/>
                          </a:solidFill>
                          <a:effectLst/>
                          <a:uFillTx/>
                          <a:latin typeface="Calibri"/>
                        </a:rPr>
                        <a:t>Darstellungsformen</a:t>
                      </a:r>
                      <a:endParaRPr b="0" lang="de-DE" sz="2000" strike="noStrike" u="none">
                        <a:solidFill>
                          <a:srgbClr val="000000"/>
                        </a:solidFill>
                        <a:effectLst/>
                        <a:uFillTx/>
                        <a:latin typeface="Arial"/>
                      </a:endParaRPr>
                    </a:p>
                  </a:txBody>
                  <a:tcPr anchor="ctr" marL="51120" marR="511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e9eff7"/>
                    </a:solidFill>
                  </a:tcPr>
                </a:tc>
                <a:tc>
                  <a:txBody>
                    <a:bodyPr lIns="51120" rIns="51120" anchor="ctr">
                      <a:noAutofit/>
                    </a:bodyPr>
                    <a:p>
                      <a:pPr algn="ctr" defTabSz="914400">
                        <a:lnSpc>
                          <a:spcPct val="115000"/>
                        </a:lnSpc>
                        <a:spcAft>
                          <a:spcPts val="1001"/>
                        </a:spcAft>
                        <a:tabLst>
                          <a:tab algn="l" pos="449640"/>
                        </a:tabLst>
                      </a:pPr>
                      <a:r>
                        <a:rPr b="0" lang="de-DE" sz="2000" strike="noStrike" u="none" baseline="30000">
                          <a:solidFill>
                            <a:srgbClr val="000000"/>
                          </a:solidFill>
                          <a:effectLst/>
                          <a:uFillTx/>
                          <a:latin typeface="Calibri"/>
                        </a:rPr>
                        <a:t>Aspekte der Kommunikation</a:t>
                      </a:r>
                      <a:endParaRPr b="0" lang="de-DE" sz="2000" strike="noStrike" u="none">
                        <a:solidFill>
                          <a:srgbClr val="000000"/>
                        </a:solidFill>
                        <a:effectLst/>
                        <a:uFillTx/>
                        <a:latin typeface="Arial"/>
                      </a:endParaRPr>
                    </a:p>
                  </a:txBody>
                  <a:tcPr anchor="ctr" marL="51120" marR="511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e9eff7"/>
                    </a:solidFill>
                  </a:tcPr>
                </a:tc>
              </a:tr>
            </a:tbl>
          </a:graphicData>
        </a:graphic>
      </p:graphicFrame>
      <p:sp>
        <p:nvSpPr>
          <p:cNvPr id="197" name="PlaceHolder 1"/>
          <p:cNvSpPr>
            <a:spLocks noGrp="1"/>
          </p:cNvSpPr>
          <p:nvPr>
            <p:ph type="title"/>
          </p:nvPr>
        </p:nvSpPr>
        <p:spPr>
          <a:xfrm>
            <a:off x="612720" y="225360"/>
            <a:ext cx="7918200" cy="133020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de-DE" sz="4400" strike="noStrike" u="none">
                <a:solidFill>
                  <a:srgbClr val="fbc000"/>
                </a:solidFill>
                <a:effectLst/>
                <a:uFillTx/>
                <a:latin typeface="Calibri"/>
              </a:rPr>
              <a:t>Aufgabe</a:t>
            </a:r>
            <a:endParaRPr b="0" lang="de-DE" sz="4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CustomShape 1"/>
          <p:cNvSpPr/>
          <p:nvPr/>
        </p:nvSpPr>
        <p:spPr>
          <a:xfrm>
            <a:off x="338400" y="476640"/>
            <a:ext cx="4500000" cy="69840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pPr>
            <a:r>
              <a:rPr b="1" lang="de-DE" sz="3200" strike="noStrike" u="none">
                <a:solidFill>
                  <a:srgbClr val="002f63"/>
                </a:solidFill>
                <a:effectLst/>
                <a:uFillTx/>
                <a:latin typeface="Calibri"/>
              </a:rPr>
              <a:t>Kommunikationskompetenz</a:t>
            </a:r>
            <a:endParaRPr b="0" lang="de-DE" sz="3200" strike="noStrike" u="none">
              <a:solidFill>
                <a:srgbClr val="000000"/>
              </a:solidFill>
              <a:effectLst/>
              <a:uFillTx/>
              <a:latin typeface="Arial"/>
            </a:endParaRPr>
          </a:p>
        </p:txBody>
      </p:sp>
      <p:sp>
        <p:nvSpPr>
          <p:cNvPr id="199" name="CustomShape 2"/>
          <p:cNvSpPr/>
          <p:nvPr/>
        </p:nvSpPr>
        <p:spPr>
          <a:xfrm>
            <a:off x="338400" y="1920600"/>
            <a:ext cx="8580960" cy="344268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spcBef>
                <a:spcPts val="601"/>
              </a:spcBef>
            </a:pPr>
            <a:r>
              <a:rPr b="1" lang="de-DE" sz="2400" strike="noStrike" u="none">
                <a:solidFill>
                  <a:srgbClr val="002f63"/>
                </a:solidFill>
                <a:effectLst/>
                <a:uFillTx/>
                <a:latin typeface="Calibri"/>
              </a:rPr>
              <a:t>Es gelten folgende Grundannahmen:</a:t>
            </a:r>
            <a:endParaRPr b="0" lang="de-DE" sz="2400" strike="noStrike" u="none">
              <a:solidFill>
                <a:srgbClr val="000000"/>
              </a:solidFill>
              <a:effectLst/>
              <a:uFillTx/>
              <a:latin typeface="Arial"/>
            </a:endParaRPr>
          </a:p>
          <a:p>
            <a:pPr defTabSz="914400">
              <a:lnSpc>
                <a:spcPct val="100000"/>
              </a:lnSpc>
              <a:spcBef>
                <a:spcPts val="601"/>
              </a:spcBef>
            </a:pPr>
            <a:endParaRPr b="0" lang="de-DE" sz="2400" strike="noStrike" u="none">
              <a:solidFill>
                <a:srgbClr val="000000"/>
              </a:solidFill>
              <a:effectLst/>
              <a:uFillTx/>
              <a:latin typeface="Arial"/>
            </a:endParaRPr>
          </a:p>
          <a:p>
            <a:pPr marL="343080" indent="-343080" defTabSz="914400">
              <a:lnSpc>
                <a:spcPct val="100000"/>
              </a:lnSpc>
              <a:spcAft>
                <a:spcPts val="1199"/>
              </a:spcAft>
              <a:buClr>
                <a:srgbClr val="002f63"/>
              </a:buClr>
              <a:buFont typeface="Arial"/>
              <a:buChar char="•"/>
            </a:pPr>
            <a:r>
              <a:rPr b="0" lang="de-DE" sz="2400" strike="noStrike" u="none">
                <a:solidFill>
                  <a:srgbClr val="002f63"/>
                </a:solidFill>
                <a:effectLst/>
                <a:uFillTx/>
                <a:latin typeface="Calibri"/>
              </a:rPr>
              <a:t>Kommunikation dient der </a:t>
            </a:r>
            <a:r>
              <a:rPr b="1" lang="de-DE" sz="2400" strike="noStrike" u="none">
                <a:solidFill>
                  <a:srgbClr val="002f63"/>
                </a:solidFill>
                <a:effectLst/>
                <a:uFillTx/>
                <a:latin typeface="Calibri"/>
              </a:rPr>
              <a:t>Verständigung</a:t>
            </a:r>
            <a:r>
              <a:rPr b="0" lang="de-DE" sz="2400" strike="noStrike" u="none">
                <a:solidFill>
                  <a:srgbClr val="002f63"/>
                </a:solidFill>
                <a:effectLst/>
                <a:uFillTx/>
                <a:latin typeface="Calibri"/>
              </a:rPr>
              <a:t> zwischen zwei</a:t>
            </a:r>
            <a:br>
              <a:rPr sz="2400"/>
            </a:br>
            <a:r>
              <a:rPr b="0" lang="de-DE" sz="2400" strike="noStrike" u="none">
                <a:solidFill>
                  <a:srgbClr val="002f63"/>
                </a:solidFill>
                <a:effectLst/>
                <a:uFillTx/>
                <a:latin typeface="Calibri"/>
              </a:rPr>
              <a:t>oder mehr Personen.</a:t>
            </a:r>
            <a:endParaRPr b="0" lang="de-DE" sz="2400" strike="noStrike" u="none">
              <a:solidFill>
                <a:srgbClr val="000000"/>
              </a:solidFill>
              <a:effectLst/>
              <a:uFillTx/>
              <a:latin typeface="Arial"/>
            </a:endParaRPr>
          </a:p>
          <a:p>
            <a:pPr marL="343080" indent="-343080" defTabSz="914400">
              <a:lnSpc>
                <a:spcPct val="100000"/>
              </a:lnSpc>
              <a:spcAft>
                <a:spcPts val="1137"/>
              </a:spcAft>
              <a:buClr>
                <a:srgbClr val="002f63"/>
              </a:buClr>
              <a:buFont typeface="Arial"/>
              <a:buChar char="•"/>
            </a:pPr>
            <a:r>
              <a:rPr b="0" lang="de-DE" sz="2400" strike="noStrike" u="none">
                <a:solidFill>
                  <a:srgbClr val="002f63"/>
                </a:solidFill>
                <a:effectLst/>
                <a:uFillTx/>
                <a:latin typeface="Calibri"/>
              </a:rPr>
              <a:t>Kommunikation kann </a:t>
            </a:r>
            <a:r>
              <a:rPr b="1" lang="de-DE" sz="2400" strike="noStrike" u="none">
                <a:solidFill>
                  <a:srgbClr val="002f63"/>
                </a:solidFill>
                <a:effectLst/>
                <a:uFillTx/>
                <a:latin typeface="Calibri"/>
              </a:rPr>
              <a:t>mündlich</a:t>
            </a:r>
            <a:r>
              <a:rPr b="0" lang="de-DE" sz="2400" strike="noStrike" u="none">
                <a:solidFill>
                  <a:srgbClr val="002f63"/>
                </a:solidFill>
                <a:effectLst/>
                <a:uFillTx/>
                <a:latin typeface="Calibri"/>
              </a:rPr>
              <a:t> und </a:t>
            </a:r>
            <a:r>
              <a:rPr b="1" lang="de-DE" sz="2400" strike="noStrike" u="none">
                <a:solidFill>
                  <a:srgbClr val="002f63"/>
                </a:solidFill>
                <a:effectLst/>
                <a:uFillTx/>
                <a:latin typeface="Calibri"/>
              </a:rPr>
              <a:t>schriftlich</a:t>
            </a:r>
            <a:br>
              <a:rPr sz="2400"/>
            </a:br>
            <a:r>
              <a:rPr b="0" lang="de-DE" sz="2400" strike="noStrike" u="none">
                <a:solidFill>
                  <a:srgbClr val="002f63"/>
                </a:solidFill>
                <a:effectLst/>
                <a:uFillTx/>
                <a:latin typeface="Calibri"/>
              </a:rPr>
              <a:t>realisiert werden.</a:t>
            </a:r>
            <a:endParaRPr b="0" lang="de-DE" sz="2400" strike="noStrike" u="none">
              <a:solidFill>
                <a:srgbClr val="000000"/>
              </a:solidFill>
              <a:effectLst/>
              <a:uFillTx/>
              <a:latin typeface="Arial"/>
            </a:endParaRPr>
          </a:p>
          <a:p>
            <a:pPr marL="343080" indent="-343080" defTabSz="914400">
              <a:lnSpc>
                <a:spcPct val="100000"/>
              </a:lnSpc>
              <a:spcAft>
                <a:spcPts val="1137"/>
              </a:spcAft>
              <a:buClr>
                <a:srgbClr val="002f63"/>
              </a:buClr>
              <a:buFont typeface="Arial"/>
              <a:buChar char="•"/>
            </a:pPr>
            <a:r>
              <a:rPr b="0" lang="de-DE" sz="2400" strike="noStrike" u="none">
                <a:solidFill>
                  <a:srgbClr val="002f63"/>
                </a:solidFill>
                <a:effectLst/>
                <a:uFillTx/>
                <a:latin typeface="Calibri"/>
              </a:rPr>
              <a:t>In der schriftlichen Kommunikation tritt zwischen Sender</a:t>
            </a:r>
            <a:br>
              <a:rPr sz="2400"/>
            </a:br>
            <a:r>
              <a:rPr b="0" lang="de-DE" sz="2400" strike="noStrike" u="none">
                <a:solidFill>
                  <a:srgbClr val="002f63"/>
                </a:solidFill>
                <a:effectLst/>
                <a:uFillTx/>
                <a:latin typeface="Calibri"/>
              </a:rPr>
              <a:t>und Empfänger </a:t>
            </a:r>
            <a:r>
              <a:rPr b="1" lang="de-DE" sz="2400" strike="noStrike" u="none">
                <a:solidFill>
                  <a:srgbClr val="002f63"/>
                </a:solidFill>
                <a:effectLst/>
                <a:uFillTx/>
                <a:latin typeface="Calibri"/>
              </a:rPr>
              <a:t>immer ein Medium</a:t>
            </a:r>
            <a:r>
              <a:rPr b="0" lang="de-DE" sz="2400" strike="noStrike" u="none">
                <a:solidFill>
                  <a:srgbClr val="002f63"/>
                </a:solidFill>
                <a:effectLst/>
                <a:uFillTx/>
                <a:latin typeface="Calibri"/>
              </a:rPr>
              <a:t>, wie z.B. ein</a:t>
            </a:r>
            <a:br>
              <a:rPr sz="2400"/>
            </a:br>
            <a:r>
              <a:rPr b="0" lang="de-DE" sz="2400" strike="noStrike" u="none">
                <a:solidFill>
                  <a:srgbClr val="002f63"/>
                </a:solidFill>
                <a:effectLst/>
                <a:uFillTx/>
                <a:latin typeface="Calibri"/>
              </a:rPr>
              <a:t>geschriebener Text, Graphiken oder Bilder.</a:t>
            </a:r>
            <a:endParaRPr b="0" lang="de-DE" sz="2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CustomShape 1"/>
          <p:cNvSpPr/>
          <p:nvPr/>
        </p:nvSpPr>
        <p:spPr>
          <a:xfrm>
            <a:off x="338400" y="476640"/>
            <a:ext cx="4500000" cy="69840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pPr>
            <a:r>
              <a:rPr b="1" lang="de-DE" sz="3200" strike="noStrike" u="none">
                <a:solidFill>
                  <a:srgbClr val="002f63"/>
                </a:solidFill>
                <a:effectLst/>
                <a:uFillTx/>
                <a:latin typeface="Calibri"/>
              </a:rPr>
              <a:t>Kommunikationskompetenz</a:t>
            </a:r>
            <a:endParaRPr b="0" lang="de-DE" sz="3200" strike="noStrike" u="none">
              <a:solidFill>
                <a:srgbClr val="000000"/>
              </a:solidFill>
              <a:effectLst/>
              <a:uFillTx/>
              <a:latin typeface="Arial"/>
            </a:endParaRPr>
          </a:p>
        </p:txBody>
      </p:sp>
      <p:sp>
        <p:nvSpPr>
          <p:cNvPr id="201" name="CustomShape 2"/>
          <p:cNvSpPr/>
          <p:nvPr/>
        </p:nvSpPr>
        <p:spPr>
          <a:xfrm>
            <a:off x="338400" y="1803600"/>
            <a:ext cx="8580960" cy="344268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spcBef>
                <a:spcPts val="601"/>
              </a:spcBef>
            </a:pPr>
            <a:r>
              <a:rPr b="1" lang="de-DE" sz="2000" strike="noStrike" u="none">
                <a:solidFill>
                  <a:srgbClr val="002f63"/>
                </a:solidFill>
                <a:effectLst/>
                <a:uFillTx/>
                <a:latin typeface="Calibri"/>
              </a:rPr>
              <a:t>Es gelten folgende Grundannahmen:</a:t>
            </a:r>
            <a:endParaRPr b="0" lang="de-DE" sz="2000" strike="noStrike" u="none">
              <a:solidFill>
                <a:srgbClr val="000000"/>
              </a:solidFill>
              <a:effectLst/>
              <a:uFillTx/>
              <a:latin typeface="Arial"/>
            </a:endParaRPr>
          </a:p>
          <a:p>
            <a:pPr defTabSz="914400">
              <a:lnSpc>
                <a:spcPct val="100000"/>
              </a:lnSpc>
              <a:spcBef>
                <a:spcPts val="601"/>
              </a:spcBef>
            </a:pPr>
            <a:endParaRPr b="0" lang="de-DE" sz="2000" strike="noStrike" u="none">
              <a:solidFill>
                <a:srgbClr val="000000"/>
              </a:solidFill>
              <a:effectLst/>
              <a:uFillTx/>
              <a:latin typeface="Arial"/>
            </a:endParaRPr>
          </a:p>
          <a:p>
            <a:pPr marL="343080" indent="-343080" defTabSz="914400">
              <a:lnSpc>
                <a:spcPct val="100000"/>
              </a:lnSpc>
              <a:spcAft>
                <a:spcPts val="1199"/>
              </a:spcAft>
              <a:buClr>
                <a:srgbClr val="002f63"/>
              </a:buClr>
              <a:buFont typeface="Arial"/>
              <a:buChar char="•"/>
            </a:pPr>
            <a:r>
              <a:rPr b="0" lang="de-DE" sz="2000" strike="noStrike" u="none">
                <a:solidFill>
                  <a:srgbClr val="002f63"/>
                </a:solidFill>
                <a:effectLst/>
                <a:uFillTx/>
                <a:latin typeface="Calibri"/>
              </a:rPr>
              <a:t>Kommunikation kann </a:t>
            </a:r>
            <a:r>
              <a:rPr b="1" lang="de-DE" sz="2000" strike="noStrike" u="none">
                <a:solidFill>
                  <a:srgbClr val="002f63"/>
                </a:solidFill>
                <a:effectLst/>
                <a:uFillTx/>
                <a:latin typeface="Calibri"/>
              </a:rPr>
              <a:t>rezeptiv</a:t>
            </a:r>
            <a:r>
              <a:rPr b="0" lang="de-DE" sz="2000" strike="noStrike" u="none">
                <a:solidFill>
                  <a:srgbClr val="002f63"/>
                </a:solidFill>
                <a:effectLst/>
                <a:uFillTx/>
                <a:latin typeface="Calibri"/>
              </a:rPr>
              <a:t> oder </a:t>
            </a:r>
            <a:r>
              <a:rPr b="1" lang="de-DE" sz="2000" strike="noStrike" u="none">
                <a:solidFill>
                  <a:srgbClr val="002f63"/>
                </a:solidFill>
                <a:effectLst/>
                <a:uFillTx/>
                <a:latin typeface="Calibri"/>
              </a:rPr>
              <a:t>produktiv</a:t>
            </a:r>
            <a:r>
              <a:rPr b="0" lang="de-DE" sz="2000" strike="noStrike" u="none">
                <a:solidFill>
                  <a:srgbClr val="002f63"/>
                </a:solidFill>
                <a:effectLst/>
                <a:uFillTx/>
                <a:latin typeface="Calibri"/>
              </a:rPr>
              <a:t> sein.</a:t>
            </a:r>
            <a:br>
              <a:rPr sz="2000"/>
            </a:br>
            <a:r>
              <a:rPr b="0" lang="de-DE" sz="2000" strike="noStrike" u="none">
                <a:solidFill>
                  <a:srgbClr val="002f63"/>
                </a:solidFill>
                <a:effectLst/>
                <a:uFillTx/>
                <a:latin typeface="Calibri"/>
              </a:rPr>
              <a:t>Diese Trennung wird durch die Kompetenzteilbereiche</a:t>
            </a:r>
            <a:br>
              <a:rPr sz="2000"/>
            </a:br>
            <a:r>
              <a:rPr b="0" lang="de-DE" sz="2000" strike="noStrike" u="none">
                <a:solidFill>
                  <a:srgbClr val="002f63"/>
                </a:solidFill>
                <a:effectLst/>
                <a:uFillTx/>
                <a:latin typeface="Calibri"/>
              </a:rPr>
              <a:t>„Informationen erschließen“ und „Informationen weitergeben“ </a:t>
            </a:r>
            <a:br>
              <a:rPr sz="2000"/>
            </a:br>
            <a:r>
              <a:rPr b="0" lang="de-DE" sz="2000" strike="noStrike" u="none">
                <a:solidFill>
                  <a:srgbClr val="002f63"/>
                </a:solidFill>
                <a:effectLst/>
                <a:uFillTx/>
                <a:latin typeface="Calibri"/>
              </a:rPr>
              <a:t>aufgegriffen.</a:t>
            </a:r>
            <a:endParaRPr b="0" lang="de-DE" sz="2000" strike="noStrike" u="none">
              <a:solidFill>
                <a:srgbClr val="000000"/>
              </a:solidFill>
              <a:effectLst/>
              <a:uFillTx/>
              <a:latin typeface="Arial"/>
            </a:endParaRPr>
          </a:p>
          <a:p>
            <a:pPr marL="343080" indent="-343080" defTabSz="914400">
              <a:lnSpc>
                <a:spcPct val="100000"/>
              </a:lnSpc>
              <a:spcAft>
                <a:spcPts val="1199"/>
              </a:spcAft>
              <a:buClr>
                <a:srgbClr val="002f63"/>
              </a:buClr>
              <a:buFont typeface="Arial"/>
              <a:buChar char="•"/>
            </a:pPr>
            <a:r>
              <a:rPr b="0" lang="de-DE" sz="2000" strike="noStrike" u="none">
                <a:solidFill>
                  <a:srgbClr val="002f63"/>
                </a:solidFill>
                <a:effectLst/>
                <a:uFillTx/>
                <a:latin typeface="Calibri"/>
              </a:rPr>
              <a:t>Kommunikation wird durch </a:t>
            </a:r>
            <a:r>
              <a:rPr b="1" lang="de-DE" sz="2000" strike="noStrike" u="none">
                <a:solidFill>
                  <a:srgbClr val="002f63"/>
                </a:solidFill>
                <a:effectLst/>
                <a:uFillTx/>
                <a:latin typeface="Calibri"/>
              </a:rPr>
              <a:t>Zeichensysteme</a:t>
            </a:r>
            <a:r>
              <a:rPr b="0" lang="de-DE" sz="2000" strike="noStrike" u="none">
                <a:solidFill>
                  <a:srgbClr val="002f63"/>
                </a:solidFill>
                <a:effectLst/>
                <a:uFillTx/>
                <a:latin typeface="Calibri"/>
              </a:rPr>
              <a:t> begleitet.</a:t>
            </a:r>
            <a:endParaRPr b="0" lang="de-DE" sz="2000" strike="noStrike" u="none">
              <a:solidFill>
                <a:srgbClr val="000000"/>
              </a:solidFill>
              <a:effectLst/>
              <a:uFillTx/>
              <a:latin typeface="Arial"/>
            </a:endParaRPr>
          </a:p>
          <a:p>
            <a:pPr lvl="1" marL="800280" indent="-343080" defTabSz="914400">
              <a:lnSpc>
                <a:spcPct val="100000"/>
              </a:lnSpc>
              <a:spcAft>
                <a:spcPts val="1199"/>
              </a:spcAft>
              <a:buClr>
                <a:srgbClr val="002f63"/>
              </a:buClr>
              <a:buFont typeface="Arial"/>
              <a:buChar char="•"/>
            </a:pPr>
            <a:r>
              <a:rPr b="0" lang="de-DE" sz="2000" strike="noStrike" u="none">
                <a:solidFill>
                  <a:srgbClr val="002f63"/>
                </a:solidFill>
                <a:effectLst/>
                <a:uFillTx/>
                <a:latin typeface="Calibri"/>
              </a:rPr>
              <a:t>Mündlich: </a:t>
            </a:r>
            <a:r>
              <a:rPr b="1" lang="de-DE" sz="2000" strike="noStrike" u="none">
                <a:solidFill>
                  <a:srgbClr val="002f63"/>
                </a:solidFill>
                <a:effectLst/>
                <a:uFillTx/>
                <a:latin typeface="Calibri"/>
              </a:rPr>
              <a:t>nonverbale</a:t>
            </a:r>
            <a:r>
              <a:rPr b="0" lang="de-DE" sz="2000" strike="noStrike" u="none">
                <a:solidFill>
                  <a:srgbClr val="002f63"/>
                </a:solidFill>
                <a:effectLst/>
                <a:uFillTx/>
                <a:latin typeface="Calibri"/>
              </a:rPr>
              <a:t> </a:t>
            </a:r>
            <a:r>
              <a:rPr b="1" lang="de-DE" sz="2000" strike="noStrike" u="none">
                <a:solidFill>
                  <a:srgbClr val="002f63"/>
                </a:solidFill>
                <a:effectLst/>
                <a:uFillTx/>
                <a:latin typeface="Calibri"/>
              </a:rPr>
              <a:t>Mittel</a:t>
            </a:r>
            <a:endParaRPr b="0" lang="de-DE" sz="2000" strike="noStrike" u="none">
              <a:solidFill>
                <a:srgbClr val="000000"/>
              </a:solidFill>
              <a:effectLst/>
              <a:uFillTx/>
              <a:latin typeface="Arial"/>
            </a:endParaRPr>
          </a:p>
          <a:p>
            <a:pPr lvl="1" marL="800280" indent="-343080" defTabSz="914400">
              <a:lnSpc>
                <a:spcPct val="100000"/>
              </a:lnSpc>
              <a:spcAft>
                <a:spcPts val="1199"/>
              </a:spcAft>
              <a:buClr>
                <a:srgbClr val="002f63"/>
              </a:buClr>
              <a:buFont typeface="Arial"/>
              <a:buChar char="•"/>
            </a:pPr>
            <a:r>
              <a:rPr b="0" lang="de-DE" sz="2000" strike="noStrike" u="none">
                <a:solidFill>
                  <a:srgbClr val="002f63"/>
                </a:solidFill>
                <a:effectLst/>
                <a:uFillTx/>
                <a:latin typeface="Calibri"/>
              </a:rPr>
              <a:t>Schriftlich: </a:t>
            </a:r>
            <a:r>
              <a:rPr b="1" lang="de-DE" sz="2000" strike="noStrike" u="none">
                <a:solidFill>
                  <a:srgbClr val="002f63"/>
                </a:solidFill>
                <a:effectLst/>
                <a:uFillTx/>
                <a:latin typeface="Calibri"/>
              </a:rPr>
              <a:t>Abbildungen</a:t>
            </a:r>
            <a:r>
              <a:rPr b="0" lang="de-DE" sz="2000" strike="noStrike" u="none">
                <a:solidFill>
                  <a:srgbClr val="002f63"/>
                </a:solidFill>
                <a:effectLst/>
                <a:uFillTx/>
                <a:latin typeface="Calibri"/>
              </a:rPr>
              <a:t>, </a:t>
            </a:r>
            <a:r>
              <a:rPr b="1" lang="de-DE" sz="2000" strike="noStrike" u="none">
                <a:solidFill>
                  <a:srgbClr val="002f63"/>
                </a:solidFill>
                <a:effectLst/>
                <a:uFillTx/>
                <a:latin typeface="Calibri"/>
              </a:rPr>
              <a:t>Diagramme</a:t>
            </a:r>
            <a:r>
              <a:rPr b="0" lang="de-DE" sz="2000" strike="noStrike" u="none">
                <a:solidFill>
                  <a:srgbClr val="002f63"/>
                </a:solidFill>
                <a:effectLst/>
                <a:uFillTx/>
                <a:latin typeface="Calibri"/>
              </a:rPr>
              <a:t>, </a:t>
            </a:r>
            <a:r>
              <a:rPr b="1" lang="de-DE" sz="2000" strike="noStrike" u="none">
                <a:solidFill>
                  <a:srgbClr val="002f63"/>
                </a:solidFill>
                <a:effectLst/>
                <a:uFillTx/>
                <a:latin typeface="Calibri"/>
              </a:rPr>
              <a:t>Modelle</a:t>
            </a:r>
            <a:r>
              <a:rPr b="0" lang="de-DE" sz="2000" strike="noStrike" u="none">
                <a:solidFill>
                  <a:srgbClr val="002f63"/>
                </a:solidFill>
                <a:effectLst/>
                <a:uFillTx/>
                <a:latin typeface="Calibri"/>
              </a:rPr>
              <a:t>, </a:t>
            </a:r>
            <a:r>
              <a:rPr b="1" lang="de-DE" sz="2000" strike="noStrike" u="none">
                <a:solidFill>
                  <a:srgbClr val="002f63"/>
                </a:solidFill>
                <a:effectLst/>
                <a:uFillTx/>
                <a:latin typeface="Calibri"/>
              </a:rPr>
              <a:t>Formeln</a:t>
            </a:r>
            <a:endParaRPr b="0" lang="de-DE" sz="2000" strike="noStrike" u="none">
              <a:solidFill>
                <a:srgbClr val="000000"/>
              </a:solidFill>
              <a:effectLst/>
              <a:uFillTx/>
              <a:latin typeface="Arial"/>
            </a:endParaRPr>
          </a:p>
          <a:p>
            <a:pPr lvl="1" marL="800280" indent="-343080" defTabSz="914400">
              <a:lnSpc>
                <a:spcPct val="100000"/>
              </a:lnSpc>
              <a:spcAft>
                <a:spcPts val="1199"/>
              </a:spcAft>
              <a:buClr>
                <a:srgbClr val="002f63"/>
              </a:buClr>
              <a:buFont typeface="Arial"/>
              <a:buChar char="•"/>
            </a:pPr>
            <a:r>
              <a:rPr b="0" lang="de-DE" sz="2000" strike="noStrike" u="none">
                <a:solidFill>
                  <a:srgbClr val="002f63"/>
                </a:solidFill>
                <a:effectLst/>
                <a:uFillTx/>
                <a:latin typeface="Calibri"/>
              </a:rPr>
              <a:t>Wird durch Aspekte </a:t>
            </a:r>
            <a:r>
              <a:rPr b="1" lang="de-DE" sz="2000" strike="noStrike" u="none">
                <a:solidFill>
                  <a:srgbClr val="002f63"/>
                </a:solidFill>
                <a:effectLst/>
                <a:uFillTx/>
                <a:latin typeface="Calibri"/>
              </a:rPr>
              <a:t>Sprache /</a:t>
            </a:r>
            <a:r>
              <a:rPr b="0" lang="de-DE" sz="2000" strike="noStrike" u="none">
                <a:solidFill>
                  <a:srgbClr val="002f63"/>
                </a:solidFill>
                <a:effectLst/>
                <a:uFillTx/>
                <a:latin typeface="Calibri"/>
              </a:rPr>
              <a:t> </a:t>
            </a:r>
            <a:r>
              <a:rPr b="1" lang="de-DE" sz="2000" strike="noStrike" u="none">
                <a:solidFill>
                  <a:srgbClr val="002f63"/>
                </a:solidFill>
                <a:effectLst/>
                <a:uFillTx/>
                <a:latin typeface="Calibri"/>
              </a:rPr>
              <a:t>Fachsprache</a:t>
            </a:r>
            <a:r>
              <a:rPr b="0" lang="de-DE" sz="2000" strike="noStrike" u="none">
                <a:solidFill>
                  <a:srgbClr val="002f63"/>
                </a:solidFill>
                <a:effectLst/>
                <a:uFillTx/>
                <a:latin typeface="Calibri"/>
              </a:rPr>
              <a:t> und</a:t>
            </a:r>
            <a:br>
              <a:rPr sz="2000"/>
            </a:br>
            <a:r>
              <a:rPr b="1" lang="de-DE" sz="2000" strike="noStrike" u="none">
                <a:solidFill>
                  <a:srgbClr val="002f63"/>
                </a:solidFill>
                <a:effectLst/>
                <a:uFillTx/>
                <a:latin typeface="Calibri"/>
              </a:rPr>
              <a:t>Darstellungsformen</a:t>
            </a:r>
            <a:r>
              <a:rPr b="0" lang="de-DE" sz="2000" strike="noStrike" u="none">
                <a:solidFill>
                  <a:srgbClr val="002f63"/>
                </a:solidFill>
                <a:effectLst/>
                <a:uFillTx/>
                <a:latin typeface="Calibri"/>
              </a:rPr>
              <a:t> aufgegriffen</a:t>
            </a:r>
            <a:endParaRPr b="0" lang="de-DE" sz="20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timing>
    <p:tnLst>
      <p:par>
        <p:cTn id="104" dur="indefinite" restart="never" nodeType="tmRoot">
          <p:childTnLst>
            <p:seq>
              <p:cTn id="105" dur="indefinite" nodeType="mainSeq">
                <p:childTnLst>
                  <p:par>
                    <p:cTn id="106" fill="hold">
                      <p:stCondLst>
                        <p:cond delay="indefinite"/>
                      </p:stCondLst>
                      <p:childTnLst>
                        <p:par>
                          <p:cTn id="107" fill="hold">
                            <p:stCondLst>
                              <p:cond delay="0"/>
                            </p:stCondLst>
                            <p:childTnLst>
                              <p:par>
                                <p:cTn id="108" nodeType="clickEffect" fill="hold" presetClass="entr" presetID="10">
                                  <p:stCondLst>
                                    <p:cond delay="0"/>
                                  </p:stCondLst>
                                  <p:childTnLst>
                                    <p:set>
                                      <p:cBhvr>
                                        <p:cTn id="109" dur="1" fill="hold">
                                          <p:stCondLst>
                                            <p:cond delay="0"/>
                                          </p:stCondLst>
                                        </p:cTn>
                                        <p:tgtEl>
                                          <p:spTgt spid="201">
                                            <p:txEl>
                                              <p:pRg st="3" end="3"/>
                                            </p:txEl>
                                          </p:spTgt>
                                        </p:tgtEl>
                                        <p:attrNameLst>
                                          <p:attrName>style.visibility</p:attrName>
                                        </p:attrNameLst>
                                      </p:cBhvr>
                                      <p:to>
                                        <p:strVal val="visible"/>
                                      </p:to>
                                    </p:set>
                                    <p:animEffect filter="fade" transition="in">
                                      <p:cBhvr additive="repl">
                                        <p:cTn id="110" dur="1000"/>
                                        <p:tgtEl>
                                          <p:spTgt spid="201">
                                            <p:txEl>
                                              <p:pRg st="3" end="3"/>
                                            </p:txEl>
                                          </p:spTgt>
                                        </p:tgtEl>
                                      </p:cBhvr>
                                    </p:animEffect>
                                  </p:childTnLst>
                                </p:cTn>
                              </p:par>
                              <p:par>
                                <p:cTn id="111" nodeType="withEffect" fill="hold" presetClass="entr" presetID="10">
                                  <p:stCondLst>
                                    <p:cond delay="0"/>
                                  </p:stCondLst>
                                  <p:childTnLst>
                                    <p:set>
                                      <p:cBhvr>
                                        <p:cTn id="112" dur="1" fill="hold">
                                          <p:stCondLst>
                                            <p:cond delay="0"/>
                                          </p:stCondLst>
                                        </p:cTn>
                                        <p:tgtEl>
                                          <p:spTgt spid="201">
                                            <p:txEl>
                                              <p:pRg st="4" end="4"/>
                                            </p:txEl>
                                          </p:spTgt>
                                        </p:tgtEl>
                                        <p:attrNameLst>
                                          <p:attrName>style.visibility</p:attrName>
                                        </p:attrNameLst>
                                      </p:cBhvr>
                                      <p:to>
                                        <p:strVal val="visible"/>
                                      </p:to>
                                    </p:set>
                                    <p:animEffect filter="fade" transition="in">
                                      <p:cBhvr additive="repl">
                                        <p:cTn id="113" dur="1000"/>
                                        <p:tgtEl>
                                          <p:spTgt spid="201">
                                            <p:txEl>
                                              <p:pRg st="4" end="4"/>
                                            </p:txEl>
                                          </p:spTgt>
                                        </p:tgtEl>
                                      </p:cBhvr>
                                    </p:animEffect>
                                  </p:childTnLst>
                                </p:cTn>
                              </p:par>
                              <p:par>
                                <p:cTn id="114" nodeType="withEffect" fill="hold" presetClass="entr" presetID="10">
                                  <p:stCondLst>
                                    <p:cond delay="0"/>
                                  </p:stCondLst>
                                  <p:childTnLst>
                                    <p:set>
                                      <p:cBhvr>
                                        <p:cTn id="115" dur="1" fill="hold">
                                          <p:stCondLst>
                                            <p:cond delay="0"/>
                                          </p:stCondLst>
                                        </p:cTn>
                                        <p:tgtEl>
                                          <p:spTgt spid="201">
                                            <p:txEl>
                                              <p:pRg st="5" end="5"/>
                                            </p:txEl>
                                          </p:spTgt>
                                        </p:tgtEl>
                                        <p:attrNameLst>
                                          <p:attrName>style.visibility</p:attrName>
                                        </p:attrNameLst>
                                      </p:cBhvr>
                                      <p:to>
                                        <p:strVal val="visible"/>
                                      </p:to>
                                    </p:set>
                                    <p:animEffect filter="fade" transition="in">
                                      <p:cBhvr additive="repl">
                                        <p:cTn id="116" dur="1000"/>
                                        <p:tgtEl>
                                          <p:spTgt spid="201">
                                            <p:txEl>
                                              <p:pRg st="5" end="5"/>
                                            </p:txEl>
                                          </p:spTgt>
                                        </p:tgtEl>
                                      </p:cBhvr>
                                    </p:animEffect>
                                  </p:childTnLst>
                                </p:cTn>
                              </p:par>
                              <p:par>
                                <p:cTn id="117" nodeType="withEffect" fill="hold" presetClass="entr" presetID="10">
                                  <p:stCondLst>
                                    <p:cond delay="0"/>
                                  </p:stCondLst>
                                  <p:childTnLst>
                                    <p:set>
                                      <p:cBhvr>
                                        <p:cTn id="118" dur="1" fill="hold">
                                          <p:stCondLst>
                                            <p:cond delay="0"/>
                                          </p:stCondLst>
                                        </p:cTn>
                                        <p:tgtEl>
                                          <p:spTgt spid="201">
                                            <p:txEl>
                                              <p:pRg st="6" end="6"/>
                                            </p:txEl>
                                          </p:spTgt>
                                        </p:tgtEl>
                                        <p:attrNameLst>
                                          <p:attrName>style.visibility</p:attrName>
                                        </p:attrNameLst>
                                      </p:cBhvr>
                                      <p:to>
                                        <p:strVal val="visible"/>
                                      </p:to>
                                    </p:set>
                                    <p:animEffect filter="fade" transition="in">
                                      <p:cBhvr additive="repl">
                                        <p:cTn id="119" dur="1000"/>
                                        <p:tgtEl>
                                          <p:spTgt spid="201">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CustomShape 1"/>
          <p:cNvSpPr/>
          <p:nvPr/>
        </p:nvSpPr>
        <p:spPr>
          <a:xfrm>
            <a:off x="338400" y="476640"/>
            <a:ext cx="4500000" cy="69840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pPr>
            <a:r>
              <a:rPr b="1" lang="de-DE" sz="3200" strike="noStrike" u="none">
                <a:solidFill>
                  <a:srgbClr val="003064"/>
                </a:solidFill>
                <a:effectLst/>
                <a:uFillTx/>
                <a:latin typeface="Calibri"/>
              </a:rPr>
              <a:t>Kommunikationskompetenz</a:t>
            </a:r>
            <a:endParaRPr b="0" lang="de-DE" sz="3200" strike="noStrike" u="none">
              <a:solidFill>
                <a:srgbClr val="000000"/>
              </a:solidFill>
              <a:effectLst/>
              <a:uFillTx/>
              <a:latin typeface="Arial"/>
            </a:endParaRPr>
          </a:p>
        </p:txBody>
      </p:sp>
      <p:sp>
        <p:nvSpPr>
          <p:cNvPr id="203" name="CustomShape 2"/>
          <p:cNvSpPr/>
          <p:nvPr/>
        </p:nvSpPr>
        <p:spPr>
          <a:xfrm>
            <a:off x="353160" y="1676160"/>
            <a:ext cx="8580960" cy="344268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spcBef>
                <a:spcPts val="601"/>
              </a:spcBef>
            </a:pPr>
            <a:r>
              <a:rPr b="0" lang="de-DE" sz="2400" strike="noStrike" u="none">
                <a:solidFill>
                  <a:srgbClr val="003064"/>
                </a:solidFill>
                <a:effectLst/>
                <a:uFillTx/>
                <a:latin typeface="Calibri"/>
              </a:rPr>
              <a:t>Kompetenzbereiche und Aspekte der Kommunikation</a:t>
            </a:r>
            <a:endParaRPr b="0" lang="de-DE" sz="2400" strike="noStrike" u="none">
              <a:solidFill>
                <a:srgbClr val="000000"/>
              </a:solidFill>
              <a:effectLst/>
              <a:uFillTx/>
              <a:latin typeface="Arial"/>
            </a:endParaRPr>
          </a:p>
        </p:txBody>
      </p:sp>
      <p:graphicFrame>
        <p:nvGraphicFramePr>
          <p:cNvPr id="204" name="Tabelle 3"/>
          <p:cNvGraphicFramePr/>
          <p:nvPr/>
        </p:nvGraphicFramePr>
        <p:xfrm>
          <a:off x="494280" y="2385720"/>
          <a:ext cx="8171640" cy="3535560"/>
        </p:xfrm>
        <a:graphic>
          <a:graphicData uri="http://schemas.openxmlformats.org/drawingml/2006/table">
            <a:tbl>
              <a:tblPr/>
              <a:tblGrid>
                <a:gridCol w="2043000"/>
                <a:gridCol w="2043000"/>
                <a:gridCol w="2043000"/>
                <a:gridCol w="2043000"/>
              </a:tblGrid>
              <a:tr h="1291320">
                <a:tc>
                  <a:txBody>
                    <a:bodyPr anchor="ctr">
                      <a:noAutofit/>
                    </a:bodyPr>
                    <a:p>
                      <a:pPr algn="ctr" defTabSz="914400">
                        <a:lnSpc>
                          <a:spcPct val="100000"/>
                        </a:lnSpc>
                      </a:pPr>
                      <a:r>
                        <a:rPr b="0" lang="de-DE" sz="2000" strike="noStrike" u="none">
                          <a:solidFill>
                            <a:srgbClr val="ffffff"/>
                          </a:solidFill>
                          <a:effectLst/>
                          <a:uFillTx/>
                          <a:latin typeface="Calibri"/>
                        </a:rPr>
                        <a:t>Kompetenz-bereiche</a:t>
                      </a:r>
                      <a:endParaRPr b="0" lang="de-DE" sz="2000" strike="noStrike" u="none">
                        <a:solidFill>
                          <a:srgbClr val="ffffff"/>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3064"/>
                    </a:solidFill>
                  </a:tcPr>
                </a:tc>
                <a:tc>
                  <a:txBody>
                    <a:bodyPr anchor="ctr">
                      <a:noAutofit/>
                    </a:bodyPr>
                    <a:p>
                      <a:pPr algn="ctr" defTabSz="914400">
                        <a:lnSpc>
                          <a:spcPct val="100000"/>
                        </a:lnSpc>
                      </a:pPr>
                      <a:r>
                        <a:rPr b="0" lang="de-DE" sz="2000" strike="noStrike" u="none">
                          <a:solidFill>
                            <a:srgbClr val="ffffff"/>
                          </a:solidFill>
                          <a:effectLst/>
                          <a:uFillTx/>
                          <a:latin typeface="Calibri"/>
                        </a:rPr>
                        <a:t>Informationen erschließen</a:t>
                      </a:r>
                      <a:endParaRPr b="0" lang="de-DE" sz="2000" strike="noStrike" u="none">
                        <a:solidFill>
                          <a:srgbClr val="ffffff"/>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3064"/>
                    </a:solidFill>
                  </a:tcPr>
                </a:tc>
                <a:tc>
                  <a:txBody>
                    <a:bodyPr anchor="ctr">
                      <a:noAutofit/>
                    </a:bodyPr>
                    <a:p>
                      <a:pPr algn="ctr" defTabSz="914400">
                        <a:lnSpc>
                          <a:spcPct val="100000"/>
                        </a:lnSpc>
                      </a:pPr>
                      <a:r>
                        <a:rPr b="0" lang="de-DE" sz="2000" strike="noStrike" u="none">
                          <a:solidFill>
                            <a:srgbClr val="ffffff"/>
                          </a:solidFill>
                          <a:effectLst/>
                          <a:uFillTx/>
                          <a:latin typeface="Calibri"/>
                        </a:rPr>
                        <a:t>Informationen weitergeben</a:t>
                      </a:r>
                      <a:endParaRPr b="0" lang="de-DE" sz="2000" strike="noStrike" u="none">
                        <a:solidFill>
                          <a:srgbClr val="ffffff"/>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3064"/>
                    </a:solidFill>
                  </a:tcPr>
                </a:tc>
                <a:tc>
                  <a:txBody>
                    <a:bodyPr anchor="ctr">
                      <a:noAutofit/>
                    </a:bodyPr>
                    <a:p>
                      <a:pPr algn="ctr" defTabSz="914400">
                        <a:lnSpc>
                          <a:spcPct val="100000"/>
                        </a:lnSpc>
                      </a:pPr>
                      <a:r>
                        <a:rPr b="0" lang="de-DE" sz="2000" strike="noStrike" u="none">
                          <a:solidFill>
                            <a:srgbClr val="ffffff"/>
                          </a:solidFill>
                          <a:effectLst/>
                          <a:uFillTx/>
                          <a:latin typeface="Calibri"/>
                        </a:rPr>
                        <a:t>Argumentieren</a:t>
                      </a:r>
                      <a:endParaRPr b="0" lang="de-DE" sz="2000" strike="noStrike" u="none">
                        <a:solidFill>
                          <a:srgbClr val="ffffff"/>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3064"/>
                    </a:solidFill>
                  </a:tcPr>
                </a:tc>
              </a:tr>
              <a:tr h="748080">
                <a:tc rowSpan="3">
                  <a:txBody>
                    <a:bodyPr anchor="ctr">
                      <a:noAutofit/>
                    </a:bodyPr>
                    <a:p>
                      <a:pPr algn="ctr" defTabSz="914400">
                        <a:lnSpc>
                          <a:spcPct val="100000"/>
                        </a:lnSpc>
                      </a:pPr>
                      <a:r>
                        <a:rPr b="1" lang="de-DE" sz="2000" strike="noStrike" u="none">
                          <a:solidFill>
                            <a:schemeClr val="lt1"/>
                          </a:solidFill>
                          <a:effectLst/>
                          <a:uFillTx/>
                          <a:latin typeface="Calibri"/>
                        </a:rPr>
                        <a:t>Aspekte</a:t>
                      </a:r>
                      <a:endParaRPr b="0" lang="de-DE" sz="2000" strike="noStrike" u="none">
                        <a:solidFill>
                          <a:srgbClr val="ffffff"/>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3064"/>
                    </a:solidFill>
                  </a:tcPr>
                </a:tc>
                <a:tc gridSpan="3">
                  <a:txBody>
                    <a:bodyPr anchor="ctr">
                      <a:noAutofit/>
                    </a:bodyPr>
                    <a:p>
                      <a:pPr algn="ctr" defTabSz="914400">
                        <a:lnSpc>
                          <a:spcPct val="100000"/>
                        </a:lnSpc>
                      </a:pPr>
                      <a:r>
                        <a:rPr b="0" lang="de-DE" sz="2000" strike="noStrike" u="none">
                          <a:solidFill>
                            <a:srgbClr val="003064"/>
                          </a:solidFill>
                          <a:effectLst/>
                          <a:uFillTx/>
                          <a:latin typeface="Calibri"/>
                        </a:rPr>
                        <a:t>Sprache / Fachsprache</a:t>
                      </a:r>
                      <a:endParaRPr b="0" lang="de-DE" sz="2000" strike="noStrike" u="none">
                        <a:solidFill>
                          <a:srgbClr val="000000"/>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dk2">
                        <a:lumMod val="20000"/>
                        <a:lumOff val="80000"/>
                      </a:schemeClr>
                    </a:solidFill>
                  </a:tcPr>
                </a:tc>
                <a:tc h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r>
              <a:tr h="748080">
                <a:tc v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c gridSpan="3">
                  <a:txBody>
                    <a:bodyPr anchor="ctr">
                      <a:noAutofit/>
                    </a:bodyPr>
                    <a:p>
                      <a:pPr algn="ctr" defTabSz="914400">
                        <a:lnSpc>
                          <a:spcPct val="100000"/>
                        </a:lnSpc>
                        <a:tabLst>
                          <a:tab algn="l" pos="0"/>
                        </a:tabLst>
                      </a:pPr>
                      <a:r>
                        <a:rPr b="0" lang="de-DE" sz="2000" strike="noStrike" u="none">
                          <a:solidFill>
                            <a:srgbClr val="003064"/>
                          </a:solidFill>
                          <a:effectLst/>
                          <a:uFillTx/>
                          <a:latin typeface="Calibri"/>
                        </a:rPr>
                        <a:t>Darstellungsformen</a:t>
                      </a:r>
                      <a:endParaRPr b="0" lang="de-DE" sz="2000" strike="noStrike" u="none">
                        <a:solidFill>
                          <a:srgbClr val="000000"/>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dk2">
                        <a:lumMod val="20000"/>
                        <a:lumOff val="80000"/>
                      </a:schemeClr>
                    </a:solidFill>
                  </a:tcPr>
                </a:tc>
                <a:tc h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r>
              <a:tr h="748080">
                <a:tc v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c gridSpan="3">
                  <a:txBody>
                    <a:bodyPr anchor="ctr">
                      <a:noAutofit/>
                    </a:bodyPr>
                    <a:p>
                      <a:pPr algn="ctr" defTabSz="914400">
                        <a:lnSpc>
                          <a:spcPct val="100000"/>
                        </a:lnSpc>
                        <a:tabLst>
                          <a:tab algn="l" pos="0"/>
                        </a:tabLst>
                      </a:pPr>
                      <a:r>
                        <a:rPr b="0" lang="de-DE" sz="2000" strike="noStrike" u="none">
                          <a:solidFill>
                            <a:srgbClr val="003064"/>
                          </a:solidFill>
                          <a:effectLst/>
                          <a:uFillTx/>
                          <a:latin typeface="Calibri"/>
                        </a:rPr>
                        <a:t>Adressatenbezug / Sachbezug</a:t>
                      </a:r>
                      <a:endParaRPr b="0" lang="de-DE" sz="2000" strike="noStrike" u="none">
                        <a:solidFill>
                          <a:srgbClr val="000000"/>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dk2">
                        <a:lumMod val="20000"/>
                        <a:lumOff val="80000"/>
                      </a:schemeClr>
                    </a:solidFill>
                  </a:tcPr>
                </a:tc>
                <a:tc h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r>
            </a:tbl>
          </a:graphicData>
        </a:graphic>
      </p:graphicFrame>
    </p:spTree>
  </p:cSld>
  <mc:AlternateContent>
    <mc:Choice Requires="p14">
      <p:transition spd="med" p14:dur="700">
        <p:fade/>
      </p:transition>
    </mc:Choice>
    <mc:Fallback>
      <p:transition spd="med">
        <p:fade/>
      </p:transition>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CustomShape 1"/>
          <p:cNvSpPr/>
          <p:nvPr/>
        </p:nvSpPr>
        <p:spPr>
          <a:xfrm>
            <a:off x="338400" y="188280"/>
            <a:ext cx="4500000" cy="69840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pPr>
            <a:r>
              <a:rPr b="1" lang="de-DE" sz="3200" strike="noStrike" u="none">
                <a:solidFill>
                  <a:srgbClr val="003064"/>
                </a:solidFill>
                <a:effectLst/>
                <a:uFillTx/>
                <a:latin typeface="Calibri"/>
              </a:rPr>
              <a:t>Fachanforderungen:</a:t>
            </a:r>
            <a:br>
              <a:rPr sz="3200"/>
            </a:br>
            <a:r>
              <a:rPr b="1" lang="de-DE" sz="3200" strike="noStrike" u="none">
                <a:solidFill>
                  <a:srgbClr val="003064"/>
                </a:solidFill>
                <a:effectLst/>
                <a:uFillTx/>
                <a:latin typeface="Calibri"/>
              </a:rPr>
              <a:t>Kommunikationskompetenz</a:t>
            </a:r>
            <a:endParaRPr b="0" lang="de-DE" sz="3200" strike="noStrike" u="none">
              <a:solidFill>
                <a:srgbClr val="000000"/>
              </a:solidFill>
              <a:effectLst/>
              <a:uFillTx/>
              <a:latin typeface="Arial"/>
            </a:endParaRPr>
          </a:p>
        </p:txBody>
      </p:sp>
      <p:grpSp>
        <p:nvGrpSpPr>
          <p:cNvPr id="206" name="Gruppierung 4"/>
          <p:cNvGrpSpPr/>
          <p:nvPr/>
        </p:nvGrpSpPr>
        <p:grpSpPr>
          <a:xfrm>
            <a:off x="3140640" y="1544400"/>
            <a:ext cx="3397320" cy="4775040"/>
            <a:chOff x="3140640" y="1544400"/>
            <a:chExt cx="3397320" cy="4775040"/>
          </a:xfrm>
        </p:grpSpPr>
        <p:sp>
          <p:nvSpPr>
            <p:cNvPr id="207" name="Rechteck 2"/>
            <p:cNvSpPr/>
            <p:nvPr/>
          </p:nvSpPr>
          <p:spPr>
            <a:xfrm>
              <a:off x="3140640" y="1544400"/>
              <a:ext cx="3397320" cy="4775040"/>
            </a:xfrm>
            <a:prstGeom prst="rect">
              <a:avLst/>
            </a:prstGeom>
            <a:solidFill>
              <a:schemeClr val="bg1"/>
            </a:solidFill>
            <a:ln w="6350">
              <a:solidFill>
                <a:srgbClr val="00000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pic>
          <p:nvPicPr>
            <p:cNvPr id="208" name="Bild 1" descr=""/>
            <p:cNvPicPr/>
            <p:nvPr/>
          </p:nvPicPr>
          <p:blipFill>
            <a:blip r:embed="rId1"/>
            <a:stretch/>
          </p:blipFill>
          <p:spPr>
            <a:xfrm>
              <a:off x="3153960" y="1544400"/>
              <a:ext cx="3373920" cy="4775040"/>
            </a:xfrm>
            <a:prstGeom prst="rect">
              <a:avLst/>
            </a:prstGeom>
            <a:noFill/>
            <a:ln w="0">
              <a:noFill/>
            </a:ln>
          </p:spPr>
        </p:pic>
      </p:grpSp>
    </p:spTree>
  </p:cSld>
  <mc:AlternateContent>
    <mc:Choice Requires="p14">
      <p:transition spd="med" p14:dur="700">
        <p:fade/>
      </p:transition>
    </mc:Choice>
    <mc:Fallback>
      <p:transition spd="med">
        <p:fade/>
      </p:transition>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09" name="Inhaltsplatzhalter 3"/>
          <p:cNvGraphicFramePr/>
          <p:nvPr/>
        </p:nvGraphicFramePr>
        <p:xfrm>
          <a:off x="247320" y="2504520"/>
          <a:ext cx="8712360" cy="2374920"/>
        </p:xfrm>
        <a:graphic>
          <a:graphicData uri="http://schemas.openxmlformats.org/drawingml/2006/table">
            <a:tbl>
              <a:tblPr/>
              <a:tblGrid>
                <a:gridCol w="1555200"/>
                <a:gridCol w="7157520"/>
              </a:tblGrid>
              <a:tr h="460080">
                <a:tc>
                  <a:txBody>
                    <a:bodyPr lIns="37440" rIns="37440" anchor="ctr">
                      <a:noAutofit/>
                    </a:bodyPr>
                    <a:p>
                      <a:pPr algn="ctr" defTabSz="914400">
                        <a:lnSpc>
                          <a:spcPct val="150000"/>
                        </a:lnSpc>
                        <a:spcAft>
                          <a:spcPts val="601"/>
                        </a:spcAft>
                        <a:tabLst>
                          <a:tab algn="l" pos="189360"/>
                        </a:tabLst>
                      </a:pPr>
                      <a:r>
                        <a:rPr b="0" lang="de-DE" sz="1600" strike="noStrike" u="none">
                          <a:solidFill>
                            <a:srgbClr val="000000"/>
                          </a:solidFill>
                          <a:effectLst/>
                          <a:uFillTx/>
                          <a:latin typeface="Calibri"/>
                        </a:rPr>
                        <a:t> </a:t>
                      </a:r>
                      <a:endParaRPr b="0" lang="de-DE" sz="1600" strike="noStrike" u="none">
                        <a:solidFill>
                          <a:srgbClr val="000000"/>
                        </a:solidFill>
                        <a:effectLst/>
                        <a:uFillTx/>
                        <a:latin typeface="Arial"/>
                      </a:endParaRPr>
                    </a:p>
                  </a:txBody>
                  <a:tcPr anchor="ctr" marL="37440" marR="37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lIns="37440" rIns="37440" anchor="ctr">
                      <a:noAutofit/>
                    </a:bodyPr>
                    <a:p>
                      <a:pPr defTabSz="914400">
                        <a:lnSpc>
                          <a:spcPct val="150000"/>
                        </a:lnSpc>
                      </a:pPr>
                      <a:r>
                        <a:rPr b="0" lang="de-DE" sz="1600" strike="noStrike" u="none">
                          <a:solidFill>
                            <a:srgbClr val="000000"/>
                          </a:solidFill>
                          <a:effectLst/>
                          <a:uFillTx/>
                          <a:latin typeface="Calibri"/>
                        </a:rPr>
                        <a:t>Die Schülerinnen und Schüler können …</a:t>
                      </a:r>
                      <a:endParaRPr b="0" lang="de-DE" sz="1600" strike="noStrike" u="none">
                        <a:solidFill>
                          <a:srgbClr val="000000"/>
                        </a:solidFill>
                        <a:effectLst/>
                        <a:uFillTx/>
                        <a:latin typeface="Arial"/>
                      </a:endParaRPr>
                    </a:p>
                  </a:txBody>
                  <a:tcPr anchor="ctr" marL="37440" marR="37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r>
              <a:tr h="1132560">
                <a:tc>
                  <a:txBody>
                    <a:bodyPr lIns="37440" rIns="37440" anchor="ctr">
                      <a:noAutofit/>
                    </a:bodyPr>
                    <a:p>
                      <a:pPr algn="ctr" defTabSz="914400">
                        <a:lnSpc>
                          <a:spcPct val="150000"/>
                        </a:lnSpc>
                        <a:spcAft>
                          <a:spcPts val="601"/>
                        </a:spcAft>
                        <a:tabLst>
                          <a:tab algn="l" pos="189360"/>
                        </a:tabLst>
                      </a:pPr>
                      <a:r>
                        <a:rPr b="0" lang="de-DE" sz="1600" strike="noStrike" u="none">
                          <a:solidFill>
                            <a:srgbClr val="000000"/>
                          </a:solidFill>
                          <a:effectLst/>
                          <a:uFillTx/>
                          <a:latin typeface="Calibri"/>
                        </a:rPr>
                        <a:t>Informationen erschließen</a:t>
                      </a:r>
                      <a:endParaRPr b="0" lang="de-DE" sz="1600" strike="noStrike" u="none">
                        <a:solidFill>
                          <a:srgbClr val="000000"/>
                        </a:solidFill>
                        <a:effectLst/>
                        <a:uFillTx/>
                        <a:latin typeface="Arial"/>
                      </a:endParaRPr>
                    </a:p>
                  </a:txBody>
                  <a:tcPr anchor="ctr" marL="37440" marR="37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lIns="37440" rIns="37440" anchor="t">
                      <a:noAutofit/>
                    </a:bodyPr>
                    <a:p>
                      <a:pPr marL="343080" indent="-343080" defTabSz="914400">
                        <a:lnSpc>
                          <a:spcPct val="150000"/>
                        </a:lnSpc>
                        <a:buClr>
                          <a:srgbClr val="000000"/>
                        </a:buClr>
                        <a:buFont typeface="Symbol"/>
                        <a:buChar char=""/>
                      </a:pPr>
                      <a:r>
                        <a:rPr b="0" lang="de-DE" sz="1600" strike="noStrike" u="none">
                          <a:solidFill>
                            <a:srgbClr val="000000"/>
                          </a:solidFill>
                          <a:effectLst/>
                          <a:uFillTx/>
                          <a:latin typeface="Calibri"/>
                        </a:rPr>
                        <a:t>vorhandene Informationen sichten. </a:t>
                      </a:r>
                      <a:endParaRPr b="0" lang="de-DE" sz="1600" strike="noStrike" u="none">
                        <a:solidFill>
                          <a:srgbClr val="000000"/>
                        </a:solidFill>
                        <a:effectLst/>
                        <a:uFillTx/>
                        <a:latin typeface="Arial"/>
                      </a:endParaRPr>
                    </a:p>
                    <a:p>
                      <a:pPr marL="343080" indent="-343080" defTabSz="914400">
                        <a:lnSpc>
                          <a:spcPct val="150000"/>
                        </a:lnSpc>
                        <a:buClr>
                          <a:srgbClr val="000000"/>
                        </a:buClr>
                        <a:buFont typeface="Symbol"/>
                        <a:buChar char=""/>
                      </a:pPr>
                      <a:r>
                        <a:rPr b="0" lang="de-DE" sz="1600" strike="noStrike" u="none">
                          <a:solidFill>
                            <a:srgbClr val="000000"/>
                          </a:solidFill>
                          <a:effectLst/>
                          <a:uFillTx/>
                          <a:latin typeface="Calibri"/>
                        </a:rPr>
                        <a:t>geeignete Informationsquellen auswählen.</a:t>
                      </a:r>
                      <a:endParaRPr b="0" lang="de-DE" sz="1600" strike="noStrike" u="none">
                        <a:solidFill>
                          <a:srgbClr val="000000"/>
                        </a:solidFill>
                        <a:effectLst/>
                        <a:uFillTx/>
                        <a:latin typeface="Arial"/>
                      </a:endParaRPr>
                    </a:p>
                    <a:p>
                      <a:pPr marL="343080" indent="-343080" defTabSz="914400">
                        <a:lnSpc>
                          <a:spcPct val="150000"/>
                        </a:lnSpc>
                        <a:buClr>
                          <a:srgbClr val="000000"/>
                        </a:buClr>
                        <a:buFont typeface="Symbol"/>
                        <a:buChar char=""/>
                      </a:pPr>
                      <a:r>
                        <a:rPr b="0" lang="de-DE" sz="1600" strike="noStrike" u="none">
                          <a:solidFill>
                            <a:srgbClr val="000000"/>
                          </a:solidFill>
                          <a:effectLst/>
                          <a:uFillTx/>
                          <a:latin typeface="Calibri"/>
                        </a:rPr>
                        <a:t>Informationen aus unterschiedlichen Quellen erschließen.</a:t>
                      </a:r>
                      <a:endParaRPr b="0" lang="de-DE" sz="1600" strike="noStrike" u="none">
                        <a:solidFill>
                          <a:srgbClr val="000000"/>
                        </a:solidFill>
                        <a:effectLst/>
                        <a:uFillTx/>
                        <a:latin typeface="Arial"/>
                      </a:endParaRPr>
                    </a:p>
                    <a:p>
                      <a:pPr marL="343080" indent="-343080" defTabSz="914400">
                        <a:lnSpc>
                          <a:spcPct val="150000"/>
                        </a:lnSpc>
                        <a:buClr>
                          <a:srgbClr val="000000"/>
                        </a:buClr>
                        <a:buFont typeface="Symbol"/>
                        <a:buChar char=""/>
                      </a:pPr>
                      <a:r>
                        <a:rPr b="0" lang="de-DE" sz="1600" strike="noStrike" u="none">
                          <a:solidFill>
                            <a:srgbClr val="000000"/>
                          </a:solidFill>
                          <a:effectLst/>
                          <a:uFillTx/>
                          <a:latin typeface="Calibri"/>
                        </a:rPr>
                        <a:t>Informationen auf Brauchbarkeit und Vollständigkeit prüfen.</a:t>
                      </a:r>
                      <a:endParaRPr b="0" lang="de-DE" sz="1600" strike="noStrike" u="none">
                        <a:solidFill>
                          <a:srgbClr val="000000"/>
                        </a:solidFill>
                        <a:effectLst/>
                        <a:uFillTx/>
                        <a:latin typeface="Arial"/>
                      </a:endParaRPr>
                    </a:p>
                    <a:p>
                      <a:pPr marL="343080" indent="-343080" defTabSz="914400">
                        <a:lnSpc>
                          <a:spcPct val="150000"/>
                        </a:lnSpc>
                        <a:buClr>
                          <a:srgbClr val="000000"/>
                        </a:buClr>
                        <a:buFont typeface="Symbol"/>
                        <a:buChar char=""/>
                      </a:pPr>
                      <a:r>
                        <a:rPr b="0" lang="de-DE" sz="1600" strike="noStrike" u="none">
                          <a:solidFill>
                            <a:srgbClr val="000000"/>
                          </a:solidFill>
                          <a:effectLst/>
                          <a:uFillTx/>
                          <a:latin typeface="Calibri"/>
                        </a:rPr>
                        <a:t>Informationen in eine geeignete Struktur und Darstellungsform bringen. </a:t>
                      </a:r>
                      <a:endParaRPr b="0" lang="de-DE" sz="1600" strike="noStrike" u="none">
                        <a:solidFill>
                          <a:srgbClr val="000000"/>
                        </a:solidFill>
                        <a:effectLst/>
                        <a:uFillTx/>
                        <a:latin typeface="Arial"/>
                      </a:endParaRPr>
                    </a:p>
                    <a:p>
                      <a:pPr marL="343080" indent="-343080" defTabSz="914400">
                        <a:lnSpc>
                          <a:spcPct val="150000"/>
                        </a:lnSpc>
                        <a:buClr>
                          <a:srgbClr val="000000"/>
                        </a:buClr>
                        <a:buFont typeface="Symbol"/>
                        <a:buChar char=""/>
                      </a:pPr>
                      <a:r>
                        <a:rPr b="0" lang="de-DE" sz="1600" strike="noStrike" u="none">
                          <a:solidFill>
                            <a:srgbClr val="000000"/>
                          </a:solidFill>
                          <a:effectLst/>
                          <a:uFillTx/>
                          <a:latin typeface="Calibri"/>
                        </a:rPr>
                        <a:t>die Qualität einer Informationsquelle beurteilen.</a:t>
                      </a:r>
                      <a:endParaRPr b="0" lang="de-DE" sz="1600" strike="noStrike" u="none">
                        <a:solidFill>
                          <a:srgbClr val="000000"/>
                        </a:solidFill>
                        <a:effectLst/>
                        <a:uFillTx/>
                        <a:latin typeface="Arial"/>
                      </a:endParaRPr>
                    </a:p>
                  </a:txBody>
                  <a:tcPr anchor="t" marL="37440" marR="37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r>
            </a:tbl>
          </a:graphicData>
        </a:graphic>
      </p:graphicFrame>
      <p:sp>
        <p:nvSpPr>
          <p:cNvPr id="210" name="Rectangle 1"/>
          <p:cNvSpPr/>
          <p:nvPr/>
        </p:nvSpPr>
        <p:spPr>
          <a:xfrm>
            <a:off x="408960" y="970560"/>
            <a:ext cx="4685400" cy="459720"/>
          </a:xfrm>
          <a:prstGeom prst="rect">
            <a:avLst/>
          </a:prstGeom>
          <a:noFill/>
          <a:ln w="0">
            <a:noFill/>
          </a:ln>
        </p:spPr>
        <p:style>
          <a:lnRef idx="0"/>
          <a:fillRef idx="0"/>
          <a:effectRef idx="0"/>
          <a:fontRef idx="minor"/>
        </p:style>
        <p:txBody>
          <a:bodyPr numCol="1" spcCol="0" wrap="none" lIns="90000" rIns="90000" tIns="45000" bIns="45000" anchor="ctr">
            <a:spAutoFit/>
          </a:bodyPr>
          <a:p>
            <a:pPr defTabSz="914400">
              <a:lnSpc>
                <a:spcPct val="100000"/>
              </a:lnSpc>
              <a:tabLst>
                <a:tab algn="l" pos="0"/>
              </a:tabLst>
            </a:pPr>
            <a:r>
              <a:rPr b="1" lang="de-DE" sz="2400" strike="noStrike" u="none">
                <a:solidFill>
                  <a:schemeClr val="dk1"/>
                </a:solidFill>
                <a:effectLst/>
                <a:uFillTx/>
                <a:latin typeface="Calibri"/>
                <a:ea typeface="SimSun"/>
              </a:rPr>
              <a:t>Kompetenzbereich Kommunikation</a:t>
            </a:r>
            <a:endParaRPr b="0" lang="de-DE" sz="2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11" name="Inhaltsplatzhalter 3"/>
          <p:cNvGraphicFramePr/>
          <p:nvPr/>
        </p:nvGraphicFramePr>
        <p:xfrm>
          <a:off x="205920" y="1761840"/>
          <a:ext cx="8712360" cy="3631320"/>
        </p:xfrm>
        <a:graphic>
          <a:graphicData uri="http://schemas.openxmlformats.org/drawingml/2006/table">
            <a:tbl>
              <a:tblPr/>
              <a:tblGrid>
                <a:gridCol w="1555200"/>
                <a:gridCol w="7157520"/>
              </a:tblGrid>
              <a:tr h="501120">
                <a:tc>
                  <a:txBody>
                    <a:bodyPr lIns="37440" rIns="37440" anchor="ctr">
                      <a:noAutofit/>
                    </a:bodyPr>
                    <a:p>
                      <a:pPr algn="ctr" defTabSz="914400">
                        <a:lnSpc>
                          <a:spcPct val="150000"/>
                        </a:lnSpc>
                        <a:spcAft>
                          <a:spcPts val="601"/>
                        </a:spcAft>
                        <a:tabLst>
                          <a:tab algn="l" pos="189360"/>
                        </a:tabLst>
                      </a:pPr>
                      <a:r>
                        <a:rPr b="0" lang="de-DE" sz="1600" strike="noStrike" u="none">
                          <a:solidFill>
                            <a:srgbClr val="000000"/>
                          </a:solidFill>
                          <a:effectLst/>
                          <a:uFillTx/>
                          <a:latin typeface="Calibri"/>
                        </a:rPr>
                        <a:t> </a:t>
                      </a:r>
                      <a:endParaRPr b="0" lang="de-DE" sz="1600" strike="noStrike" u="none">
                        <a:solidFill>
                          <a:srgbClr val="000000"/>
                        </a:solidFill>
                        <a:effectLst/>
                        <a:uFillTx/>
                        <a:latin typeface="Arial"/>
                      </a:endParaRPr>
                    </a:p>
                  </a:txBody>
                  <a:tcPr anchor="ctr" marL="37440" marR="37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lIns="37440" rIns="37440" anchor="ctr">
                      <a:noAutofit/>
                    </a:bodyPr>
                    <a:p>
                      <a:pPr defTabSz="914400">
                        <a:lnSpc>
                          <a:spcPct val="150000"/>
                        </a:lnSpc>
                      </a:pPr>
                      <a:r>
                        <a:rPr b="0" lang="de-DE" sz="1600" strike="noStrike" u="none">
                          <a:solidFill>
                            <a:srgbClr val="000000"/>
                          </a:solidFill>
                          <a:effectLst/>
                          <a:uFillTx/>
                          <a:latin typeface="Calibri"/>
                        </a:rPr>
                        <a:t>Die Schülerinnen und Schüler können …</a:t>
                      </a:r>
                      <a:endParaRPr b="0" lang="de-DE" sz="1600" strike="noStrike" u="none">
                        <a:solidFill>
                          <a:srgbClr val="000000"/>
                        </a:solidFill>
                        <a:effectLst/>
                        <a:uFillTx/>
                        <a:latin typeface="Arial"/>
                      </a:endParaRPr>
                    </a:p>
                  </a:txBody>
                  <a:tcPr anchor="ctr" marL="37440" marR="37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r>
              <a:tr h="1779480">
                <a:tc>
                  <a:txBody>
                    <a:bodyPr lIns="37440" rIns="37440" anchor="ctr">
                      <a:noAutofit/>
                    </a:bodyPr>
                    <a:p>
                      <a:pPr algn="ctr" defTabSz="914400">
                        <a:lnSpc>
                          <a:spcPct val="150000"/>
                        </a:lnSpc>
                        <a:spcAft>
                          <a:spcPts val="601"/>
                        </a:spcAft>
                        <a:tabLst>
                          <a:tab algn="l" pos="189360"/>
                        </a:tabLst>
                      </a:pPr>
                      <a:r>
                        <a:rPr b="0" lang="de-DE" sz="1600" strike="noStrike" u="none">
                          <a:solidFill>
                            <a:srgbClr val="000000"/>
                          </a:solidFill>
                          <a:effectLst/>
                          <a:uFillTx/>
                          <a:latin typeface="Calibri"/>
                        </a:rPr>
                        <a:t>Informationen weitergeben/ Ergebnisse präsentieren</a:t>
                      </a:r>
                      <a:endParaRPr b="0" lang="de-DE" sz="1600" strike="noStrike" u="none">
                        <a:solidFill>
                          <a:srgbClr val="000000"/>
                        </a:solidFill>
                        <a:effectLst/>
                        <a:uFillTx/>
                        <a:latin typeface="Arial"/>
                      </a:endParaRPr>
                    </a:p>
                  </a:txBody>
                  <a:tcPr anchor="ctr" marL="37440" marR="37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lIns="37440" rIns="37440" anchor="t">
                      <a:noAutofit/>
                    </a:bodyPr>
                    <a:p>
                      <a:pPr marL="343080" indent="-343080" defTabSz="914400">
                        <a:lnSpc>
                          <a:spcPct val="150000"/>
                        </a:lnSpc>
                        <a:buClr>
                          <a:srgbClr val="000000"/>
                        </a:buClr>
                        <a:buFont typeface="Symbol"/>
                        <a:buChar char=""/>
                      </a:pPr>
                      <a:r>
                        <a:rPr b="0" lang="de-DE" sz="1600" strike="noStrike" u="none">
                          <a:solidFill>
                            <a:srgbClr val="000000"/>
                          </a:solidFill>
                          <a:effectLst/>
                          <a:uFillTx/>
                          <a:latin typeface="Calibri"/>
                        </a:rPr>
                        <a:t>Schwerpunkte setzen und dafür geeignete Informationen auswählen.</a:t>
                      </a:r>
                      <a:endParaRPr b="0" lang="de-DE" sz="1600" strike="noStrike" u="none">
                        <a:solidFill>
                          <a:srgbClr val="000000"/>
                        </a:solidFill>
                        <a:effectLst/>
                        <a:uFillTx/>
                        <a:latin typeface="Arial"/>
                      </a:endParaRPr>
                    </a:p>
                    <a:p>
                      <a:pPr marL="343080" indent="-343080" defTabSz="914400">
                        <a:lnSpc>
                          <a:spcPct val="150000"/>
                        </a:lnSpc>
                        <a:buClr>
                          <a:srgbClr val="000000"/>
                        </a:buClr>
                        <a:buFont typeface="Symbol"/>
                        <a:buChar char=""/>
                      </a:pPr>
                      <a:r>
                        <a:rPr b="0" lang="de-DE" sz="1600" strike="noStrike" u="none">
                          <a:solidFill>
                            <a:srgbClr val="000000"/>
                          </a:solidFill>
                          <a:effectLst/>
                          <a:uFillTx/>
                          <a:latin typeface="Calibri"/>
                        </a:rPr>
                        <a:t>geeignete Darstellungs- und Präsentationsformen ziel- und adressatengerecht auswählen. </a:t>
                      </a:r>
                      <a:endParaRPr b="0" lang="de-DE" sz="1600" strike="noStrike" u="none">
                        <a:solidFill>
                          <a:srgbClr val="000000"/>
                        </a:solidFill>
                        <a:effectLst/>
                        <a:uFillTx/>
                        <a:latin typeface="Arial"/>
                      </a:endParaRPr>
                    </a:p>
                    <a:p>
                      <a:pPr marL="343080" indent="-343080" defTabSz="914400">
                        <a:lnSpc>
                          <a:spcPct val="150000"/>
                        </a:lnSpc>
                        <a:buClr>
                          <a:srgbClr val="000000"/>
                        </a:buClr>
                        <a:buFont typeface="Symbol"/>
                        <a:buChar char=""/>
                      </a:pPr>
                      <a:r>
                        <a:rPr b="0" lang="de-DE" sz="1600" strike="noStrike" u="none">
                          <a:solidFill>
                            <a:srgbClr val="000000"/>
                          </a:solidFill>
                          <a:effectLst/>
                          <a:uFillTx/>
                          <a:latin typeface="Calibri"/>
                        </a:rPr>
                        <a:t>wesentliche Informationen in angemessener Fachsprache sach- und adressatengerecht vermitteln.</a:t>
                      </a:r>
                      <a:endParaRPr b="0" lang="de-DE" sz="1600" strike="noStrike" u="none">
                        <a:solidFill>
                          <a:srgbClr val="000000"/>
                        </a:solidFill>
                        <a:effectLst/>
                        <a:uFillTx/>
                        <a:latin typeface="Arial"/>
                      </a:endParaRPr>
                    </a:p>
                    <a:p>
                      <a:pPr marL="343080" indent="-343080" defTabSz="914400">
                        <a:lnSpc>
                          <a:spcPct val="150000"/>
                        </a:lnSpc>
                        <a:buClr>
                          <a:srgbClr val="000000"/>
                        </a:buClr>
                        <a:buFont typeface="Symbol"/>
                        <a:buChar char=""/>
                      </a:pPr>
                      <a:r>
                        <a:rPr b="0" lang="de-DE" sz="1600" strike="noStrike" u="none">
                          <a:solidFill>
                            <a:srgbClr val="000000"/>
                          </a:solidFill>
                          <a:effectLst/>
                          <a:uFillTx/>
                          <a:latin typeface="Calibri"/>
                        </a:rPr>
                        <a:t>Ausstellungen planen und organisieren.</a:t>
                      </a:r>
                      <a:endParaRPr b="0" lang="de-DE" sz="1600" strike="noStrike" u="none">
                        <a:solidFill>
                          <a:srgbClr val="000000"/>
                        </a:solidFill>
                        <a:effectLst/>
                        <a:uFillTx/>
                        <a:latin typeface="Arial"/>
                      </a:endParaRPr>
                    </a:p>
                    <a:p>
                      <a:pPr marL="343080" indent="-343080" defTabSz="914400">
                        <a:lnSpc>
                          <a:spcPct val="150000"/>
                        </a:lnSpc>
                        <a:buClr>
                          <a:srgbClr val="006da2"/>
                        </a:buClr>
                        <a:buFont typeface="Symbol"/>
                        <a:buChar char=""/>
                      </a:pPr>
                      <a:r>
                        <a:rPr b="0" lang="de-DE" sz="1600" strike="noStrike" u="none">
                          <a:solidFill>
                            <a:srgbClr val="006da2"/>
                          </a:solidFill>
                          <a:effectLst/>
                          <a:uFillTx/>
                          <a:latin typeface="Calibri"/>
                        </a:rPr>
                        <a:t>gewonnene Daten in Datentabellen, Grafen oder Diagrammen darstellen (siehe Kompetenzbereich Erkenntnisgewinnung).</a:t>
                      </a:r>
                      <a:endParaRPr b="0" lang="de-DE" sz="1600" strike="noStrike" u="none">
                        <a:solidFill>
                          <a:srgbClr val="000000"/>
                        </a:solidFill>
                        <a:effectLst/>
                        <a:uFillTx/>
                        <a:latin typeface="Arial"/>
                      </a:endParaRPr>
                    </a:p>
                    <a:p>
                      <a:pPr marL="343080" indent="-343080" defTabSz="914400">
                        <a:lnSpc>
                          <a:spcPct val="150000"/>
                        </a:lnSpc>
                        <a:buClr>
                          <a:srgbClr val="006da2"/>
                        </a:buClr>
                        <a:buFont typeface="Symbol"/>
                        <a:buChar char=""/>
                      </a:pPr>
                      <a:r>
                        <a:rPr b="0" lang="de-DE" sz="1600" strike="noStrike" u="none">
                          <a:solidFill>
                            <a:srgbClr val="006da2"/>
                          </a:solidFill>
                          <a:effectLst/>
                          <a:uFillTx/>
                          <a:latin typeface="Calibri"/>
                        </a:rPr>
                        <a:t>mathematischen Verfahren zur Aufbereitung der Daten und zum Erkennen von Trends nutzen (siehe Kompetenzbereich Erkenntnisgewinnung).</a:t>
                      </a:r>
                      <a:endParaRPr b="0" lang="de-DE" sz="1600" strike="noStrike" u="none">
                        <a:solidFill>
                          <a:srgbClr val="000000"/>
                        </a:solidFill>
                        <a:effectLst/>
                        <a:uFillTx/>
                        <a:latin typeface="Arial"/>
                      </a:endParaRPr>
                    </a:p>
                  </a:txBody>
                  <a:tcPr anchor="t" marL="37440" marR="37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r>
            </a:tbl>
          </a:graphicData>
        </a:graphic>
      </p:graphicFrame>
      <p:sp>
        <p:nvSpPr>
          <p:cNvPr id="212" name="Rectangle 1"/>
          <p:cNvSpPr/>
          <p:nvPr/>
        </p:nvSpPr>
        <p:spPr>
          <a:xfrm>
            <a:off x="408960" y="970560"/>
            <a:ext cx="4685400" cy="459720"/>
          </a:xfrm>
          <a:prstGeom prst="rect">
            <a:avLst/>
          </a:prstGeom>
          <a:noFill/>
          <a:ln w="0">
            <a:noFill/>
          </a:ln>
        </p:spPr>
        <p:style>
          <a:lnRef idx="0"/>
          <a:fillRef idx="0"/>
          <a:effectRef idx="0"/>
          <a:fontRef idx="minor"/>
        </p:style>
        <p:txBody>
          <a:bodyPr numCol="1" spcCol="0" wrap="none" lIns="90000" rIns="90000" tIns="45000" bIns="45000" anchor="ctr">
            <a:spAutoFit/>
          </a:bodyPr>
          <a:p>
            <a:pPr defTabSz="914400">
              <a:lnSpc>
                <a:spcPct val="100000"/>
              </a:lnSpc>
              <a:tabLst>
                <a:tab algn="l" pos="0"/>
              </a:tabLst>
            </a:pPr>
            <a:r>
              <a:rPr b="1" lang="de-DE" sz="2400" strike="noStrike" u="none">
                <a:solidFill>
                  <a:schemeClr val="dk1"/>
                </a:solidFill>
                <a:effectLst/>
                <a:uFillTx/>
                <a:latin typeface="Calibri"/>
                <a:ea typeface="SimSun"/>
              </a:rPr>
              <a:t>Kompetenzbereich Kommunikation</a:t>
            </a:r>
            <a:endParaRPr b="0" lang="de-DE" sz="2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CustomShape 1"/>
          <p:cNvSpPr/>
          <p:nvPr/>
        </p:nvSpPr>
        <p:spPr>
          <a:xfrm>
            <a:off x="338400" y="476640"/>
            <a:ext cx="4500000" cy="69840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pPr>
            <a:r>
              <a:rPr b="1" lang="de-DE" sz="3200" strike="noStrike" u="none">
                <a:solidFill>
                  <a:srgbClr val="002f63"/>
                </a:solidFill>
                <a:effectLst/>
                <a:uFillTx/>
                <a:latin typeface="Calibri"/>
              </a:rPr>
              <a:t>Gliederung</a:t>
            </a:r>
            <a:endParaRPr b="0" lang="de-DE" sz="3200" strike="noStrike" u="none">
              <a:solidFill>
                <a:srgbClr val="000000"/>
              </a:solidFill>
              <a:effectLst/>
              <a:uFillTx/>
              <a:latin typeface="Arial"/>
            </a:endParaRPr>
          </a:p>
        </p:txBody>
      </p:sp>
      <p:sp>
        <p:nvSpPr>
          <p:cNvPr id="148" name="CustomShape 2"/>
          <p:cNvSpPr/>
          <p:nvPr/>
        </p:nvSpPr>
        <p:spPr>
          <a:xfrm>
            <a:off x="353160" y="1856880"/>
            <a:ext cx="8580960" cy="3442680"/>
          </a:xfrm>
          <a:prstGeom prst="rect">
            <a:avLst/>
          </a:prstGeom>
          <a:noFill/>
          <a:ln w="0">
            <a:noFill/>
          </a:ln>
        </p:spPr>
        <p:style>
          <a:lnRef idx="0"/>
          <a:fillRef idx="0"/>
          <a:effectRef idx="0"/>
          <a:fontRef idx="minor"/>
        </p:style>
        <p:txBody>
          <a:bodyPr wrap="none" lIns="90000" rIns="90000" tIns="45000" bIns="45000" anchor="t">
            <a:noAutofit/>
          </a:bodyPr>
          <a:p>
            <a:pPr marL="457200" indent="-457200" defTabSz="914400">
              <a:lnSpc>
                <a:spcPct val="100000"/>
              </a:lnSpc>
              <a:spcBef>
                <a:spcPts val="601"/>
              </a:spcBef>
              <a:buClr>
                <a:srgbClr val="002f63"/>
              </a:buClr>
              <a:buFont typeface="Calibri Light"/>
              <a:buAutoNum type="arabicPeriod"/>
            </a:pPr>
            <a:r>
              <a:rPr b="0" lang="de-DE" sz="2400" strike="noStrike" u="none">
                <a:solidFill>
                  <a:srgbClr val="002f63"/>
                </a:solidFill>
                <a:effectLst/>
                <a:uFillTx/>
                <a:latin typeface="Calibri"/>
              </a:rPr>
              <a:t>Sprachförderung im Fach</a:t>
            </a:r>
            <a:endParaRPr b="0" lang="de-DE" sz="2400" strike="noStrike" u="none">
              <a:solidFill>
                <a:srgbClr val="000000"/>
              </a:solidFill>
              <a:effectLst/>
              <a:uFillTx/>
              <a:latin typeface="Arial"/>
            </a:endParaRPr>
          </a:p>
          <a:p>
            <a:pPr lvl="1" marL="914400" indent="-457200" defTabSz="914400">
              <a:lnSpc>
                <a:spcPct val="100000"/>
              </a:lnSpc>
              <a:spcBef>
                <a:spcPts val="601"/>
              </a:spcBef>
              <a:buClr>
                <a:srgbClr val="002f63"/>
              </a:buClr>
              <a:buFont typeface="Arial"/>
              <a:buChar char="•"/>
            </a:pPr>
            <a:r>
              <a:rPr b="0" lang="de-DE" sz="1800" strike="noStrike" u="none">
                <a:solidFill>
                  <a:srgbClr val="002f63"/>
                </a:solidFill>
                <a:effectLst/>
                <a:uFillTx/>
                <a:latin typeface="Calibri"/>
              </a:rPr>
              <a:t>Adressatengerecht formulieren</a:t>
            </a:r>
            <a:br>
              <a:rPr sz="2400"/>
            </a:br>
            <a:r>
              <a:rPr b="0" lang="de-DE" sz="2400" strike="noStrike" u="none">
                <a:solidFill>
                  <a:srgbClr val="002f63"/>
                </a:solidFill>
                <a:effectLst/>
                <a:uFillTx/>
                <a:latin typeface="Calibri"/>
              </a:rPr>
              <a:t> </a:t>
            </a:r>
            <a:endParaRPr b="0" lang="de-DE" sz="2400" strike="noStrike" u="none">
              <a:solidFill>
                <a:srgbClr val="000000"/>
              </a:solidFill>
              <a:effectLst/>
              <a:uFillTx/>
              <a:latin typeface="Arial"/>
            </a:endParaRPr>
          </a:p>
          <a:p>
            <a:pPr marL="457200" indent="-457200" defTabSz="914400">
              <a:lnSpc>
                <a:spcPct val="100000"/>
              </a:lnSpc>
              <a:spcBef>
                <a:spcPts val="601"/>
              </a:spcBef>
              <a:buClr>
                <a:srgbClr val="002f63"/>
              </a:buClr>
              <a:buFont typeface="Calibri Light"/>
              <a:buAutoNum type="arabicPeriod"/>
            </a:pPr>
            <a:r>
              <a:rPr b="0" lang="de-DE" sz="2400" strike="noStrike" u="none">
                <a:solidFill>
                  <a:srgbClr val="002f63"/>
                </a:solidFill>
                <a:effectLst/>
                <a:uFillTx/>
                <a:latin typeface="Calibri"/>
              </a:rPr>
              <a:t>Kommunikationskompetenz (nach IQB)</a:t>
            </a:r>
            <a:endParaRPr b="0" lang="de-DE" sz="2400" strike="noStrike" u="none">
              <a:solidFill>
                <a:srgbClr val="000000"/>
              </a:solidFill>
              <a:effectLst/>
              <a:uFillTx/>
              <a:latin typeface="Arial"/>
            </a:endParaRPr>
          </a:p>
          <a:p>
            <a:pPr marL="457200" defTabSz="914400">
              <a:lnSpc>
                <a:spcPct val="100000"/>
              </a:lnSpc>
              <a:spcBef>
                <a:spcPts val="601"/>
              </a:spcBef>
            </a:pPr>
            <a:r>
              <a:rPr b="0" lang="de-DE" sz="2400" strike="noStrike" u="none">
                <a:solidFill>
                  <a:srgbClr val="002f63"/>
                </a:solidFill>
                <a:effectLst/>
                <a:uFillTx/>
                <a:latin typeface="Calibri"/>
              </a:rPr>
              <a:t>2.1</a:t>
            </a:r>
            <a:r>
              <a:rPr b="0" lang="de-DE" sz="2400" strike="noStrike" u="none">
                <a:solidFill>
                  <a:srgbClr val="002f63"/>
                </a:solidFill>
                <a:effectLst/>
                <a:uFillTx/>
                <a:latin typeface="Calibri"/>
              </a:rPr>
              <a:t>	</a:t>
            </a:r>
            <a:r>
              <a:rPr b="0" lang="de-DE" sz="2400" strike="noStrike" u="none">
                <a:solidFill>
                  <a:srgbClr val="002f63"/>
                </a:solidFill>
                <a:effectLst/>
                <a:uFillTx/>
                <a:latin typeface="Calibri"/>
              </a:rPr>
              <a:t>   Theorie und Modell</a:t>
            </a:r>
            <a:endParaRPr b="0" lang="de-DE" sz="2400" strike="noStrike" u="none">
              <a:solidFill>
                <a:srgbClr val="000000"/>
              </a:solidFill>
              <a:effectLst/>
              <a:uFillTx/>
              <a:latin typeface="Arial"/>
            </a:endParaRPr>
          </a:p>
          <a:p>
            <a:pPr marL="457200" defTabSz="914400">
              <a:lnSpc>
                <a:spcPct val="100000"/>
              </a:lnSpc>
              <a:spcBef>
                <a:spcPts val="601"/>
              </a:spcBef>
            </a:pPr>
            <a:r>
              <a:rPr b="0" lang="de-DE" sz="2400" strike="noStrike" u="none">
                <a:solidFill>
                  <a:srgbClr val="002f63"/>
                </a:solidFill>
                <a:effectLst/>
                <a:uFillTx/>
                <a:latin typeface="Calibri"/>
              </a:rPr>
              <a:t>2.2</a:t>
            </a:r>
            <a:r>
              <a:rPr b="0" lang="de-DE" sz="2400" strike="noStrike" u="none">
                <a:solidFill>
                  <a:srgbClr val="002f63"/>
                </a:solidFill>
                <a:effectLst/>
                <a:uFillTx/>
                <a:latin typeface="Calibri"/>
              </a:rPr>
              <a:t>	</a:t>
            </a:r>
            <a:r>
              <a:rPr b="0" lang="de-DE" sz="2400" strike="noStrike" u="none">
                <a:solidFill>
                  <a:srgbClr val="002f63"/>
                </a:solidFill>
                <a:effectLst/>
                <a:uFillTx/>
                <a:latin typeface="Calibri"/>
              </a:rPr>
              <a:t>   Methoden zur Förderung</a:t>
            </a:r>
            <a:endParaRPr b="0" lang="de-DE" sz="2400" strike="noStrike" u="none">
              <a:solidFill>
                <a:srgbClr val="000000"/>
              </a:solidFill>
              <a:effectLst/>
              <a:uFillTx/>
              <a:latin typeface="Arial"/>
            </a:endParaRPr>
          </a:p>
          <a:p>
            <a:pPr lvl="1" marL="1650960" indent="-487440" defTabSz="914400">
              <a:lnSpc>
                <a:spcPct val="100000"/>
              </a:lnSpc>
              <a:spcBef>
                <a:spcPts val="601"/>
              </a:spcBef>
              <a:buClr>
                <a:srgbClr val="002f63"/>
              </a:buClr>
              <a:buFont typeface="Arial"/>
              <a:buChar char="•"/>
            </a:pPr>
            <a:r>
              <a:rPr b="0" lang="de-DE" sz="1800" strike="noStrike" u="none">
                <a:solidFill>
                  <a:srgbClr val="002f63"/>
                </a:solidFill>
                <a:effectLst/>
                <a:uFillTx/>
                <a:latin typeface="Calibri"/>
              </a:rPr>
              <a:t>Informationen erschließen</a:t>
            </a:r>
            <a:endParaRPr b="0" lang="de-DE" sz="1800" strike="noStrike" u="none">
              <a:solidFill>
                <a:srgbClr val="000000"/>
              </a:solidFill>
              <a:effectLst/>
              <a:uFillTx/>
              <a:latin typeface="Arial"/>
            </a:endParaRPr>
          </a:p>
          <a:p>
            <a:pPr lvl="1" marL="1650960" indent="-487440" defTabSz="914400">
              <a:lnSpc>
                <a:spcPct val="100000"/>
              </a:lnSpc>
              <a:spcBef>
                <a:spcPts val="601"/>
              </a:spcBef>
              <a:buClr>
                <a:srgbClr val="002f63"/>
              </a:buClr>
              <a:buFont typeface="Arial"/>
              <a:buChar char="•"/>
            </a:pPr>
            <a:r>
              <a:rPr b="0" lang="de-DE" sz="1800" strike="noStrike" u="none">
                <a:solidFill>
                  <a:srgbClr val="002f63"/>
                </a:solidFill>
                <a:effectLst/>
                <a:uFillTx/>
                <a:latin typeface="Calibri"/>
              </a:rPr>
              <a:t>Informationen weitergeben</a:t>
            </a:r>
            <a:endParaRPr b="0" lang="de-DE" sz="1800" strike="noStrike" u="none">
              <a:solidFill>
                <a:srgbClr val="000000"/>
              </a:solidFill>
              <a:effectLst/>
              <a:uFillTx/>
              <a:latin typeface="Arial"/>
            </a:endParaRPr>
          </a:p>
          <a:p>
            <a:pPr lvl="1" marL="1650960" indent="-487440" defTabSz="914400">
              <a:lnSpc>
                <a:spcPct val="100000"/>
              </a:lnSpc>
              <a:spcBef>
                <a:spcPts val="601"/>
              </a:spcBef>
              <a:buClr>
                <a:srgbClr val="002f63"/>
              </a:buClr>
              <a:buFont typeface="Arial"/>
              <a:buChar char="•"/>
            </a:pPr>
            <a:r>
              <a:rPr b="0" lang="de-DE" sz="1800" strike="noStrike" u="none">
                <a:solidFill>
                  <a:srgbClr val="002f63"/>
                </a:solidFill>
                <a:effectLst/>
                <a:uFillTx/>
                <a:latin typeface="Calibri"/>
              </a:rPr>
              <a:t>Argumentieren</a:t>
            </a:r>
            <a:endParaRPr b="0" lang="de-DE" sz="1800" strike="noStrike" u="none">
              <a:solidFill>
                <a:srgbClr val="000000"/>
              </a:solidFill>
              <a:effectLst/>
              <a:uFillTx/>
              <a:latin typeface="Arial"/>
            </a:endParaRPr>
          </a:p>
        </p:txBody>
      </p:sp>
    </p:spTree>
  </p:cSld>
  <p:transition spd="slow">
    <p:fade/>
  </p:transition>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13" name="Inhaltsplatzhalter 3"/>
          <p:cNvGraphicFramePr/>
          <p:nvPr/>
        </p:nvGraphicFramePr>
        <p:xfrm>
          <a:off x="216360" y="2360520"/>
          <a:ext cx="8712360" cy="3412080"/>
        </p:xfrm>
        <a:graphic>
          <a:graphicData uri="http://schemas.openxmlformats.org/drawingml/2006/table">
            <a:tbl>
              <a:tblPr/>
              <a:tblGrid>
                <a:gridCol w="1555200"/>
                <a:gridCol w="7157520"/>
              </a:tblGrid>
              <a:tr h="3412080">
                <a:tc>
                  <a:txBody>
                    <a:bodyPr lIns="37440" rIns="37440" anchor="ctr">
                      <a:noAutofit/>
                    </a:bodyPr>
                    <a:p>
                      <a:pPr algn="ctr" defTabSz="914400">
                        <a:lnSpc>
                          <a:spcPct val="150000"/>
                        </a:lnSpc>
                        <a:spcAft>
                          <a:spcPts val="601"/>
                        </a:spcAft>
                        <a:tabLst>
                          <a:tab algn="l" pos="189360"/>
                        </a:tabLst>
                      </a:pPr>
                      <a:r>
                        <a:rPr b="0" lang="de-DE" sz="1600" strike="noStrike" u="none">
                          <a:solidFill>
                            <a:srgbClr val="000000"/>
                          </a:solidFill>
                          <a:effectLst/>
                          <a:uFillTx/>
                          <a:latin typeface="Calibri"/>
                        </a:rPr>
                        <a:t>argumentieren</a:t>
                      </a:r>
                      <a:endParaRPr b="0" lang="de-DE" sz="1600" strike="noStrike" u="none">
                        <a:solidFill>
                          <a:srgbClr val="000000"/>
                        </a:solidFill>
                        <a:effectLst/>
                        <a:uFillTx/>
                        <a:latin typeface="Arial"/>
                      </a:endParaRPr>
                    </a:p>
                  </a:txBody>
                  <a:tcPr anchor="ctr" marL="37440" marR="37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lIns="37440" rIns="37440" anchor="t">
                      <a:noAutofit/>
                    </a:bodyPr>
                    <a:p>
                      <a:pPr marL="343080" indent="-343080" defTabSz="914400">
                        <a:lnSpc>
                          <a:spcPct val="150000"/>
                        </a:lnSpc>
                        <a:buClr>
                          <a:srgbClr val="000000"/>
                        </a:buClr>
                        <a:buFont typeface="Symbol"/>
                        <a:buChar char=""/>
                      </a:pPr>
                      <a:r>
                        <a:rPr b="0" lang="de-DE" sz="1600" strike="noStrike" u="none">
                          <a:solidFill>
                            <a:srgbClr val="000000"/>
                          </a:solidFill>
                          <a:effectLst/>
                          <a:uFillTx/>
                          <a:latin typeface="Calibri"/>
                        </a:rPr>
                        <a:t>Argumente sammeln und ordnen.</a:t>
                      </a:r>
                      <a:endParaRPr b="0" lang="de-DE" sz="1600" strike="noStrike" u="none">
                        <a:solidFill>
                          <a:srgbClr val="000000"/>
                        </a:solidFill>
                        <a:effectLst/>
                        <a:uFillTx/>
                        <a:latin typeface="Arial"/>
                      </a:endParaRPr>
                    </a:p>
                    <a:p>
                      <a:pPr marL="343080" indent="-343080" defTabSz="914400">
                        <a:lnSpc>
                          <a:spcPct val="150000"/>
                        </a:lnSpc>
                        <a:buClr>
                          <a:srgbClr val="000000"/>
                        </a:buClr>
                        <a:buFont typeface="Symbol"/>
                        <a:buChar char=""/>
                      </a:pPr>
                      <a:r>
                        <a:rPr b="0" lang="de-DE" sz="1600" strike="noStrike" u="none">
                          <a:solidFill>
                            <a:srgbClr val="000000"/>
                          </a:solidFill>
                          <a:effectLst/>
                          <a:uFillTx/>
                          <a:latin typeface="Calibri"/>
                        </a:rPr>
                        <a:t>passende Argumente auswählen.</a:t>
                      </a:r>
                      <a:endParaRPr b="0" lang="de-DE" sz="1600" strike="noStrike" u="none">
                        <a:solidFill>
                          <a:srgbClr val="000000"/>
                        </a:solidFill>
                        <a:effectLst/>
                        <a:uFillTx/>
                        <a:latin typeface="Arial"/>
                      </a:endParaRPr>
                    </a:p>
                    <a:p>
                      <a:pPr marL="343080" indent="-343080" defTabSz="914400">
                        <a:lnSpc>
                          <a:spcPct val="150000"/>
                        </a:lnSpc>
                        <a:buClr>
                          <a:srgbClr val="000000"/>
                        </a:buClr>
                        <a:buFont typeface="Symbol"/>
                        <a:buChar char=""/>
                      </a:pPr>
                      <a:r>
                        <a:rPr b="0" lang="de-DE" sz="1600" strike="noStrike" u="none">
                          <a:solidFill>
                            <a:srgbClr val="000000"/>
                          </a:solidFill>
                          <a:effectLst/>
                          <a:uFillTx/>
                          <a:latin typeface="Calibri"/>
                        </a:rPr>
                        <a:t>eigene Argumente entwickeln.</a:t>
                      </a:r>
                      <a:endParaRPr b="0" lang="de-DE" sz="1600" strike="noStrike" u="none">
                        <a:solidFill>
                          <a:srgbClr val="000000"/>
                        </a:solidFill>
                        <a:effectLst/>
                        <a:uFillTx/>
                        <a:latin typeface="Arial"/>
                      </a:endParaRPr>
                    </a:p>
                    <a:p>
                      <a:pPr marL="343080" indent="-343080" defTabSz="914400">
                        <a:lnSpc>
                          <a:spcPct val="150000"/>
                        </a:lnSpc>
                        <a:buClr>
                          <a:srgbClr val="000000"/>
                        </a:buClr>
                        <a:buFont typeface="Symbol"/>
                        <a:buChar char=""/>
                      </a:pPr>
                      <a:r>
                        <a:rPr b="0" lang="de-DE" sz="1600" strike="noStrike" u="none">
                          <a:solidFill>
                            <a:srgbClr val="000000"/>
                          </a:solidFill>
                          <a:effectLst/>
                          <a:uFillTx/>
                          <a:latin typeface="Calibri"/>
                        </a:rPr>
                        <a:t>einen Argumentationsprozess strukturieren.</a:t>
                      </a:r>
                      <a:endParaRPr b="0" lang="de-DE" sz="1600" strike="noStrike" u="none">
                        <a:solidFill>
                          <a:srgbClr val="000000"/>
                        </a:solidFill>
                        <a:effectLst/>
                        <a:uFillTx/>
                        <a:latin typeface="Arial"/>
                      </a:endParaRPr>
                    </a:p>
                    <a:p>
                      <a:pPr marL="343080" indent="-343080" defTabSz="914400">
                        <a:lnSpc>
                          <a:spcPct val="150000"/>
                        </a:lnSpc>
                        <a:buClr>
                          <a:srgbClr val="000000"/>
                        </a:buClr>
                        <a:buFont typeface="Symbol"/>
                        <a:buChar char=""/>
                      </a:pPr>
                      <a:r>
                        <a:rPr b="0" lang="de-DE" sz="1600" strike="noStrike" u="none">
                          <a:solidFill>
                            <a:srgbClr val="000000"/>
                          </a:solidFill>
                          <a:effectLst/>
                          <a:uFillTx/>
                          <a:latin typeface="Calibri"/>
                        </a:rPr>
                        <a:t>die Qualität von Argumenten beurteilen.</a:t>
                      </a:r>
                      <a:endParaRPr b="0" lang="de-DE" sz="1600" strike="noStrike" u="none">
                        <a:solidFill>
                          <a:srgbClr val="000000"/>
                        </a:solidFill>
                        <a:effectLst/>
                        <a:uFillTx/>
                        <a:latin typeface="Arial"/>
                      </a:endParaRPr>
                    </a:p>
                    <a:p>
                      <a:pPr marL="343080" indent="-343080" defTabSz="914400">
                        <a:lnSpc>
                          <a:spcPct val="150000"/>
                        </a:lnSpc>
                        <a:buClr>
                          <a:srgbClr val="000000"/>
                        </a:buClr>
                        <a:buFont typeface="Symbol"/>
                        <a:buChar char=""/>
                      </a:pPr>
                      <a:r>
                        <a:rPr b="0" lang="de-DE" sz="1600" strike="noStrike" u="none">
                          <a:solidFill>
                            <a:srgbClr val="000000"/>
                          </a:solidFill>
                          <a:effectLst/>
                          <a:uFillTx/>
                          <a:latin typeface="Calibri"/>
                        </a:rPr>
                        <a:t>in Diskussionen über naturwissenschaftliche Fragestellungen auf Argumente anderer eingehen und diese bewerten.</a:t>
                      </a:r>
                      <a:endParaRPr b="0" lang="de-DE" sz="1600" strike="noStrike" u="none">
                        <a:solidFill>
                          <a:srgbClr val="000000"/>
                        </a:solidFill>
                        <a:effectLst/>
                        <a:uFillTx/>
                        <a:latin typeface="Arial"/>
                      </a:endParaRPr>
                    </a:p>
                  </a:txBody>
                  <a:tcPr anchor="t" marL="37440" marR="37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r>
            </a:tbl>
          </a:graphicData>
        </a:graphic>
      </p:graphicFrame>
      <p:graphicFrame>
        <p:nvGraphicFramePr>
          <p:cNvPr id="214" name="Tabelle 4"/>
          <p:cNvGraphicFramePr/>
          <p:nvPr/>
        </p:nvGraphicFramePr>
        <p:xfrm>
          <a:off x="219600" y="1900440"/>
          <a:ext cx="8712360" cy="460080"/>
        </p:xfrm>
        <a:graphic>
          <a:graphicData uri="http://schemas.openxmlformats.org/drawingml/2006/table">
            <a:tbl>
              <a:tblPr/>
              <a:tblGrid>
                <a:gridCol w="1555200"/>
                <a:gridCol w="7157520"/>
              </a:tblGrid>
              <a:tr h="460080">
                <a:tc>
                  <a:txBody>
                    <a:bodyPr lIns="37440" rIns="37440" anchor="ctr">
                      <a:noAutofit/>
                    </a:bodyPr>
                    <a:p>
                      <a:pPr algn="ctr" defTabSz="914400">
                        <a:lnSpc>
                          <a:spcPct val="150000"/>
                        </a:lnSpc>
                        <a:spcAft>
                          <a:spcPts val="601"/>
                        </a:spcAft>
                        <a:tabLst>
                          <a:tab algn="l" pos="189360"/>
                        </a:tabLst>
                      </a:pPr>
                      <a:r>
                        <a:rPr b="0" lang="de-DE" sz="1600" strike="noStrike" u="none">
                          <a:solidFill>
                            <a:srgbClr val="000000"/>
                          </a:solidFill>
                          <a:effectLst/>
                          <a:uFillTx/>
                          <a:latin typeface="Calibri"/>
                        </a:rPr>
                        <a:t> </a:t>
                      </a:r>
                      <a:endParaRPr b="0" lang="de-DE" sz="1600" strike="noStrike" u="none">
                        <a:solidFill>
                          <a:srgbClr val="000000"/>
                        </a:solidFill>
                        <a:effectLst/>
                        <a:uFillTx/>
                        <a:latin typeface="Arial"/>
                      </a:endParaRPr>
                    </a:p>
                  </a:txBody>
                  <a:tcPr anchor="ctr" marL="37440" marR="37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lIns="37440" rIns="37440" anchor="ctr">
                      <a:noAutofit/>
                    </a:bodyPr>
                    <a:p>
                      <a:pPr defTabSz="914400">
                        <a:lnSpc>
                          <a:spcPct val="150000"/>
                        </a:lnSpc>
                      </a:pPr>
                      <a:r>
                        <a:rPr b="0" lang="de-DE" sz="1600" strike="noStrike" u="none">
                          <a:solidFill>
                            <a:srgbClr val="000000"/>
                          </a:solidFill>
                          <a:effectLst/>
                          <a:uFillTx/>
                          <a:latin typeface="Calibri"/>
                        </a:rPr>
                        <a:t>Die Schülerinnen und Schüler können …</a:t>
                      </a:r>
                      <a:endParaRPr b="0" lang="de-DE" sz="1600" strike="noStrike" u="none">
                        <a:solidFill>
                          <a:srgbClr val="000000"/>
                        </a:solidFill>
                        <a:effectLst/>
                        <a:uFillTx/>
                        <a:latin typeface="Arial"/>
                      </a:endParaRPr>
                    </a:p>
                  </a:txBody>
                  <a:tcPr anchor="ctr" marL="37440" marR="37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r>
            </a:tbl>
          </a:graphicData>
        </a:graphic>
      </p:graphicFrame>
      <p:sp>
        <p:nvSpPr>
          <p:cNvPr id="215" name="Rectangle 1"/>
          <p:cNvSpPr/>
          <p:nvPr/>
        </p:nvSpPr>
        <p:spPr>
          <a:xfrm>
            <a:off x="408960" y="970560"/>
            <a:ext cx="4685400" cy="459720"/>
          </a:xfrm>
          <a:prstGeom prst="rect">
            <a:avLst/>
          </a:prstGeom>
          <a:noFill/>
          <a:ln w="0">
            <a:noFill/>
          </a:ln>
        </p:spPr>
        <p:style>
          <a:lnRef idx="0"/>
          <a:fillRef idx="0"/>
          <a:effectRef idx="0"/>
          <a:fontRef idx="minor"/>
        </p:style>
        <p:txBody>
          <a:bodyPr numCol="1" spcCol="0" wrap="none" lIns="90000" rIns="90000" tIns="45000" bIns="45000" anchor="ctr">
            <a:spAutoFit/>
          </a:bodyPr>
          <a:p>
            <a:pPr defTabSz="914400">
              <a:lnSpc>
                <a:spcPct val="100000"/>
              </a:lnSpc>
              <a:tabLst>
                <a:tab algn="l" pos="0"/>
              </a:tabLst>
            </a:pPr>
            <a:r>
              <a:rPr b="1" lang="de-DE" sz="2400" strike="noStrike" u="none">
                <a:solidFill>
                  <a:schemeClr val="dk1"/>
                </a:solidFill>
                <a:effectLst/>
                <a:uFillTx/>
                <a:latin typeface="Calibri"/>
                <a:ea typeface="SimSun"/>
              </a:rPr>
              <a:t>Kompetenzbereich Kommunikation</a:t>
            </a:r>
            <a:endParaRPr b="0" lang="de-DE" sz="2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16" name="Inhaltsplatzhalter 3"/>
          <p:cNvGraphicFramePr/>
          <p:nvPr/>
        </p:nvGraphicFramePr>
        <p:xfrm>
          <a:off x="269640" y="2304720"/>
          <a:ext cx="8712360" cy="2423160"/>
        </p:xfrm>
        <a:graphic>
          <a:graphicData uri="http://schemas.openxmlformats.org/drawingml/2006/table">
            <a:tbl>
              <a:tblPr/>
              <a:tblGrid>
                <a:gridCol w="1555200"/>
                <a:gridCol w="7157520"/>
              </a:tblGrid>
              <a:tr h="2423160">
                <a:tc>
                  <a:txBody>
                    <a:bodyPr lIns="37440" rIns="37440" anchor="ctr">
                      <a:noAutofit/>
                    </a:bodyPr>
                    <a:p>
                      <a:pPr algn="ctr" defTabSz="914400">
                        <a:lnSpc>
                          <a:spcPct val="150000"/>
                        </a:lnSpc>
                        <a:spcAft>
                          <a:spcPts val="601"/>
                        </a:spcAft>
                        <a:tabLst>
                          <a:tab algn="l" pos="189360"/>
                        </a:tabLst>
                      </a:pPr>
                      <a:r>
                        <a:rPr b="0" lang="de-DE" sz="1600" strike="noStrike" u="none">
                          <a:solidFill>
                            <a:srgbClr val="000000"/>
                          </a:solidFill>
                          <a:effectLst/>
                          <a:uFillTx/>
                          <a:latin typeface="Calibri"/>
                        </a:rPr>
                        <a:t>Fach- und Symbolsprache angemessen verwenden</a:t>
                      </a:r>
                      <a:endParaRPr b="0" lang="de-DE" sz="1600" strike="noStrike" u="none">
                        <a:solidFill>
                          <a:srgbClr val="000000"/>
                        </a:solidFill>
                        <a:effectLst/>
                        <a:uFillTx/>
                        <a:latin typeface="Arial"/>
                      </a:endParaRPr>
                    </a:p>
                  </a:txBody>
                  <a:tcPr anchor="ctr" marL="37440" marR="37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lIns="37440" rIns="37440" anchor="t">
                      <a:noAutofit/>
                    </a:bodyPr>
                    <a:p>
                      <a:pPr marL="343080" indent="-343080" defTabSz="914400">
                        <a:lnSpc>
                          <a:spcPct val="150000"/>
                        </a:lnSpc>
                        <a:buClr>
                          <a:srgbClr val="000000"/>
                        </a:buClr>
                        <a:buFont typeface="Symbol"/>
                        <a:buChar char=""/>
                      </a:pPr>
                      <a:r>
                        <a:rPr b="0" lang="de-DE" sz="1600" strike="noStrike" u="none">
                          <a:solidFill>
                            <a:srgbClr val="000000"/>
                          </a:solidFill>
                          <a:effectLst/>
                          <a:uFillTx/>
                          <a:latin typeface="Calibri"/>
                        </a:rPr>
                        <a:t>naturwissenschaftliche Phänomene mithilfe der Alltagssprache angemessen beschreiben. </a:t>
                      </a:r>
                      <a:endParaRPr b="0" lang="de-DE" sz="1600" strike="noStrike" u="none">
                        <a:solidFill>
                          <a:srgbClr val="000000"/>
                        </a:solidFill>
                        <a:effectLst/>
                        <a:uFillTx/>
                        <a:latin typeface="Arial"/>
                      </a:endParaRPr>
                    </a:p>
                    <a:p>
                      <a:pPr marL="343080" indent="-343080" defTabSz="914400">
                        <a:lnSpc>
                          <a:spcPct val="150000"/>
                        </a:lnSpc>
                        <a:buClr>
                          <a:srgbClr val="000000"/>
                        </a:buClr>
                        <a:buFont typeface="Symbol"/>
                        <a:buChar char=""/>
                      </a:pPr>
                      <a:r>
                        <a:rPr b="0" lang="de-DE" sz="1600" strike="noStrike" u="none">
                          <a:solidFill>
                            <a:srgbClr val="000000"/>
                          </a:solidFill>
                          <a:effectLst/>
                          <a:uFillTx/>
                          <a:latin typeface="Calibri"/>
                        </a:rPr>
                        <a:t>zunehmend Anteile der Fachsprache verwenden.</a:t>
                      </a:r>
                      <a:endParaRPr b="0" lang="de-DE" sz="1600" strike="noStrike" u="none">
                        <a:solidFill>
                          <a:srgbClr val="000000"/>
                        </a:solidFill>
                        <a:effectLst/>
                        <a:uFillTx/>
                        <a:latin typeface="Arial"/>
                      </a:endParaRPr>
                    </a:p>
                    <a:p>
                      <a:pPr marL="343080" indent="-343080" defTabSz="914400">
                        <a:lnSpc>
                          <a:spcPct val="150000"/>
                        </a:lnSpc>
                        <a:buClr>
                          <a:srgbClr val="000000"/>
                        </a:buClr>
                        <a:buFont typeface="Symbol"/>
                        <a:buChar char=""/>
                      </a:pPr>
                      <a:r>
                        <a:rPr b="0" lang="de-DE" sz="1600" strike="noStrike" u="none">
                          <a:solidFill>
                            <a:srgbClr val="000000"/>
                          </a:solidFill>
                          <a:effectLst/>
                          <a:uFillTx/>
                          <a:latin typeface="Calibri"/>
                        </a:rPr>
                        <a:t>fachliche Darstellungsformen und Symbolsprache (Reaktionsschemata,  Diagramme, Symbole, Zeichnungen, ...) zur Darstellung von Zusammenhängen und Prozessen nutzen.</a:t>
                      </a:r>
                      <a:endParaRPr b="0" lang="de-DE" sz="1600" strike="noStrike" u="none">
                        <a:solidFill>
                          <a:srgbClr val="000000"/>
                        </a:solidFill>
                        <a:effectLst/>
                        <a:uFillTx/>
                        <a:latin typeface="Arial"/>
                      </a:endParaRPr>
                    </a:p>
                  </a:txBody>
                  <a:tcPr anchor="t" marL="37440" marR="37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r>
            </a:tbl>
          </a:graphicData>
        </a:graphic>
      </p:graphicFrame>
      <p:graphicFrame>
        <p:nvGraphicFramePr>
          <p:cNvPr id="217" name="Tabelle 4"/>
          <p:cNvGraphicFramePr/>
          <p:nvPr/>
        </p:nvGraphicFramePr>
        <p:xfrm>
          <a:off x="269640" y="1844640"/>
          <a:ext cx="8712360" cy="460080"/>
        </p:xfrm>
        <a:graphic>
          <a:graphicData uri="http://schemas.openxmlformats.org/drawingml/2006/table">
            <a:tbl>
              <a:tblPr/>
              <a:tblGrid>
                <a:gridCol w="1555200"/>
                <a:gridCol w="7157520"/>
              </a:tblGrid>
              <a:tr h="460080">
                <a:tc>
                  <a:txBody>
                    <a:bodyPr lIns="37440" rIns="37440" anchor="ctr">
                      <a:noAutofit/>
                    </a:bodyPr>
                    <a:p>
                      <a:pPr algn="ctr" defTabSz="914400">
                        <a:lnSpc>
                          <a:spcPct val="150000"/>
                        </a:lnSpc>
                        <a:spcAft>
                          <a:spcPts val="601"/>
                        </a:spcAft>
                        <a:tabLst>
                          <a:tab algn="l" pos="189360"/>
                        </a:tabLst>
                      </a:pPr>
                      <a:r>
                        <a:rPr b="0" lang="de-DE" sz="1600" strike="noStrike" u="none">
                          <a:solidFill>
                            <a:srgbClr val="000000"/>
                          </a:solidFill>
                          <a:effectLst/>
                          <a:uFillTx/>
                          <a:latin typeface="Calibri"/>
                        </a:rPr>
                        <a:t> </a:t>
                      </a:r>
                      <a:endParaRPr b="0" lang="de-DE" sz="1600" strike="noStrike" u="none">
                        <a:solidFill>
                          <a:srgbClr val="000000"/>
                        </a:solidFill>
                        <a:effectLst/>
                        <a:uFillTx/>
                        <a:latin typeface="Arial"/>
                      </a:endParaRPr>
                    </a:p>
                  </a:txBody>
                  <a:tcPr anchor="ctr" marL="37440" marR="37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c>
                  <a:txBody>
                    <a:bodyPr lIns="37440" rIns="37440" anchor="ctr">
                      <a:noAutofit/>
                    </a:bodyPr>
                    <a:p>
                      <a:pPr defTabSz="914400">
                        <a:lnSpc>
                          <a:spcPct val="150000"/>
                        </a:lnSpc>
                      </a:pPr>
                      <a:r>
                        <a:rPr b="0" lang="de-DE" sz="1600" strike="noStrike" u="none">
                          <a:solidFill>
                            <a:srgbClr val="000000"/>
                          </a:solidFill>
                          <a:effectLst/>
                          <a:uFillTx/>
                          <a:latin typeface="Calibri"/>
                        </a:rPr>
                        <a:t>Die Schülerinnen und Schüler können …</a:t>
                      </a:r>
                      <a:endParaRPr b="0" lang="de-DE" sz="1600" strike="noStrike" u="none">
                        <a:solidFill>
                          <a:srgbClr val="000000"/>
                        </a:solidFill>
                        <a:effectLst/>
                        <a:uFillTx/>
                        <a:latin typeface="Arial"/>
                      </a:endParaRPr>
                    </a:p>
                  </a:txBody>
                  <a:tcPr anchor="ctr" marL="37440" marR="37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9eff7"/>
                    </a:solidFill>
                  </a:tcPr>
                </a:tc>
              </a:tr>
            </a:tbl>
          </a:graphicData>
        </a:graphic>
      </p:graphicFrame>
      <p:sp>
        <p:nvSpPr>
          <p:cNvPr id="218" name="Dreieck 6"/>
          <p:cNvSpPr/>
          <p:nvPr/>
        </p:nvSpPr>
        <p:spPr>
          <a:xfrm>
            <a:off x="4079520" y="4836240"/>
            <a:ext cx="1055160" cy="999000"/>
          </a:xfrm>
          <a:prstGeom prst="triangle">
            <a:avLst>
              <a:gd name="adj" fmla="val 50000"/>
            </a:avLst>
          </a:prstGeom>
          <a:gradFill rotWithShape="0">
            <a:gsLst>
              <a:gs pos="0">
                <a:srgbClr val="ff0000"/>
              </a:gs>
              <a:gs pos="49000">
                <a:srgbClr val="d6dce5"/>
              </a:gs>
              <a:gs pos="64000">
                <a:srgbClr val="d6dce5"/>
              </a:gs>
              <a:gs pos="100000">
                <a:srgbClr val="003064"/>
              </a:gs>
            </a:gsLst>
            <a:lin ang="5400000"/>
          </a:grad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
        <p:nvSpPr>
          <p:cNvPr id="219" name="Rectangle 1"/>
          <p:cNvSpPr/>
          <p:nvPr/>
        </p:nvSpPr>
        <p:spPr>
          <a:xfrm>
            <a:off x="408960" y="970560"/>
            <a:ext cx="4685400" cy="459720"/>
          </a:xfrm>
          <a:prstGeom prst="rect">
            <a:avLst/>
          </a:prstGeom>
          <a:noFill/>
          <a:ln w="0">
            <a:noFill/>
          </a:ln>
        </p:spPr>
        <p:style>
          <a:lnRef idx="0"/>
          <a:fillRef idx="0"/>
          <a:effectRef idx="0"/>
          <a:fontRef idx="minor"/>
        </p:style>
        <p:txBody>
          <a:bodyPr numCol="1" spcCol="0" wrap="none" lIns="90000" rIns="90000" tIns="45000" bIns="45000" anchor="ctr">
            <a:spAutoFit/>
          </a:bodyPr>
          <a:p>
            <a:pPr defTabSz="914400">
              <a:lnSpc>
                <a:spcPct val="100000"/>
              </a:lnSpc>
              <a:tabLst>
                <a:tab algn="l" pos="0"/>
              </a:tabLst>
            </a:pPr>
            <a:r>
              <a:rPr b="1" lang="de-DE" sz="2400" strike="noStrike" u="none">
                <a:solidFill>
                  <a:schemeClr val="dk1"/>
                </a:solidFill>
                <a:effectLst/>
                <a:uFillTx/>
                <a:latin typeface="Calibri"/>
                <a:ea typeface="SimSun"/>
              </a:rPr>
              <a:t>Kompetenzbereich Kommunikation</a:t>
            </a:r>
            <a:endParaRPr b="0" lang="de-DE" sz="2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CustomShape 1"/>
          <p:cNvSpPr/>
          <p:nvPr/>
        </p:nvSpPr>
        <p:spPr>
          <a:xfrm>
            <a:off x="338400" y="334800"/>
            <a:ext cx="4886640" cy="84024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pPr>
            <a:r>
              <a:rPr b="1" lang="de-DE" sz="3200" strike="noStrike" u="none">
                <a:solidFill>
                  <a:srgbClr val="003064"/>
                </a:solidFill>
                <a:effectLst/>
                <a:uFillTx/>
                <a:latin typeface="Calibri"/>
              </a:rPr>
              <a:t>Kommunikationskompetenz</a:t>
            </a:r>
            <a:endParaRPr b="0" lang="de-DE" sz="3200" strike="noStrike" u="none">
              <a:solidFill>
                <a:srgbClr val="000000"/>
              </a:solidFill>
              <a:effectLst/>
              <a:uFillTx/>
              <a:latin typeface="Arial"/>
            </a:endParaRPr>
          </a:p>
        </p:txBody>
      </p:sp>
      <p:graphicFrame>
        <p:nvGraphicFramePr>
          <p:cNvPr id="221" name="Tabelle 3"/>
          <p:cNvGraphicFramePr/>
          <p:nvPr/>
        </p:nvGraphicFramePr>
        <p:xfrm>
          <a:off x="494280" y="2611080"/>
          <a:ext cx="5916600" cy="3310920"/>
        </p:xfrm>
        <a:graphic>
          <a:graphicData uri="http://schemas.openxmlformats.org/drawingml/2006/table">
            <a:tbl>
              <a:tblPr/>
              <a:tblGrid>
                <a:gridCol w="1479240"/>
                <a:gridCol w="1479240"/>
                <a:gridCol w="1479240"/>
                <a:gridCol w="1479240"/>
              </a:tblGrid>
              <a:tr h="1159200">
                <a:tc>
                  <a:txBody>
                    <a:bodyPr anchor="ctr">
                      <a:noAutofit/>
                    </a:bodyPr>
                    <a:p>
                      <a:pPr algn="ctr" defTabSz="914400">
                        <a:lnSpc>
                          <a:spcPct val="100000"/>
                        </a:lnSpc>
                      </a:pPr>
                      <a:r>
                        <a:rPr b="0" lang="de-DE" sz="1600" strike="noStrike" u="none">
                          <a:solidFill>
                            <a:srgbClr val="ffffff"/>
                          </a:solidFill>
                          <a:effectLst/>
                          <a:uFillTx/>
                          <a:latin typeface="Calibri"/>
                        </a:rPr>
                        <a:t>Kompetenz-bereiche</a:t>
                      </a:r>
                      <a:endParaRPr b="0" lang="de-DE" sz="1600" strike="noStrike" u="none">
                        <a:solidFill>
                          <a:srgbClr val="ffffff"/>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3064"/>
                    </a:solidFill>
                  </a:tcPr>
                </a:tc>
                <a:tc>
                  <a:txBody>
                    <a:bodyPr anchor="ctr">
                      <a:noAutofit/>
                    </a:bodyPr>
                    <a:p>
                      <a:pPr algn="ctr" defTabSz="914400">
                        <a:lnSpc>
                          <a:spcPct val="100000"/>
                        </a:lnSpc>
                      </a:pPr>
                      <a:r>
                        <a:rPr b="0" lang="de-DE" sz="1600" strike="noStrike" u="none">
                          <a:solidFill>
                            <a:schemeClr val="lt1"/>
                          </a:solidFill>
                          <a:effectLst/>
                          <a:uFillTx/>
                          <a:latin typeface="Calibri"/>
                        </a:rPr>
                        <a:t>Informationen erschließen</a:t>
                      </a:r>
                      <a:endParaRPr b="0" lang="de-DE" sz="1600" strike="noStrike" u="none">
                        <a:solidFill>
                          <a:srgbClr val="ffffff"/>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f0000"/>
                    </a:solidFill>
                  </a:tcPr>
                </a:tc>
                <a:tc>
                  <a:txBody>
                    <a:bodyPr anchor="ctr">
                      <a:noAutofit/>
                    </a:bodyPr>
                    <a:p>
                      <a:pPr algn="ctr" defTabSz="914400">
                        <a:lnSpc>
                          <a:spcPct val="100000"/>
                        </a:lnSpc>
                      </a:pPr>
                      <a:r>
                        <a:rPr b="0" lang="de-DE" sz="1600" strike="noStrike" u="none">
                          <a:solidFill>
                            <a:schemeClr val="lt1"/>
                          </a:solidFill>
                          <a:effectLst/>
                          <a:uFillTx/>
                          <a:latin typeface="Calibri"/>
                        </a:rPr>
                        <a:t>Informationen weitergeben</a:t>
                      </a:r>
                      <a:endParaRPr b="0" lang="de-DE" sz="1600" strike="noStrike" u="none">
                        <a:solidFill>
                          <a:srgbClr val="ffffff"/>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f0000"/>
                    </a:solidFill>
                  </a:tcPr>
                </a:tc>
                <a:tc>
                  <a:txBody>
                    <a:bodyPr anchor="ctr">
                      <a:noAutofit/>
                    </a:bodyPr>
                    <a:p>
                      <a:pPr algn="ctr" defTabSz="914400">
                        <a:lnSpc>
                          <a:spcPct val="100000"/>
                        </a:lnSpc>
                      </a:pPr>
                      <a:r>
                        <a:rPr b="0" lang="de-DE" sz="1600" strike="noStrike" u="none">
                          <a:solidFill>
                            <a:schemeClr val="lt1"/>
                          </a:solidFill>
                          <a:effectLst/>
                          <a:uFillTx/>
                          <a:latin typeface="Calibri"/>
                        </a:rPr>
                        <a:t>Argumentieren</a:t>
                      </a:r>
                      <a:endParaRPr b="0" lang="de-DE" sz="1600" strike="noStrike" u="none">
                        <a:solidFill>
                          <a:srgbClr val="ffffff"/>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f0000"/>
                    </a:solidFill>
                  </a:tcPr>
                </a:tc>
              </a:tr>
              <a:tr h="671400">
                <a:tc rowSpan="3">
                  <a:txBody>
                    <a:bodyPr anchor="ctr">
                      <a:noAutofit/>
                    </a:bodyPr>
                    <a:p>
                      <a:pPr algn="ctr" defTabSz="914400">
                        <a:lnSpc>
                          <a:spcPct val="100000"/>
                        </a:lnSpc>
                      </a:pPr>
                      <a:r>
                        <a:rPr b="1" lang="de-DE" sz="1600" strike="noStrike" u="none">
                          <a:solidFill>
                            <a:schemeClr val="lt1"/>
                          </a:solidFill>
                          <a:effectLst/>
                          <a:uFillTx/>
                          <a:latin typeface="Calibri"/>
                        </a:rPr>
                        <a:t>Aspekte</a:t>
                      </a:r>
                      <a:endParaRPr b="0" lang="de-DE" sz="1600" strike="noStrike" u="none">
                        <a:solidFill>
                          <a:srgbClr val="ffffff"/>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3064"/>
                    </a:solidFill>
                  </a:tcPr>
                </a:tc>
                <a:tc gridSpan="3">
                  <a:txBody>
                    <a:bodyPr anchor="ctr">
                      <a:noAutofit/>
                    </a:bodyPr>
                    <a:p>
                      <a:pPr algn="ctr" defTabSz="914400">
                        <a:lnSpc>
                          <a:spcPct val="100000"/>
                        </a:lnSpc>
                      </a:pPr>
                      <a:r>
                        <a:rPr b="0" lang="de-DE" sz="1600" strike="noStrike" u="none">
                          <a:solidFill>
                            <a:srgbClr val="003064"/>
                          </a:solidFill>
                          <a:effectLst/>
                          <a:uFillTx/>
                          <a:latin typeface="Calibri"/>
                        </a:rPr>
                        <a:t>Sprache / Fachsprache</a:t>
                      </a:r>
                      <a:endParaRPr b="0" lang="de-DE" sz="1600" strike="noStrike" u="none">
                        <a:solidFill>
                          <a:srgbClr val="000000"/>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dk2">
                        <a:lumMod val="20000"/>
                        <a:lumOff val="80000"/>
                      </a:schemeClr>
                    </a:solidFill>
                  </a:tcPr>
                </a:tc>
                <a:tc h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r>
              <a:tr h="740160">
                <a:tc v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c gridSpan="3">
                  <a:txBody>
                    <a:bodyPr anchor="ctr">
                      <a:noAutofit/>
                    </a:bodyPr>
                    <a:p>
                      <a:pPr algn="ctr" defTabSz="914400">
                        <a:lnSpc>
                          <a:spcPct val="100000"/>
                        </a:lnSpc>
                        <a:tabLst>
                          <a:tab algn="l" pos="0"/>
                        </a:tabLst>
                      </a:pPr>
                      <a:r>
                        <a:rPr b="0" lang="de-DE" sz="1600" strike="noStrike" u="none">
                          <a:solidFill>
                            <a:srgbClr val="003064"/>
                          </a:solidFill>
                          <a:effectLst/>
                          <a:uFillTx/>
                          <a:latin typeface="Calibri"/>
                        </a:rPr>
                        <a:t>Darstellungsformen</a:t>
                      </a:r>
                      <a:endParaRPr b="0" lang="de-DE" sz="1600" strike="noStrike" u="none">
                        <a:solidFill>
                          <a:srgbClr val="000000"/>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dk2">
                        <a:lumMod val="20000"/>
                        <a:lumOff val="80000"/>
                      </a:schemeClr>
                    </a:solidFill>
                  </a:tcPr>
                </a:tc>
                <a:tc h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r>
              <a:tr h="740160">
                <a:tc v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c gridSpan="3">
                  <a:txBody>
                    <a:bodyPr anchor="ctr">
                      <a:noAutofit/>
                    </a:bodyPr>
                    <a:p>
                      <a:pPr algn="ctr" defTabSz="914400">
                        <a:lnSpc>
                          <a:spcPct val="100000"/>
                        </a:lnSpc>
                        <a:tabLst>
                          <a:tab algn="l" pos="0"/>
                        </a:tabLst>
                      </a:pPr>
                      <a:r>
                        <a:rPr b="0" lang="de-DE" sz="1600" strike="noStrike" u="none">
                          <a:solidFill>
                            <a:srgbClr val="003064"/>
                          </a:solidFill>
                          <a:effectLst/>
                          <a:uFillTx/>
                          <a:latin typeface="Calibri"/>
                        </a:rPr>
                        <a:t>Adressatenbezug / Sachbezug</a:t>
                      </a:r>
                      <a:endParaRPr b="0" lang="de-DE" sz="1600" strike="noStrike" u="none">
                        <a:solidFill>
                          <a:srgbClr val="000000"/>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dk2">
                        <a:lumMod val="20000"/>
                        <a:lumOff val="80000"/>
                      </a:schemeClr>
                    </a:solidFill>
                  </a:tcPr>
                </a:tc>
                <a:tc h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r>
            </a:tbl>
          </a:graphicData>
        </a:graphic>
      </p:graphicFrame>
      <p:sp>
        <p:nvSpPr>
          <p:cNvPr id="222" name="AutoShape 12"/>
          <p:cNvSpPr/>
          <p:nvPr/>
        </p:nvSpPr>
        <p:spPr>
          <a:xfrm>
            <a:off x="6690960" y="1176840"/>
            <a:ext cx="2201760" cy="4151160"/>
          </a:xfrm>
          <a:prstGeom prst="wedgeEllipseCallout">
            <a:avLst>
              <a:gd name="adj1" fmla="val -61199"/>
              <a:gd name="adj2" fmla="val 3856"/>
            </a:avLst>
          </a:prstGeom>
          <a:solidFill>
            <a:srgbClr val="ff0000"/>
          </a:solidFill>
          <a:ln w="9360">
            <a:solidFill>
              <a:srgbClr val="003064"/>
            </a:solidFill>
            <a:round/>
          </a:ln>
        </p:spPr>
        <p:style>
          <a:lnRef idx="0"/>
          <a:fillRef idx="0"/>
          <a:effectRef idx="0"/>
          <a:fontRef idx="minor"/>
        </p:style>
        <p:txBody>
          <a:bodyPr lIns="90000" rIns="90000" tIns="46800" bIns="46800" anchor="t">
            <a:noAutofit/>
          </a:bodyPr>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de-DE" sz="1600" strike="noStrike" u="none">
                <a:solidFill>
                  <a:schemeClr val="lt1"/>
                </a:solidFill>
                <a:effectLst/>
                <a:uFillTx/>
                <a:latin typeface="Calibri"/>
              </a:rPr>
              <a:t>Schülerinnen und Schüler sollen in der Lage sein Informationen zu erschließen, sie weiterzugeben und mit den Informationen zu argumentieren.</a:t>
            </a:r>
            <a:endParaRPr b="0" lang="de-DE" sz="1600" strike="noStrike" u="none">
              <a:solidFill>
                <a:srgbClr val="ffffff"/>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23" name="Tabelle 3"/>
          <p:cNvGraphicFramePr/>
          <p:nvPr/>
        </p:nvGraphicFramePr>
        <p:xfrm>
          <a:off x="494280" y="2644200"/>
          <a:ext cx="5798520" cy="3277800"/>
        </p:xfrm>
        <a:graphic>
          <a:graphicData uri="http://schemas.openxmlformats.org/drawingml/2006/table">
            <a:tbl>
              <a:tblPr/>
              <a:tblGrid>
                <a:gridCol w="1449720"/>
                <a:gridCol w="1449720"/>
                <a:gridCol w="1449720"/>
                <a:gridCol w="1449720"/>
              </a:tblGrid>
              <a:tr h="1147680">
                <a:tc>
                  <a:txBody>
                    <a:bodyPr anchor="ctr">
                      <a:noAutofit/>
                    </a:bodyPr>
                    <a:p>
                      <a:pPr algn="ctr" defTabSz="914400">
                        <a:lnSpc>
                          <a:spcPct val="100000"/>
                        </a:lnSpc>
                      </a:pPr>
                      <a:r>
                        <a:rPr b="0" lang="de-DE" sz="1600" strike="noStrike" u="none">
                          <a:solidFill>
                            <a:srgbClr val="ffffff"/>
                          </a:solidFill>
                          <a:effectLst/>
                          <a:uFillTx/>
                          <a:latin typeface="Calibri"/>
                        </a:rPr>
                        <a:t>Kompetenz-bereiche</a:t>
                      </a:r>
                      <a:endParaRPr b="0" lang="de-DE" sz="1600" strike="noStrike" u="none">
                        <a:solidFill>
                          <a:srgbClr val="ffffff"/>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3064"/>
                    </a:solidFill>
                  </a:tcPr>
                </a:tc>
                <a:tc>
                  <a:txBody>
                    <a:bodyPr anchor="ctr">
                      <a:noAutofit/>
                    </a:bodyPr>
                    <a:p>
                      <a:pPr algn="ctr" defTabSz="914400">
                        <a:lnSpc>
                          <a:spcPct val="100000"/>
                        </a:lnSpc>
                      </a:pPr>
                      <a:r>
                        <a:rPr b="0" lang="de-DE" sz="1600" strike="noStrike" u="none">
                          <a:solidFill>
                            <a:srgbClr val="ffffff"/>
                          </a:solidFill>
                          <a:effectLst/>
                          <a:uFillTx/>
                          <a:latin typeface="Calibri"/>
                        </a:rPr>
                        <a:t>Informationen erschließen</a:t>
                      </a:r>
                      <a:endParaRPr b="0" lang="de-DE" sz="1600" strike="noStrike" u="none">
                        <a:solidFill>
                          <a:srgbClr val="ffffff"/>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3064"/>
                    </a:solidFill>
                  </a:tcPr>
                </a:tc>
                <a:tc>
                  <a:txBody>
                    <a:bodyPr anchor="ctr">
                      <a:noAutofit/>
                    </a:bodyPr>
                    <a:p>
                      <a:pPr algn="ctr" defTabSz="914400">
                        <a:lnSpc>
                          <a:spcPct val="100000"/>
                        </a:lnSpc>
                      </a:pPr>
                      <a:r>
                        <a:rPr b="0" lang="de-DE" sz="1600" strike="noStrike" u="none">
                          <a:solidFill>
                            <a:srgbClr val="ffffff"/>
                          </a:solidFill>
                          <a:effectLst/>
                          <a:uFillTx/>
                          <a:latin typeface="Calibri"/>
                        </a:rPr>
                        <a:t>Informationen weitergeben</a:t>
                      </a:r>
                      <a:endParaRPr b="0" lang="de-DE" sz="1600" strike="noStrike" u="none">
                        <a:solidFill>
                          <a:srgbClr val="ffffff"/>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3064"/>
                    </a:solidFill>
                  </a:tcPr>
                </a:tc>
                <a:tc>
                  <a:txBody>
                    <a:bodyPr anchor="ctr">
                      <a:noAutofit/>
                    </a:bodyPr>
                    <a:p>
                      <a:pPr algn="ctr" defTabSz="914400">
                        <a:lnSpc>
                          <a:spcPct val="100000"/>
                        </a:lnSpc>
                      </a:pPr>
                      <a:r>
                        <a:rPr b="0" lang="de-DE" sz="1600" strike="noStrike" u="none">
                          <a:solidFill>
                            <a:srgbClr val="ffffff"/>
                          </a:solidFill>
                          <a:effectLst/>
                          <a:uFillTx/>
                          <a:latin typeface="Calibri"/>
                        </a:rPr>
                        <a:t>Argumentieren</a:t>
                      </a:r>
                      <a:endParaRPr b="0" lang="de-DE" sz="1600" strike="noStrike" u="none">
                        <a:solidFill>
                          <a:srgbClr val="ffffff"/>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3064"/>
                    </a:solidFill>
                  </a:tcPr>
                </a:tc>
              </a:tr>
              <a:tr h="664920">
                <a:tc rowSpan="3">
                  <a:txBody>
                    <a:bodyPr anchor="ctr">
                      <a:noAutofit/>
                    </a:bodyPr>
                    <a:p>
                      <a:pPr algn="ctr" defTabSz="914400">
                        <a:lnSpc>
                          <a:spcPct val="100000"/>
                        </a:lnSpc>
                      </a:pPr>
                      <a:r>
                        <a:rPr b="1" lang="de-DE" sz="1600" strike="noStrike" u="none">
                          <a:solidFill>
                            <a:schemeClr val="lt1"/>
                          </a:solidFill>
                          <a:effectLst/>
                          <a:uFillTx/>
                          <a:latin typeface="Calibri"/>
                        </a:rPr>
                        <a:t>Aspekte</a:t>
                      </a:r>
                      <a:endParaRPr b="0" lang="de-DE" sz="1600" strike="noStrike" u="none">
                        <a:solidFill>
                          <a:srgbClr val="ffffff"/>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3064"/>
                    </a:solidFill>
                  </a:tcPr>
                </a:tc>
                <a:tc gridSpan="3">
                  <a:txBody>
                    <a:bodyPr anchor="ctr">
                      <a:noAutofit/>
                    </a:bodyPr>
                    <a:p>
                      <a:pPr algn="ctr" defTabSz="914400">
                        <a:lnSpc>
                          <a:spcPct val="100000"/>
                        </a:lnSpc>
                      </a:pPr>
                      <a:r>
                        <a:rPr b="0" lang="de-DE" sz="1600" strike="noStrike" u="none">
                          <a:solidFill>
                            <a:schemeClr val="lt1"/>
                          </a:solidFill>
                          <a:effectLst/>
                          <a:uFillTx/>
                          <a:latin typeface="Calibri"/>
                        </a:rPr>
                        <a:t>Sprache / Fachsprache</a:t>
                      </a:r>
                      <a:endParaRPr b="0" lang="de-DE" sz="1600" strike="noStrike" u="none">
                        <a:solidFill>
                          <a:srgbClr val="ffffff"/>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f0000"/>
                    </a:solidFill>
                  </a:tcPr>
                </a:tc>
                <a:tc h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r>
              <a:tr h="732600">
                <a:tc v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c gridSpan="3">
                  <a:txBody>
                    <a:bodyPr anchor="ctr">
                      <a:noAutofit/>
                    </a:bodyPr>
                    <a:p>
                      <a:pPr algn="ctr" defTabSz="914400">
                        <a:lnSpc>
                          <a:spcPct val="100000"/>
                        </a:lnSpc>
                        <a:tabLst>
                          <a:tab algn="l" pos="0"/>
                        </a:tabLst>
                      </a:pPr>
                      <a:r>
                        <a:rPr b="0" lang="de-DE" sz="1600" strike="noStrike" u="none">
                          <a:solidFill>
                            <a:srgbClr val="003064"/>
                          </a:solidFill>
                          <a:effectLst/>
                          <a:uFillTx/>
                          <a:latin typeface="Calibri"/>
                        </a:rPr>
                        <a:t>Darstellungsformen</a:t>
                      </a:r>
                      <a:endParaRPr b="0" lang="de-DE" sz="1600" strike="noStrike" u="none">
                        <a:solidFill>
                          <a:srgbClr val="000000"/>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dk2">
                        <a:lumMod val="20000"/>
                        <a:lumOff val="80000"/>
                      </a:schemeClr>
                    </a:solidFill>
                  </a:tcPr>
                </a:tc>
                <a:tc h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r>
              <a:tr h="732600">
                <a:tc v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c gridSpan="3">
                  <a:txBody>
                    <a:bodyPr anchor="ctr">
                      <a:noAutofit/>
                    </a:bodyPr>
                    <a:p>
                      <a:pPr algn="ctr" defTabSz="914400">
                        <a:lnSpc>
                          <a:spcPct val="100000"/>
                        </a:lnSpc>
                        <a:tabLst>
                          <a:tab algn="l" pos="0"/>
                        </a:tabLst>
                      </a:pPr>
                      <a:r>
                        <a:rPr b="0" lang="de-DE" sz="1600" strike="noStrike" u="none">
                          <a:solidFill>
                            <a:srgbClr val="003064"/>
                          </a:solidFill>
                          <a:effectLst/>
                          <a:uFillTx/>
                          <a:latin typeface="Calibri"/>
                        </a:rPr>
                        <a:t>Adressatenbezug / Sachbezug</a:t>
                      </a:r>
                      <a:endParaRPr b="0" lang="de-DE" sz="1600" strike="noStrike" u="none">
                        <a:solidFill>
                          <a:srgbClr val="000000"/>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dk2">
                        <a:lumMod val="20000"/>
                        <a:lumOff val="80000"/>
                      </a:schemeClr>
                    </a:solidFill>
                  </a:tcPr>
                </a:tc>
                <a:tc h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r>
            </a:tbl>
          </a:graphicData>
        </a:graphic>
      </p:graphicFrame>
      <p:sp>
        <p:nvSpPr>
          <p:cNvPr id="224" name="AutoShape 12"/>
          <p:cNvSpPr/>
          <p:nvPr/>
        </p:nvSpPr>
        <p:spPr>
          <a:xfrm>
            <a:off x="6632280" y="1924560"/>
            <a:ext cx="2223720" cy="3475080"/>
          </a:xfrm>
          <a:prstGeom prst="wedgeEllipseCallout">
            <a:avLst>
              <a:gd name="adj1" fmla="val -66456"/>
              <a:gd name="adj2" fmla="val 14294"/>
            </a:avLst>
          </a:prstGeom>
          <a:solidFill>
            <a:srgbClr val="ff0000"/>
          </a:solidFill>
          <a:ln w="9360">
            <a:solidFill>
              <a:srgbClr val="003064"/>
            </a:solidFill>
            <a:round/>
          </a:ln>
        </p:spPr>
        <p:style>
          <a:lnRef idx="0"/>
          <a:fillRef idx="0"/>
          <a:effectRef idx="0"/>
          <a:fontRef idx="minor"/>
        </p:style>
        <p:txBody>
          <a:bodyPr lIns="90000" rIns="90000" tIns="46800" bIns="46800" anchor="t">
            <a:noAutofit/>
          </a:bodyPr>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de-DE" sz="1600" strike="noStrike" u="none">
                <a:solidFill>
                  <a:schemeClr val="lt1"/>
                </a:solidFill>
                <a:effectLst/>
                <a:uFillTx/>
                <a:latin typeface="Calibri"/>
              </a:rPr>
              <a:t>Schülerinnen und Schüler sollen in der Fachsprache kommunizieren und zwischen Alltags- und Fachsprache „übersetzen“ können.</a:t>
            </a:r>
            <a:endParaRPr b="0" lang="de-DE" sz="1600" strike="noStrike" u="none">
              <a:solidFill>
                <a:srgbClr val="ffffff"/>
              </a:solidFill>
              <a:effectLst/>
              <a:uFillTx/>
              <a:latin typeface="Arial"/>
            </a:endParaRPr>
          </a:p>
        </p:txBody>
      </p:sp>
      <p:sp>
        <p:nvSpPr>
          <p:cNvPr id="225" name="CustomShape 1"/>
          <p:cNvSpPr/>
          <p:nvPr/>
        </p:nvSpPr>
        <p:spPr>
          <a:xfrm>
            <a:off x="338400" y="334800"/>
            <a:ext cx="4886640" cy="84024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pPr>
            <a:r>
              <a:rPr b="1" lang="de-DE" sz="3200" strike="noStrike" u="none">
                <a:solidFill>
                  <a:srgbClr val="003064"/>
                </a:solidFill>
                <a:effectLst/>
                <a:uFillTx/>
                <a:latin typeface="Calibri"/>
              </a:rPr>
              <a:t>Kommunikationskompetenz</a:t>
            </a:r>
            <a:endParaRPr b="0" lang="de-DE" sz="32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26" name="Tabelle 3"/>
          <p:cNvGraphicFramePr/>
          <p:nvPr/>
        </p:nvGraphicFramePr>
        <p:xfrm>
          <a:off x="494280" y="2710080"/>
          <a:ext cx="5938200" cy="3211200"/>
        </p:xfrm>
        <a:graphic>
          <a:graphicData uri="http://schemas.openxmlformats.org/drawingml/2006/table">
            <a:tbl>
              <a:tblPr/>
              <a:tblGrid>
                <a:gridCol w="1484640"/>
                <a:gridCol w="1484640"/>
                <a:gridCol w="1484640"/>
                <a:gridCol w="1484640"/>
              </a:tblGrid>
              <a:tr h="1124280">
                <a:tc>
                  <a:txBody>
                    <a:bodyPr anchor="ctr">
                      <a:noAutofit/>
                    </a:bodyPr>
                    <a:p>
                      <a:pPr algn="ctr" defTabSz="914400">
                        <a:lnSpc>
                          <a:spcPct val="100000"/>
                        </a:lnSpc>
                      </a:pPr>
                      <a:r>
                        <a:rPr b="0" lang="de-DE" sz="1600" strike="noStrike" u="none">
                          <a:solidFill>
                            <a:srgbClr val="ffffff"/>
                          </a:solidFill>
                          <a:effectLst/>
                          <a:uFillTx/>
                          <a:latin typeface="Calibri"/>
                        </a:rPr>
                        <a:t>Kompetenz-bereiche</a:t>
                      </a:r>
                      <a:endParaRPr b="0" lang="de-DE" sz="1600" strike="noStrike" u="none">
                        <a:solidFill>
                          <a:srgbClr val="ffffff"/>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3064"/>
                    </a:solidFill>
                  </a:tcPr>
                </a:tc>
                <a:tc>
                  <a:txBody>
                    <a:bodyPr anchor="ctr">
                      <a:noAutofit/>
                    </a:bodyPr>
                    <a:p>
                      <a:pPr algn="ctr" defTabSz="914400">
                        <a:lnSpc>
                          <a:spcPct val="100000"/>
                        </a:lnSpc>
                      </a:pPr>
                      <a:r>
                        <a:rPr b="0" lang="de-DE" sz="1600" strike="noStrike" u="none">
                          <a:solidFill>
                            <a:srgbClr val="ffffff"/>
                          </a:solidFill>
                          <a:effectLst/>
                          <a:uFillTx/>
                          <a:latin typeface="Calibri"/>
                        </a:rPr>
                        <a:t>Informationen erschließen</a:t>
                      </a:r>
                      <a:endParaRPr b="0" lang="de-DE" sz="1600" strike="noStrike" u="none">
                        <a:solidFill>
                          <a:srgbClr val="ffffff"/>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3064"/>
                    </a:solidFill>
                  </a:tcPr>
                </a:tc>
                <a:tc>
                  <a:txBody>
                    <a:bodyPr anchor="ctr">
                      <a:noAutofit/>
                    </a:bodyPr>
                    <a:p>
                      <a:pPr algn="ctr" defTabSz="914400">
                        <a:lnSpc>
                          <a:spcPct val="100000"/>
                        </a:lnSpc>
                      </a:pPr>
                      <a:r>
                        <a:rPr b="0" lang="de-DE" sz="1600" strike="noStrike" u="none">
                          <a:solidFill>
                            <a:srgbClr val="ffffff"/>
                          </a:solidFill>
                          <a:effectLst/>
                          <a:uFillTx/>
                          <a:latin typeface="Calibri"/>
                        </a:rPr>
                        <a:t>Informationen weitergeben</a:t>
                      </a:r>
                      <a:endParaRPr b="0" lang="de-DE" sz="1600" strike="noStrike" u="none">
                        <a:solidFill>
                          <a:srgbClr val="ffffff"/>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3064"/>
                    </a:solidFill>
                  </a:tcPr>
                </a:tc>
                <a:tc>
                  <a:txBody>
                    <a:bodyPr anchor="ctr">
                      <a:noAutofit/>
                    </a:bodyPr>
                    <a:p>
                      <a:pPr algn="ctr" defTabSz="914400">
                        <a:lnSpc>
                          <a:spcPct val="100000"/>
                        </a:lnSpc>
                      </a:pPr>
                      <a:r>
                        <a:rPr b="0" lang="de-DE" sz="1600" strike="noStrike" u="none">
                          <a:solidFill>
                            <a:srgbClr val="ffffff"/>
                          </a:solidFill>
                          <a:effectLst/>
                          <a:uFillTx/>
                          <a:latin typeface="Calibri"/>
                        </a:rPr>
                        <a:t>Argumentieren</a:t>
                      </a:r>
                      <a:endParaRPr b="0" lang="de-DE" sz="1600" strike="noStrike" u="none">
                        <a:solidFill>
                          <a:srgbClr val="ffffff"/>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3064"/>
                    </a:solidFill>
                  </a:tcPr>
                </a:tc>
              </a:tr>
              <a:tr h="651240">
                <a:tc rowSpan="3">
                  <a:txBody>
                    <a:bodyPr anchor="ctr">
                      <a:noAutofit/>
                    </a:bodyPr>
                    <a:p>
                      <a:pPr algn="ctr" defTabSz="914400">
                        <a:lnSpc>
                          <a:spcPct val="100000"/>
                        </a:lnSpc>
                      </a:pPr>
                      <a:r>
                        <a:rPr b="1" lang="de-DE" sz="1600" strike="noStrike" u="none">
                          <a:solidFill>
                            <a:schemeClr val="lt1"/>
                          </a:solidFill>
                          <a:effectLst/>
                          <a:uFillTx/>
                          <a:latin typeface="Calibri"/>
                        </a:rPr>
                        <a:t>Aspekte</a:t>
                      </a:r>
                      <a:endParaRPr b="0" lang="de-DE" sz="1600" strike="noStrike" u="none">
                        <a:solidFill>
                          <a:srgbClr val="ffffff"/>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3064"/>
                    </a:solidFill>
                  </a:tcPr>
                </a:tc>
                <a:tc gridSpan="3">
                  <a:txBody>
                    <a:bodyPr anchor="ctr">
                      <a:noAutofit/>
                    </a:bodyPr>
                    <a:p>
                      <a:pPr algn="ctr" defTabSz="914400">
                        <a:lnSpc>
                          <a:spcPct val="100000"/>
                        </a:lnSpc>
                      </a:pPr>
                      <a:r>
                        <a:rPr b="0" lang="de-DE" sz="1600" strike="noStrike" u="none">
                          <a:solidFill>
                            <a:srgbClr val="003064"/>
                          </a:solidFill>
                          <a:effectLst/>
                          <a:uFillTx/>
                          <a:latin typeface="Calibri"/>
                        </a:rPr>
                        <a:t>Sprache / Fachsprache</a:t>
                      </a:r>
                      <a:endParaRPr b="0" lang="de-DE" sz="1600" strike="noStrike" u="none">
                        <a:solidFill>
                          <a:srgbClr val="000000"/>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dk2">
                        <a:lumMod val="20000"/>
                        <a:lumOff val="80000"/>
                      </a:schemeClr>
                    </a:solidFill>
                  </a:tcPr>
                </a:tc>
                <a:tc h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r>
              <a:tr h="717840">
                <a:tc v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c gridSpan="3">
                  <a:txBody>
                    <a:bodyPr anchor="ctr">
                      <a:noAutofit/>
                    </a:bodyPr>
                    <a:p>
                      <a:pPr algn="ctr" defTabSz="914400">
                        <a:lnSpc>
                          <a:spcPct val="100000"/>
                        </a:lnSpc>
                        <a:tabLst>
                          <a:tab algn="l" pos="0"/>
                        </a:tabLst>
                      </a:pPr>
                      <a:r>
                        <a:rPr b="0" lang="de-DE" sz="1600" strike="noStrike" u="none">
                          <a:solidFill>
                            <a:schemeClr val="lt1"/>
                          </a:solidFill>
                          <a:effectLst/>
                          <a:uFillTx/>
                          <a:latin typeface="Calibri"/>
                        </a:rPr>
                        <a:t>Darstellungsformen</a:t>
                      </a:r>
                      <a:endParaRPr b="0" lang="de-DE" sz="1600" strike="noStrike" u="none">
                        <a:solidFill>
                          <a:srgbClr val="ffffff"/>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f0000"/>
                    </a:solidFill>
                  </a:tcPr>
                </a:tc>
                <a:tc h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r>
              <a:tr h="717840">
                <a:tc v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c gridSpan="3">
                  <a:txBody>
                    <a:bodyPr anchor="ctr">
                      <a:noAutofit/>
                    </a:bodyPr>
                    <a:p>
                      <a:pPr algn="ctr" defTabSz="914400">
                        <a:lnSpc>
                          <a:spcPct val="100000"/>
                        </a:lnSpc>
                        <a:tabLst>
                          <a:tab algn="l" pos="0"/>
                        </a:tabLst>
                      </a:pPr>
                      <a:r>
                        <a:rPr b="0" lang="de-DE" sz="1600" strike="noStrike" u="none">
                          <a:solidFill>
                            <a:srgbClr val="003064"/>
                          </a:solidFill>
                          <a:effectLst/>
                          <a:uFillTx/>
                          <a:latin typeface="Calibri"/>
                        </a:rPr>
                        <a:t>Adressatenbezug / Sachbezug</a:t>
                      </a:r>
                      <a:endParaRPr b="0" lang="de-DE" sz="1600" strike="noStrike" u="none">
                        <a:solidFill>
                          <a:srgbClr val="000000"/>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dk2">
                        <a:lumMod val="20000"/>
                        <a:lumOff val="80000"/>
                      </a:schemeClr>
                    </a:solidFill>
                  </a:tcPr>
                </a:tc>
                <a:tc h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r>
            </a:tbl>
          </a:graphicData>
        </a:graphic>
      </p:graphicFrame>
      <p:sp>
        <p:nvSpPr>
          <p:cNvPr id="227" name="AutoShape 12"/>
          <p:cNvSpPr/>
          <p:nvPr/>
        </p:nvSpPr>
        <p:spPr>
          <a:xfrm>
            <a:off x="6698160" y="2403000"/>
            <a:ext cx="2267640" cy="3196080"/>
          </a:xfrm>
          <a:prstGeom prst="wedgeEllipseCallout">
            <a:avLst>
              <a:gd name="adj1" fmla="val -62694"/>
              <a:gd name="adj2" fmla="val 30277"/>
            </a:avLst>
          </a:prstGeom>
          <a:solidFill>
            <a:srgbClr val="ff0000"/>
          </a:solidFill>
          <a:ln w="9360">
            <a:solidFill>
              <a:srgbClr val="003064"/>
            </a:solidFill>
            <a:round/>
          </a:ln>
        </p:spPr>
        <p:style>
          <a:lnRef idx="0"/>
          <a:fillRef idx="0"/>
          <a:effectRef idx="0"/>
          <a:fontRef idx="minor"/>
        </p:style>
        <p:txBody>
          <a:bodyPr lIns="90000" rIns="90000" tIns="46800" bIns="46800" anchor="t">
            <a:noAutofit/>
          </a:bodyPr>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de-DE" sz="1600" strike="noStrike" u="none">
                <a:solidFill>
                  <a:schemeClr val="lt1"/>
                </a:solidFill>
                <a:effectLst/>
                <a:uFillTx/>
                <a:latin typeface="Calibri"/>
              </a:rPr>
              <a:t>Schülerinnen und Schüler sollen fachliche Informationen mit Hilfe von Darstellungs-formen dargeboten werden.</a:t>
            </a:r>
            <a:endParaRPr b="0" lang="de-DE" sz="1600" strike="noStrike" u="none">
              <a:solidFill>
                <a:srgbClr val="ffffff"/>
              </a:solidFill>
              <a:effectLst/>
              <a:uFillTx/>
              <a:latin typeface="Arial"/>
            </a:endParaRPr>
          </a:p>
        </p:txBody>
      </p:sp>
      <p:sp>
        <p:nvSpPr>
          <p:cNvPr id="228" name="CustomShape 1"/>
          <p:cNvSpPr/>
          <p:nvPr/>
        </p:nvSpPr>
        <p:spPr>
          <a:xfrm>
            <a:off x="338400" y="334800"/>
            <a:ext cx="4886640" cy="84024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pPr>
            <a:r>
              <a:rPr b="1" lang="de-DE" sz="3200" strike="noStrike" u="none">
                <a:solidFill>
                  <a:srgbClr val="003064"/>
                </a:solidFill>
                <a:effectLst/>
                <a:uFillTx/>
                <a:latin typeface="Calibri"/>
              </a:rPr>
              <a:t>Kommunikationskompetenz</a:t>
            </a:r>
            <a:endParaRPr b="0" lang="de-DE" sz="32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CustomShape 1"/>
          <p:cNvSpPr/>
          <p:nvPr/>
        </p:nvSpPr>
        <p:spPr>
          <a:xfrm>
            <a:off x="338400" y="476640"/>
            <a:ext cx="4500000" cy="69840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pPr>
            <a:r>
              <a:rPr b="1" lang="de-DE" sz="3200" strike="noStrike" u="none">
                <a:solidFill>
                  <a:srgbClr val="003064"/>
                </a:solidFill>
                <a:effectLst/>
                <a:uFillTx/>
                <a:latin typeface="Calibri"/>
              </a:rPr>
              <a:t>Wechsel der Darstellungsform</a:t>
            </a:r>
            <a:endParaRPr b="0" lang="de-DE" sz="3200" strike="noStrike" u="none">
              <a:solidFill>
                <a:srgbClr val="000000"/>
              </a:solidFill>
              <a:effectLst/>
              <a:uFillTx/>
              <a:latin typeface="Arial"/>
            </a:endParaRPr>
          </a:p>
        </p:txBody>
      </p:sp>
      <p:grpSp>
        <p:nvGrpSpPr>
          <p:cNvPr id="230" name="Gruppierung 21"/>
          <p:cNvGrpSpPr/>
          <p:nvPr/>
        </p:nvGrpSpPr>
        <p:grpSpPr>
          <a:xfrm>
            <a:off x="425160" y="2541960"/>
            <a:ext cx="5475240" cy="898200"/>
            <a:chOff x="425160" y="2541960"/>
            <a:chExt cx="5475240" cy="898200"/>
          </a:xfrm>
        </p:grpSpPr>
        <p:pic>
          <p:nvPicPr>
            <p:cNvPr id="231" name="Bild 2" descr=""/>
            <p:cNvPicPr/>
            <p:nvPr/>
          </p:nvPicPr>
          <p:blipFill>
            <a:blip r:embed="rId1"/>
            <a:stretch/>
          </p:blipFill>
          <p:spPr>
            <a:xfrm>
              <a:off x="3340800" y="2541960"/>
              <a:ext cx="2559600" cy="898200"/>
            </a:xfrm>
            <a:prstGeom prst="rect">
              <a:avLst/>
            </a:prstGeom>
            <a:noFill/>
            <a:ln w="0">
              <a:noFill/>
            </a:ln>
          </p:spPr>
        </p:pic>
        <p:sp>
          <p:nvSpPr>
            <p:cNvPr id="232" name="Textfeld 10"/>
            <p:cNvSpPr/>
            <p:nvPr/>
          </p:nvSpPr>
          <p:spPr>
            <a:xfrm>
              <a:off x="425160" y="2791800"/>
              <a:ext cx="2188440" cy="3981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de-DE" sz="2000" strike="noStrike" u="none">
                  <a:solidFill>
                    <a:srgbClr val="003064"/>
                  </a:solidFill>
                  <a:effectLst/>
                  <a:uFillTx/>
                  <a:latin typeface="Calibri"/>
                </a:rPr>
                <a:t>Symbolische Ebene</a:t>
              </a:r>
              <a:endParaRPr b="0" lang="de-DE" sz="2000" strike="noStrike" u="none">
                <a:solidFill>
                  <a:srgbClr val="000000"/>
                </a:solidFill>
                <a:effectLst/>
                <a:uFillTx/>
                <a:latin typeface="Arial"/>
              </a:endParaRPr>
            </a:p>
          </p:txBody>
        </p:sp>
      </p:grpSp>
      <p:grpSp>
        <p:nvGrpSpPr>
          <p:cNvPr id="233" name="Gruppierung 19"/>
          <p:cNvGrpSpPr/>
          <p:nvPr/>
        </p:nvGrpSpPr>
        <p:grpSpPr>
          <a:xfrm>
            <a:off x="425160" y="1618200"/>
            <a:ext cx="4843440" cy="898200"/>
            <a:chOff x="425160" y="1618200"/>
            <a:chExt cx="4843440" cy="898200"/>
          </a:xfrm>
        </p:grpSpPr>
        <p:pic>
          <p:nvPicPr>
            <p:cNvPr id="234" name="Bild 1" descr=""/>
            <p:cNvPicPr/>
            <p:nvPr/>
          </p:nvPicPr>
          <p:blipFill>
            <a:blip r:embed="rId2"/>
            <a:stretch/>
          </p:blipFill>
          <p:spPr>
            <a:xfrm>
              <a:off x="3973320" y="1618200"/>
              <a:ext cx="1295280" cy="898200"/>
            </a:xfrm>
            <a:prstGeom prst="rect">
              <a:avLst/>
            </a:prstGeom>
            <a:noFill/>
            <a:ln w="0">
              <a:noFill/>
            </a:ln>
          </p:spPr>
        </p:pic>
        <p:sp>
          <p:nvSpPr>
            <p:cNvPr id="235" name="Textfeld 12"/>
            <p:cNvSpPr/>
            <p:nvPr/>
          </p:nvSpPr>
          <p:spPr>
            <a:xfrm>
              <a:off x="425160" y="1714320"/>
              <a:ext cx="2512080" cy="705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de-DE" sz="2000" strike="noStrike" u="none">
                  <a:solidFill>
                    <a:srgbClr val="003064"/>
                  </a:solidFill>
                  <a:effectLst/>
                  <a:uFillTx/>
                  <a:latin typeface="Calibri"/>
                </a:rPr>
                <a:t>Formalisierte /</a:t>
              </a:r>
              <a:endParaRPr b="0" lang="de-DE" sz="2000" strike="noStrike" u="none">
                <a:solidFill>
                  <a:srgbClr val="000000"/>
                </a:solidFill>
                <a:effectLst/>
                <a:uFillTx/>
                <a:latin typeface="Arial"/>
              </a:endParaRPr>
            </a:p>
            <a:p>
              <a:pPr defTabSz="914400">
                <a:lnSpc>
                  <a:spcPct val="100000"/>
                </a:lnSpc>
              </a:pPr>
              <a:r>
                <a:rPr b="0" lang="de-DE" sz="2000" strike="noStrike" u="none">
                  <a:solidFill>
                    <a:srgbClr val="003064"/>
                  </a:solidFill>
                  <a:effectLst/>
                  <a:uFillTx/>
                  <a:latin typeface="Calibri"/>
                </a:rPr>
                <a:t>mathematische Ebene</a:t>
              </a:r>
              <a:endParaRPr b="0" lang="de-DE" sz="2000" strike="noStrike" u="none">
                <a:solidFill>
                  <a:srgbClr val="000000"/>
                </a:solidFill>
                <a:effectLst/>
                <a:uFillTx/>
                <a:latin typeface="Arial"/>
              </a:endParaRPr>
            </a:p>
          </p:txBody>
        </p:sp>
      </p:grpSp>
      <p:grpSp>
        <p:nvGrpSpPr>
          <p:cNvPr id="236" name="Gruppierung 24"/>
          <p:cNvGrpSpPr/>
          <p:nvPr/>
        </p:nvGrpSpPr>
        <p:grpSpPr>
          <a:xfrm>
            <a:off x="425160" y="5303520"/>
            <a:ext cx="5136840" cy="898200"/>
            <a:chOff x="425160" y="5303520"/>
            <a:chExt cx="5136840" cy="898200"/>
          </a:xfrm>
        </p:grpSpPr>
        <p:pic>
          <p:nvPicPr>
            <p:cNvPr id="237" name="Bild 8" descr=""/>
            <p:cNvPicPr/>
            <p:nvPr/>
          </p:nvPicPr>
          <p:blipFill>
            <a:blip r:embed="rId3"/>
            <a:stretch/>
          </p:blipFill>
          <p:spPr>
            <a:xfrm>
              <a:off x="3642480" y="5303520"/>
              <a:ext cx="1919520" cy="898200"/>
            </a:xfrm>
            <a:prstGeom prst="rect">
              <a:avLst/>
            </a:prstGeom>
            <a:noFill/>
            <a:ln w="0">
              <a:noFill/>
            </a:ln>
          </p:spPr>
        </p:pic>
        <p:sp>
          <p:nvSpPr>
            <p:cNvPr id="238" name="Textfeld 13"/>
            <p:cNvSpPr/>
            <p:nvPr/>
          </p:nvSpPr>
          <p:spPr>
            <a:xfrm>
              <a:off x="425160" y="5553720"/>
              <a:ext cx="2627280" cy="3981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de-DE" sz="2000" strike="noStrike" u="none">
                  <a:solidFill>
                    <a:srgbClr val="003064"/>
                  </a:solidFill>
                  <a:effectLst/>
                  <a:uFillTx/>
                  <a:latin typeface="Calibri"/>
                </a:rPr>
                <a:t>Gegenständliche Ebene</a:t>
              </a:r>
              <a:endParaRPr b="0" lang="de-DE" sz="2000" strike="noStrike" u="none">
                <a:solidFill>
                  <a:srgbClr val="000000"/>
                </a:solidFill>
                <a:effectLst/>
                <a:uFillTx/>
                <a:latin typeface="Arial"/>
              </a:endParaRPr>
            </a:p>
          </p:txBody>
        </p:sp>
      </p:grpSp>
      <p:grpSp>
        <p:nvGrpSpPr>
          <p:cNvPr id="239" name="Gruppierung 23"/>
          <p:cNvGrpSpPr/>
          <p:nvPr/>
        </p:nvGrpSpPr>
        <p:grpSpPr>
          <a:xfrm>
            <a:off x="425160" y="4389480"/>
            <a:ext cx="5398200" cy="898200"/>
            <a:chOff x="425160" y="4389480"/>
            <a:chExt cx="5398200" cy="898200"/>
          </a:xfrm>
        </p:grpSpPr>
        <p:pic>
          <p:nvPicPr>
            <p:cNvPr id="240" name="Bild 7" descr=""/>
            <p:cNvPicPr/>
            <p:nvPr/>
          </p:nvPicPr>
          <p:blipFill>
            <a:blip r:embed="rId4"/>
            <a:stretch/>
          </p:blipFill>
          <p:spPr>
            <a:xfrm>
              <a:off x="3381120" y="4389480"/>
              <a:ext cx="2442240" cy="898200"/>
            </a:xfrm>
            <a:prstGeom prst="rect">
              <a:avLst/>
            </a:prstGeom>
            <a:noFill/>
            <a:ln w="0">
              <a:noFill/>
            </a:ln>
          </p:spPr>
        </p:pic>
        <p:sp>
          <p:nvSpPr>
            <p:cNvPr id="241" name="Textfeld 14"/>
            <p:cNvSpPr/>
            <p:nvPr/>
          </p:nvSpPr>
          <p:spPr>
            <a:xfrm>
              <a:off x="425160" y="4642920"/>
              <a:ext cx="1774800" cy="3981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de-DE" sz="2000" strike="noStrike" u="none">
                  <a:solidFill>
                    <a:srgbClr val="003064"/>
                  </a:solidFill>
                  <a:effectLst/>
                  <a:uFillTx/>
                  <a:latin typeface="Calibri"/>
                </a:rPr>
                <a:t>Bildliche Ebene</a:t>
              </a:r>
              <a:endParaRPr b="0" lang="de-DE" sz="2000" strike="noStrike" u="none">
                <a:solidFill>
                  <a:srgbClr val="000000"/>
                </a:solidFill>
                <a:effectLst/>
                <a:uFillTx/>
                <a:latin typeface="Arial"/>
              </a:endParaRPr>
            </a:p>
          </p:txBody>
        </p:sp>
      </p:grpSp>
      <p:grpSp>
        <p:nvGrpSpPr>
          <p:cNvPr id="242" name="Gruppierung 22"/>
          <p:cNvGrpSpPr/>
          <p:nvPr/>
        </p:nvGrpSpPr>
        <p:grpSpPr>
          <a:xfrm>
            <a:off x="425160" y="3467520"/>
            <a:ext cx="5435640" cy="898200"/>
            <a:chOff x="425160" y="3467520"/>
            <a:chExt cx="5435640" cy="898200"/>
          </a:xfrm>
        </p:grpSpPr>
        <p:pic>
          <p:nvPicPr>
            <p:cNvPr id="243" name="Bild 6" descr=""/>
            <p:cNvPicPr/>
            <p:nvPr/>
          </p:nvPicPr>
          <p:blipFill>
            <a:blip r:embed="rId5"/>
            <a:stretch/>
          </p:blipFill>
          <p:spPr>
            <a:xfrm>
              <a:off x="3381120" y="3467520"/>
              <a:ext cx="2479680" cy="898200"/>
            </a:xfrm>
            <a:prstGeom prst="rect">
              <a:avLst/>
            </a:prstGeom>
            <a:noFill/>
            <a:ln w="0">
              <a:noFill/>
            </a:ln>
          </p:spPr>
        </p:pic>
        <p:sp>
          <p:nvSpPr>
            <p:cNvPr id="244" name="Textfeld 15"/>
            <p:cNvSpPr/>
            <p:nvPr/>
          </p:nvSpPr>
          <p:spPr>
            <a:xfrm>
              <a:off x="425160" y="3717360"/>
              <a:ext cx="2086920" cy="3981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de-DE" sz="2000" strike="noStrike" u="none">
                  <a:solidFill>
                    <a:srgbClr val="003064"/>
                  </a:solidFill>
                  <a:effectLst/>
                  <a:uFillTx/>
                  <a:latin typeface="Calibri"/>
                </a:rPr>
                <a:t>Sprachliche Ebene</a:t>
              </a:r>
              <a:endParaRPr b="0" lang="de-DE" sz="2000" strike="noStrike" u="none">
                <a:solidFill>
                  <a:srgbClr val="000000"/>
                </a:solidFill>
                <a:effectLst/>
                <a:uFillTx/>
                <a:latin typeface="Arial"/>
              </a:endParaRPr>
            </a:p>
          </p:txBody>
        </p:sp>
      </p:grpSp>
      <p:grpSp>
        <p:nvGrpSpPr>
          <p:cNvPr id="245" name="Gruppierung 18"/>
          <p:cNvGrpSpPr/>
          <p:nvPr/>
        </p:nvGrpSpPr>
        <p:grpSpPr>
          <a:xfrm>
            <a:off x="7191000" y="1828800"/>
            <a:ext cx="1199520" cy="4026960"/>
            <a:chOff x="7191000" y="1828800"/>
            <a:chExt cx="1199520" cy="4026960"/>
          </a:xfrm>
        </p:grpSpPr>
        <p:sp>
          <p:nvSpPr>
            <p:cNvPr id="246" name="Pfeil nach oben 16"/>
            <p:cNvSpPr/>
            <p:nvPr/>
          </p:nvSpPr>
          <p:spPr>
            <a:xfrm>
              <a:off x="7191000" y="1828800"/>
              <a:ext cx="1199520" cy="4026960"/>
            </a:xfrm>
            <a:prstGeom prst="upArrow">
              <a:avLst>
                <a:gd name="adj1" fmla="val 50000"/>
                <a:gd name="adj2" fmla="val 50000"/>
              </a:avLst>
            </a:prstGeom>
            <a:solidFill>
              <a:srgbClr val="ff0000"/>
            </a:solidFill>
            <a:ln>
              <a:solidFill>
                <a:srgbClr val="003064"/>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
          <p:nvSpPr>
            <p:cNvPr id="247" name="Textfeld 17"/>
            <p:cNvSpPr/>
            <p:nvPr/>
          </p:nvSpPr>
          <p:spPr>
            <a:xfrm rot="16200000">
              <a:off x="6253920" y="3914280"/>
              <a:ext cx="3056040" cy="3981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de-DE" sz="2000" strike="noStrike" u="none">
                  <a:solidFill>
                    <a:schemeClr val="lt1"/>
                  </a:solidFill>
                  <a:effectLst/>
                  <a:uFillTx/>
                  <a:latin typeface="Calibri"/>
                </a:rPr>
                <a:t>Abstraktionsgrad nimmt zu</a:t>
              </a:r>
              <a:endParaRPr b="0" lang="de-DE" sz="2000" strike="noStrike" u="none">
                <a:solidFill>
                  <a:srgbClr val="000000"/>
                </a:solidFill>
                <a:effectLst/>
                <a:uFillTx/>
                <a:latin typeface="Arial"/>
              </a:endParaRPr>
            </a:p>
          </p:txBody>
        </p:sp>
      </p:grpSp>
      <p:sp>
        <p:nvSpPr>
          <p:cNvPr id="248" name="Textfeld 20"/>
          <p:cNvSpPr/>
          <p:nvPr/>
        </p:nvSpPr>
        <p:spPr>
          <a:xfrm>
            <a:off x="16560" y="6037560"/>
            <a:ext cx="2465640" cy="27504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i="1" lang="de-DE" sz="1200" strike="noStrike" u="none">
                <a:solidFill>
                  <a:srgbClr val="003064"/>
                </a:solidFill>
                <a:effectLst/>
                <a:uFillTx/>
                <a:latin typeface="Calibri"/>
              </a:rPr>
              <a:t>Quelle: verändert nach Leisen (2015)</a:t>
            </a:r>
            <a:endParaRPr b="0" lang="de-DE" sz="12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timing>
    <p:tnLst>
      <p:par>
        <p:cTn id="120" dur="indefinite" restart="never" nodeType="tmRoot">
          <p:childTnLst>
            <p:seq>
              <p:cTn id="121" dur="indefinite" nodeType="mainSeq">
                <p:childTnLst>
                  <p:par>
                    <p:cTn id="122" fill="hold">
                      <p:stCondLst>
                        <p:cond delay="0"/>
                      </p:stCondLst>
                      <p:childTnLst>
                        <p:par>
                          <p:cTn id="123" fill="hold">
                            <p:stCondLst>
                              <p:cond delay="0"/>
                            </p:stCondLst>
                            <p:childTnLst>
                              <p:par>
                                <p:cTn id="124" nodeType="afterEffect" fill="hold" presetClass="entr" presetID="10">
                                  <p:stCondLst>
                                    <p:cond delay="1000"/>
                                  </p:stCondLst>
                                  <p:childTnLst>
                                    <p:set>
                                      <p:cBhvr>
                                        <p:cTn id="125" dur="1" fill="hold">
                                          <p:stCondLst>
                                            <p:cond delay="0"/>
                                          </p:stCondLst>
                                        </p:cTn>
                                        <p:tgtEl>
                                          <p:spTgt spid="236"/>
                                        </p:tgtEl>
                                        <p:attrNameLst>
                                          <p:attrName>style.visibility</p:attrName>
                                        </p:attrNameLst>
                                      </p:cBhvr>
                                      <p:to>
                                        <p:strVal val="visible"/>
                                      </p:to>
                                    </p:set>
                                    <p:animEffect filter="fade" transition="in">
                                      <p:cBhvr additive="repl">
                                        <p:cTn id="126" dur="1000"/>
                                        <p:tgtEl>
                                          <p:spTgt spid="236"/>
                                        </p:tgtEl>
                                      </p:cBhvr>
                                    </p:animEffect>
                                  </p:childTnLst>
                                </p:cTn>
                              </p:par>
                            </p:childTnLst>
                          </p:cTn>
                        </p:par>
                      </p:childTnLst>
                    </p:cTn>
                  </p:par>
                  <p:par>
                    <p:cTn id="127" fill="hold">
                      <p:stCondLst>
                        <p:cond delay="indefinite"/>
                      </p:stCondLst>
                      <p:childTnLst>
                        <p:par>
                          <p:cTn id="128" fill="hold">
                            <p:stCondLst>
                              <p:cond delay="0"/>
                            </p:stCondLst>
                            <p:childTnLst>
                              <p:par>
                                <p:cTn id="129" nodeType="clickEffect" fill="hold" presetClass="entr" presetID="10">
                                  <p:stCondLst>
                                    <p:cond delay="0"/>
                                  </p:stCondLst>
                                  <p:childTnLst>
                                    <p:set>
                                      <p:cBhvr>
                                        <p:cTn id="130" dur="1" fill="hold">
                                          <p:stCondLst>
                                            <p:cond delay="0"/>
                                          </p:stCondLst>
                                        </p:cTn>
                                        <p:tgtEl>
                                          <p:spTgt spid="239"/>
                                        </p:tgtEl>
                                        <p:attrNameLst>
                                          <p:attrName>style.visibility</p:attrName>
                                        </p:attrNameLst>
                                      </p:cBhvr>
                                      <p:to>
                                        <p:strVal val="visible"/>
                                      </p:to>
                                    </p:set>
                                    <p:animEffect filter="fade" transition="in">
                                      <p:cBhvr additive="repl">
                                        <p:cTn id="131" dur="1000"/>
                                        <p:tgtEl>
                                          <p:spTgt spid="239"/>
                                        </p:tgtEl>
                                      </p:cBhvr>
                                    </p:animEffect>
                                  </p:childTnLst>
                                </p:cTn>
                              </p:par>
                            </p:childTnLst>
                          </p:cTn>
                        </p:par>
                      </p:childTnLst>
                    </p:cTn>
                  </p:par>
                  <p:par>
                    <p:cTn id="132" fill="hold">
                      <p:stCondLst>
                        <p:cond delay="indefinite"/>
                      </p:stCondLst>
                      <p:childTnLst>
                        <p:par>
                          <p:cTn id="133" fill="hold">
                            <p:stCondLst>
                              <p:cond delay="0"/>
                            </p:stCondLst>
                            <p:childTnLst>
                              <p:par>
                                <p:cTn id="134" nodeType="clickEffect" fill="hold" presetClass="entr" presetID="10">
                                  <p:stCondLst>
                                    <p:cond delay="0"/>
                                  </p:stCondLst>
                                  <p:childTnLst>
                                    <p:set>
                                      <p:cBhvr>
                                        <p:cTn id="135" dur="1" fill="hold">
                                          <p:stCondLst>
                                            <p:cond delay="0"/>
                                          </p:stCondLst>
                                        </p:cTn>
                                        <p:tgtEl>
                                          <p:spTgt spid="242"/>
                                        </p:tgtEl>
                                        <p:attrNameLst>
                                          <p:attrName>style.visibility</p:attrName>
                                        </p:attrNameLst>
                                      </p:cBhvr>
                                      <p:to>
                                        <p:strVal val="visible"/>
                                      </p:to>
                                    </p:set>
                                    <p:animEffect filter="fade" transition="in">
                                      <p:cBhvr additive="repl">
                                        <p:cTn id="136" dur="1000"/>
                                        <p:tgtEl>
                                          <p:spTgt spid="242"/>
                                        </p:tgtEl>
                                      </p:cBhvr>
                                    </p:animEffect>
                                  </p:childTnLst>
                                </p:cTn>
                              </p:par>
                            </p:childTnLst>
                          </p:cTn>
                        </p:par>
                      </p:childTnLst>
                    </p:cTn>
                  </p:par>
                  <p:par>
                    <p:cTn id="137" fill="hold">
                      <p:stCondLst>
                        <p:cond delay="indefinite"/>
                      </p:stCondLst>
                      <p:childTnLst>
                        <p:par>
                          <p:cTn id="138" fill="hold">
                            <p:stCondLst>
                              <p:cond delay="0"/>
                            </p:stCondLst>
                            <p:childTnLst>
                              <p:par>
                                <p:cTn id="139" nodeType="clickEffect" fill="hold" presetClass="entr" presetID="10">
                                  <p:stCondLst>
                                    <p:cond delay="0"/>
                                  </p:stCondLst>
                                  <p:childTnLst>
                                    <p:set>
                                      <p:cBhvr>
                                        <p:cTn id="140" dur="1" fill="hold">
                                          <p:stCondLst>
                                            <p:cond delay="0"/>
                                          </p:stCondLst>
                                        </p:cTn>
                                        <p:tgtEl>
                                          <p:spTgt spid="230"/>
                                        </p:tgtEl>
                                        <p:attrNameLst>
                                          <p:attrName>style.visibility</p:attrName>
                                        </p:attrNameLst>
                                      </p:cBhvr>
                                      <p:to>
                                        <p:strVal val="visible"/>
                                      </p:to>
                                    </p:set>
                                    <p:animEffect filter="fade" transition="in">
                                      <p:cBhvr additive="repl">
                                        <p:cTn id="141" dur="1000"/>
                                        <p:tgtEl>
                                          <p:spTgt spid="230"/>
                                        </p:tgtEl>
                                      </p:cBhvr>
                                    </p:animEffect>
                                  </p:childTnLst>
                                </p:cTn>
                              </p:par>
                            </p:childTnLst>
                          </p:cTn>
                        </p:par>
                      </p:childTnLst>
                    </p:cTn>
                  </p:par>
                  <p:par>
                    <p:cTn id="142" fill="hold">
                      <p:stCondLst>
                        <p:cond delay="indefinite"/>
                      </p:stCondLst>
                      <p:childTnLst>
                        <p:par>
                          <p:cTn id="143" fill="hold">
                            <p:stCondLst>
                              <p:cond delay="0"/>
                            </p:stCondLst>
                            <p:childTnLst>
                              <p:par>
                                <p:cTn id="144" nodeType="clickEffect" fill="hold" presetClass="entr" presetID="10">
                                  <p:stCondLst>
                                    <p:cond delay="0"/>
                                  </p:stCondLst>
                                  <p:childTnLst>
                                    <p:set>
                                      <p:cBhvr>
                                        <p:cTn id="145" dur="1" fill="hold">
                                          <p:stCondLst>
                                            <p:cond delay="0"/>
                                          </p:stCondLst>
                                        </p:cTn>
                                        <p:tgtEl>
                                          <p:spTgt spid="233"/>
                                        </p:tgtEl>
                                        <p:attrNameLst>
                                          <p:attrName>style.visibility</p:attrName>
                                        </p:attrNameLst>
                                      </p:cBhvr>
                                      <p:to>
                                        <p:strVal val="visible"/>
                                      </p:to>
                                    </p:set>
                                    <p:animEffect filter="fade" transition="in">
                                      <p:cBhvr additive="repl">
                                        <p:cTn id="146" dur="1000"/>
                                        <p:tgtEl>
                                          <p:spTgt spid="233"/>
                                        </p:tgtEl>
                                      </p:cBhvr>
                                    </p:animEffect>
                                  </p:childTnLst>
                                </p:cTn>
                              </p:par>
                            </p:childTnLst>
                          </p:cTn>
                        </p:par>
                      </p:childTnLst>
                    </p:cTn>
                  </p:par>
                  <p:par>
                    <p:cTn id="147" fill="hold">
                      <p:stCondLst>
                        <p:cond delay="indefinite"/>
                      </p:stCondLst>
                      <p:childTnLst>
                        <p:par>
                          <p:cTn id="148" fill="hold">
                            <p:stCondLst>
                              <p:cond delay="0"/>
                            </p:stCondLst>
                            <p:childTnLst>
                              <p:par>
                                <p:cTn id="149" nodeType="clickEffect" fill="hold" presetClass="entr" presetID="22" presetSubtype="4">
                                  <p:stCondLst>
                                    <p:cond delay="0"/>
                                  </p:stCondLst>
                                  <p:childTnLst>
                                    <p:set>
                                      <p:cBhvr>
                                        <p:cTn id="150" dur="1" fill="hold">
                                          <p:stCondLst>
                                            <p:cond delay="0"/>
                                          </p:stCondLst>
                                        </p:cTn>
                                        <p:tgtEl>
                                          <p:spTgt spid="245"/>
                                        </p:tgtEl>
                                        <p:attrNameLst>
                                          <p:attrName>style.visibility</p:attrName>
                                        </p:attrNameLst>
                                      </p:cBhvr>
                                      <p:to>
                                        <p:strVal val="visible"/>
                                      </p:to>
                                    </p:set>
                                    <p:animEffect filter="wipe(down)" transition="in">
                                      <p:cBhvr additive="repl">
                                        <p:cTn id="151" dur="10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CustomShape 1"/>
          <p:cNvSpPr/>
          <p:nvPr/>
        </p:nvSpPr>
        <p:spPr>
          <a:xfrm>
            <a:off x="338400" y="476640"/>
            <a:ext cx="4500000" cy="69840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pPr>
            <a:r>
              <a:rPr b="1" lang="de-DE" sz="3200" strike="noStrike" u="none">
                <a:solidFill>
                  <a:srgbClr val="003064"/>
                </a:solidFill>
                <a:effectLst/>
                <a:uFillTx/>
                <a:latin typeface="Calibri"/>
              </a:rPr>
              <a:t>Wechsel der Darstellungsform</a:t>
            </a:r>
            <a:endParaRPr b="0" lang="de-DE" sz="3200" strike="noStrike" u="none">
              <a:solidFill>
                <a:srgbClr val="000000"/>
              </a:solidFill>
              <a:effectLst/>
              <a:uFillTx/>
              <a:latin typeface="Arial"/>
            </a:endParaRPr>
          </a:p>
        </p:txBody>
      </p:sp>
      <p:pic>
        <p:nvPicPr>
          <p:cNvPr id="250" name="Bild 1" descr=""/>
          <p:cNvPicPr/>
          <p:nvPr/>
        </p:nvPicPr>
        <p:blipFill>
          <a:blip r:embed="rId1"/>
          <a:stretch/>
        </p:blipFill>
        <p:spPr>
          <a:xfrm>
            <a:off x="3973320" y="1618200"/>
            <a:ext cx="1295280" cy="898200"/>
          </a:xfrm>
          <a:prstGeom prst="rect">
            <a:avLst/>
          </a:prstGeom>
          <a:noFill/>
          <a:ln w="0">
            <a:noFill/>
          </a:ln>
        </p:spPr>
      </p:pic>
      <p:pic>
        <p:nvPicPr>
          <p:cNvPr id="251" name="Bild 2" descr=""/>
          <p:cNvPicPr/>
          <p:nvPr/>
        </p:nvPicPr>
        <p:blipFill>
          <a:blip r:embed="rId2"/>
          <a:stretch/>
        </p:blipFill>
        <p:spPr>
          <a:xfrm>
            <a:off x="3340800" y="2541960"/>
            <a:ext cx="2559600" cy="898200"/>
          </a:xfrm>
          <a:prstGeom prst="rect">
            <a:avLst/>
          </a:prstGeom>
          <a:noFill/>
          <a:ln w="0">
            <a:noFill/>
          </a:ln>
        </p:spPr>
      </p:pic>
      <p:pic>
        <p:nvPicPr>
          <p:cNvPr id="252" name="Bild 6" descr=""/>
          <p:cNvPicPr/>
          <p:nvPr/>
        </p:nvPicPr>
        <p:blipFill>
          <a:blip r:embed="rId3"/>
          <a:stretch/>
        </p:blipFill>
        <p:spPr>
          <a:xfrm>
            <a:off x="3381120" y="3467520"/>
            <a:ext cx="2479680" cy="898200"/>
          </a:xfrm>
          <a:prstGeom prst="rect">
            <a:avLst/>
          </a:prstGeom>
          <a:noFill/>
          <a:ln w="0">
            <a:noFill/>
          </a:ln>
        </p:spPr>
      </p:pic>
      <p:pic>
        <p:nvPicPr>
          <p:cNvPr id="253" name="Bild 7" descr=""/>
          <p:cNvPicPr/>
          <p:nvPr/>
        </p:nvPicPr>
        <p:blipFill>
          <a:blip r:embed="rId4"/>
          <a:stretch/>
        </p:blipFill>
        <p:spPr>
          <a:xfrm>
            <a:off x="3381120" y="4389480"/>
            <a:ext cx="2442240" cy="898200"/>
          </a:xfrm>
          <a:prstGeom prst="rect">
            <a:avLst/>
          </a:prstGeom>
          <a:noFill/>
          <a:ln w="0">
            <a:noFill/>
          </a:ln>
        </p:spPr>
      </p:pic>
      <p:pic>
        <p:nvPicPr>
          <p:cNvPr id="254" name="Bild 8" descr=""/>
          <p:cNvPicPr/>
          <p:nvPr/>
        </p:nvPicPr>
        <p:blipFill>
          <a:blip r:embed="rId5"/>
          <a:stretch/>
        </p:blipFill>
        <p:spPr>
          <a:xfrm>
            <a:off x="3642480" y="5303520"/>
            <a:ext cx="1919520" cy="898200"/>
          </a:xfrm>
          <a:prstGeom prst="rect">
            <a:avLst/>
          </a:prstGeom>
          <a:noFill/>
          <a:ln w="0">
            <a:noFill/>
          </a:ln>
        </p:spPr>
      </p:pic>
      <p:sp>
        <p:nvSpPr>
          <p:cNvPr id="255" name="Textfeld 10"/>
          <p:cNvSpPr/>
          <p:nvPr/>
        </p:nvSpPr>
        <p:spPr>
          <a:xfrm>
            <a:off x="425160" y="2791800"/>
            <a:ext cx="2188440" cy="3981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de-DE" sz="2000" strike="noStrike" u="none">
                <a:solidFill>
                  <a:srgbClr val="003064"/>
                </a:solidFill>
                <a:effectLst/>
                <a:uFillTx/>
                <a:latin typeface="Calibri"/>
              </a:rPr>
              <a:t>Symbolische Ebene</a:t>
            </a:r>
            <a:endParaRPr b="0" lang="de-DE" sz="2000" strike="noStrike" u="none">
              <a:solidFill>
                <a:srgbClr val="000000"/>
              </a:solidFill>
              <a:effectLst/>
              <a:uFillTx/>
              <a:latin typeface="Arial"/>
            </a:endParaRPr>
          </a:p>
        </p:txBody>
      </p:sp>
      <p:sp>
        <p:nvSpPr>
          <p:cNvPr id="256" name="Textfeld 12"/>
          <p:cNvSpPr/>
          <p:nvPr/>
        </p:nvSpPr>
        <p:spPr>
          <a:xfrm>
            <a:off x="425160" y="1714320"/>
            <a:ext cx="2512080" cy="705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de-DE" sz="2000" strike="noStrike" u="none">
                <a:solidFill>
                  <a:srgbClr val="003064"/>
                </a:solidFill>
                <a:effectLst/>
                <a:uFillTx/>
                <a:latin typeface="Calibri"/>
              </a:rPr>
              <a:t>Formalisierte /</a:t>
            </a:r>
            <a:endParaRPr b="0" lang="de-DE" sz="2000" strike="noStrike" u="none">
              <a:solidFill>
                <a:srgbClr val="000000"/>
              </a:solidFill>
              <a:effectLst/>
              <a:uFillTx/>
              <a:latin typeface="Arial"/>
            </a:endParaRPr>
          </a:p>
          <a:p>
            <a:pPr defTabSz="914400">
              <a:lnSpc>
                <a:spcPct val="100000"/>
              </a:lnSpc>
            </a:pPr>
            <a:r>
              <a:rPr b="0" lang="de-DE" sz="2000" strike="noStrike" u="none">
                <a:solidFill>
                  <a:srgbClr val="003064"/>
                </a:solidFill>
                <a:effectLst/>
                <a:uFillTx/>
                <a:latin typeface="Calibri"/>
              </a:rPr>
              <a:t>mathematische Ebene</a:t>
            </a:r>
            <a:endParaRPr b="0" lang="de-DE" sz="2000" strike="noStrike" u="none">
              <a:solidFill>
                <a:srgbClr val="000000"/>
              </a:solidFill>
              <a:effectLst/>
              <a:uFillTx/>
              <a:latin typeface="Arial"/>
            </a:endParaRPr>
          </a:p>
        </p:txBody>
      </p:sp>
      <p:sp>
        <p:nvSpPr>
          <p:cNvPr id="257" name="Textfeld 13"/>
          <p:cNvSpPr/>
          <p:nvPr/>
        </p:nvSpPr>
        <p:spPr>
          <a:xfrm>
            <a:off x="425160" y="5553720"/>
            <a:ext cx="2627280" cy="3981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de-DE" sz="2000" strike="noStrike" u="none">
                <a:solidFill>
                  <a:srgbClr val="003064"/>
                </a:solidFill>
                <a:effectLst/>
                <a:uFillTx/>
                <a:latin typeface="Calibri"/>
              </a:rPr>
              <a:t>Gegenständliche Ebene</a:t>
            </a:r>
            <a:endParaRPr b="0" lang="de-DE" sz="2000" strike="noStrike" u="none">
              <a:solidFill>
                <a:srgbClr val="000000"/>
              </a:solidFill>
              <a:effectLst/>
              <a:uFillTx/>
              <a:latin typeface="Arial"/>
            </a:endParaRPr>
          </a:p>
        </p:txBody>
      </p:sp>
      <p:sp>
        <p:nvSpPr>
          <p:cNvPr id="258" name="Textfeld 14"/>
          <p:cNvSpPr/>
          <p:nvPr/>
        </p:nvSpPr>
        <p:spPr>
          <a:xfrm>
            <a:off x="425160" y="4642920"/>
            <a:ext cx="1774800" cy="3981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de-DE" sz="2000" strike="noStrike" u="none">
                <a:solidFill>
                  <a:srgbClr val="003064"/>
                </a:solidFill>
                <a:effectLst/>
                <a:uFillTx/>
                <a:latin typeface="Calibri"/>
              </a:rPr>
              <a:t>Bildliche Ebene</a:t>
            </a:r>
            <a:endParaRPr b="0" lang="de-DE" sz="2000" strike="noStrike" u="none">
              <a:solidFill>
                <a:srgbClr val="000000"/>
              </a:solidFill>
              <a:effectLst/>
              <a:uFillTx/>
              <a:latin typeface="Arial"/>
            </a:endParaRPr>
          </a:p>
        </p:txBody>
      </p:sp>
      <p:sp>
        <p:nvSpPr>
          <p:cNvPr id="259" name="Textfeld 15"/>
          <p:cNvSpPr/>
          <p:nvPr/>
        </p:nvSpPr>
        <p:spPr>
          <a:xfrm>
            <a:off x="425160" y="3717360"/>
            <a:ext cx="2086920" cy="3981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de-DE" sz="2000" strike="noStrike" u="none">
                <a:solidFill>
                  <a:srgbClr val="003064"/>
                </a:solidFill>
                <a:effectLst/>
                <a:uFillTx/>
                <a:latin typeface="Calibri"/>
              </a:rPr>
              <a:t>Sprachliche Ebene</a:t>
            </a:r>
            <a:endParaRPr b="0" lang="de-DE" sz="2000" strike="noStrike" u="none">
              <a:solidFill>
                <a:srgbClr val="000000"/>
              </a:solidFill>
              <a:effectLst/>
              <a:uFillTx/>
              <a:latin typeface="Arial"/>
            </a:endParaRPr>
          </a:p>
        </p:txBody>
      </p:sp>
      <p:grpSp>
        <p:nvGrpSpPr>
          <p:cNvPr id="260" name="Gruppierung 43"/>
          <p:cNvGrpSpPr/>
          <p:nvPr/>
        </p:nvGrpSpPr>
        <p:grpSpPr>
          <a:xfrm>
            <a:off x="3127680" y="1646280"/>
            <a:ext cx="648720" cy="4552560"/>
            <a:chOff x="3127680" y="1646280"/>
            <a:chExt cx="648720" cy="4552560"/>
          </a:xfrm>
        </p:grpSpPr>
        <p:grpSp>
          <p:nvGrpSpPr>
            <p:cNvPr id="261" name="Gruppierung 5"/>
            <p:cNvGrpSpPr/>
            <p:nvPr/>
          </p:nvGrpSpPr>
          <p:grpSpPr>
            <a:xfrm>
              <a:off x="3127680" y="4117680"/>
              <a:ext cx="646920" cy="2081160"/>
              <a:chOff x="3127680" y="4117680"/>
              <a:chExt cx="646920" cy="2081160"/>
            </a:xfrm>
          </p:grpSpPr>
          <p:sp>
            <p:nvSpPr>
              <p:cNvPr id="262" name="Pfeil nach oben 20"/>
              <p:cNvSpPr/>
              <p:nvPr/>
            </p:nvSpPr>
            <p:spPr>
              <a:xfrm>
                <a:off x="3127680" y="4117680"/>
                <a:ext cx="646920" cy="2081160"/>
              </a:xfrm>
              <a:prstGeom prst="upArrow">
                <a:avLst>
                  <a:gd name="adj1" fmla="val 50000"/>
                  <a:gd name="adj2" fmla="val 50000"/>
                </a:avLst>
              </a:prstGeom>
              <a:solidFill>
                <a:srgbClr val="ff0000"/>
              </a:solidFill>
              <a:ln>
                <a:solidFill>
                  <a:srgbClr val="003064"/>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
            <p:nvSpPr>
              <p:cNvPr id="263" name="Textfeld 21"/>
              <p:cNvSpPr/>
              <p:nvPr/>
            </p:nvSpPr>
            <p:spPr>
              <a:xfrm rot="16200000">
                <a:off x="2795400" y="5136120"/>
                <a:ext cx="1271160" cy="33660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de-DE" sz="1600" strike="noStrike" u="none">
                    <a:solidFill>
                      <a:schemeClr val="lt1"/>
                    </a:solidFill>
                    <a:effectLst/>
                    <a:uFillTx/>
                    <a:latin typeface="Calibri"/>
                  </a:rPr>
                  <a:t>Verbalisieren</a:t>
                </a:r>
                <a:endParaRPr b="0" lang="de-DE" sz="1600" strike="noStrike" u="none">
                  <a:solidFill>
                    <a:srgbClr val="000000"/>
                  </a:solidFill>
                  <a:effectLst/>
                  <a:uFillTx/>
                  <a:latin typeface="Arial"/>
                </a:endParaRPr>
              </a:p>
            </p:txBody>
          </p:sp>
        </p:grpSp>
        <p:grpSp>
          <p:nvGrpSpPr>
            <p:cNvPr id="264" name="Gruppierung 22"/>
            <p:cNvGrpSpPr/>
            <p:nvPr/>
          </p:nvGrpSpPr>
          <p:grpSpPr>
            <a:xfrm>
              <a:off x="3129480" y="1646280"/>
              <a:ext cx="646920" cy="2081160"/>
              <a:chOff x="3129480" y="1646280"/>
              <a:chExt cx="646920" cy="2081160"/>
            </a:xfrm>
          </p:grpSpPr>
          <p:sp>
            <p:nvSpPr>
              <p:cNvPr id="265" name="Pfeil nach oben 23"/>
              <p:cNvSpPr/>
              <p:nvPr/>
            </p:nvSpPr>
            <p:spPr>
              <a:xfrm rot="10800000">
                <a:off x="3129480" y="1646280"/>
                <a:ext cx="646920" cy="2081160"/>
              </a:xfrm>
              <a:prstGeom prst="upArrow">
                <a:avLst>
                  <a:gd name="adj1" fmla="val 50000"/>
                  <a:gd name="adj2" fmla="val 50000"/>
                </a:avLst>
              </a:prstGeom>
              <a:solidFill>
                <a:srgbClr val="ff0000"/>
              </a:solidFill>
              <a:ln>
                <a:solidFill>
                  <a:srgbClr val="003064"/>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
            <p:nvSpPr>
              <p:cNvPr id="266" name="Textfeld 24"/>
              <p:cNvSpPr/>
              <p:nvPr/>
            </p:nvSpPr>
            <p:spPr>
              <a:xfrm rot="5400000">
                <a:off x="2837520" y="2372040"/>
                <a:ext cx="1271160" cy="33660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de-DE" sz="1600" strike="noStrike" u="none">
                    <a:solidFill>
                      <a:schemeClr val="lt1"/>
                    </a:solidFill>
                    <a:effectLst/>
                    <a:uFillTx/>
                    <a:latin typeface="Calibri"/>
                  </a:rPr>
                  <a:t>Verbalisieren</a:t>
                </a:r>
                <a:endParaRPr b="0" lang="de-DE" sz="1600" strike="noStrike" u="none">
                  <a:solidFill>
                    <a:srgbClr val="000000"/>
                  </a:solidFill>
                  <a:effectLst/>
                  <a:uFillTx/>
                  <a:latin typeface="Arial"/>
                </a:endParaRPr>
              </a:p>
            </p:txBody>
          </p:sp>
        </p:grpSp>
      </p:grpSp>
      <p:grpSp>
        <p:nvGrpSpPr>
          <p:cNvPr id="267" name="Gruppierung 44"/>
          <p:cNvGrpSpPr/>
          <p:nvPr/>
        </p:nvGrpSpPr>
        <p:grpSpPr>
          <a:xfrm>
            <a:off x="3917160" y="1663200"/>
            <a:ext cx="648720" cy="4552920"/>
            <a:chOff x="3917160" y="1663200"/>
            <a:chExt cx="648720" cy="4552920"/>
          </a:xfrm>
        </p:grpSpPr>
        <p:grpSp>
          <p:nvGrpSpPr>
            <p:cNvPr id="268" name="Gruppierung 25"/>
            <p:cNvGrpSpPr/>
            <p:nvPr/>
          </p:nvGrpSpPr>
          <p:grpSpPr>
            <a:xfrm>
              <a:off x="3917160" y="5043240"/>
              <a:ext cx="646920" cy="1172880"/>
              <a:chOff x="3917160" y="5043240"/>
              <a:chExt cx="646920" cy="1172880"/>
            </a:xfrm>
          </p:grpSpPr>
          <p:sp>
            <p:nvSpPr>
              <p:cNvPr id="269" name="Pfeil nach oben 26"/>
              <p:cNvSpPr/>
              <p:nvPr/>
            </p:nvSpPr>
            <p:spPr>
              <a:xfrm>
                <a:off x="3917160" y="5043240"/>
                <a:ext cx="646920" cy="1172880"/>
              </a:xfrm>
              <a:prstGeom prst="upArrow">
                <a:avLst>
                  <a:gd name="adj1" fmla="val 50000"/>
                  <a:gd name="adj2" fmla="val 50000"/>
                </a:avLst>
              </a:prstGeom>
              <a:solidFill>
                <a:srgbClr val="003064"/>
              </a:solidFill>
              <a:ln>
                <a:solidFill>
                  <a:srgbClr val="003064"/>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
            <p:nvSpPr>
              <p:cNvPr id="270" name="Textfeld 27"/>
              <p:cNvSpPr/>
              <p:nvPr/>
            </p:nvSpPr>
            <p:spPr>
              <a:xfrm rot="16200000">
                <a:off x="3734640" y="5554080"/>
                <a:ext cx="970920" cy="275040"/>
              </a:xfrm>
              <a:prstGeom prst="rect">
                <a:avLst/>
              </a:prstGeom>
              <a:solidFill>
                <a:srgbClr val="003064"/>
              </a:solidFill>
              <a:ln w="0">
                <a:noFill/>
              </a:ln>
            </p:spPr>
            <p:style>
              <a:lnRef idx="0"/>
              <a:fillRef idx="0"/>
              <a:effectRef idx="0"/>
              <a:fontRef idx="minor"/>
            </p:style>
            <p:txBody>
              <a:bodyPr wrap="none" lIns="90000" rIns="90000" tIns="45000" bIns="45000" anchor="t">
                <a:spAutoFit/>
              </a:bodyPr>
              <a:p>
                <a:pPr defTabSz="914400">
                  <a:lnSpc>
                    <a:spcPct val="100000"/>
                  </a:lnSpc>
                </a:pPr>
                <a:r>
                  <a:rPr b="0" lang="de-DE" sz="1200" strike="noStrike" u="none">
                    <a:solidFill>
                      <a:schemeClr val="lt1"/>
                    </a:solidFill>
                    <a:effectLst/>
                    <a:uFillTx/>
                    <a:latin typeface="Calibri"/>
                  </a:rPr>
                  <a:t>Visualisieren</a:t>
                </a:r>
                <a:endParaRPr b="0" lang="de-DE" sz="1200" strike="noStrike" u="none">
                  <a:solidFill>
                    <a:srgbClr val="ffffff"/>
                  </a:solidFill>
                  <a:effectLst/>
                  <a:uFillTx/>
                  <a:latin typeface="Arial"/>
                </a:endParaRPr>
              </a:p>
            </p:txBody>
          </p:sp>
        </p:grpSp>
        <p:grpSp>
          <p:nvGrpSpPr>
            <p:cNvPr id="271" name="Gruppierung 28"/>
            <p:cNvGrpSpPr/>
            <p:nvPr/>
          </p:nvGrpSpPr>
          <p:grpSpPr>
            <a:xfrm>
              <a:off x="3918960" y="1663200"/>
              <a:ext cx="646920" cy="2973600"/>
              <a:chOff x="3918960" y="1663200"/>
              <a:chExt cx="646920" cy="2973600"/>
            </a:xfrm>
          </p:grpSpPr>
          <p:sp>
            <p:nvSpPr>
              <p:cNvPr id="272" name="Pfeil nach oben 29"/>
              <p:cNvSpPr/>
              <p:nvPr/>
            </p:nvSpPr>
            <p:spPr>
              <a:xfrm rot="10800000">
                <a:off x="3918960" y="1663200"/>
                <a:ext cx="646920" cy="2973600"/>
              </a:xfrm>
              <a:prstGeom prst="upArrow">
                <a:avLst>
                  <a:gd name="adj1" fmla="val 50000"/>
                  <a:gd name="adj2" fmla="val 50000"/>
                </a:avLst>
              </a:prstGeom>
              <a:solidFill>
                <a:srgbClr val="003064"/>
              </a:solidFill>
              <a:ln>
                <a:solidFill>
                  <a:srgbClr val="003064"/>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
            <p:nvSpPr>
              <p:cNvPr id="273" name="Textfeld 30"/>
              <p:cNvSpPr/>
              <p:nvPr/>
            </p:nvSpPr>
            <p:spPr>
              <a:xfrm rot="5400000">
                <a:off x="3624480" y="2773080"/>
                <a:ext cx="1233360" cy="336600"/>
              </a:xfrm>
              <a:prstGeom prst="rect">
                <a:avLst/>
              </a:prstGeom>
              <a:solidFill>
                <a:srgbClr val="003064"/>
              </a:solidFill>
              <a:ln w="0">
                <a:noFill/>
              </a:ln>
            </p:spPr>
            <p:style>
              <a:lnRef idx="0"/>
              <a:fillRef idx="0"/>
              <a:effectRef idx="0"/>
              <a:fontRef idx="minor"/>
            </p:style>
            <p:txBody>
              <a:bodyPr wrap="none" lIns="90000" rIns="90000" tIns="45000" bIns="45000" anchor="t">
                <a:spAutoFit/>
              </a:bodyPr>
              <a:p>
                <a:pPr defTabSz="914400">
                  <a:lnSpc>
                    <a:spcPct val="100000"/>
                  </a:lnSpc>
                </a:pPr>
                <a:r>
                  <a:rPr b="0" lang="de-DE" sz="1600" strike="noStrike" u="none">
                    <a:solidFill>
                      <a:schemeClr val="lt1"/>
                    </a:solidFill>
                    <a:effectLst/>
                    <a:uFillTx/>
                    <a:latin typeface="Calibri"/>
                  </a:rPr>
                  <a:t>Visualisieren</a:t>
                </a:r>
                <a:endParaRPr b="0" lang="de-DE" sz="1600" strike="noStrike" u="none">
                  <a:solidFill>
                    <a:srgbClr val="ffffff"/>
                  </a:solidFill>
                  <a:effectLst/>
                  <a:uFillTx/>
                  <a:latin typeface="Arial"/>
                </a:endParaRPr>
              </a:p>
            </p:txBody>
          </p:sp>
        </p:grpSp>
      </p:grpSp>
      <p:grpSp>
        <p:nvGrpSpPr>
          <p:cNvPr id="274" name="Gruppierung 31"/>
          <p:cNvGrpSpPr/>
          <p:nvPr/>
        </p:nvGrpSpPr>
        <p:grpSpPr>
          <a:xfrm>
            <a:off x="4684320" y="2318040"/>
            <a:ext cx="646920" cy="3898080"/>
            <a:chOff x="4684320" y="2318040"/>
            <a:chExt cx="646920" cy="3898080"/>
          </a:xfrm>
        </p:grpSpPr>
        <p:sp>
          <p:nvSpPr>
            <p:cNvPr id="275" name="Pfeil nach oben 32"/>
            <p:cNvSpPr/>
            <p:nvPr/>
          </p:nvSpPr>
          <p:spPr>
            <a:xfrm>
              <a:off x="4684320" y="2318040"/>
              <a:ext cx="646920" cy="3898080"/>
            </a:xfrm>
            <a:prstGeom prst="upArrow">
              <a:avLst>
                <a:gd name="adj1" fmla="val 50000"/>
                <a:gd name="adj2" fmla="val 50000"/>
              </a:avLst>
            </a:prstGeom>
            <a:solidFill>
              <a:schemeClr val="tx2">
                <a:lumMod val="20000"/>
                <a:lumOff val="80000"/>
              </a:schemeClr>
            </a:solidFill>
            <a:ln>
              <a:solidFill>
                <a:srgbClr val="003064"/>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
          <p:nvSpPr>
            <p:cNvPr id="276" name="Textfeld 33"/>
            <p:cNvSpPr/>
            <p:nvPr/>
          </p:nvSpPr>
          <p:spPr>
            <a:xfrm rot="16200000">
              <a:off x="3185640" y="4132440"/>
              <a:ext cx="3602880" cy="33660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de-DE" sz="1600" strike="noStrike" u="none">
                  <a:solidFill>
                    <a:srgbClr val="003064"/>
                  </a:solidFill>
                  <a:effectLst/>
                  <a:uFillTx/>
                  <a:latin typeface="Calibri"/>
                </a:rPr>
                <a:t>Abstrahieren, Formalisieren, Modellieren</a:t>
              </a:r>
              <a:endParaRPr b="0" lang="de-DE" sz="1600" strike="noStrike" u="none">
                <a:solidFill>
                  <a:srgbClr val="000000"/>
                </a:solidFill>
                <a:effectLst/>
                <a:uFillTx/>
                <a:latin typeface="Arial"/>
              </a:endParaRPr>
            </a:p>
          </p:txBody>
        </p:sp>
      </p:grpSp>
      <p:grpSp>
        <p:nvGrpSpPr>
          <p:cNvPr id="277" name="Gruppierung 40"/>
          <p:cNvGrpSpPr/>
          <p:nvPr/>
        </p:nvGrpSpPr>
        <p:grpSpPr>
          <a:xfrm>
            <a:off x="5468040" y="1663200"/>
            <a:ext cx="646920" cy="3890520"/>
            <a:chOff x="5468040" y="1663200"/>
            <a:chExt cx="646920" cy="3890520"/>
          </a:xfrm>
        </p:grpSpPr>
        <p:sp>
          <p:nvSpPr>
            <p:cNvPr id="278" name="Pfeil nach oben 41"/>
            <p:cNvSpPr/>
            <p:nvPr/>
          </p:nvSpPr>
          <p:spPr>
            <a:xfrm rot="10800000">
              <a:off x="5468040" y="1663200"/>
              <a:ext cx="646920" cy="3890520"/>
            </a:xfrm>
            <a:prstGeom prst="upArrow">
              <a:avLst>
                <a:gd name="adj1" fmla="val 50000"/>
                <a:gd name="adj2" fmla="val 50000"/>
              </a:avLst>
            </a:prstGeom>
            <a:solidFill>
              <a:schemeClr val="bg1"/>
            </a:solidFill>
            <a:ln>
              <a:solidFill>
                <a:srgbClr val="003064"/>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
          <p:nvSpPr>
            <p:cNvPr id="279" name="Textfeld 42"/>
            <p:cNvSpPr/>
            <p:nvPr/>
          </p:nvSpPr>
          <p:spPr>
            <a:xfrm rot="5400000">
              <a:off x="4327560" y="3271680"/>
              <a:ext cx="2947320" cy="33660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de-DE" sz="1600" strike="noStrike" u="none">
                  <a:solidFill>
                    <a:srgbClr val="003064"/>
                  </a:solidFill>
                  <a:effectLst/>
                  <a:uFillTx/>
                  <a:latin typeface="Calibri"/>
                </a:rPr>
                <a:t>Konkretisieren, Veranschaulichen</a:t>
              </a:r>
              <a:endParaRPr b="0" lang="de-DE" sz="1600" strike="noStrike" u="none">
                <a:solidFill>
                  <a:srgbClr val="000000"/>
                </a:solidFill>
                <a:effectLst/>
                <a:uFillTx/>
                <a:latin typeface="Arial"/>
              </a:endParaRPr>
            </a:p>
          </p:txBody>
        </p:sp>
      </p:grpSp>
      <p:sp>
        <p:nvSpPr>
          <p:cNvPr id="280" name="Textfeld 34"/>
          <p:cNvSpPr/>
          <p:nvPr/>
        </p:nvSpPr>
        <p:spPr>
          <a:xfrm>
            <a:off x="6433920" y="6380640"/>
            <a:ext cx="2465640" cy="27504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i="1" lang="de-DE" sz="1200" strike="noStrike" u="none">
                <a:solidFill>
                  <a:srgbClr val="003064"/>
                </a:solidFill>
                <a:effectLst/>
                <a:uFillTx/>
                <a:latin typeface="Calibri"/>
              </a:rPr>
              <a:t>Quelle: verändert nach Leisen (2015)</a:t>
            </a:r>
            <a:endParaRPr b="0" lang="de-DE" sz="12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timing>
    <p:tnLst>
      <p:par>
        <p:cTn id="152" dur="indefinite" restart="never" nodeType="tmRoot">
          <p:childTnLst>
            <p:seq>
              <p:cTn id="153" dur="indefinite" nodeType="mainSeq">
                <p:childTnLst>
                  <p:par>
                    <p:cTn id="154" fill="hold">
                      <p:stCondLst>
                        <p:cond delay="indefinite"/>
                      </p:stCondLst>
                      <p:childTnLst>
                        <p:par>
                          <p:cTn id="155" fill="hold">
                            <p:stCondLst>
                              <p:cond delay="0"/>
                            </p:stCondLst>
                            <p:childTnLst>
                              <p:par>
                                <p:cTn id="156" nodeType="clickEffect" fill="hold" presetClass="entr" presetID="1">
                                  <p:stCondLst>
                                    <p:cond delay="0"/>
                                  </p:stCondLst>
                                  <p:childTnLst>
                                    <p:set>
                                      <p:cBhvr>
                                        <p:cTn id="157" dur="1" fill="hold">
                                          <p:stCondLst>
                                            <p:cond delay="0"/>
                                          </p:stCondLst>
                                        </p:cTn>
                                        <p:tgtEl>
                                          <p:spTgt spid="260"/>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nodeType="clickEffect" fill="hold" presetClass="entr" presetID="1">
                                  <p:stCondLst>
                                    <p:cond delay="0"/>
                                  </p:stCondLst>
                                  <p:childTnLst>
                                    <p:set>
                                      <p:cBhvr>
                                        <p:cTn id="161" dur="1" fill="hold">
                                          <p:stCondLst>
                                            <p:cond delay="0"/>
                                          </p:stCondLst>
                                        </p:cTn>
                                        <p:tgtEl>
                                          <p:spTgt spid="267"/>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nodeType="clickEffect" fill="hold" presetClass="entr" presetID="1">
                                  <p:stCondLst>
                                    <p:cond delay="0"/>
                                  </p:stCondLst>
                                  <p:childTnLst>
                                    <p:set>
                                      <p:cBhvr>
                                        <p:cTn id="165" dur="1" fill="hold">
                                          <p:stCondLst>
                                            <p:cond delay="0"/>
                                          </p:stCondLst>
                                        </p:cTn>
                                        <p:tgtEl>
                                          <p:spTgt spid="274"/>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nodeType="clickEffect" fill="hold" presetClass="entr" presetID="1">
                                  <p:stCondLst>
                                    <p:cond delay="0"/>
                                  </p:stCondLst>
                                  <p:childTnLst>
                                    <p:set>
                                      <p:cBhvr>
                                        <p:cTn id="169"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CustomShape 1"/>
          <p:cNvSpPr/>
          <p:nvPr/>
        </p:nvSpPr>
        <p:spPr>
          <a:xfrm>
            <a:off x="338400" y="476640"/>
            <a:ext cx="4500000" cy="69840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pPr>
            <a:r>
              <a:rPr b="1" lang="de-DE" sz="3200" strike="noStrike" u="none">
                <a:solidFill>
                  <a:srgbClr val="003064"/>
                </a:solidFill>
                <a:effectLst/>
                <a:uFillTx/>
                <a:latin typeface="Calibri"/>
              </a:rPr>
              <a:t>Wechsel der Darstellungsform</a:t>
            </a:r>
            <a:endParaRPr b="0" lang="de-DE" sz="3200" strike="noStrike" u="none">
              <a:solidFill>
                <a:srgbClr val="000000"/>
              </a:solidFill>
              <a:effectLst/>
              <a:uFillTx/>
              <a:latin typeface="Arial"/>
            </a:endParaRPr>
          </a:p>
        </p:txBody>
      </p:sp>
      <p:pic>
        <p:nvPicPr>
          <p:cNvPr id="282" name="Bild 1" descr=""/>
          <p:cNvPicPr/>
          <p:nvPr/>
        </p:nvPicPr>
        <p:blipFill>
          <a:blip r:embed="rId1"/>
          <a:stretch/>
        </p:blipFill>
        <p:spPr>
          <a:xfrm>
            <a:off x="3973320" y="1618200"/>
            <a:ext cx="1295280" cy="898200"/>
          </a:xfrm>
          <a:prstGeom prst="rect">
            <a:avLst/>
          </a:prstGeom>
          <a:noFill/>
          <a:ln w="0">
            <a:noFill/>
          </a:ln>
        </p:spPr>
      </p:pic>
      <p:pic>
        <p:nvPicPr>
          <p:cNvPr id="283" name="Bild 2" descr=""/>
          <p:cNvPicPr/>
          <p:nvPr/>
        </p:nvPicPr>
        <p:blipFill>
          <a:blip r:embed="rId2"/>
          <a:stretch/>
        </p:blipFill>
        <p:spPr>
          <a:xfrm>
            <a:off x="3340800" y="2541960"/>
            <a:ext cx="2559600" cy="898200"/>
          </a:xfrm>
          <a:prstGeom prst="rect">
            <a:avLst/>
          </a:prstGeom>
          <a:noFill/>
          <a:ln w="0">
            <a:noFill/>
          </a:ln>
        </p:spPr>
      </p:pic>
      <p:pic>
        <p:nvPicPr>
          <p:cNvPr id="284" name="Bild 6" descr=""/>
          <p:cNvPicPr/>
          <p:nvPr/>
        </p:nvPicPr>
        <p:blipFill>
          <a:blip r:embed="rId3"/>
          <a:stretch/>
        </p:blipFill>
        <p:spPr>
          <a:xfrm>
            <a:off x="3381120" y="3467520"/>
            <a:ext cx="2479680" cy="898200"/>
          </a:xfrm>
          <a:prstGeom prst="rect">
            <a:avLst/>
          </a:prstGeom>
          <a:noFill/>
          <a:ln w="0">
            <a:noFill/>
          </a:ln>
        </p:spPr>
      </p:pic>
      <p:pic>
        <p:nvPicPr>
          <p:cNvPr id="285" name="Bild 7" descr=""/>
          <p:cNvPicPr/>
          <p:nvPr/>
        </p:nvPicPr>
        <p:blipFill>
          <a:blip r:embed="rId4"/>
          <a:stretch/>
        </p:blipFill>
        <p:spPr>
          <a:xfrm>
            <a:off x="3381120" y="4389480"/>
            <a:ext cx="2442240" cy="898200"/>
          </a:xfrm>
          <a:prstGeom prst="rect">
            <a:avLst/>
          </a:prstGeom>
          <a:noFill/>
          <a:ln w="0">
            <a:noFill/>
          </a:ln>
        </p:spPr>
      </p:pic>
      <p:pic>
        <p:nvPicPr>
          <p:cNvPr id="286" name="Bild 8" descr=""/>
          <p:cNvPicPr/>
          <p:nvPr/>
        </p:nvPicPr>
        <p:blipFill>
          <a:blip r:embed="rId5"/>
          <a:stretch/>
        </p:blipFill>
        <p:spPr>
          <a:xfrm>
            <a:off x="3642480" y="5303520"/>
            <a:ext cx="1919520" cy="898200"/>
          </a:xfrm>
          <a:prstGeom prst="rect">
            <a:avLst/>
          </a:prstGeom>
          <a:noFill/>
          <a:ln w="0">
            <a:noFill/>
          </a:ln>
        </p:spPr>
      </p:pic>
      <p:sp>
        <p:nvSpPr>
          <p:cNvPr id="287" name="Textfeld 10"/>
          <p:cNvSpPr/>
          <p:nvPr/>
        </p:nvSpPr>
        <p:spPr>
          <a:xfrm>
            <a:off x="425160" y="2791800"/>
            <a:ext cx="2188440" cy="3981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de-DE" sz="2000" strike="noStrike" u="none">
                <a:solidFill>
                  <a:srgbClr val="003064"/>
                </a:solidFill>
                <a:effectLst/>
                <a:uFillTx/>
                <a:latin typeface="Calibri"/>
              </a:rPr>
              <a:t>Symbolische Ebene</a:t>
            </a:r>
            <a:endParaRPr b="0" lang="de-DE" sz="2000" strike="noStrike" u="none">
              <a:solidFill>
                <a:srgbClr val="000000"/>
              </a:solidFill>
              <a:effectLst/>
              <a:uFillTx/>
              <a:latin typeface="Arial"/>
            </a:endParaRPr>
          </a:p>
        </p:txBody>
      </p:sp>
      <p:sp>
        <p:nvSpPr>
          <p:cNvPr id="288" name="Textfeld 12"/>
          <p:cNvSpPr/>
          <p:nvPr/>
        </p:nvSpPr>
        <p:spPr>
          <a:xfrm>
            <a:off x="425160" y="1714320"/>
            <a:ext cx="2512080" cy="705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de-DE" sz="2000" strike="noStrike" u="none">
                <a:solidFill>
                  <a:srgbClr val="003064"/>
                </a:solidFill>
                <a:effectLst/>
                <a:uFillTx/>
                <a:latin typeface="Calibri"/>
              </a:rPr>
              <a:t>Formalisierte /</a:t>
            </a:r>
            <a:endParaRPr b="0" lang="de-DE" sz="2000" strike="noStrike" u="none">
              <a:solidFill>
                <a:srgbClr val="000000"/>
              </a:solidFill>
              <a:effectLst/>
              <a:uFillTx/>
              <a:latin typeface="Arial"/>
            </a:endParaRPr>
          </a:p>
          <a:p>
            <a:pPr defTabSz="914400">
              <a:lnSpc>
                <a:spcPct val="100000"/>
              </a:lnSpc>
            </a:pPr>
            <a:r>
              <a:rPr b="0" lang="de-DE" sz="2000" strike="noStrike" u="none">
                <a:solidFill>
                  <a:srgbClr val="003064"/>
                </a:solidFill>
                <a:effectLst/>
                <a:uFillTx/>
                <a:latin typeface="Calibri"/>
              </a:rPr>
              <a:t>mathematische Ebene</a:t>
            </a:r>
            <a:endParaRPr b="0" lang="de-DE" sz="2000" strike="noStrike" u="none">
              <a:solidFill>
                <a:srgbClr val="000000"/>
              </a:solidFill>
              <a:effectLst/>
              <a:uFillTx/>
              <a:latin typeface="Arial"/>
            </a:endParaRPr>
          </a:p>
        </p:txBody>
      </p:sp>
      <p:sp>
        <p:nvSpPr>
          <p:cNvPr id="289" name="Textfeld 13"/>
          <p:cNvSpPr/>
          <p:nvPr/>
        </p:nvSpPr>
        <p:spPr>
          <a:xfrm>
            <a:off x="425160" y="5553720"/>
            <a:ext cx="2627280" cy="3981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de-DE" sz="2000" strike="noStrike" u="none">
                <a:solidFill>
                  <a:srgbClr val="003064"/>
                </a:solidFill>
                <a:effectLst/>
                <a:uFillTx/>
                <a:latin typeface="Calibri"/>
              </a:rPr>
              <a:t>Gegenständliche Ebene</a:t>
            </a:r>
            <a:endParaRPr b="0" lang="de-DE" sz="2000" strike="noStrike" u="none">
              <a:solidFill>
                <a:srgbClr val="000000"/>
              </a:solidFill>
              <a:effectLst/>
              <a:uFillTx/>
              <a:latin typeface="Arial"/>
            </a:endParaRPr>
          </a:p>
        </p:txBody>
      </p:sp>
      <p:sp>
        <p:nvSpPr>
          <p:cNvPr id="290" name="Textfeld 14"/>
          <p:cNvSpPr/>
          <p:nvPr/>
        </p:nvSpPr>
        <p:spPr>
          <a:xfrm>
            <a:off x="425160" y="4642920"/>
            <a:ext cx="1774800" cy="3981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de-DE" sz="2000" strike="noStrike" u="none">
                <a:solidFill>
                  <a:srgbClr val="003064"/>
                </a:solidFill>
                <a:effectLst/>
                <a:uFillTx/>
                <a:latin typeface="Calibri"/>
              </a:rPr>
              <a:t>Bildliche Ebene</a:t>
            </a:r>
            <a:endParaRPr b="0" lang="de-DE" sz="2000" strike="noStrike" u="none">
              <a:solidFill>
                <a:srgbClr val="000000"/>
              </a:solidFill>
              <a:effectLst/>
              <a:uFillTx/>
              <a:latin typeface="Arial"/>
            </a:endParaRPr>
          </a:p>
        </p:txBody>
      </p:sp>
      <p:sp>
        <p:nvSpPr>
          <p:cNvPr id="291" name="Textfeld 15"/>
          <p:cNvSpPr/>
          <p:nvPr/>
        </p:nvSpPr>
        <p:spPr>
          <a:xfrm>
            <a:off x="425160" y="3717360"/>
            <a:ext cx="2086920" cy="3981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de-DE" sz="2000" strike="noStrike" u="none">
                <a:solidFill>
                  <a:srgbClr val="003064"/>
                </a:solidFill>
                <a:effectLst/>
                <a:uFillTx/>
                <a:latin typeface="Calibri"/>
              </a:rPr>
              <a:t>Sprachliche Ebene</a:t>
            </a:r>
            <a:endParaRPr b="0" lang="de-DE" sz="2000" strike="noStrike" u="none">
              <a:solidFill>
                <a:srgbClr val="000000"/>
              </a:solidFill>
              <a:effectLst/>
              <a:uFillTx/>
              <a:latin typeface="Arial"/>
            </a:endParaRPr>
          </a:p>
        </p:txBody>
      </p:sp>
      <p:cxnSp>
        <p:nvCxnSpPr>
          <p:cNvPr id="292" name="Gerade Verbindung mit Pfeil 4"/>
          <p:cNvCxnSpPr/>
          <p:nvPr/>
        </p:nvCxnSpPr>
        <p:spPr>
          <a:xfrm flipH="1">
            <a:off x="4933440" y="3040560"/>
            <a:ext cx="631800" cy="1852200"/>
          </a:xfrm>
          <a:prstGeom prst="straightConnector1">
            <a:avLst/>
          </a:prstGeom>
          <a:ln w="38100">
            <a:solidFill>
              <a:srgbClr val="ff0000"/>
            </a:solidFill>
            <a:round/>
            <a:tailEnd len="med" type="triangle" w="med"/>
          </a:ln>
        </p:spPr>
      </p:cxnSp>
      <p:cxnSp>
        <p:nvCxnSpPr>
          <p:cNvPr id="293" name="Gerade Verbindung mit Pfeil 16"/>
          <p:cNvCxnSpPr/>
          <p:nvPr/>
        </p:nvCxnSpPr>
        <p:spPr>
          <a:xfrm flipH="1">
            <a:off x="4624920" y="4890960"/>
            <a:ext cx="310320" cy="884160"/>
          </a:xfrm>
          <a:prstGeom prst="straightConnector1">
            <a:avLst/>
          </a:prstGeom>
          <a:ln w="38100">
            <a:solidFill>
              <a:srgbClr val="ff0000"/>
            </a:solidFill>
            <a:round/>
            <a:tailEnd len="med" type="triangle" w="med"/>
          </a:ln>
        </p:spPr>
      </p:cxnSp>
      <p:cxnSp>
        <p:nvCxnSpPr>
          <p:cNvPr id="294" name="Gerade Verbindung mit Pfeil 18"/>
          <p:cNvCxnSpPr/>
          <p:nvPr/>
        </p:nvCxnSpPr>
        <p:spPr>
          <a:xfrm flipH="1" flipV="1">
            <a:off x="4295520" y="2052000"/>
            <a:ext cx="331200" cy="3627360"/>
          </a:xfrm>
          <a:prstGeom prst="straightConnector1">
            <a:avLst/>
          </a:prstGeom>
          <a:ln w="38100">
            <a:solidFill>
              <a:srgbClr val="ff0000"/>
            </a:solidFill>
            <a:round/>
            <a:tailEnd len="med" type="triangle" w="med"/>
          </a:ln>
        </p:spPr>
      </p:cxnSp>
      <p:cxnSp>
        <p:nvCxnSpPr>
          <p:cNvPr id="295" name="Gerade Verbindung mit Pfeil 21"/>
          <p:cNvCxnSpPr/>
          <p:nvPr/>
        </p:nvCxnSpPr>
        <p:spPr>
          <a:xfrm>
            <a:off x="4295520" y="2052000"/>
            <a:ext cx="1800" cy="1926360"/>
          </a:xfrm>
          <a:prstGeom prst="straightConnector1">
            <a:avLst/>
          </a:prstGeom>
          <a:ln w="38100">
            <a:solidFill>
              <a:srgbClr val="ff0000"/>
            </a:solidFill>
            <a:round/>
            <a:tailEnd len="med" type="triangle" w="med"/>
          </a:ln>
        </p:spPr>
      </p:cxnSp>
      <p:cxnSp>
        <p:nvCxnSpPr>
          <p:cNvPr id="296" name="Gerade Verbindung mit Pfeil 24"/>
          <p:cNvCxnSpPr/>
          <p:nvPr/>
        </p:nvCxnSpPr>
        <p:spPr>
          <a:xfrm flipH="1">
            <a:off x="3642480" y="3976560"/>
            <a:ext cx="654840" cy="1800"/>
          </a:xfrm>
          <a:prstGeom prst="straightConnector1">
            <a:avLst/>
          </a:prstGeom>
          <a:ln w="38100">
            <a:solidFill>
              <a:srgbClr val="ff0000"/>
            </a:solidFill>
            <a:round/>
            <a:tailEnd len="med" type="triangle" w="med"/>
          </a:ln>
        </p:spPr>
      </p:cxnSp>
      <p:cxnSp>
        <p:nvCxnSpPr>
          <p:cNvPr id="297" name="Gerade Verbindung mit Pfeil 27"/>
          <p:cNvCxnSpPr/>
          <p:nvPr/>
        </p:nvCxnSpPr>
        <p:spPr>
          <a:xfrm>
            <a:off x="3642480" y="4117320"/>
            <a:ext cx="654840" cy="1800"/>
          </a:xfrm>
          <a:prstGeom prst="straightConnector1">
            <a:avLst/>
          </a:prstGeom>
          <a:ln w="38100">
            <a:solidFill>
              <a:srgbClr val="ff0000"/>
            </a:solidFill>
            <a:round/>
            <a:tailEnd len="med" type="triangle" w="med"/>
          </a:ln>
        </p:spPr>
      </p:cxnSp>
      <p:sp>
        <p:nvSpPr>
          <p:cNvPr id="298" name="Textfeld 19"/>
          <p:cNvSpPr/>
          <p:nvPr/>
        </p:nvSpPr>
        <p:spPr>
          <a:xfrm>
            <a:off x="6433920" y="6380640"/>
            <a:ext cx="2465640" cy="27504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i="1" lang="de-DE" sz="1200" strike="noStrike" u="none">
                <a:solidFill>
                  <a:srgbClr val="003064"/>
                </a:solidFill>
                <a:effectLst/>
                <a:uFillTx/>
                <a:latin typeface="Calibri"/>
              </a:rPr>
              <a:t>Quelle: verändert nach Leisen (2015)</a:t>
            </a:r>
            <a:endParaRPr b="0" lang="de-DE" sz="1200" strike="noStrike" u="none">
              <a:solidFill>
                <a:srgbClr val="000000"/>
              </a:solidFill>
              <a:effectLst/>
              <a:uFillTx/>
              <a:latin typeface="Arial"/>
            </a:endParaRPr>
          </a:p>
        </p:txBody>
      </p:sp>
      <p:sp>
        <p:nvSpPr>
          <p:cNvPr id="299" name="Ovale Legende 3"/>
          <p:cNvSpPr/>
          <p:nvPr/>
        </p:nvSpPr>
        <p:spPr>
          <a:xfrm>
            <a:off x="6224760" y="2344320"/>
            <a:ext cx="2514240" cy="1293480"/>
          </a:xfrm>
          <a:prstGeom prst="wedgeEllipseCallout">
            <a:avLst>
              <a:gd name="adj1" fmla="val -63119"/>
              <a:gd name="adj2" fmla="val 107381"/>
            </a:avLst>
          </a:prstGeom>
          <a:solidFill>
            <a:srgbClr val="fbc000"/>
          </a:solidFill>
          <a:ln>
            <a:solidFill>
              <a:srgbClr val="003064"/>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de-DE" sz="1800" strike="noStrike" u="none">
                <a:solidFill>
                  <a:srgbClr val="002f63"/>
                </a:solidFill>
                <a:effectLst/>
                <a:uFillTx/>
                <a:latin typeface="Calibri"/>
              </a:rPr>
              <a:t>Und was ist mit der heutigen Stunde?</a:t>
            </a:r>
            <a:endParaRPr b="0" lang="de-DE" sz="18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timing>
    <p:tnLst>
      <p:par>
        <p:cTn id="170" dur="indefinite" restart="never" nodeType="tmRoot">
          <p:childTnLst>
            <p:seq>
              <p:cTn id="171" dur="indefinite" nodeType="mainSeq">
                <p:childTnLst>
                  <p:par>
                    <p:cTn id="172" fill="hold">
                      <p:stCondLst>
                        <p:cond delay="indefinite"/>
                      </p:stCondLst>
                      <p:childTnLst>
                        <p:par>
                          <p:cTn id="173" fill="hold">
                            <p:stCondLst>
                              <p:cond delay="0"/>
                            </p:stCondLst>
                            <p:childTnLst>
                              <p:par>
                                <p:cTn id="174" nodeType="clickEffect" fill="hold" presetClass="entr" presetID="1">
                                  <p:stCondLst>
                                    <p:cond delay="0"/>
                                  </p:stCondLst>
                                  <p:childTnLst>
                                    <p:set>
                                      <p:cBhvr>
                                        <p:cTn id="175" dur="1" fill="hold">
                                          <p:stCondLst>
                                            <p:cond delay="0"/>
                                          </p:stCondLst>
                                        </p:cTn>
                                        <p:tgtEl>
                                          <p:spTgt spid="292"/>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nodeType="clickEffect" fill="hold" presetClass="entr" presetID="1">
                                  <p:stCondLst>
                                    <p:cond delay="0"/>
                                  </p:stCondLst>
                                  <p:childTnLst>
                                    <p:set>
                                      <p:cBhvr>
                                        <p:cTn id="179" dur="1" fill="hold">
                                          <p:stCondLst>
                                            <p:cond delay="0"/>
                                          </p:stCondLst>
                                        </p:cTn>
                                        <p:tgtEl>
                                          <p:spTgt spid="293"/>
                                        </p:tgtEl>
                                        <p:attrNameLst>
                                          <p:attrName>style.visibility</p:attrName>
                                        </p:attrNameLst>
                                      </p:cBhvr>
                                      <p:to>
                                        <p:strVal val="visible"/>
                                      </p:to>
                                    </p:set>
                                  </p:childTnLst>
                                </p:cTn>
                              </p:par>
                            </p:childTnLst>
                          </p:cTn>
                        </p:par>
                      </p:childTnLst>
                    </p:cTn>
                  </p:par>
                  <p:par>
                    <p:cTn id="180" fill="hold">
                      <p:stCondLst>
                        <p:cond delay="indefinite"/>
                      </p:stCondLst>
                      <p:childTnLst>
                        <p:par>
                          <p:cTn id="181" fill="hold">
                            <p:stCondLst>
                              <p:cond delay="0"/>
                            </p:stCondLst>
                            <p:childTnLst>
                              <p:par>
                                <p:cTn id="182" nodeType="clickEffect" fill="hold" presetClass="entr" presetID="1">
                                  <p:stCondLst>
                                    <p:cond delay="0"/>
                                  </p:stCondLst>
                                  <p:childTnLst>
                                    <p:set>
                                      <p:cBhvr>
                                        <p:cTn id="183" dur="1" fill="hold">
                                          <p:stCondLst>
                                            <p:cond delay="0"/>
                                          </p:stCondLst>
                                        </p:cTn>
                                        <p:tgtEl>
                                          <p:spTgt spid="294"/>
                                        </p:tgtEl>
                                        <p:attrNameLst>
                                          <p:attrName>style.visibility</p:attrName>
                                        </p:attrNameLst>
                                      </p:cBhvr>
                                      <p:to>
                                        <p:strVal val="visible"/>
                                      </p:to>
                                    </p:set>
                                  </p:childTnLst>
                                </p:cTn>
                              </p:par>
                            </p:childTnLst>
                          </p:cTn>
                        </p:par>
                      </p:childTnLst>
                    </p:cTn>
                  </p:par>
                  <p:par>
                    <p:cTn id="184" fill="hold">
                      <p:stCondLst>
                        <p:cond delay="indefinite"/>
                      </p:stCondLst>
                      <p:childTnLst>
                        <p:par>
                          <p:cTn id="185" fill="hold">
                            <p:stCondLst>
                              <p:cond delay="0"/>
                            </p:stCondLst>
                            <p:childTnLst>
                              <p:par>
                                <p:cTn id="186" nodeType="clickEffect" fill="hold" presetClass="entr" presetID="1">
                                  <p:stCondLst>
                                    <p:cond delay="0"/>
                                  </p:stCondLst>
                                  <p:childTnLst>
                                    <p:set>
                                      <p:cBhvr>
                                        <p:cTn id="187" dur="1" fill="hold">
                                          <p:stCondLst>
                                            <p:cond delay="0"/>
                                          </p:stCondLst>
                                        </p:cTn>
                                        <p:tgtEl>
                                          <p:spTgt spid="295"/>
                                        </p:tgtEl>
                                        <p:attrNameLst>
                                          <p:attrName>style.visibility</p:attrName>
                                        </p:attrNameLst>
                                      </p:cBhvr>
                                      <p:to>
                                        <p:strVal val="visible"/>
                                      </p:to>
                                    </p:set>
                                  </p:childTnLst>
                                </p:cTn>
                              </p:par>
                            </p:childTnLst>
                          </p:cTn>
                        </p:par>
                      </p:childTnLst>
                    </p:cTn>
                  </p:par>
                  <p:par>
                    <p:cTn id="188" fill="hold">
                      <p:stCondLst>
                        <p:cond delay="indefinite"/>
                      </p:stCondLst>
                      <p:childTnLst>
                        <p:par>
                          <p:cTn id="189" fill="hold">
                            <p:stCondLst>
                              <p:cond delay="0"/>
                            </p:stCondLst>
                            <p:childTnLst>
                              <p:par>
                                <p:cTn id="190" nodeType="clickEffect" fill="hold" presetClass="entr" presetID="1">
                                  <p:stCondLst>
                                    <p:cond delay="0"/>
                                  </p:stCondLst>
                                  <p:childTnLst>
                                    <p:set>
                                      <p:cBhvr>
                                        <p:cTn id="191" dur="1" fill="hold">
                                          <p:stCondLst>
                                            <p:cond delay="0"/>
                                          </p:stCondLst>
                                        </p:cTn>
                                        <p:tgtEl>
                                          <p:spTgt spid="296"/>
                                        </p:tgtEl>
                                        <p:attrNameLst>
                                          <p:attrName>style.visibility</p:attrName>
                                        </p:attrNameLst>
                                      </p:cBhvr>
                                      <p:to>
                                        <p:strVal val="visible"/>
                                      </p:to>
                                    </p:set>
                                  </p:childTnLst>
                                </p:cTn>
                              </p:par>
                            </p:childTnLst>
                          </p:cTn>
                        </p:par>
                      </p:childTnLst>
                    </p:cTn>
                  </p:par>
                  <p:par>
                    <p:cTn id="192" fill="hold">
                      <p:stCondLst>
                        <p:cond delay="indefinite"/>
                      </p:stCondLst>
                      <p:childTnLst>
                        <p:par>
                          <p:cTn id="193" fill="hold">
                            <p:stCondLst>
                              <p:cond delay="0"/>
                            </p:stCondLst>
                            <p:childTnLst>
                              <p:par>
                                <p:cTn id="194" nodeType="clickEffect" fill="hold" presetClass="entr" presetID="1">
                                  <p:stCondLst>
                                    <p:cond delay="0"/>
                                  </p:stCondLst>
                                  <p:childTnLst>
                                    <p:set>
                                      <p:cBhvr>
                                        <p:cTn id="195" dur="1" fill="hold">
                                          <p:stCondLst>
                                            <p:cond delay="0"/>
                                          </p:stCondLst>
                                        </p:cTn>
                                        <p:tgtEl>
                                          <p:spTgt spid="297"/>
                                        </p:tgtEl>
                                        <p:attrNameLst>
                                          <p:attrName>style.visibility</p:attrName>
                                        </p:attrNameLst>
                                      </p:cBhvr>
                                      <p:to>
                                        <p:strVal val="visible"/>
                                      </p:to>
                                    </p:set>
                                  </p:childTnLst>
                                </p:cTn>
                              </p:par>
                            </p:childTnLst>
                          </p:cTn>
                        </p:par>
                      </p:childTnLst>
                    </p:cTn>
                  </p:par>
                  <p:par>
                    <p:cTn id="196" fill="hold">
                      <p:stCondLst>
                        <p:cond delay="indefinite"/>
                      </p:stCondLst>
                      <p:childTnLst>
                        <p:par>
                          <p:cTn id="197" fill="hold">
                            <p:stCondLst>
                              <p:cond delay="0"/>
                            </p:stCondLst>
                            <p:childTnLst>
                              <p:par>
                                <p:cTn id="198" nodeType="clickEffect" fill="hold" presetClass="entr" presetID="1">
                                  <p:stCondLst>
                                    <p:cond delay="0"/>
                                  </p:stCondLst>
                                  <p:childTnLst>
                                    <p:set>
                                      <p:cBhvr>
                                        <p:cTn id="199" dur="1" fill="hold">
                                          <p:stCondLst>
                                            <p:cond delay="0"/>
                                          </p:stCondLst>
                                        </p:cTn>
                                        <p:tgtEl>
                                          <p:spTgt spid="2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CustomShape 1"/>
          <p:cNvSpPr/>
          <p:nvPr/>
        </p:nvSpPr>
        <p:spPr>
          <a:xfrm>
            <a:off x="338400" y="476640"/>
            <a:ext cx="4500000" cy="69840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pPr>
            <a:r>
              <a:rPr b="1" lang="de-DE" sz="3200" strike="noStrike" u="none">
                <a:solidFill>
                  <a:srgbClr val="003064"/>
                </a:solidFill>
                <a:effectLst/>
                <a:uFillTx/>
                <a:latin typeface="Arial"/>
              </a:rPr>
              <a:t>Kommunikationskompetenz</a:t>
            </a:r>
            <a:endParaRPr b="0" lang="de-DE" sz="3200" strike="noStrike" u="none">
              <a:solidFill>
                <a:srgbClr val="000000"/>
              </a:solidFill>
              <a:effectLst/>
              <a:uFillTx/>
              <a:latin typeface="Arial"/>
            </a:endParaRPr>
          </a:p>
        </p:txBody>
      </p:sp>
      <p:graphicFrame>
        <p:nvGraphicFramePr>
          <p:cNvPr id="301" name="Tabelle 3"/>
          <p:cNvGraphicFramePr/>
          <p:nvPr/>
        </p:nvGraphicFramePr>
        <p:xfrm>
          <a:off x="494280" y="2787120"/>
          <a:ext cx="5772600" cy="3134160"/>
        </p:xfrm>
        <a:graphic>
          <a:graphicData uri="http://schemas.openxmlformats.org/drawingml/2006/table">
            <a:tbl>
              <a:tblPr/>
              <a:tblGrid>
                <a:gridCol w="1443240"/>
                <a:gridCol w="1443240"/>
                <a:gridCol w="1443240"/>
                <a:gridCol w="1443240"/>
              </a:tblGrid>
              <a:tr h="1097280">
                <a:tc>
                  <a:txBody>
                    <a:bodyPr anchor="ctr">
                      <a:noAutofit/>
                    </a:bodyPr>
                    <a:p>
                      <a:pPr algn="ctr" defTabSz="914400">
                        <a:lnSpc>
                          <a:spcPct val="100000"/>
                        </a:lnSpc>
                      </a:pPr>
                      <a:r>
                        <a:rPr b="0" lang="de-DE" sz="1600" strike="noStrike" u="none">
                          <a:solidFill>
                            <a:srgbClr val="ffffff"/>
                          </a:solidFill>
                          <a:effectLst/>
                          <a:uFillTx/>
                          <a:latin typeface="Calibri"/>
                        </a:rPr>
                        <a:t>Kompetenz-bereiche</a:t>
                      </a:r>
                      <a:endParaRPr b="0" lang="de-DE" sz="1600" strike="noStrike" u="none">
                        <a:solidFill>
                          <a:srgbClr val="ffffff"/>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3064"/>
                    </a:solidFill>
                  </a:tcPr>
                </a:tc>
                <a:tc>
                  <a:txBody>
                    <a:bodyPr anchor="ctr">
                      <a:noAutofit/>
                    </a:bodyPr>
                    <a:p>
                      <a:pPr algn="ctr" defTabSz="914400">
                        <a:lnSpc>
                          <a:spcPct val="100000"/>
                        </a:lnSpc>
                      </a:pPr>
                      <a:r>
                        <a:rPr b="0" lang="de-DE" sz="1600" strike="noStrike" u="none">
                          <a:solidFill>
                            <a:srgbClr val="ffffff"/>
                          </a:solidFill>
                          <a:effectLst/>
                          <a:uFillTx/>
                          <a:latin typeface="Calibri"/>
                        </a:rPr>
                        <a:t>Informationen erschließen</a:t>
                      </a:r>
                      <a:endParaRPr b="0" lang="de-DE" sz="1600" strike="noStrike" u="none">
                        <a:solidFill>
                          <a:srgbClr val="ffffff"/>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3064"/>
                    </a:solidFill>
                  </a:tcPr>
                </a:tc>
                <a:tc>
                  <a:txBody>
                    <a:bodyPr anchor="ctr">
                      <a:noAutofit/>
                    </a:bodyPr>
                    <a:p>
                      <a:pPr algn="ctr" defTabSz="914400">
                        <a:lnSpc>
                          <a:spcPct val="100000"/>
                        </a:lnSpc>
                      </a:pPr>
                      <a:r>
                        <a:rPr b="0" lang="de-DE" sz="1600" strike="noStrike" u="none">
                          <a:solidFill>
                            <a:srgbClr val="ffffff"/>
                          </a:solidFill>
                          <a:effectLst/>
                          <a:uFillTx/>
                          <a:latin typeface="Calibri"/>
                        </a:rPr>
                        <a:t>Informationen weitergeben</a:t>
                      </a:r>
                      <a:endParaRPr b="0" lang="de-DE" sz="1600" strike="noStrike" u="none">
                        <a:solidFill>
                          <a:srgbClr val="ffffff"/>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3064"/>
                    </a:solidFill>
                  </a:tcPr>
                </a:tc>
                <a:tc>
                  <a:txBody>
                    <a:bodyPr anchor="ctr">
                      <a:noAutofit/>
                    </a:bodyPr>
                    <a:p>
                      <a:pPr algn="ctr" defTabSz="914400">
                        <a:lnSpc>
                          <a:spcPct val="100000"/>
                        </a:lnSpc>
                      </a:pPr>
                      <a:r>
                        <a:rPr b="0" lang="de-DE" sz="1600" strike="noStrike" u="none">
                          <a:solidFill>
                            <a:srgbClr val="ffffff"/>
                          </a:solidFill>
                          <a:effectLst/>
                          <a:uFillTx/>
                          <a:latin typeface="Calibri"/>
                        </a:rPr>
                        <a:t>Argumentieren</a:t>
                      </a:r>
                      <a:endParaRPr b="0" lang="de-DE" sz="1600" strike="noStrike" u="none">
                        <a:solidFill>
                          <a:srgbClr val="ffffff"/>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3064"/>
                    </a:solidFill>
                  </a:tcPr>
                </a:tc>
              </a:tr>
              <a:tr h="635760">
                <a:tc rowSpan="3">
                  <a:txBody>
                    <a:bodyPr anchor="ctr">
                      <a:noAutofit/>
                    </a:bodyPr>
                    <a:p>
                      <a:pPr algn="ctr" defTabSz="914400">
                        <a:lnSpc>
                          <a:spcPct val="100000"/>
                        </a:lnSpc>
                      </a:pPr>
                      <a:r>
                        <a:rPr b="1" lang="de-DE" sz="1600" strike="noStrike" u="none">
                          <a:solidFill>
                            <a:schemeClr val="lt1"/>
                          </a:solidFill>
                          <a:effectLst/>
                          <a:uFillTx/>
                          <a:latin typeface="Calibri"/>
                        </a:rPr>
                        <a:t>Aspekte</a:t>
                      </a:r>
                      <a:endParaRPr b="0" lang="de-DE" sz="1600" strike="noStrike" u="none">
                        <a:solidFill>
                          <a:srgbClr val="ffffff"/>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3064"/>
                    </a:solidFill>
                  </a:tcPr>
                </a:tc>
                <a:tc gridSpan="3">
                  <a:txBody>
                    <a:bodyPr anchor="ctr">
                      <a:noAutofit/>
                    </a:bodyPr>
                    <a:p>
                      <a:pPr algn="ctr" defTabSz="914400">
                        <a:lnSpc>
                          <a:spcPct val="100000"/>
                        </a:lnSpc>
                      </a:pPr>
                      <a:r>
                        <a:rPr b="0" lang="de-DE" sz="1600" strike="noStrike" u="none">
                          <a:solidFill>
                            <a:srgbClr val="003064"/>
                          </a:solidFill>
                          <a:effectLst/>
                          <a:uFillTx/>
                          <a:latin typeface="Calibri"/>
                        </a:rPr>
                        <a:t>Sprache / Fachsprache</a:t>
                      </a:r>
                      <a:endParaRPr b="0" lang="de-DE" sz="1600" strike="noStrike" u="none">
                        <a:solidFill>
                          <a:srgbClr val="000000"/>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dk2">
                        <a:lumMod val="20000"/>
                        <a:lumOff val="80000"/>
                      </a:schemeClr>
                    </a:solidFill>
                  </a:tcPr>
                </a:tc>
                <a:tc h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r>
              <a:tr h="700560">
                <a:tc v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c gridSpan="3">
                  <a:txBody>
                    <a:bodyPr anchor="ctr">
                      <a:noAutofit/>
                    </a:bodyPr>
                    <a:p>
                      <a:pPr algn="ctr" defTabSz="914400">
                        <a:lnSpc>
                          <a:spcPct val="100000"/>
                        </a:lnSpc>
                        <a:tabLst>
                          <a:tab algn="l" pos="0"/>
                        </a:tabLst>
                      </a:pPr>
                      <a:r>
                        <a:rPr b="0" lang="de-DE" sz="1600" strike="noStrike" u="none">
                          <a:solidFill>
                            <a:srgbClr val="003064"/>
                          </a:solidFill>
                          <a:effectLst/>
                          <a:uFillTx/>
                          <a:latin typeface="Calibri"/>
                        </a:rPr>
                        <a:t>Darstellungsformen</a:t>
                      </a:r>
                      <a:endParaRPr b="0" lang="de-DE" sz="1600" strike="noStrike" u="none">
                        <a:solidFill>
                          <a:srgbClr val="000000"/>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dk2">
                        <a:lumMod val="20000"/>
                        <a:lumOff val="80000"/>
                      </a:schemeClr>
                    </a:solidFill>
                  </a:tcPr>
                </a:tc>
                <a:tc h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r>
              <a:tr h="700560">
                <a:tc v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c gridSpan="3">
                  <a:txBody>
                    <a:bodyPr anchor="ctr">
                      <a:noAutofit/>
                    </a:bodyPr>
                    <a:p>
                      <a:pPr algn="ctr" defTabSz="914400">
                        <a:lnSpc>
                          <a:spcPct val="100000"/>
                        </a:lnSpc>
                        <a:tabLst>
                          <a:tab algn="l" pos="0"/>
                        </a:tabLst>
                      </a:pPr>
                      <a:r>
                        <a:rPr b="0" lang="de-DE" sz="1600" strike="noStrike" u="none">
                          <a:solidFill>
                            <a:schemeClr val="lt1"/>
                          </a:solidFill>
                          <a:effectLst/>
                          <a:uFillTx/>
                          <a:latin typeface="Calibri"/>
                        </a:rPr>
                        <a:t>Adressatenbezug / Sachbezug</a:t>
                      </a:r>
                      <a:endParaRPr b="0" lang="de-DE" sz="1600" strike="noStrike" u="none">
                        <a:solidFill>
                          <a:srgbClr val="ffffff"/>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ff0000"/>
                    </a:solidFill>
                  </a:tcPr>
                </a:tc>
                <a:tc h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c h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r>
            </a:tbl>
          </a:graphicData>
        </a:graphic>
      </p:graphicFrame>
      <p:sp>
        <p:nvSpPr>
          <p:cNvPr id="302" name="AutoShape 12"/>
          <p:cNvSpPr/>
          <p:nvPr/>
        </p:nvSpPr>
        <p:spPr>
          <a:xfrm>
            <a:off x="6433920" y="1995480"/>
            <a:ext cx="2532240" cy="3974760"/>
          </a:xfrm>
          <a:prstGeom prst="wedgeEllipseCallout">
            <a:avLst>
              <a:gd name="adj1" fmla="val -57489"/>
              <a:gd name="adj2" fmla="val 38352"/>
            </a:avLst>
          </a:prstGeom>
          <a:solidFill>
            <a:srgbClr val="ff0000"/>
          </a:solidFill>
          <a:ln w="9360">
            <a:solidFill>
              <a:srgbClr val="003064"/>
            </a:solidFill>
            <a:round/>
          </a:ln>
        </p:spPr>
        <p:style>
          <a:lnRef idx="0"/>
          <a:fillRef idx="0"/>
          <a:effectRef idx="0"/>
          <a:fontRef idx="minor"/>
        </p:style>
        <p:txBody>
          <a:bodyPr lIns="90000" rIns="90000" tIns="46800" bIns="46800" anchor="t">
            <a:noAutofit/>
          </a:bodyPr>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de-DE" sz="1600" strike="noStrike" u="none">
                <a:solidFill>
                  <a:schemeClr val="lt1"/>
                </a:solidFill>
                <a:effectLst/>
                <a:uFillTx/>
                <a:latin typeface="Calibri"/>
              </a:rPr>
              <a:t>Schülerinnen und Schüler sollen Sachbezüge so aufarbeiten, dass eine Passung zwischen Vorwissen des Empfängers und dem neuen Informations-niveau gegeben ist.</a:t>
            </a:r>
            <a:endParaRPr b="0" lang="de-DE" sz="1600" strike="noStrike" u="none">
              <a:solidFill>
                <a:srgbClr val="ffffff"/>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303" name="Group 1"/>
          <p:cNvGrpSpPr/>
          <p:nvPr/>
        </p:nvGrpSpPr>
        <p:grpSpPr>
          <a:xfrm>
            <a:off x="5624640" y="1787760"/>
            <a:ext cx="2710800" cy="4204440"/>
            <a:chOff x="5624640" y="1787760"/>
            <a:chExt cx="2710800" cy="4204440"/>
          </a:xfrm>
        </p:grpSpPr>
        <p:pic>
          <p:nvPicPr>
            <p:cNvPr id="304" name="Picture 2" descr=""/>
            <p:cNvPicPr/>
            <p:nvPr/>
          </p:nvPicPr>
          <p:blipFill>
            <a:blip r:embed="rId1"/>
            <a:stretch/>
          </p:blipFill>
          <p:spPr>
            <a:xfrm>
              <a:off x="5624640" y="1787760"/>
              <a:ext cx="2710800" cy="4157280"/>
            </a:xfrm>
            <a:prstGeom prst="rect">
              <a:avLst/>
            </a:prstGeom>
            <a:noFill/>
            <a:ln w="0">
              <a:noFill/>
            </a:ln>
          </p:spPr>
        </p:pic>
        <p:sp>
          <p:nvSpPr>
            <p:cNvPr id="305" name="Rectangle 3"/>
            <p:cNvSpPr/>
            <p:nvPr/>
          </p:nvSpPr>
          <p:spPr>
            <a:xfrm>
              <a:off x="5741640" y="5761080"/>
              <a:ext cx="2454840" cy="231120"/>
            </a:xfrm>
            <a:prstGeom prst="rect">
              <a:avLst/>
            </a:prstGeom>
            <a:noFill/>
            <a:ln w="0">
              <a:noFill/>
            </a:ln>
          </p:spPr>
          <p:style>
            <a:lnRef idx="0"/>
            <a:fillRef idx="0"/>
            <a:effectRef idx="0"/>
            <a:fontRef idx="minor"/>
          </p:style>
          <p:txBody>
            <a:bodyPr wrap="none" lIns="90000" rIns="90000" tIns="46800" bIns="46800" anchor="ctr">
              <a:spAutoFit/>
            </a:bodyPr>
            <a:p>
              <a:pP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de-DE" sz="900" strike="noStrike" u="none">
                  <a:solidFill>
                    <a:srgbClr val="003064"/>
                  </a:solidFill>
                  <a:effectLst/>
                  <a:uFillTx/>
                  <a:latin typeface="Calibri"/>
                  <a:ea typeface="ＭＳ Ｐゴシック"/>
                </a:rPr>
                <a:t>Quelle: Unterricht Biologie, Heft 330, Gesundheit</a:t>
              </a:r>
              <a:endParaRPr b="0" lang="de-DE" sz="900" strike="noStrike" u="none">
                <a:solidFill>
                  <a:srgbClr val="000000"/>
                </a:solidFill>
                <a:effectLst/>
                <a:uFillTx/>
                <a:latin typeface="Arial"/>
              </a:endParaRPr>
            </a:p>
          </p:txBody>
        </p:sp>
      </p:grpSp>
      <p:sp>
        <p:nvSpPr>
          <p:cNvPr id="306" name="PlaceHolder 1"/>
          <p:cNvSpPr>
            <a:spLocks noGrp="1"/>
          </p:cNvSpPr>
          <p:nvPr>
            <p:ph type="title"/>
          </p:nvPr>
        </p:nvSpPr>
        <p:spPr>
          <a:xfrm>
            <a:off x="623880" y="1844640"/>
            <a:ext cx="7885080" cy="271584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de-DE" sz="4800" strike="noStrike" u="none">
                <a:solidFill>
                  <a:schemeClr val="lt1"/>
                </a:solidFill>
                <a:effectLst/>
                <a:uFillTx/>
                <a:latin typeface="Calibri"/>
              </a:rPr>
              <a:t>Gesundheits-</a:t>
            </a:r>
            <a:br>
              <a:rPr sz="4800"/>
            </a:br>
            <a:r>
              <a:rPr b="0" lang="de-DE" sz="4800" strike="noStrike" u="none">
                <a:solidFill>
                  <a:schemeClr val="lt1"/>
                </a:solidFill>
                <a:effectLst/>
                <a:uFillTx/>
                <a:latin typeface="Calibri"/>
              </a:rPr>
              <a:t>erziehung</a:t>
            </a:r>
            <a:endParaRPr b="0" lang="de-DE" sz="4800" strike="noStrike" u="none">
              <a:solidFill>
                <a:srgbClr val="000000"/>
              </a:solidFill>
              <a:effectLst/>
              <a:uFillTx/>
              <a:latin typeface="Arial"/>
            </a:endParaRPr>
          </a:p>
        </p:txBody>
      </p:sp>
      <p:sp>
        <p:nvSpPr>
          <p:cNvPr id="307" name="PlaceHolder 2"/>
          <p:cNvSpPr>
            <a:spLocks noGrp="1"/>
          </p:cNvSpPr>
          <p:nvPr>
            <p:ph/>
          </p:nvPr>
        </p:nvSpPr>
        <p:spPr>
          <a:xfrm>
            <a:off x="623880" y="4589640"/>
            <a:ext cx="7885080" cy="128556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b="0" lang="de-DE" sz="2400" strike="noStrike" u="none">
                <a:solidFill>
                  <a:srgbClr val="002f63"/>
                </a:solidFill>
                <a:effectLst/>
                <a:uFillTx/>
                <a:latin typeface="Calibri"/>
              </a:rPr>
              <a:t>Sexualerziehung</a:t>
            </a:r>
            <a:endParaRPr b="0" lang="de-DE" sz="2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CustomShape 1"/>
          <p:cNvSpPr/>
          <p:nvPr/>
        </p:nvSpPr>
        <p:spPr>
          <a:xfrm>
            <a:off x="338400" y="476640"/>
            <a:ext cx="4500000" cy="69840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pPr>
            <a:r>
              <a:rPr b="1" lang="de-DE" sz="3200" strike="noStrike" u="none">
                <a:solidFill>
                  <a:srgbClr val="002f63"/>
                </a:solidFill>
                <a:effectLst/>
                <a:uFillTx/>
                <a:latin typeface="Calibri"/>
              </a:rPr>
              <a:t>Gliederung</a:t>
            </a:r>
            <a:endParaRPr b="0" lang="de-DE" sz="3200" strike="noStrike" u="none">
              <a:solidFill>
                <a:srgbClr val="000000"/>
              </a:solidFill>
              <a:effectLst/>
              <a:uFillTx/>
              <a:latin typeface="Arial"/>
            </a:endParaRPr>
          </a:p>
        </p:txBody>
      </p:sp>
      <p:sp>
        <p:nvSpPr>
          <p:cNvPr id="150" name="CustomShape 2"/>
          <p:cNvSpPr/>
          <p:nvPr/>
        </p:nvSpPr>
        <p:spPr>
          <a:xfrm>
            <a:off x="353160" y="1856880"/>
            <a:ext cx="8580960" cy="3442680"/>
          </a:xfrm>
          <a:prstGeom prst="rect">
            <a:avLst/>
          </a:prstGeom>
          <a:noFill/>
          <a:ln w="0">
            <a:noFill/>
          </a:ln>
        </p:spPr>
        <p:style>
          <a:lnRef idx="0"/>
          <a:fillRef idx="0"/>
          <a:effectRef idx="0"/>
          <a:fontRef idx="minor"/>
        </p:style>
        <p:txBody>
          <a:bodyPr wrap="none" lIns="90000" rIns="90000" tIns="45000" bIns="45000" anchor="t">
            <a:noAutofit/>
          </a:bodyPr>
          <a:p>
            <a:pPr marL="457200" indent="-457200" defTabSz="914400">
              <a:lnSpc>
                <a:spcPct val="100000"/>
              </a:lnSpc>
              <a:spcBef>
                <a:spcPts val="601"/>
              </a:spcBef>
              <a:buClr>
                <a:srgbClr val="002f63"/>
              </a:buClr>
              <a:buFont typeface="Calibri Light"/>
              <a:buAutoNum type="arabicPeriod" startAt="3"/>
            </a:pPr>
            <a:r>
              <a:rPr b="0" lang="de-DE" sz="2400" strike="noStrike" u="none">
                <a:solidFill>
                  <a:srgbClr val="002f63"/>
                </a:solidFill>
                <a:effectLst/>
                <a:uFillTx/>
                <a:latin typeface="Calibri"/>
              </a:rPr>
              <a:t>Gesundheitserziehung</a:t>
            </a:r>
            <a:endParaRPr b="0" lang="de-DE" sz="2400" strike="noStrike" u="none">
              <a:solidFill>
                <a:srgbClr val="000000"/>
              </a:solidFill>
              <a:effectLst/>
              <a:uFillTx/>
              <a:latin typeface="Arial"/>
            </a:endParaRPr>
          </a:p>
          <a:p>
            <a:pPr lvl="1" marL="914400" indent="-457200" defTabSz="914400">
              <a:lnSpc>
                <a:spcPct val="100000"/>
              </a:lnSpc>
              <a:spcBef>
                <a:spcPts val="601"/>
              </a:spcBef>
              <a:buClr>
                <a:srgbClr val="002f63"/>
              </a:buClr>
              <a:buFont typeface="Arial"/>
              <a:buChar char="•"/>
            </a:pPr>
            <a:r>
              <a:rPr b="0" lang="de-DE" sz="1800" strike="noStrike" u="none">
                <a:solidFill>
                  <a:srgbClr val="002f63"/>
                </a:solidFill>
                <a:effectLst/>
                <a:uFillTx/>
                <a:latin typeface="Calibri"/>
              </a:rPr>
              <a:t>Kohärenzmodell</a:t>
            </a:r>
            <a:endParaRPr b="0" lang="de-DE" sz="1800" strike="noStrike" u="none">
              <a:solidFill>
                <a:srgbClr val="000000"/>
              </a:solidFill>
              <a:effectLst/>
              <a:uFillTx/>
              <a:latin typeface="Arial"/>
            </a:endParaRPr>
          </a:p>
          <a:p>
            <a:pPr marL="457200" defTabSz="914400">
              <a:lnSpc>
                <a:spcPct val="100000"/>
              </a:lnSpc>
              <a:spcBef>
                <a:spcPts val="601"/>
              </a:spcBef>
            </a:pPr>
            <a:endParaRPr b="0" lang="de-DE" sz="1800" strike="noStrike" u="none">
              <a:solidFill>
                <a:srgbClr val="000000"/>
              </a:solidFill>
              <a:effectLst/>
              <a:uFillTx/>
              <a:latin typeface="Arial"/>
            </a:endParaRPr>
          </a:p>
          <a:p>
            <a:pPr marL="457200" indent="-457200" defTabSz="914400">
              <a:lnSpc>
                <a:spcPct val="100000"/>
              </a:lnSpc>
              <a:spcBef>
                <a:spcPts val="601"/>
              </a:spcBef>
              <a:buClr>
                <a:srgbClr val="002f63"/>
              </a:buClr>
              <a:buFont typeface="Calibri Light"/>
              <a:buAutoNum type="arabicPeriod" startAt="4"/>
            </a:pPr>
            <a:r>
              <a:rPr b="0" lang="de-DE" sz="2400" strike="noStrike" u="none">
                <a:solidFill>
                  <a:srgbClr val="002f63"/>
                </a:solidFill>
                <a:effectLst/>
                <a:uFillTx/>
                <a:latin typeface="Calibri"/>
              </a:rPr>
              <a:t>Sexualerziehung</a:t>
            </a:r>
            <a:endParaRPr b="0" lang="de-DE" sz="2400" strike="noStrike" u="none">
              <a:solidFill>
                <a:srgbClr val="000000"/>
              </a:solidFill>
              <a:effectLst/>
              <a:uFillTx/>
              <a:latin typeface="Arial"/>
            </a:endParaRPr>
          </a:p>
          <a:p>
            <a:pPr lvl="1" marL="800280" indent="-343080" defTabSz="914400">
              <a:lnSpc>
                <a:spcPct val="100000"/>
              </a:lnSpc>
              <a:spcBef>
                <a:spcPts val="601"/>
              </a:spcBef>
              <a:buClr>
                <a:srgbClr val="002f63"/>
              </a:buClr>
              <a:buFont typeface="Arial"/>
              <a:buChar char="•"/>
            </a:pPr>
            <a:r>
              <a:rPr b="0" lang="de-DE" sz="1800" strike="noStrike" u="none">
                <a:solidFill>
                  <a:srgbClr val="002f63"/>
                </a:solidFill>
                <a:effectLst/>
                <a:uFillTx/>
                <a:latin typeface="Calibri"/>
              </a:rPr>
              <a:t>Zahlen, Daten Fakten</a:t>
            </a:r>
            <a:endParaRPr b="0" lang="de-DE" sz="1800" strike="noStrike" u="none">
              <a:solidFill>
                <a:srgbClr val="000000"/>
              </a:solidFill>
              <a:effectLst/>
              <a:uFillTx/>
              <a:latin typeface="Arial"/>
            </a:endParaRPr>
          </a:p>
          <a:p>
            <a:pPr lvl="1" marL="800280" indent="-343080" defTabSz="914400">
              <a:lnSpc>
                <a:spcPct val="100000"/>
              </a:lnSpc>
              <a:spcBef>
                <a:spcPts val="601"/>
              </a:spcBef>
              <a:buClr>
                <a:srgbClr val="002f63"/>
              </a:buClr>
              <a:buFont typeface="Arial"/>
              <a:buChar char="•"/>
            </a:pPr>
            <a:r>
              <a:rPr b="0" lang="de-DE" sz="1800" strike="noStrike" u="none">
                <a:solidFill>
                  <a:srgbClr val="002f63"/>
                </a:solidFill>
                <a:effectLst/>
                <a:uFillTx/>
                <a:latin typeface="Calibri"/>
              </a:rPr>
              <a:t>Im Unterricht</a:t>
            </a:r>
            <a:endParaRPr b="0" lang="de-DE" sz="1800" strike="noStrike" u="none">
              <a:solidFill>
                <a:srgbClr val="000000"/>
              </a:solidFill>
              <a:effectLst/>
              <a:uFillTx/>
              <a:latin typeface="Arial"/>
            </a:endParaRPr>
          </a:p>
          <a:p>
            <a:pPr lvl="2" marL="1650960" indent="-487440" defTabSz="914400">
              <a:lnSpc>
                <a:spcPct val="100000"/>
              </a:lnSpc>
              <a:spcBef>
                <a:spcPts val="601"/>
              </a:spcBef>
              <a:buClr>
                <a:srgbClr val="002f63"/>
              </a:buClr>
              <a:buFont typeface="Arial"/>
              <a:buChar char="•"/>
            </a:pPr>
            <a:r>
              <a:rPr b="0" lang="de-DE" sz="1800" strike="noStrike" u="none">
                <a:solidFill>
                  <a:srgbClr val="002f63"/>
                </a:solidFill>
                <a:effectLst/>
                <a:uFillTx/>
                <a:latin typeface="Calibri"/>
              </a:rPr>
              <a:t>Rechtliche Vorgaben</a:t>
            </a:r>
            <a:endParaRPr b="0" lang="de-DE" sz="1800" strike="noStrike" u="none">
              <a:solidFill>
                <a:srgbClr val="000000"/>
              </a:solidFill>
              <a:effectLst/>
              <a:uFillTx/>
              <a:latin typeface="Arial"/>
            </a:endParaRPr>
          </a:p>
          <a:p>
            <a:pPr lvl="2" marL="1650960" indent="-487440" defTabSz="914400">
              <a:lnSpc>
                <a:spcPct val="100000"/>
              </a:lnSpc>
              <a:spcBef>
                <a:spcPts val="601"/>
              </a:spcBef>
              <a:buClr>
                <a:srgbClr val="002f63"/>
              </a:buClr>
              <a:buFont typeface="Arial"/>
              <a:buChar char="•"/>
            </a:pPr>
            <a:r>
              <a:rPr b="0" lang="de-DE" sz="1800" strike="noStrike" u="none">
                <a:solidFill>
                  <a:srgbClr val="002f63"/>
                </a:solidFill>
                <a:effectLst/>
                <a:uFillTx/>
                <a:latin typeface="Calibri"/>
              </a:rPr>
              <a:t>Umgang im Unterricht</a:t>
            </a:r>
            <a:endParaRPr b="0" lang="de-DE" sz="1800" strike="noStrike" u="none">
              <a:solidFill>
                <a:srgbClr val="000000"/>
              </a:solidFill>
              <a:effectLst/>
              <a:uFillTx/>
              <a:latin typeface="Arial"/>
            </a:endParaRPr>
          </a:p>
          <a:p>
            <a:pPr lvl="2" marL="1650960" indent="-487440" defTabSz="914400">
              <a:lnSpc>
                <a:spcPct val="100000"/>
              </a:lnSpc>
              <a:spcBef>
                <a:spcPts val="601"/>
              </a:spcBef>
              <a:buClr>
                <a:srgbClr val="002f63"/>
              </a:buClr>
              <a:buFont typeface="Arial"/>
              <a:buChar char="•"/>
            </a:pPr>
            <a:r>
              <a:rPr b="0" lang="de-DE" sz="1800" strike="noStrike" u="none">
                <a:solidFill>
                  <a:srgbClr val="002f63"/>
                </a:solidFill>
                <a:effectLst/>
                <a:uFillTx/>
                <a:latin typeface="Calibri"/>
              </a:rPr>
              <a:t>Rolle der Medien</a:t>
            </a:r>
            <a:endParaRPr b="0" lang="de-DE" sz="1800" strike="noStrike" u="none">
              <a:solidFill>
                <a:srgbClr val="000000"/>
              </a:solidFill>
              <a:effectLst/>
              <a:uFillTx/>
              <a:latin typeface="Arial"/>
            </a:endParaRPr>
          </a:p>
          <a:p>
            <a:pPr lvl="2" marL="1650960" indent="-487440" defTabSz="914400">
              <a:lnSpc>
                <a:spcPct val="100000"/>
              </a:lnSpc>
              <a:spcBef>
                <a:spcPts val="601"/>
              </a:spcBef>
              <a:buClr>
                <a:srgbClr val="002f63"/>
              </a:buClr>
              <a:buFont typeface="Arial"/>
              <a:buChar char="•"/>
            </a:pPr>
            <a:r>
              <a:rPr b="0" lang="de-DE" sz="1800" strike="noStrike" u="none">
                <a:solidFill>
                  <a:srgbClr val="002f63"/>
                </a:solidFill>
                <a:effectLst/>
                <a:uFillTx/>
                <a:latin typeface="Calibri"/>
              </a:rPr>
              <a:t>Medienangebote</a:t>
            </a:r>
            <a:endParaRPr b="0" lang="de-DE" sz="18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8" name="CustomShape 1"/>
          <p:cNvSpPr/>
          <p:nvPr/>
        </p:nvSpPr>
        <p:spPr>
          <a:xfrm>
            <a:off x="338400" y="471240"/>
            <a:ext cx="4500000" cy="69840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pPr>
            <a:r>
              <a:rPr b="1" lang="de-DE" sz="3200" strike="noStrike" u="none">
                <a:solidFill>
                  <a:srgbClr val="003064"/>
                </a:solidFill>
                <a:effectLst/>
                <a:uFillTx/>
                <a:latin typeface="Calibri"/>
              </a:rPr>
              <a:t>Schwerpunkte der Gesundheitserziehung</a:t>
            </a:r>
            <a:endParaRPr b="0" lang="de-DE" sz="3200" strike="noStrike" u="none">
              <a:solidFill>
                <a:srgbClr val="000000"/>
              </a:solidFill>
              <a:effectLst/>
              <a:uFillTx/>
              <a:latin typeface="Arial"/>
            </a:endParaRPr>
          </a:p>
        </p:txBody>
      </p:sp>
      <p:sp>
        <p:nvSpPr>
          <p:cNvPr id="309" name="Textfeld 5"/>
          <p:cNvSpPr/>
          <p:nvPr/>
        </p:nvSpPr>
        <p:spPr>
          <a:xfrm>
            <a:off x="0" y="6040440"/>
            <a:ext cx="3223800" cy="27504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i="1" lang="de-DE" sz="1200" strike="noStrike" u="none">
                <a:solidFill>
                  <a:srgbClr val="003064"/>
                </a:solidFill>
                <a:effectLst/>
                <a:uFillTx/>
                <a:latin typeface="Calibri"/>
              </a:rPr>
              <a:t>Quelle: Gropengießer, Kattmann &amp; Krüger (2010)</a:t>
            </a:r>
            <a:endParaRPr b="0" lang="de-DE" sz="1200" strike="noStrike" u="none">
              <a:solidFill>
                <a:srgbClr val="000000"/>
              </a:solidFill>
              <a:effectLst/>
              <a:uFillTx/>
              <a:latin typeface="Arial"/>
            </a:endParaRPr>
          </a:p>
        </p:txBody>
      </p:sp>
      <p:pic>
        <p:nvPicPr>
          <p:cNvPr id="310" name="Picture 2" descr=""/>
          <p:cNvPicPr/>
          <p:nvPr/>
        </p:nvPicPr>
        <p:blipFill>
          <a:blip r:embed="rId1"/>
          <a:stretch/>
        </p:blipFill>
        <p:spPr>
          <a:xfrm>
            <a:off x="1001880" y="2075040"/>
            <a:ext cx="7283160" cy="3570120"/>
          </a:xfrm>
          <a:prstGeom prst="rect">
            <a:avLst/>
          </a:prstGeom>
          <a:noFill/>
          <a:ln w="0">
            <a:noFill/>
          </a:ln>
        </p:spPr>
      </p:pic>
      <p:sp>
        <p:nvSpPr>
          <p:cNvPr id="311" name="Rechteck 1"/>
          <p:cNvSpPr/>
          <p:nvPr/>
        </p:nvSpPr>
        <p:spPr>
          <a:xfrm>
            <a:off x="1095120" y="3327840"/>
            <a:ext cx="3273120" cy="12103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Tree>
  </p:cSld>
  <mc:AlternateContent>
    <mc:Choice Requires="p14">
      <p:transition spd="med" p14:dur="700">
        <p:fade/>
      </p:transition>
    </mc:Choice>
    <mc:Fallback>
      <p:transition spd="med">
        <p:fade/>
      </p:transition>
    </mc:Fallback>
  </mc:AlternateContent>
  <p:timing>
    <p:tnLst>
      <p:par>
        <p:cTn id="200" dur="indefinite" restart="never" nodeType="tmRoot">
          <p:childTnLst>
            <p:seq>
              <p:cTn id="201" dur="indefinite" nodeType="mainSeq">
                <p:childTnLst>
                  <p:par>
                    <p:cTn id="202" fill="hold">
                      <p:stCondLst>
                        <p:cond delay="indefinite"/>
                      </p:stCondLst>
                      <p:childTnLst>
                        <p:par>
                          <p:cTn id="203" fill="hold">
                            <p:stCondLst>
                              <p:cond delay="0"/>
                            </p:stCondLst>
                            <p:childTnLst>
                              <p:par>
                                <p:cTn id="204" nodeType="clickEffect" fill="hold" presetClass="entr" presetID="10">
                                  <p:stCondLst>
                                    <p:cond delay="0"/>
                                  </p:stCondLst>
                                  <p:childTnLst>
                                    <p:set>
                                      <p:cBhvr>
                                        <p:cTn id="205" dur="1" fill="hold">
                                          <p:stCondLst>
                                            <p:cond delay="0"/>
                                          </p:stCondLst>
                                        </p:cTn>
                                        <p:tgtEl>
                                          <p:spTgt spid="311"/>
                                        </p:tgtEl>
                                        <p:attrNameLst>
                                          <p:attrName>style.visibility</p:attrName>
                                        </p:attrNameLst>
                                      </p:cBhvr>
                                      <p:to>
                                        <p:strVal val="visible"/>
                                      </p:to>
                                    </p:set>
                                    <p:animEffect filter="fade" transition="in">
                                      <p:cBhvr additive="repl">
                                        <p:cTn id="206" dur="1000"/>
                                        <p:tgtEl>
                                          <p:spTgt spid="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2" name="Bildplatzhalter 2" descr=""/>
          <p:cNvPicPr/>
          <p:nvPr/>
        </p:nvPicPr>
        <p:blipFill>
          <a:blip r:embed="rId1"/>
          <a:stretch/>
        </p:blipFill>
        <p:spPr>
          <a:xfrm>
            <a:off x="6170760" y="6173640"/>
            <a:ext cx="1163520" cy="576000"/>
          </a:xfrm>
          <a:prstGeom prst="rect">
            <a:avLst/>
          </a:prstGeom>
          <a:noFill/>
          <a:ln w="0">
            <a:noFill/>
          </a:ln>
        </p:spPr>
      </p:pic>
      <p:sp>
        <p:nvSpPr>
          <p:cNvPr id="313" name="Textfeld 4"/>
          <p:cNvSpPr/>
          <p:nvPr/>
        </p:nvSpPr>
        <p:spPr>
          <a:xfrm>
            <a:off x="338400" y="1702440"/>
            <a:ext cx="5451120" cy="4799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de-DE" sz="1800" strike="noStrike" u="none">
                <a:solidFill>
                  <a:schemeClr val="dk1"/>
                </a:solidFill>
                <a:effectLst/>
                <a:uFillTx/>
                <a:latin typeface="Calibri"/>
              </a:rPr>
              <a:t>Jugendliche assoziieren Gesundheit oft mit der Abwesenheit von Krankheit (Schaefer 1990) oder mit Verzicht auf Genuss (BZgA 2016).</a:t>
            </a:r>
            <a:endParaRPr b="0" lang="de-DE" sz="1800" strike="noStrike" u="none">
              <a:solidFill>
                <a:srgbClr val="000000"/>
              </a:solidFill>
              <a:effectLst/>
              <a:uFillTx/>
              <a:latin typeface="Arial"/>
            </a:endParaRPr>
          </a:p>
          <a:p>
            <a:pPr defTabSz="914400">
              <a:lnSpc>
                <a:spcPct val="100000"/>
              </a:lnSpc>
            </a:pPr>
            <a:endParaRPr b="0" lang="de-DE" sz="1800" strike="noStrike" u="none">
              <a:solidFill>
                <a:srgbClr val="000000"/>
              </a:solidFill>
              <a:effectLst/>
              <a:uFillTx/>
              <a:latin typeface="Arial"/>
            </a:endParaRPr>
          </a:p>
          <a:p>
            <a:pPr defTabSz="914400">
              <a:lnSpc>
                <a:spcPct val="100000"/>
              </a:lnSpc>
            </a:pPr>
            <a:r>
              <a:rPr b="0" lang="de-DE" sz="1800" strike="noStrike" u="none">
                <a:solidFill>
                  <a:schemeClr val="dk1"/>
                </a:solidFill>
                <a:effectLst/>
                <a:uFillTx/>
                <a:latin typeface="Wingdings"/>
              </a:rPr>
              <a:t></a:t>
            </a:r>
            <a:r>
              <a:rPr b="0" lang="de-DE" sz="1800" strike="noStrike" u="none">
                <a:solidFill>
                  <a:schemeClr val="dk1"/>
                </a:solidFill>
                <a:effectLst/>
                <a:uFillTx/>
                <a:latin typeface="Calibri"/>
              </a:rPr>
              <a:t> Diese Verständnisse von Gesundheit sind negativ orientiert; die Gesundheit selbst bleibt unbestimmt. </a:t>
            </a:r>
            <a:endParaRPr b="0" lang="de-DE" sz="1800" strike="noStrike" u="none">
              <a:solidFill>
                <a:srgbClr val="000000"/>
              </a:solidFill>
              <a:effectLst/>
              <a:uFillTx/>
              <a:latin typeface="Arial"/>
            </a:endParaRPr>
          </a:p>
          <a:p>
            <a:pPr defTabSz="914400">
              <a:lnSpc>
                <a:spcPct val="100000"/>
              </a:lnSpc>
            </a:pPr>
            <a:endParaRPr b="0" lang="de-DE" sz="1800" strike="noStrike" u="none">
              <a:solidFill>
                <a:srgbClr val="000000"/>
              </a:solidFill>
              <a:effectLst/>
              <a:uFillTx/>
              <a:latin typeface="Arial"/>
            </a:endParaRPr>
          </a:p>
          <a:p>
            <a:pPr defTabSz="914400">
              <a:lnSpc>
                <a:spcPct val="100000"/>
              </a:lnSpc>
            </a:pPr>
            <a:r>
              <a:rPr b="0" lang="de-DE" sz="1800" strike="noStrike" u="none">
                <a:solidFill>
                  <a:schemeClr val="dk1"/>
                </a:solidFill>
                <a:effectLst/>
                <a:uFillTx/>
                <a:latin typeface="Calibri"/>
              </a:rPr>
              <a:t>Demgegenüber assoziieren Befragte auf den Philippinen und in Jordanien Gesundheit häufig mit Kraft, Nahrung, Sport, Freude oder Schlaf. </a:t>
            </a:r>
            <a:endParaRPr b="0" lang="de-DE" sz="1800" strike="noStrike" u="none">
              <a:solidFill>
                <a:srgbClr val="000000"/>
              </a:solidFill>
              <a:effectLst/>
              <a:uFillTx/>
              <a:latin typeface="Arial"/>
            </a:endParaRPr>
          </a:p>
          <a:p>
            <a:pPr defTabSz="914400">
              <a:lnSpc>
                <a:spcPct val="100000"/>
              </a:lnSpc>
            </a:pPr>
            <a:endParaRPr b="0" lang="de-DE" sz="1800" strike="noStrike" u="none">
              <a:solidFill>
                <a:srgbClr val="000000"/>
              </a:solidFill>
              <a:effectLst/>
              <a:uFillTx/>
              <a:latin typeface="Arial"/>
            </a:endParaRPr>
          </a:p>
          <a:p>
            <a:pPr defTabSz="914400">
              <a:lnSpc>
                <a:spcPct val="100000"/>
              </a:lnSpc>
            </a:pPr>
            <a:r>
              <a:rPr b="0" lang="de-DE" sz="1800" strike="noStrike" u="none">
                <a:solidFill>
                  <a:schemeClr val="dk1"/>
                </a:solidFill>
                <a:effectLst/>
                <a:uFillTx/>
                <a:latin typeface="Calibri"/>
              </a:rPr>
              <a:t>Eine weitere Perspektive auf Gesundheit wird in der Aussage einer Schülerin der 13. Jahrgangsstufe deutlich: „Gesundheit ist der Zustand der Richtigkeit (was richtig ist, weiß ich nicht)“ (Kattmann 2015, 1)</a:t>
            </a:r>
            <a:endParaRPr b="0" lang="de-DE" sz="1800" strike="noStrike" u="none">
              <a:solidFill>
                <a:srgbClr val="000000"/>
              </a:solidFill>
              <a:effectLst/>
              <a:uFillTx/>
              <a:latin typeface="Arial"/>
            </a:endParaRPr>
          </a:p>
          <a:p>
            <a:pPr defTabSz="914400">
              <a:lnSpc>
                <a:spcPct val="100000"/>
              </a:lnSpc>
            </a:pPr>
            <a:endParaRPr b="0" lang="de-DE" sz="1800" strike="noStrike" u="none">
              <a:solidFill>
                <a:srgbClr val="000000"/>
              </a:solidFill>
              <a:effectLst/>
              <a:uFillTx/>
              <a:latin typeface="Arial"/>
            </a:endParaRPr>
          </a:p>
          <a:p>
            <a:pPr defTabSz="914400">
              <a:lnSpc>
                <a:spcPct val="100000"/>
              </a:lnSpc>
            </a:pPr>
            <a:r>
              <a:rPr b="0" lang="de-DE" sz="1800" strike="noStrike" u="none">
                <a:solidFill>
                  <a:schemeClr val="dk1"/>
                </a:solidFill>
                <a:effectLst/>
                <a:uFillTx/>
                <a:latin typeface="Calibri"/>
              </a:rPr>
              <a:t>Quelle, Gropengießer et al.</a:t>
            </a:r>
            <a:endParaRPr b="0" lang="de-DE" sz="1800" strike="noStrike" u="none">
              <a:solidFill>
                <a:srgbClr val="000000"/>
              </a:solidFill>
              <a:effectLst/>
              <a:uFillTx/>
              <a:latin typeface="Arial"/>
            </a:endParaRPr>
          </a:p>
        </p:txBody>
      </p:sp>
      <p:sp>
        <p:nvSpPr>
          <p:cNvPr id="314" name="CustomShape 1"/>
          <p:cNvSpPr/>
          <p:nvPr/>
        </p:nvSpPr>
        <p:spPr>
          <a:xfrm>
            <a:off x="338400" y="476640"/>
            <a:ext cx="4500000" cy="69840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pPr>
            <a:r>
              <a:rPr b="1" lang="de-DE" sz="3200" strike="noStrike" u="none">
                <a:solidFill>
                  <a:srgbClr val="003064"/>
                </a:solidFill>
                <a:effectLst/>
                <a:uFillTx/>
                <a:latin typeface="Calibri"/>
              </a:rPr>
              <a:t>Was assoziieren Jugendliche mit Gesundheit?</a:t>
            </a:r>
            <a:endParaRPr b="0" lang="de-DE" sz="3200" strike="noStrike" u="none">
              <a:solidFill>
                <a:srgbClr val="000000"/>
              </a:solidFill>
              <a:effectLst/>
              <a:uFillTx/>
              <a:latin typeface="Arial"/>
            </a:endParaRPr>
          </a:p>
        </p:txBody>
      </p:sp>
      <p:grpSp>
        <p:nvGrpSpPr>
          <p:cNvPr id="315" name="Group 1"/>
          <p:cNvGrpSpPr/>
          <p:nvPr/>
        </p:nvGrpSpPr>
        <p:grpSpPr>
          <a:xfrm>
            <a:off x="6431400" y="1702440"/>
            <a:ext cx="2710800" cy="4204440"/>
            <a:chOff x="6431400" y="1702440"/>
            <a:chExt cx="2710800" cy="4204440"/>
          </a:xfrm>
        </p:grpSpPr>
        <p:pic>
          <p:nvPicPr>
            <p:cNvPr id="316" name="Picture 2" descr=""/>
            <p:cNvPicPr/>
            <p:nvPr/>
          </p:nvPicPr>
          <p:blipFill>
            <a:blip r:embed="rId2"/>
            <a:stretch/>
          </p:blipFill>
          <p:spPr>
            <a:xfrm>
              <a:off x="6431400" y="1702440"/>
              <a:ext cx="2710800" cy="4157280"/>
            </a:xfrm>
            <a:prstGeom prst="rect">
              <a:avLst/>
            </a:prstGeom>
            <a:noFill/>
            <a:ln w="0">
              <a:noFill/>
            </a:ln>
          </p:spPr>
        </p:pic>
        <p:sp>
          <p:nvSpPr>
            <p:cNvPr id="317" name="Rectangle 3"/>
            <p:cNvSpPr/>
            <p:nvPr/>
          </p:nvSpPr>
          <p:spPr>
            <a:xfrm>
              <a:off x="6548400" y="5675760"/>
              <a:ext cx="2454840" cy="231120"/>
            </a:xfrm>
            <a:prstGeom prst="rect">
              <a:avLst/>
            </a:prstGeom>
            <a:noFill/>
            <a:ln w="0">
              <a:noFill/>
            </a:ln>
          </p:spPr>
          <p:style>
            <a:lnRef idx="0"/>
            <a:fillRef idx="0"/>
            <a:effectRef idx="0"/>
            <a:fontRef idx="minor"/>
          </p:style>
          <p:txBody>
            <a:bodyPr wrap="none" lIns="90000" rIns="90000" tIns="46800" bIns="46800" anchor="ctr">
              <a:spAutoFit/>
            </a:bodyPr>
            <a:p>
              <a:pP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de-DE" sz="900" strike="noStrike" u="none">
                  <a:solidFill>
                    <a:srgbClr val="003064"/>
                  </a:solidFill>
                  <a:effectLst/>
                  <a:uFillTx/>
                  <a:latin typeface="Calibri"/>
                  <a:ea typeface="ＭＳ Ｐゴシック"/>
                </a:rPr>
                <a:t>Quelle: Unterricht Biologie, Heft 330, Gesundheit</a:t>
              </a:r>
              <a:endParaRPr b="0" lang="de-DE" sz="900" strike="noStrike" u="none">
                <a:solidFill>
                  <a:srgbClr val="000000"/>
                </a:solidFill>
                <a:effectLst/>
                <a:uFillTx/>
                <a:latin typeface="Arial"/>
              </a:endParaRPr>
            </a:p>
          </p:txBody>
        </p:sp>
      </p:grpSp>
    </p:spTree>
  </p:cSld>
  <mc:AlternateContent>
    <mc:Choice Requires="p14">
      <p:transition spd="med" p14:dur="700">
        <p:fade/>
      </p:transition>
    </mc:Choice>
    <mc:Fallback>
      <p:transition spd="med">
        <p:fade/>
      </p:transition>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8" name="CustomShape 1"/>
          <p:cNvSpPr/>
          <p:nvPr/>
        </p:nvSpPr>
        <p:spPr>
          <a:xfrm>
            <a:off x="338400" y="471240"/>
            <a:ext cx="4500000" cy="69840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pPr>
            <a:r>
              <a:rPr b="1" lang="de-DE" sz="3200" strike="noStrike" u="none">
                <a:solidFill>
                  <a:srgbClr val="003064"/>
                </a:solidFill>
                <a:effectLst/>
                <a:uFillTx/>
                <a:latin typeface="Calibri"/>
              </a:rPr>
              <a:t>Das Kohärenz*modell</a:t>
            </a:r>
            <a:endParaRPr b="0" lang="de-DE" sz="3200" strike="noStrike" u="none">
              <a:solidFill>
                <a:srgbClr val="000000"/>
              </a:solidFill>
              <a:effectLst/>
              <a:uFillTx/>
              <a:latin typeface="Arial"/>
            </a:endParaRPr>
          </a:p>
        </p:txBody>
      </p:sp>
      <p:sp>
        <p:nvSpPr>
          <p:cNvPr id="319" name="Textfeld 5"/>
          <p:cNvSpPr/>
          <p:nvPr/>
        </p:nvSpPr>
        <p:spPr>
          <a:xfrm>
            <a:off x="113760" y="6484320"/>
            <a:ext cx="2342160" cy="27504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i="1" lang="de-DE" sz="1200" strike="noStrike" u="none">
                <a:solidFill>
                  <a:srgbClr val="003064"/>
                </a:solidFill>
                <a:effectLst/>
                <a:uFillTx/>
                <a:latin typeface="Calibri"/>
              </a:rPr>
              <a:t>Quelle: Spörhase &amp; Ruppert (2004)</a:t>
            </a:r>
            <a:endParaRPr b="0" lang="de-DE" sz="1200" strike="noStrike" u="none">
              <a:solidFill>
                <a:srgbClr val="000000"/>
              </a:solidFill>
              <a:effectLst/>
              <a:uFillTx/>
              <a:latin typeface="Arial"/>
            </a:endParaRPr>
          </a:p>
        </p:txBody>
      </p:sp>
      <p:sp>
        <p:nvSpPr>
          <p:cNvPr id="320" name="Textfeld 7"/>
          <p:cNvSpPr/>
          <p:nvPr/>
        </p:nvSpPr>
        <p:spPr>
          <a:xfrm>
            <a:off x="2880" y="6005160"/>
            <a:ext cx="3094560" cy="4597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de-DE" sz="1200" strike="noStrike" u="none">
                <a:solidFill>
                  <a:srgbClr val="003064"/>
                </a:solidFill>
                <a:effectLst/>
                <a:uFillTx/>
                <a:latin typeface="Calibri"/>
              </a:rPr>
              <a:t>*  salutogenetischer Ansatz von </a:t>
            </a:r>
            <a:r>
              <a:rPr b="0" lang="de-DE" sz="1200" strike="noStrike" u="none" cap="small">
                <a:solidFill>
                  <a:srgbClr val="003064"/>
                </a:solidFill>
                <a:effectLst/>
                <a:uFillTx/>
                <a:latin typeface="Calibri"/>
              </a:rPr>
              <a:t>Antonovsky</a:t>
            </a:r>
            <a:endParaRPr b="0" lang="de-DE" sz="1200" strike="noStrike" u="none">
              <a:solidFill>
                <a:srgbClr val="000000"/>
              </a:solidFill>
              <a:effectLst/>
              <a:uFillTx/>
              <a:latin typeface="Arial"/>
            </a:endParaRPr>
          </a:p>
          <a:p>
            <a:pPr defTabSz="914400">
              <a:lnSpc>
                <a:spcPct val="100000"/>
              </a:lnSpc>
            </a:pPr>
            <a:r>
              <a:rPr b="0" lang="de-DE" sz="1200" strike="noStrike" u="none">
                <a:solidFill>
                  <a:srgbClr val="003064"/>
                </a:solidFill>
                <a:effectLst/>
                <a:uFillTx/>
                <a:latin typeface="Calibri"/>
              </a:rPr>
              <a:t>   Kohärenz:= in sich schlüssiger Gedankengang</a:t>
            </a:r>
            <a:endParaRPr b="0" lang="de-DE" sz="1200" strike="noStrike" u="none">
              <a:solidFill>
                <a:srgbClr val="000000"/>
              </a:solidFill>
              <a:effectLst/>
              <a:uFillTx/>
              <a:latin typeface="Arial"/>
            </a:endParaRPr>
          </a:p>
        </p:txBody>
      </p:sp>
      <p:pic>
        <p:nvPicPr>
          <p:cNvPr id="321" name="Picture 5" descr=""/>
          <p:cNvPicPr/>
          <p:nvPr/>
        </p:nvPicPr>
        <p:blipFill>
          <a:blip r:embed="rId1"/>
          <a:srcRect l="56226" t="15974" r="11446" b="0"/>
          <a:stretch/>
        </p:blipFill>
        <p:spPr>
          <a:xfrm>
            <a:off x="4298760" y="1782360"/>
            <a:ext cx="301320" cy="1141200"/>
          </a:xfrm>
          <a:prstGeom prst="rect">
            <a:avLst/>
          </a:prstGeom>
          <a:noFill/>
          <a:ln w="0">
            <a:noFill/>
          </a:ln>
        </p:spPr>
      </p:pic>
      <p:grpSp>
        <p:nvGrpSpPr>
          <p:cNvPr id="322" name="Gruppierung 1"/>
          <p:cNvGrpSpPr/>
          <p:nvPr/>
        </p:nvGrpSpPr>
        <p:grpSpPr>
          <a:xfrm>
            <a:off x="714600" y="1782360"/>
            <a:ext cx="3539880" cy="1114200"/>
            <a:chOff x="714600" y="1782360"/>
            <a:chExt cx="3539880" cy="1114200"/>
          </a:xfrm>
        </p:grpSpPr>
        <p:sp>
          <p:nvSpPr>
            <p:cNvPr id="323" name="AutoShape 7"/>
            <p:cNvSpPr/>
            <p:nvPr/>
          </p:nvSpPr>
          <p:spPr>
            <a:xfrm flipH="1">
              <a:off x="714240" y="1782360"/>
              <a:ext cx="3539880" cy="1114200"/>
            </a:xfrm>
            <a:prstGeom prst="rightArrow">
              <a:avLst>
                <a:gd name="adj1" fmla="val 50000"/>
                <a:gd name="adj2" fmla="val 50189"/>
              </a:avLst>
            </a:prstGeom>
            <a:solidFill>
              <a:schemeClr val="tx2">
                <a:lumMod val="20000"/>
                <a:lumOff val="80000"/>
              </a:schemeClr>
            </a:solidFill>
            <a:ln w="25560">
              <a:solidFill>
                <a:srgbClr val="003064"/>
              </a:solidFill>
              <a:miter/>
            </a:ln>
          </p:spPr>
          <p:style>
            <a:lnRef idx="0"/>
            <a:fillRef idx="0"/>
            <a:effectRef idx="0"/>
            <a:fontRef idx="minor"/>
          </p:style>
          <p:txBody>
            <a:bodyPr wrap="none" lIns="90000" rIns="90000" tIns="45000" bIns="45000" anchor="ctr">
              <a:noAutofit/>
            </a:bodyPr>
            <a:p>
              <a:pPr algn="r" defTabSz="914400">
                <a:lnSpc>
                  <a:spcPct val="100000"/>
                </a:lnSpc>
              </a:pPr>
              <a:endParaRPr b="0" lang="de-DE" sz="2000" strike="noStrike" u="none">
                <a:solidFill>
                  <a:schemeClr val="dk1"/>
                </a:solidFill>
                <a:effectLst/>
                <a:uFillTx/>
                <a:latin typeface="Calibri"/>
              </a:endParaRPr>
            </a:p>
          </p:txBody>
        </p:sp>
        <p:grpSp>
          <p:nvGrpSpPr>
            <p:cNvPr id="324" name="Group 8"/>
            <p:cNvGrpSpPr/>
            <p:nvPr/>
          </p:nvGrpSpPr>
          <p:grpSpPr>
            <a:xfrm>
              <a:off x="3291120" y="2068200"/>
              <a:ext cx="847440" cy="625320"/>
              <a:chOff x="3291120" y="2068200"/>
              <a:chExt cx="847440" cy="625320"/>
            </a:xfrm>
          </p:grpSpPr>
          <p:sp>
            <p:nvSpPr>
              <p:cNvPr id="325" name="Rectangle 9"/>
              <p:cNvSpPr/>
              <p:nvPr/>
            </p:nvSpPr>
            <p:spPr>
              <a:xfrm>
                <a:off x="3291120" y="2139840"/>
                <a:ext cx="847440" cy="553680"/>
              </a:xfrm>
              <a:prstGeom prst="rect">
                <a:avLst/>
              </a:prstGeom>
              <a:noFill/>
              <a:ln w="0">
                <a:noFill/>
              </a:ln>
            </p:spPr>
            <p:style>
              <a:lnRef idx="0"/>
              <a:fillRef idx="0"/>
              <a:effectRef idx="0"/>
              <a:fontRef idx="minor"/>
            </p:style>
            <p:txBody>
              <a:bodyPr wrap="none" lIns="90000" rIns="90000" tIns="45000" bIns="45000" anchor="ctr">
                <a:noAutofit/>
              </a:bodyPr>
              <a:p>
                <a:pPr algn="r" defTabSz="914400">
                  <a:lnSpc>
                    <a:spcPct val="100000"/>
                  </a:lnSpc>
                </a:pPr>
                <a:endParaRPr b="0" lang="de-DE" sz="2000" strike="noStrike" u="none">
                  <a:solidFill>
                    <a:schemeClr val="dk1"/>
                  </a:solidFill>
                  <a:effectLst/>
                  <a:uFillTx/>
                  <a:latin typeface="Calibri"/>
                </a:endParaRPr>
              </a:p>
            </p:txBody>
          </p:sp>
          <p:sp>
            <p:nvSpPr>
              <p:cNvPr id="326" name="Rectangle 10"/>
              <p:cNvSpPr/>
              <p:nvPr/>
            </p:nvSpPr>
            <p:spPr>
              <a:xfrm>
                <a:off x="3291120" y="2068200"/>
                <a:ext cx="847440" cy="553680"/>
              </a:xfrm>
              <a:prstGeom prst="rect">
                <a:avLst/>
              </a:prstGeom>
              <a:noFill/>
              <a:ln w="0">
                <a:noFill/>
              </a:ln>
            </p:spPr>
            <p:style>
              <a:lnRef idx="0"/>
              <a:fillRef idx="0"/>
              <a:effectRef idx="0"/>
              <a:fontRef idx="minor"/>
            </p:style>
            <p:txBody>
              <a:bodyPr lIns="0" rIns="0" tIns="122040" bIns="122040" anchor="ctr">
                <a:noAutofit/>
              </a:bodyPr>
              <a:p>
                <a:pPr algn="ctr" defTabSz="914400">
                  <a:lnSpc>
                    <a:spcPct val="90000"/>
                  </a:lnSpc>
                  <a:spcAft>
                    <a:spcPts val="52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de-DE" sz="1400" strike="noStrike" u="none">
                    <a:solidFill>
                      <a:srgbClr val="003064"/>
                    </a:solidFill>
                    <a:effectLst/>
                    <a:uFillTx/>
                    <a:latin typeface="Calibri"/>
                    <a:ea typeface="ＭＳ Ｐゴシック"/>
                  </a:rPr>
                  <a:t>Aktueller Zustand</a:t>
                </a:r>
                <a:endParaRPr b="0" lang="de-DE" sz="1400" strike="noStrike" u="none">
                  <a:solidFill>
                    <a:srgbClr val="000000"/>
                  </a:solidFill>
                  <a:effectLst/>
                  <a:uFillTx/>
                  <a:latin typeface="Arial"/>
                </a:endParaRPr>
              </a:p>
            </p:txBody>
          </p:sp>
        </p:grpSp>
        <p:grpSp>
          <p:nvGrpSpPr>
            <p:cNvPr id="327" name="Group 11"/>
            <p:cNvGrpSpPr/>
            <p:nvPr/>
          </p:nvGrpSpPr>
          <p:grpSpPr>
            <a:xfrm>
              <a:off x="933840" y="2068200"/>
              <a:ext cx="1134720" cy="625320"/>
              <a:chOff x="933840" y="2068200"/>
              <a:chExt cx="1134720" cy="625320"/>
            </a:xfrm>
          </p:grpSpPr>
          <p:sp>
            <p:nvSpPr>
              <p:cNvPr id="328" name="Rectangle 12"/>
              <p:cNvSpPr/>
              <p:nvPr/>
            </p:nvSpPr>
            <p:spPr>
              <a:xfrm>
                <a:off x="933840" y="2139840"/>
                <a:ext cx="1134720" cy="553680"/>
              </a:xfrm>
              <a:prstGeom prst="rect">
                <a:avLst/>
              </a:prstGeom>
              <a:noFill/>
              <a:ln w="0">
                <a:noFill/>
              </a:ln>
            </p:spPr>
            <p:style>
              <a:lnRef idx="0"/>
              <a:fillRef idx="0"/>
              <a:effectRef idx="0"/>
              <a:fontRef idx="minor"/>
            </p:style>
            <p:txBody>
              <a:bodyPr wrap="none" lIns="90000" rIns="90000" tIns="45000" bIns="45000" anchor="ctr">
                <a:noAutofit/>
              </a:bodyPr>
              <a:p>
                <a:pPr algn="r" defTabSz="914400">
                  <a:lnSpc>
                    <a:spcPct val="100000"/>
                  </a:lnSpc>
                </a:pPr>
                <a:endParaRPr b="0" lang="de-DE" sz="2000" strike="noStrike" u="none">
                  <a:solidFill>
                    <a:schemeClr val="dk1"/>
                  </a:solidFill>
                  <a:effectLst/>
                  <a:uFillTx/>
                  <a:latin typeface="Calibri"/>
                </a:endParaRPr>
              </a:p>
            </p:txBody>
          </p:sp>
          <p:sp>
            <p:nvSpPr>
              <p:cNvPr id="329" name="Rectangle 13"/>
              <p:cNvSpPr/>
              <p:nvPr/>
            </p:nvSpPr>
            <p:spPr>
              <a:xfrm>
                <a:off x="933840" y="2068200"/>
                <a:ext cx="1134720" cy="553680"/>
              </a:xfrm>
              <a:prstGeom prst="rect">
                <a:avLst/>
              </a:prstGeom>
              <a:noFill/>
              <a:ln w="0">
                <a:noFill/>
              </a:ln>
            </p:spPr>
            <p:style>
              <a:lnRef idx="0"/>
              <a:fillRef idx="0"/>
              <a:effectRef idx="0"/>
              <a:fontRef idx="minor"/>
            </p:style>
            <p:txBody>
              <a:bodyPr lIns="0" rIns="0" tIns="152280" bIns="152280" anchor="ctr">
                <a:noAutofit/>
              </a:bodyPr>
              <a:p>
                <a:pPr algn="ctr" defTabSz="914400">
                  <a:lnSpc>
                    <a:spcPct val="90000"/>
                  </a:lnSpc>
                  <a:spcAft>
                    <a:spcPts val="6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de-DE" sz="1600" strike="noStrike" u="none">
                    <a:solidFill>
                      <a:srgbClr val="00b050"/>
                    </a:solidFill>
                    <a:effectLst/>
                    <a:uFillTx/>
                    <a:latin typeface="Calibri"/>
                    <a:ea typeface="ＭＳ Ｐゴシック"/>
                  </a:rPr>
                  <a:t>Gesundheit</a:t>
                </a:r>
                <a:endParaRPr b="0" lang="de-DE" sz="1600" strike="noStrike" u="none">
                  <a:solidFill>
                    <a:srgbClr val="000000"/>
                  </a:solidFill>
                  <a:effectLst/>
                  <a:uFillTx/>
                  <a:latin typeface="Arial"/>
                </a:endParaRPr>
              </a:p>
            </p:txBody>
          </p:sp>
        </p:grpSp>
      </p:grpSp>
      <p:grpSp>
        <p:nvGrpSpPr>
          <p:cNvPr id="330" name="Gruppierung 2"/>
          <p:cNvGrpSpPr/>
          <p:nvPr/>
        </p:nvGrpSpPr>
        <p:grpSpPr>
          <a:xfrm>
            <a:off x="4648680" y="1782360"/>
            <a:ext cx="3539880" cy="1114200"/>
            <a:chOff x="4648680" y="1782360"/>
            <a:chExt cx="3539880" cy="1114200"/>
          </a:xfrm>
        </p:grpSpPr>
        <p:sp>
          <p:nvSpPr>
            <p:cNvPr id="331" name="AutoShape 15"/>
            <p:cNvSpPr/>
            <p:nvPr/>
          </p:nvSpPr>
          <p:spPr>
            <a:xfrm>
              <a:off x="4648680" y="1782360"/>
              <a:ext cx="3539880" cy="1114200"/>
            </a:xfrm>
            <a:prstGeom prst="rightArrow">
              <a:avLst>
                <a:gd name="adj1" fmla="val 50000"/>
                <a:gd name="adj2" fmla="val 50189"/>
              </a:avLst>
            </a:prstGeom>
            <a:solidFill>
              <a:schemeClr val="tx2">
                <a:lumMod val="20000"/>
                <a:lumOff val="80000"/>
              </a:schemeClr>
            </a:solidFill>
            <a:ln w="25560">
              <a:solidFill>
                <a:srgbClr val="003064"/>
              </a:solidFill>
              <a:miter/>
            </a:ln>
          </p:spPr>
          <p:style>
            <a:lnRef idx="0"/>
            <a:fillRef idx="0"/>
            <a:effectRef idx="0"/>
            <a:fontRef idx="minor"/>
          </p:style>
          <p:txBody>
            <a:bodyPr wrap="none" lIns="90000" rIns="90000" tIns="45000" bIns="45000" anchor="ctr">
              <a:noAutofit/>
            </a:bodyPr>
            <a:p>
              <a:pPr algn="r" defTabSz="914400">
                <a:lnSpc>
                  <a:spcPct val="100000"/>
                </a:lnSpc>
              </a:pPr>
              <a:endParaRPr b="0" lang="de-DE" sz="2000" strike="noStrike" u="none">
                <a:solidFill>
                  <a:schemeClr val="dk1"/>
                </a:solidFill>
                <a:effectLst/>
                <a:uFillTx/>
                <a:latin typeface="Calibri"/>
              </a:endParaRPr>
            </a:p>
          </p:txBody>
        </p:sp>
        <p:grpSp>
          <p:nvGrpSpPr>
            <p:cNvPr id="332" name="Group 16"/>
            <p:cNvGrpSpPr/>
            <p:nvPr/>
          </p:nvGrpSpPr>
          <p:grpSpPr>
            <a:xfrm>
              <a:off x="4763160" y="2068200"/>
              <a:ext cx="847440" cy="625320"/>
              <a:chOff x="4763160" y="2068200"/>
              <a:chExt cx="847440" cy="625320"/>
            </a:xfrm>
          </p:grpSpPr>
          <p:sp>
            <p:nvSpPr>
              <p:cNvPr id="333" name="Rectangle 17"/>
              <p:cNvSpPr/>
              <p:nvPr/>
            </p:nvSpPr>
            <p:spPr>
              <a:xfrm flipH="1">
                <a:off x="4763160" y="2139840"/>
                <a:ext cx="847440" cy="553680"/>
              </a:xfrm>
              <a:prstGeom prst="rect">
                <a:avLst/>
              </a:prstGeom>
              <a:noFill/>
              <a:ln w="0">
                <a:noFill/>
              </a:ln>
            </p:spPr>
            <p:style>
              <a:lnRef idx="0"/>
              <a:fillRef idx="0"/>
              <a:effectRef idx="0"/>
              <a:fontRef idx="minor"/>
            </p:style>
            <p:txBody>
              <a:bodyPr wrap="none" lIns="90000" rIns="90000" tIns="45000" bIns="45000" anchor="ctr">
                <a:noAutofit/>
              </a:bodyPr>
              <a:p>
                <a:pPr algn="r" defTabSz="914400">
                  <a:lnSpc>
                    <a:spcPct val="100000"/>
                  </a:lnSpc>
                </a:pPr>
                <a:endParaRPr b="0" lang="de-DE" sz="2000" strike="noStrike" u="none">
                  <a:solidFill>
                    <a:schemeClr val="dk1"/>
                  </a:solidFill>
                  <a:effectLst/>
                  <a:uFillTx/>
                  <a:latin typeface="Calibri"/>
                </a:endParaRPr>
              </a:p>
            </p:txBody>
          </p:sp>
          <p:sp>
            <p:nvSpPr>
              <p:cNvPr id="334" name="Rectangle 18"/>
              <p:cNvSpPr/>
              <p:nvPr/>
            </p:nvSpPr>
            <p:spPr>
              <a:xfrm flipH="1">
                <a:off x="4763160" y="2068200"/>
                <a:ext cx="847440" cy="553680"/>
              </a:xfrm>
              <a:prstGeom prst="rect">
                <a:avLst/>
              </a:prstGeom>
              <a:noFill/>
              <a:ln w="0">
                <a:noFill/>
              </a:ln>
            </p:spPr>
            <p:style>
              <a:lnRef idx="0"/>
              <a:fillRef idx="0"/>
              <a:effectRef idx="0"/>
              <a:fontRef idx="minor"/>
            </p:style>
            <p:txBody>
              <a:bodyPr lIns="0" rIns="0" tIns="122040" bIns="122040" anchor="ctr">
                <a:noAutofit/>
              </a:bodyPr>
              <a:p>
                <a:pPr algn="ctr" defTabSz="914400">
                  <a:lnSpc>
                    <a:spcPct val="90000"/>
                  </a:lnSpc>
                  <a:spcAft>
                    <a:spcPts val="52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de-DE" sz="1400" strike="noStrike" u="none">
                    <a:solidFill>
                      <a:srgbClr val="003064"/>
                    </a:solidFill>
                    <a:effectLst/>
                    <a:uFillTx/>
                    <a:latin typeface="Calibri"/>
                    <a:ea typeface="ＭＳ Ｐゴシック"/>
                  </a:rPr>
                  <a:t>Aktueller Zustand</a:t>
                </a:r>
                <a:endParaRPr b="0" lang="de-DE" sz="1400" strike="noStrike" u="none">
                  <a:solidFill>
                    <a:srgbClr val="000000"/>
                  </a:solidFill>
                  <a:effectLst/>
                  <a:uFillTx/>
                  <a:latin typeface="Arial"/>
                </a:endParaRPr>
              </a:p>
            </p:txBody>
          </p:sp>
        </p:grpSp>
        <p:grpSp>
          <p:nvGrpSpPr>
            <p:cNvPr id="335" name="Group 19"/>
            <p:cNvGrpSpPr/>
            <p:nvPr/>
          </p:nvGrpSpPr>
          <p:grpSpPr>
            <a:xfrm>
              <a:off x="6834600" y="2068200"/>
              <a:ext cx="1134720" cy="625320"/>
              <a:chOff x="6834600" y="2068200"/>
              <a:chExt cx="1134720" cy="625320"/>
            </a:xfrm>
          </p:grpSpPr>
          <p:sp>
            <p:nvSpPr>
              <p:cNvPr id="336" name="Rectangle 20"/>
              <p:cNvSpPr/>
              <p:nvPr/>
            </p:nvSpPr>
            <p:spPr>
              <a:xfrm flipH="1">
                <a:off x="6834600" y="2139840"/>
                <a:ext cx="1134720" cy="553680"/>
              </a:xfrm>
              <a:prstGeom prst="rect">
                <a:avLst/>
              </a:prstGeom>
              <a:noFill/>
              <a:ln w="0">
                <a:noFill/>
              </a:ln>
            </p:spPr>
            <p:style>
              <a:lnRef idx="0"/>
              <a:fillRef idx="0"/>
              <a:effectRef idx="0"/>
              <a:fontRef idx="minor"/>
            </p:style>
            <p:txBody>
              <a:bodyPr wrap="none" lIns="90000" rIns="90000" tIns="45000" bIns="45000" anchor="ctr">
                <a:noAutofit/>
              </a:bodyPr>
              <a:p>
                <a:pPr algn="r" defTabSz="914400">
                  <a:lnSpc>
                    <a:spcPct val="100000"/>
                  </a:lnSpc>
                </a:pPr>
                <a:endParaRPr b="0" lang="de-DE" sz="2000" strike="noStrike" u="none">
                  <a:solidFill>
                    <a:schemeClr val="dk1"/>
                  </a:solidFill>
                  <a:effectLst/>
                  <a:uFillTx/>
                  <a:latin typeface="Calibri"/>
                </a:endParaRPr>
              </a:p>
            </p:txBody>
          </p:sp>
          <p:sp>
            <p:nvSpPr>
              <p:cNvPr id="337" name="Rectangle 21"/>
              <p:cNvSpPr/>
              <p:nvPr/>
            </p:nvSpPr>
            <p:spPr>
              <a:xfrm flipH="1">
                <a:off x="6834600" y="2068200"/>
                <a:ext cx="1134720" cy="553680"/>
              </a:xfrm>
              <a:prstGeom prst="rect">
                <a:avLst/>
              </a:prstGeom>
              <a:noFill/>
              <a:ln w="0">
                <a:noFill/>
              </a:ln>
            </p:spPr>
            <p:style>
              <a:lnRef idx="0"/>
              <a:fillRef idx="0"/>
              <a:effectRef idx="0"/>
              <a:fontRef idx="minor"/>
            </p:style>
            <p:txBody>
              <a:bodyPr lIns="0" rIns="0" tIns="152280" bIns="152280" anchor="ctr">
                <a:noAutofit/>
              </a:bodyPr>
              <a:p>
                <a:pPr algn="ctr" defTabSz="914400">
                  <a:lnSpc>
                    <a:spcPct val="90000"/>
                  </a:lnSpc>
                  <a:spcAft>
                    <a:spcPts val="6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de-DE" sz="1600" strike="noStrike" u="none">
                    <a:solidFill>
                      <a:srgbClr val="ff0000"/>
                    </a:solidFill>
                    <a:effectLst/>
                    <a:uFillTx/>
                    <a:latin typeface="Calibri"/>
                    <a:ea typeface="ＭＳ Ｐゴシック"/>
                  </a:rPr>
                  <a:t>Krankheit</a:t>
                </a:r>
                <a:endParaRPr b="0" lang="de-DE" sz="1600" strike="noStrike" u="none">
                  <a:solidFill>
                    <a:srgbClr val="000000"/>
                  </a:solidFill>
                  <a:effectLst/>
                  <a:uFillTx/>
                  <a:latin typeface="Arial"/>
                </a:endParaRPr>
              </a:p>
            </p:txBody>
          </p:sp>
        </p:grpSp>
      </p:grpSp>
      <p:sp>
        <p:nvSpPr>
          <p:cNvPr id="338" name="Text Box 22"/>
          <p:cNvSpPr/>
          <p:nvPr/>
        </p:nvSpPr>
        <p:spPr>
          <a:xfrm>
            <a:off x="1997280" y="3115800"/>
            <a:ext cx="4927320" cy="1631520"/>
          </a:xfrm>
          <a:prstGeom prst="rect">
            <a:avLst/>
          </a:prstGeom>
          <a:noFill/>
          <a:ln w="0">
            <a:noFill/>
          </a:ln>
        </p:spPr>
        <p:style>
          <a:lnRef idx="0"/>
          <a:fillRef idx="0"/>
          <a:effectRef idx="0"/>
          <a:fontRef idx="minor"/>
        </p:style>
        <p:txBody>
          <a:bodyPr lIns="90000" rIns="90000" tIns="46800" bIns="46800" anchor="t">
            <a:spAutoFit/>
          </a:bodyPr>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de-DE" sz="2000" strike="noStrike" u="none">
                <a:solidFill>
                  <a:srgbClr val="003064"/>
                </a:solidFill>
                <a:effectLst/>
                <a:uFillTx/>
                <a:latin typeface="Calibri"/>
                <a:ea typeface="ＭＳ Ｐゴシック"/>
              </a:rPr>
              <a:t>Individuelle Einflussgrößen:</a:t>
            </a:r>
            <a:br>
              <a:rPr sz="2000"/>
            </a:br>
            <a:endParaRPr b="0" lang="de-DE" sz="2000" strike="noStrike" u="none">
              <a:solidFill>
                <a:srgbClr val="000000"/>
              </a:solidFill>
              <a:effectLst/>
              <a:uFillTx/>
              <a:latin typeface="Arial"/>
            </a:endParaRPr>
          </a:p>
          <a:p>
            <a:pPr marL="285840" indent="-285840" algn="ctr" defTabSz="914400">
              <a:lnSpc>
                <a:spcPct val="100000"/>
              </a:lnSpc>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de-DE" sz="2000" strike="noStrike" u="none">
                <a:solidFill>
                  <a:srgbClr val="003064"/>
                </a:solidFill>
                <a:effectLst/>
                <a:uFillTx/>
                <a:latin typeface="Calibri"/>
                <a:ea typeface="ＭＳ Ｐゴシック"/>
              </a:rPr>
              <a:t>Allgemeine Grundhaltung zur Welt</a:t>
            </a:r>
            <a:endParaRPr b="0" lang="de-DE" sz="2000" strike="noStrike" u="none">
              <a:solidFill>
                <a:srgbClr val="000000"/>
              </a:solidFill>
              <a:effectLst/>
              <a:uFillTx/>
              <a:latin typeface="Arial"/>
            </a:endParaRPr>
          </a:p>
          <a:p>
            <a:pPr marL="285840" indent="-285840" algn="ctr" defTabSz="914400">
              <a:lnSpc>
                <a:spcPct val="100000"/>
              </a:lnSpc>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de-DE" sz="2000" strike="noStrike" u="none">
                <a:solidFill>
                  <a:srgbClr val="003064"/>
                </a:solidFill>
                <a:effectLst/>
                <a:uFillTx/>
                <a:latin typeface="Calibri"/>
                <a:ea typeface="ＭＳ Ｐゴシック"/>
              </a:rPr>
              <a:t>Allgemeine Grundhaltung</a:t>
            </a:r>
            <a:br>
              <a:rPr sz="2000"/>
            </a:br>
            <a:r>
              <a:rPr b="0" lang="de-DE" sz="2000" strike="noStrike" u="none">
                <a:solidFill>
                  <a:srgbClr val="003064"/>
                </a:solidFill>
                <a:effectLst/>
                <a:uFillTx/>
                <a:latin typeface="Calibri"/>
                <a:ea typeface="ＭＳ Ｐゴシック"/>
              </a:rPr>
              <a:t>zum eigenen Leben</a:t>
            </a:r>
            <a:endParaRPr b="0" lang="de-DE" sz="2000" strike="noStrike" u="none">
              <a:solidFill>
                <a:srgbClr val="000000"/>
              </a:solidFill>
              <a:effectLst/>
              <a:uFillTx/>
              <a:latin typeface="Arial"/>
            </a:endParaRPr>
          </a:p>
        </p:txBody>
      </p:sp>
      <p:grpSp>
        <p:nvGrpSpPr>
          <p:cNvPr id="339" name="Gruppierung 4"/>
          <p:cNvGrpSpPr/>
          <p:nvPr/>
        </p:nvGrpSpPr>
        <p:grpSpPr>
          <a:xfrm>
            <a:off x="698400" y="3071880"/>
            <a:ext cx="1141200" cy="1030320"/>
            <a:chOff x="698400" y="3071880"/>
            <a:chExt cx="1141200" cy="1030320"/>
          </a:xfrm>
        </p:grpSpPr>
        <p:sp>
          <p:nvSpPr>
            <p:cNvPr id="340" name="Text Box 23"/>
            <p:cNvSpPr/>
            <p:nvPr/>
          </p:nvSpPr>
          <p:spPr>
            <a:xfrm>
              <a:off x="698400" y="3732480"/>
              <a:ext cx="1141200" cy="369720"/>
            </a:xfrm>
            <a:prstGeom prst="rect">
              <a:avLst/>
            </a:prstGeom>
            <a:noFill/>
            <a:ln w="0">
              <a:noFill/>
            </a:ln>
          </p:spPr>
          <p:style>
            <a:lnRef idx="0"/>
            <a:fillRef idx="0"/>
            <a:effectRef idx="0"/>
            <a:fontRef idx="minor"/>
          </p:style>
          <p:txBody>
            <a:bodyPr lIns="90000" rIns="90000" tIns="46800" bIns="46800" anchor="t">
              <a:spAutoFit/>
            </a:bodyPr>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de-DE" sz="1800" strike="noStrike" u="none">
                  <a:solidFill>
                    <a:srgbClr val="00b050"/>
                  </a:solidFill>
                  <a:effectLst/>
                  <a:uFillTx/>
                  <a:latin typeface="Calibri"/>
                  <a:ea typeface="ＭＳ Ｐゴシック"/>
                </a:rPr>
                <a:t>positiv</a:t>
              </a:r>
              <a:endParaRPr b="0" lang="de-DE" sz="1800" strike="noStrike" u="none">
                <a:solidFill>
                  <a:srgbClr val="000000"/>
                </a:solidFill>
                <a:effectLst/>
                <a:uFillTx/>
                <a:latin typeface="Arial"/>
              </a:endParaRPr>
            </a:p>
          </p:txBody>
        </p:sp>
        <p:sp>
          <p:nvSpPr>
            <p:cNvPr id="341" name="AutoShape 25"/>
            <p:cNvSpPr/>
            <p:nvPr/>
          </p:nvSpPr>
          <p:spPr>
            <a:xfrm>
              <a:off x="1122840" y="3071880"/>
              <a:ext cx="284040" cy="641160"/>
            </a:xfrm>
            <a:prstGeom prst="upArrow">
              <a:avLst>
                <a:gd name="adj1" fmla="val 50000"/>
                <a:gd name="adj2" fmla="val 50000"/>
              </a:avLst>
            </a:prstGeom>
            <a:solidFill>
              <a:srgbClr val="00b050"/>
            </a:solidFill>
            <a:ln w="9360">
              <a:solidFill>
                <a:srgbClr val="000000"/>
              </a:solidFill>
              <a:round/>
            </a:ln>
          </p:spPr>
          <p:style>
            <a:lnRef idx="0"/>
            <a:fillRef idx="0"/>
            <a:effectRef idx="0"/>
            <a:fontRef idx="minor"/>
          </p:style>
          <p:txBody>
            <a:bodyPr wrap="none" lIns="90000" rIns="90000" tIns="45000" bIns="45000" anchor="ctr">
              <a:noAutofit/>
            </a:bodyPr>
            <a:p>
              <a:pPr algn="r" defTabSz="914400">
                <a:lnSpc>
                  <a:spcPct val="100000"/>
                </a:lnSpc>
              </a:pPr>
              <a:endParaRPr b="0" lang="de-DE" sz="2000" strike="noStrike" u="none">
                <a:solidFill>
                  <a:schemeClr val="dk1"/>
                </a:solidFill>
                <a:effectLst/>
                <a:uFillTx/>
                <a:latin typeface="Calibri"/>
              </a:endParaRPr>
            </a:p>
          </p:txBody>
        </p:sp>
      </p:grpSp>
      <p:grpSp>
        <p:nvGrpSpPr>
          <p:cNvPr id="342" name="Gruppierung 3"/>
          <p:cNvGrpSpPr/>
          <p:nvPr/>
        </p:nvGrpSpPr>
        <p:grpSpPr>
          <a:xfrm>
            <a:off x="7174440" y="3071880"/>
            <a:ext cx="955800" cy="1024560"/>
            <a:chOff x="7174440" y="3071880"/>
            <a:chExt cx="955800" cy="1024560"/>
          </a:xfrm>
        </p:grpSpPr>
        <p:sp>
          <p:nvSpPr>
            <p:cNvPr id="343" name="Rectangle 24"/>
            <p:cNvSpPr/>
            <p:nvPr/>
          </p:nvSpPr>
          <p:spPr>
            <a:xfrm>
              <a:off x="7174440" y="3726720"/>
              <a:ext cx="955800" cy="369720"/>
            </a:xfrm>
            <a:prstGeom prst="rect">
              <a:avLst/>
            </a:prstGeom>
            <a:noFill/>
            <a:ln w="0">
              <a:noFill/>
            </a:ln>
          </p:spPr>
          <p:style>
            <a:lnRef idx="0"/>
            <a:fillRef idx="0"/>
            <a:effectRef idx="0"/>
            <a:fontRef idx="minor"/>
          </p:style>
          <p:txBody>
            <a:bodyPr lIns="90000" rIns="90000" tIns="46800" bIns="46800" anchor="t">
              <a:spAutoFit/>
            </a:bodyPr>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de-DE" sz="1800" strike="noStrike" u="none">
                  <a:solidFill>
                    <a:srgbClr val="ff0000"/>
                  </a:solidFill>
                  <a:effectLst/>
                  <a:uFillTx/>
                  <a:latin typeface="Calibri"/>
                  <a:ea typeface="ＭＳ Ｐゴシック"/>
                </a:rPr>
                <a:t>negativ</a:t>
              </a:r>
              <a:endParaRPr b="0" lang="de-DE" sz="1800" strike="noStrike" u="none">
                <a:solidFill>
                  <a:srgbClr val="000000"/>
                </a:solidFill>
                <a:effectLst/>
                <a:uFillTx/>
                <a:latin typeface="Arial"/>
              </a:endParaRPr>
            </a:p>
          </p:txBody>
        </p:sp>
        <p:sp>
          <p:nvSpPr>
            <p:cNvPr id="344" name="AutoShape 26"/>
            <p:cNvSpPr/>
            <p:nvPr/>
          </p:nvSpPr>
          <p:spPr>
            <a:xfrm>
              <a:off x="7497360" y="3071880"/>
              <a:ext cx="284040" cy="641160"/>
            </a:xfrm>
            <a:prstGeom prst="upArrow">
              <a:avLst>
                <a:gd name="adj1" fmla="val 50000"/>
                <a:gd name="adj2" fmla="val 50000"/>
              </a:avLst>
            </a:prstGeom>
            <a:solidFill>
              <a:srgbClr val="ff0000"/>
            </a:solidFill>
            <a:ln w="9360">
              <a:solidFill>
                <a:srgbClr val="000000"/>
              </a:solidFill>
              <a:round/>
            </a:ln>
          </p:spPr>
          <p:style>
            <a:lnRef idx="0"/>
            <a:fillRef idx="0"/>
            <a:effectRef idx="0"/>
            <a:fontRef idx="minor"/>
          </p:style>
          <p:txBody>
            <a:bodyPr wrap="none" lIns="90000" rIns="90000" tIns="45000" bIns="45000" anchor="ctr">
              <a:noAutofit/>
            </a:bodyPr>
            <a:p>
              <a:pPr algn="r" defTabSz="914400">
                <a:lnSpc>
                  <a:spcPct val="100000"/>
                </a:lnSpc>
              </a:pPr>
              <a:endParaRPr b="0" lang="de-DE" sz="2000" strike="noStrike" u="none">
                <a:solidFill>
                  <a:schemeClr val="dk1"/>
                </a:solidFill>
                <a:effectLst/>
                <a:uFillTx/>
                <a:latin typeface="Calibri"/>
              </a:endParaRPr>
            </a:p>
          </p:txBody>
        </p:sp>
      </p:grpSp>
      <p:grpSp>
        <p:nvGrpSpPr>
          <p:cNvPr id="345" name="Gruppierung 33"/>
          <p:cNvGrpSpPr/>
          <p:nvPr/>
        </p:nvGrpSpPr>
        <p:grpSpPr>
          <a:xfrm>
            <a:off x="301320" y="3509280"/>
            <a:ext cx="1927080" cy="1569960"/>
            <a:chOff x="301320" y="3509280"/>
            <a:chExt cx="1927080" cy="1569960"/>
          </a:xfrm>
        </p:grpSpPr>
        <p:sp>
          <p:nvSpPr>
            <p:cNvPr id="346" name="Oval 8"/>
            <p:cNvSpPr/>
            <p:nvPr/>
          </p:nvSpPr>
          <p:spPr>
            <a:xfrm>
              <a:off x="301320" y="3509280"/>
              <a:ext cx="1927080" cy="1569960"/>
            </a:xfrm>
            <a:prstGeom prst="ellipse">
              <a:avLst/>
            </a:prstGeom>
            <a:solidFill>
              <a:schemeClr val="dk2">
                <a:lumMod val="20000"/>
                <a:lumOff val="80000"/>
                <a:alpha val="31000"/>
              </a:schemeClr>
            </a:solidFill>
            <a:ln w="9525">
              <a:solidFill>
                <a:srgbClr val="000000"/>
              </a:solidFill>
              <a:round/>
            </a:ln>
          </p:spPr>
          <p:style>
            <a:lnRef idx="0"/>
            <a:fillRef idx="0"/>
            <a:effectRef idx="0"/>
            <a:fontRef idx="minor"/>
          </p:style>
          <p:txBody>
            <a:bodyPr wrap="none" lIns="90000" rIns="90000" tIns="45000" bIns="45000" anchor="ctr">
              <a:noAutofit/>
            </a:bodyPr>
            <a:p>
              <a:pPr algn="r" defTabSz="914400">
                <a:lnSpc>
                  <a:spcPct val="100000"/>
                </a:lnSpc>
              </a:pPr>
              <a:endParaRPr b="0" lang="de-DE" sz="2000" strike="noStrike" u="none">
                <a:solidFill>
                  <a:schemeClr val="dk1"/>
                </a:solidFill>
                <a:effectLst/>
                <a:uFillTx/>
                <a:latin typeface="Calibri"/>
              </a:endParaRPr>
            </a:p>
          </p:txBody>
        </p:sp>
        <p:sp>
          <p:nvSpPr>
            <p:cNvPr id="347" name="Text Box 27"/>
            <p:cNvSpPr/>
            <p:nvPr/>
          </p:nvSpPr>
          <p:spPr>
            <a:xfrm>
              <a:off x="372600" y="4236480"/>
              <a:ext cx="1784160" cy="369720"/>
            </a:xfrm>
            <a:prstGeom prst="rect">
              <a:avLst/>
            </a:prstGeom>
            <a:noFill/>
            <a:ln w="0">
              <a:noFill/>
            </a:ln>
          </p:spPr>
          <p:style>
            <a:lnRef idx="0"/>
            <a:fillRef idx="0"/>
            <a:effectRef idx="0"/>
            <a:fontRef idx="minor"/>
          </p:style>
          <p:txBody>
            <a:bodyPr lIns="90000" rIns="90000" tIns="46800" bIns="46800" anchor="t">
              <a:spAutoFit/>
            </a:bodyPr>
            <a:p>
              <a:pPr algn="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de-DE" sz="1800" strike="noStrike" u="none">
                  <a:solidFill>
                    <a:srgbClr val="003064"/>
                  </a:solidFill>
                  <a:effectLst/>
                  <a:uFillTx/>
                  <a:latin typeface="Calibri"/>
                  <a:ea typeface="ＭＳ Ｐゴシック"/>
                </a:rPr>
                <a:t>Kohärenzgefühl</a:t>
              </a:r>
              <a:endParaRPr b="0" lang="de-DE" sz="1800" strike="noStrike" u="none">
                <a:solidFill>
                  <a:srgbClr val="000000"/>
                </a:solidFill>
                <a:effectLst/>
                <a:uFillTx/>
                <a:latin typeface="Arial"/>
              </a:endParaRPr>
            </a:p>
          </p:txBody>
        </p:sp>
      </p:grpSp>
      <p:sp>
        <p:nvSpPr>
          <p:cNvPr id="348" name="Text Box 28"/>
          <p:cNvSpPr/>
          <p:nvPr/>
        </p:nvSpPr>
        <p:spPr>
          <a:xfrm>
            <a:off x="634320" y="5180400"/>
            <a:ext cx="7927920" cy="824760"/>
          </a:xfrm>
          <a:prstGeom prst="rect">
            <a:avLst/>
          </a:prstGeom>
          <a:noFill/>
          <a:ln w="0">
            <a:noFill/>
          </a:ln>
        </p:spPr>
        <p:style>
          <a:lnRef idx="0"/>
          <a:fillRef idx="0"/>
          <a:effectRef idx="0"/>
          <a:fontRef idx="minor"/>
        </p:style>
        <p:txBody>
          <a:bodyPr lIns="90000" rIns="90000" tIns="46800" bIns="46800" anchor="t">
            <a:spAutoFit/>
          </a:bodyPr>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de-DE" sz="2400" strike="noStrike" u="none">
                <a:solidFill>
                  <a:srgbClr val="003064"/>
                </a:solidFill>
                <a:effectLst/>
                <a:uFillTx/>
                <a:latin typeface="Calibri"/>
                <a:ea typeface="ＭＳ Ｐゴシック"/>
              </a:rPr>
              <a:t>Je stärker das Kohärenzgefühl eines Menschen ist, desto gesünder wird er sein bzw. werden und bleiben.</a:t>
            </a:r>
            <a:endParaRPr b="0" lang="de-DE" sz="2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timing>
    <p:tnLst>
      <p:par>
        <p:cTn id="207" dur="indefinite" restart="never" nodeType="tmRoot">
          <p:childTnLst>
            <p:seq>
              <p:cTn id="208" dur="indefinite" nodeType="mainSeq">
                <p:childTnLst>
                  <p:par>
                    <p:cTn id="209" fill="hold">
                      <p:stCondLst>
                        <p:cond delay="indefinite"/>
                      </p:stCondLst>
                      <p:childTnLst>
                        <p:par>
                          <p:cTn id="210" fill="hold">
                            <p:stCondLst>
                              <p:cond delay="0"/>
                            </p:stCondLst>
                            <p:childTnLst>
                              <p:par>
                                <p:cTn id="211" nodeType="clickEffect" fill="hold" presetClass="entr" presetID="22" presetSubtype="2">
                                  <p:stCondLst>
                                    <p:cond delay="0"/>
                                  </p:stCondLst>
                                  <p:childTnLst>
                                    <p:set>
                                      <p:cBhvr>
                                        <p:cTn id="212" dur="1" fill="hold">
                                          <p:stCondLst>
                                            <p:cond delay="0"/>
                                          </p:stCondLst>
                                        </p:cTn>
                                        <p:tgtEl>
                                          <p:spTgt spid="322"/>
                                        </p:tgtEl>
                                        <p:attrNameLst>
                                          <p:attrName>style.visibility</p:attrName>
                                        </p:attrNameLst>
                                      </p:cBhvr>
                                      <p:to>
                                        <p:strVal val="visible"/>
                                      </p:to>
                                    </p:set>
                                    <p:animEffect filter="wipe(right)" transition="in">
                                      <p:cBhvr additive="repl">
                                        <p:cTn id="213" dur="500"/>
                                        <p:tgtEl>
                                          <p:spTgt spid="322"/>
                                        </p:tgtEl>
                                      </p:cBhvr>
                                    </p:animEffect>
                                  </p:childTnLst>
                                </p:cTn>
                              </p:par>
                            </p:childTnLst>
                          </p:cTn>
                        </p:par>
                      </p:childTnLst>
                    </p:cTn>
                  </p:par>
                  <p:par>
                    <p:cTn id="214" fill="hold">
                      <p:stCondLst>
                        <p:cond delay="indefinite"/>
                      </p:stCondLst>
                      <p:childTnLst>
                        <p:par>
                          <p:cTn id="215" fill="hold">
                            <p:stCondLst>
                              <p:cond delay="0"/>
                            </p:stCondLst>
                            <p:childTnLst>
                              <p:par>
                                <p:cTn id="216" nodeType="clickEffect" fill="hold" presetClass="entr" presetID="22" presetSubtype="8">
                                  <p:stCondLst>
                                    <p:cond delay="0"/>
                                  </p:stCondLst>
                                  <p:childTnLst>
                                    <p:set>
                                      <p:cBhvr>
                                        <p:cTn id="217" dur="1" fill="hold">
                                          <p:stCondLst>
                                            <p:cond delay="0"/>
                                          </p:stCondLst>
                                        </p:cTn>
                                        <p:tgtEl>
                                          <p:spTgt spid="330"/>
                                        </p:tgtEl>
                                        <p:attrNameLst>
                                          <p:attrName>style.visibility</p:attrName>
                                        </p:attrNameLst>
                                      </p:cBhvr>
                                      <p:to>
                                        <p:strVal val="visible"/>
                                      </p:to>
                                    </p:set>
                                    <p:animEffect filter="wipe(left)" transition="in">
                                      <p:cBhvr additive="repl">
                                        <p:cTn id="218" dur="500"/>
                                        <p:tgtEl>
                                          <p:spTgt spid="330"/>
                                        </p:tgtEl>
                                      </p:cBhvr>
                                    </p:animEffect>
                                  </p:childTnLst>
                                </p:cTn>
                              </p:par>
                            </p:childTnLst>
                          </p:cTn>
                        </p:par>
                      </p:childTnLst>
                    </p:cTn>
                  </p:par>
                  <p:par>
                    <p:cTn id="219" fill="hold">
                      <p:stCondLst>
                        <p:cond delay="indefinite"/>
                      </p:stCondLst>
                      <p:childTnLst>
                        <p:par>
                          <p:cTn id="220" fill="hold">
                            <p:stCondLst>
                              <p:cond delay="0"/>
                            </p:stCondLst>
                            <p:childTnLst>
                              <p:par>
                                <p:cTn id="221" nodeType="clickEffect" fill="hold" presetClass="entr" presetID="10">
                                  <p:stCondLst>
                                    <p:cond delay="0"/>
                                  </p:stCondLst>
                                  <p:childTnLst>
                                    <p:set>
                                      <p:cBhvr>
                                        <p:cTn id="222" dur="1" fill="hold">
                                          <p:stCondLst>
                                            <p:cond delay="0"/>
                                          </p:stCondLst>
                                        </p:cTn>
                                        <p:tgtEl>
                                          <p:spTgt spid="338"/>
                                        </p:tgtEl>
                                        <p:attrNameLst>
                                          <p:attrName>style.visibility</p:attrName>
                                        </p:attrNameLst>
                                      </p:cBhvr>
                                      <p:to>
                                        <p:strVal val="visible"/>
                                      </p:to>
                                    </p:set>
                                    <p:animEffect filter="fade" transition="in">
                                      <p:cBhvr additive="repl">
                                        <p:cTn id="223" dur="1000"/>
                                        <p:tgtEl>
                                          <p:spTgt spid="338"/>
                                        </p:tgtEl>
                                      </p:cBhvr>
                                    </p:animEffect>
                                  </p:childTnLst>
                                </p:cTn>
                              </p:par>
                            </p:childTnLst>
                          </p:cTn>
                        </p:par>
                      </p:childTnLst>
                    </p:cTn>
                  </p:par>
                  <p:par>
                    <p:cTn id="224" fill="hold">
                      <p:stCondLst>
                        <p:cond delay="indefinite"/>
                      </p:stCondLst>
                      <p:childTnLst>
                        <p:par>
                          <p:cTn id="225" fill="hold">
                            <p:stCondLst>
                              <p:cond delay="0"/>
                            </p:stCondLst>
                            <p:childTnLst>
                              <p:par>
                                <p:cTn id="226" nodeType="clickEffect" fill="hold" presetClass="entr" presetID="10">
                                  <p:stCondLst>
                                    <p:cond delay="0"/>
                                  </p:stCondLst>
                                  <p:childTnLst>
                                    <p:set>
                                      <p:cBhvr>
                                        <p:cTn id="227" dur="1" fill="hold">
                                          <p:stCondLst>
                                            <p:cond delay="0"/>
                                          </p:stCondLst>
                                        </p:cTn>
                                        <p:tgtEl>
                                          <p:spTgt spid="339"/>
                                        </p:tgtEl>
                                        <p:attrNameLst>
                                          <p:attrName>style.visibility</p:attrName>
                                        </p:attrNameLst>
                                      </p:cBhvr>
                                      <p:to>
                                        <p:strVal val="visible"/>
                                      </p:to>
                                    </p:set>
                                    <p:animEffect filter="fade" transition="in">
                                      <p:cBhvr additive="repl">
                                        <p:cTn id="228" dur="1000"/>
                                        <p:tgtEl>
                                          <p:spTgt spid="339"/>
                                        </p:tgtEl>
                                      </p:cBhvr>
                                    </p:animEffect>
                                  </p:childTnLst>
                                </p:cTn>
                              </p:par>
                              <p:par>
                                <p:cTn id="229" nodeType="withEffect" fill="hold" presetClass="entr" presetID="10">
                                  <p:stCondLst>
                                    <p:cond delay="0"/>
                                  </p:stCondLst>
                                  <p:childTnLst>
                                    <p:set>
                                      <p:cBhvr>
                                        <p:cTn id="230" dur="1" fill="hold">
                                          <p:stCondLst>
                                            <p:cond delay="0"/>
                                          </p:stCondLst>
                                        </p:cTn>
                                        <p:tgtEl>
                                          <p:spTgt spid="342"/>
                                        </p:tgtEl>
                                        <p:attrNameLst>
                                          <p:attrName>style.visibility</p:attrName>
                                        </p:attrNameLst>
                                      </p:cBhvr>
                                      <p:to>
                                        <p:strVal val="visible"/>
                                      </p:to>
                                    </p:set>
                                    <p:animEffect filter="fade" transition="in">
                                      <p:cBhvr additive="repl">
                                        <p:cTn id="231" dur="1000"/>
                                        <p:tgtEl>
                                          <p:spTgt spid="342"/>
                                        </p:tgtEl>
                                      </p:cBhvr>
                                    </p:animEffect>
                                  </p:childTnLst>
                                </p:cTn>
                              </p:par>
                            </p:childTnLst>
                          </p:cTn>
                        </p:par>
                      </p:childTnLst>
                    </p:cTn>
                  </p:par>
                  <p:par>
                    <p:cTn id="232" fill="hold">
                      <p:stCondLst>
                        <p:cond delay="indefinite"/>
                      </p:stCondLst>
                      <p:childTnLst>
                        <p:par>
                          <p:cTn id="233" fill="hold">
                            <p:stCondLst>
                              <p:cond delay="0"/>
                            </p:stCondLst>
                            <p:childTnLst>
                              <p:par>
                                <p:cTn id="234" nodeType="clickEffect" fill="hold" presetClass="entr" presetID="10">
                                  <p:stCondLst>
                                    <p:cond delay="0"/>
                                  </p:stCondLst>
                                  <p:childTnLst>
                                    <p:set>
                                      <p:cBhvr>
                                        <p:cTn id="235" dur="1" fill="hold">
                                          <p:stCondLst>
                                            <p:cond delay="0"/>
                                          </p:stCondLst>
                                        </p:cTn>
                                        <p:tgtEl>
                                          <p:spTgt spid="345"/>
                                        </p:tgtEl>
                                        <p:attrNameLst>
                                          <p:attrName>style.visibility</p:attrName>
                                        </p:attrNameLst>
                                      </p:cBhvr>
                                      <p:to>
                                        <p:strVal val="visible"/>
                                      </p:to>
                                    </p:set>
                                    <p:animEffect filter="fade" transition="in">
                                      <p:cBhvr additive="repl">
                                        <p:cTn id="236" dur="1000"/>
                                        <p:tgtEl>
                                          <p:spTgt spid="345"/>
                                        </p:tgtEl>
                                      </p:cBhvr>
                                    </p:animEffect>
                                  </p:childTnLst>
                                </p:cTn>
                              </p:par>
                            </p:childTnLst>
                          </p:cTn>
                        </p:par>
                      </p:childTnLst>
                    </p:cTn>
                  </p:par>
                  <p:par>
                    <p:cTn id="237" fill="hold">
                      <p:stCondLst>
                        <p:cond delay="indefinite"/>
                      </p:stCondLst>
                      <p:childTnLst>
                        <p:par>
                          <p:cTn id="238" fill="hold">
                            <p:stCondLst>
                              <p:cond delay="0"/>
                            </p:stCondLst>
                            <p:childTnLst>
                              <p:par>
                                <p:cTn id="239" nodeType="clickEffect" fill="hold" presetClass="entr" presetID="10">
                                  <p:stCondLst>
                                    <p:cond delay="0"/>
                                  </p:stCondLst>
                                  <p:childTnLst>
                                    <p:set>
                                      <p:cBhvr>
                                        <p:cTn id="240" dur="1" fill="hold">
                                          <p:stCondLst>
                                            <p:cond delay="0"/>
                                          </p:stCondLst>
                                        </p:cTn>
                                        <p:tgtEl>
                                          <p:spTgt spid="348"/>
                                        </p:tgtEl>
                                        <p:attrNameLst>
                                          <p:attrName>style.visibility</p:attrName>
                                        </p:attrNameLst>
                                      </p:cBhvr>
                                      <p:to>
                                        <p:strVal val="visible"/>
                                      </p:to>
                                    </p:set>
                                    <p:animEffect filter="fade" transition="in">
                                      <p:cBhvr additive="repl">
                                        <p:cTn id="241" dur="1000"/>
                                        <p:tgtEl>
                                          <p:spTgt spid="3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9" name="CustomShape 1"/>
          <p:cNvSpPr/>
          <p:nvPr/>
        </p:nvSpPr>
        <p:spPr>
          <a:xfrm>
            <a:off x="338400" y="471240"/>
            <a:ext cx="4500000" cy="69840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pPr>
            <a:r>
              <a:rPr b="1" lang="de-DE" sz="3200" strike="noStrike" u="none">
                <a:solidFill>
                  <a:srgbClr val="003064"/>
                </a:solidFill>
                <a:effectLst/>
                <a:uFillTx/>
                <a:latin typeface="Calibri"/>
              </a:rPr>
              <a:t>Das Kohärenzmodell</a:t>
            </a:r>
            <a:endParaRPr b="0" lang="de-DE" sz="3200" strike="noStrike" u="none">
              <a:solidFill>
                <a:srgbClr val="000000"/>
              </a:solidFill>
              <a:effectLst/>
              <a:uFillTx/>
              <a:latin typeface="Arial"/>
            </a:endParaRPr>
          </a:p>
        </p:txBody>
      </p:sp>
      <p:sp>
        <p:nvSpPr>
          <p:cNvPr id="350" name="Textfeld 5"/>
          <p:cNvSpPr/>
          <p:nvPr/>
        </p:nvSpPr>
        <p:spPr>
          <a:xfrm>
            <a:off x="7560" y="6041520"/>
            <a:ext cx="2342160" cy="27504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i="1" lang="de-DE" sz="1200" strike="noStrike" u="none">
                <a:solidFill>
                  <a:srgbClr val="003064"/>
                </a:solidFill>
                <a:effectLst/>
                <a:uFillTx/>
                <a:latin typeface="Calibri"/>
              </a:rPr>
              <a:t>Quelle: Spörhase &amp; Ruppert (2004)</a:t>
            </a:r>
            <a:endParaRPr b="0" lang="de-DE" sz="1200" strike="noStrike" u="none">
              <a:solidFill>
                <a:srgbClr val="000000"/>
              </a:solidFill>
              <a:effectLst/>
              <a:uFillTx/>
              <a:latin typeface="Arial"/>
            </a:endParaRPr>
          </a:p>
        </p:txBody>
      </p:sp>
      <p:pic>
        <p:nvPicPr>
          <p:cNvPr id="351" name="Picture 5" descr=""/>
          <p:cNvPicPr/>
          <p:nvPr/>
        </p:nvPicPr>
        <p:blipFill>
          <a:blip r:embed="rId1"/>
          <a:srcRect l="56226" t="15974" r="11446" b="0"/>
          <a:stretch/>
        </p:blipFill>
        <p:spPr>
          <a:xfrm>
            <a:off x="4298760" y="1782360"/>
            <a:ext cx="301320" cy="1141200"/>
          </a:xfrm>
          <a:prstGeom prst="rect">
            <a:avLst/>
          </a:prstGeom>
          <a:noFill/>
          <a:ln w="0">
            <a:noFill/>
          </a:ln>
        </p:spPr>
      </p:pic>
      <p:grpSp>
        <p:nvGrpSpPr>
          <p:cNvPr id="352" name="Gruppierung 1"/>
          <p:cNvGrpSpPr/>
          <p:nvPr/>
        </p:nvGrpSpPr>
        <p:grpSpPr>
          <a:xfrm>
            <a:off x="714600" y="1782360"/>
            <a:ext cx="3539880" cy="1114200"/>
            <a:chOff x="714600" y="1782360"/>
            <a:chExt cx="3539880" cy="1114200"/>
          </a:xfrm>
        </p:grpSpPr>
        <p:sp>
          <p:nvSpPr>
            <p:cNvPr id="353" name="AutoShape 7"/>
            <p:cNvSpPr/>
            <p:nvPr/>
          </p:nvSpPr>
          <p:spPr>
            <a:xfrm flipH="1">
              <a:off x="714240" y="1782360"/>
              <a:ext cx="3539880" cy="1114200"/>
            </a:xfrm>
            <a:prstGeom prst="rightArrow">
              <a:avLst>
                <a:gd name="adj1" fmla="val 50000"/>
                <a:gd name="adj2" fmla="val 50189"/>
              </a:avLst>
            </a:prstGeom>
            <a:solidFill>
              <a:schemeClr val="tx2">
                <a:lumMod val="20000"/>
                <a:lumOff val="80000"/>
              </a:schemeClr>
            </a:solidFill>
            <a:ln w="25560">
              <a:solidFill>
                <a:srgbClr val="003064"/>
              </a:solidFill>
              <a:miter/>
            </a:ln>
          </p:spPr>
          <p:style>
            <a:lnRef idx="0"/>
            <a:fillRef idx="0"/>
            <a:effectRef idx="0"/>
            <a:fontRef idx="minor"/>
          </p:style>
          <p:txBody>
            <a:bodyPr wrap="none" lIns="90000" rIns="90000" tIns="45000" bIns="45000" anchor="ctr">
              <a:noAutofit/>
            </a:bodyPr>
            <a:p>
              <a:pPr algn="r" defTabSz="914400">
                <a:lnSpc>
                  <a:spcPct val="100000"/>
                </a:lnSpc>
              </a:pPr>
              <a:endParaRPr b="0" lang="de-DE" sz="2000" strike="noStrike" u="none">
                <a:solidFill>
                  <a:schemeClr val="dk1"/>
                </a:solidFill>
                <a:effectLst/>
                <a:uFillTx/>
                <a:latin typeface="Calibri"/>
              </a:endParaRPr>
            </a:p>
          </p:txBody>
        </p:sp>
        <p:grpSp>
          <p:nvGrpSpPr>
            <p:cNvPr id="354" name="Group 8"/>
            <p:cNvGrpSpPr/>
            <p:nvPr/>
          </p:nvGrpSpPr>
          <p:grpSpPr>
            <a:xfrm>
              <a:off x="3291120" y="2068200"/>
              <a:ext cx="847440" cy="625320"/>
              <a:chOff x="3291120" y="2068200"/>
              <a:chExt cx="847440" cy="625320"/>
            </a:xfrm>
          </p:grpSpPr>
          <p:sp>
            <p:nvSpPr>
              <p:cNvPr id="355" name="Rectangle 9"/>
              <p:cNvSpPr/>
              <p:nvPr/>
            </p:nvSpPr>
            <p:spPr>
              <a:xfrm>
                <a:off x="3291120" y="2139840"/>
                <a:ext cx="847440" cy="553680"/>
              </a:xfrm>
              <a:prstGeom prst="rect">
                <a:avLst/>
              </a:prstGeom>
              <a:noFill/>
              <a:ln w="0">
                <a:noFill/>
              </a:ln>
            </p:spPr>
            <p:style>
              <a:lnRef idx="0"/>
              <a:fillRef idx="0"/>
              <a:effectRef idx="0"/>
              <a:fontRef idx="minor"/>
            </p:style>
            <p:txBody>
              <a:bodyPr wrap="none" lIns="90000" rIns="90000" tIns="45000" bIns="45000" anchor="ctr">
                <a:noAutofit/>
              </a:bodyPr>
              <a:p>
                <a:pPr algn="r" defTabSz="914400">
                  <a:lnSpc>
                    <a:spcPct val="100000"/>
                  </a:lnSpc>
                </a:pPr>
                <a:endParaRPr b="0" lang="de-DE" sz="2000" strike="noStrike" u="none">
                  <a:solidFill>
                    <a:schemeClr val="dk1"/>
                  </a:solidFill>
                  <a:effectLst/>
                  <a:uFillTx/>
                  <a:latin typeface="Calibri"/>
                </a:endParaRPr>
              </a:p>
            </p:txBody>
          </p:sp>
          <p:sp>
            <p:nvSpPr>
              <p:cNvPr id="356" name="Rectangle 10"/>
              <p:cNvSpPr/>
              <p:nvPr/>
            </p:nvSpPr>
            <p:spPr>
              <a:xfrm>
                <a:off x="3291120" y="2068200"/>
                <a:ext cx="847440" cy="553680"/>
              </a:xfrm>
              <a:prstGeom prst="rect">
                <a:avLst/>
              </a:prstGeom>
              <a:noFill/>
              <a:ln w="0">
                <a:noFill/>
              </a:ln>
            </p:spPr>
            <p:style>
              <a:lnRef idx="0"/>
              <a:fillRef idx="0"/>
              <a:effectRef idx="0"/>
              <a:fontRef idx="minor"/>
            </p:style>
            <p:txBody>
              <a:bodyPr lIns="0" rIns="0" tIns="122040" bIns="122040" anchor="ctr">
                <a:noAutofit/>
              </a:bodyPr>
              <a:p>
                <a:pPr algn="ctr" defTabSz="914400">
                  <a:lnSpc>
                    <a:spcPct val="90000"/>
                  </a:lnSpc>
                  <a:spcAft>
                    <a:spcPts val="52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de-DE" sz="1400" strike="noStrike" u="none">
                    <a:solidFill>
                      <a:srgbClr val="003064"/>
                    </a:solidFill>
                    <a:effectLst/>
                    <a:uFillTx/>
                    <a:latin typeface="Calibri"/>
                    <a:ea typeface="ＭＳ Ｐゴシック"/>
                  </a:rPr>
                  <a:t>Aktueller Zustand</a:t>
                </a:r>
                <a:endParaRPr b="0" lang="de-DE" sz="1400" strike="noStrike" u="none">
                  <a:solidFill>
                    <a:srgbClr val="000000"/>
                  </a:solidFill>
                  <a:effectLst/>
                  <a:uFillTx/>
                  <a:latin typeface="Arial"/>
                </a:endParaRPr>
              </a:p>
            </p:txBody>
          </p:sp>
        </p:grpSp>
        <p:grpSp>
          <p:nvGrpSpPr>
            <p:cNvPr id="357" name="Group 11"/>
            <p:cNvGrpSpPr/>
            <p:nvPr/>
          </p:nvGrpSpPr>
          <p:grpSpPr>
            <a:xfrm>
              <a:off x="933840" y="2068200"/>
              <a:ext cx="1134720" cy="625320"/>
              <a:chOff x="933840" y="2068200"/>
              <a:chExt cx="1134720" cy="625320"/>
            </a:xfrm>
          </p:grpSpPr>
          <p:sp>
            <p:nvSpPr>
              <p:cNvPr id="358" name="Rectangle 12"/>
              <p:cNvSpPr/>
              <p:nvPr/>
            </p:nvSpPr>
            <p:spPr>
              <a:xfrm>
                <a:off x="933840" y="2139840"/>
                <a:ext cx="1134720" cy="553680"/>
              </a:xfrm>
              <a:prstGeom prst="rect">
                <a:avLst/>
              </a:prstGeom>
              <a:noFill/>
              <a:ln w="0">
                <a:noFill/>
              </a:ln>
            </p:spPr>
            <p:style>
              <a:lnRef idx="0"/>
              <a:fillRef idx="0"/>
              <a:effectRef idx="0"/>
              <a:fontRef idx="minor"/>
            </p:style>
            <p:txBody>
              <a:bodyPr wrap="none" lIns="90000" rIns="90000" tIns="45000" bIns="45000" anchor="ctr">
                <a:noAutofit/>
              </a:bodyPr>
              <a:p>
                <a:pPr algn="r" defTabSz="914400">
                  <a:lnSpc>
                    <a:spcPct val="100000"/>
                  </a:lnSpc>
                </a:pPr>
                <a:endParaRPr b="0" lang="de-DE" sz="2000" strike="noStrike" u="none">
                  <a:solidFill>
                    <a:schemeClr val="dk1"/>
                  </a:solidFill>
                  <a:effectLst/>
                  <a:uFillTx/>
                  <a:latin typeface="Calibri"/>
                </a:endParaRPr>
              </a:p>
            </p:txBody>
          </p:sp>
          <p:sp>
            <p:nvSpPr>
              <p:cNvPr id="359" name="Rectangle 13"/>
              <p:cNvSpPr/>
              <p:nvPr/>
            </p:nvSpPr>
            <p:spPr>
              <a:xfrm>
                <a:off x="933840" y="2068200"/>
                <a:ext cx="1134720" cy="553680"/>
              </a:xfrm>
              <a:prstGeom prst="rect">
                <a:avLst/>
              </a:prstGeom>
              <a:noFill/>
              <a:ln w="0">
                <a:noFill/>
              </a:ln>
            </p:spPr>
            <p:style>
              <a:lnRef idx="0"/>
              <a:fillRef idx="0"/>
              <a:effectRef idx="0"/>
              <a:fontRef idx="minor"/>
            </p:style>
            <p:txBody>
              <a:bodyPr lIns="0" rIns="0" tIns="152280" bIns="152280" anchor="ctr">
                <a:noAutofit/>
              </a:bodyPr>
              <a:p>
                <a:pPr algn="ctr" defTabSz="914400">
                  <a:lnSpc>
                    <a:spcPct val="90000"/>
                  </a:lnSpc>
                  <a:spcAft>
                    <a:spcPts val="6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de-DE" sz="1600" strike="noStrike" u="none">
                    <a:solidFill>
                      <a:srgbClr val="00b050"/>
                    </a:solidFill>
                    <a:effectLst/>
                    <a:uFillTx/>
                    <a:latin typeface="Calibri"/>
                    <a:ea typeface="ＭＳ Ｐゴシック"/>
                  </a:rPr>
                  <a:t>Gesundheit</a:t>
                </a:r>
                <a:endParaRPr b="0" lang="de-DE" sz="1600" strike="noStrike" u="none">
                  <a:solidFill>
                    <a:srgbClr val="000000"/>
                  </a:solidFill>
                  <a:effectLst/>
                  <a:uFillTx/>
                  <a:latin typeface="Arial"/>
                </a:endParaRPr>
              </a:p>
            </p:txBody>
          </p:sp>
        </p:grpSp>
      </p:grpSp>
      <p:grpSp>
        <p:nvGrpSpPr>
          <p:cNvPr id="360" name="Gruppierung 2"/>
          <p:cNvGrpSpPr/>
          <p:nvPr/>
        </p:nvGrpSpPr>
        <p:grpSpPr>
          <a:xfrm>
            <a:off x="4648680" y="1782360"/>
            <a:ext cx="3539880" cy="1114200"/>
            <a:chOff x="4648680" y="1782360"/>
            <a:chExt cx="3539880" cy="1114200"/>
          </a:xfrm>
        </p:grpSpPr>
        <p:sp>
          <p:nvSpPr>
            <p:cNvPr id="361" name="AutoShape 15"/>
            <p:cNvSpPr/>
            <p:nvPr/>
          </p:nvSpPr>
          <p:spPr>
            <a:xfrm>
              <a:off x="4648680" y="1782360"/>
              <a:ext cx="3539880" cy="1114200"/>
            </a:xfrm>
            <a:prstGeom prst="rightArrow">
              <a:avLst>
                <a:gd name="adj1" fmla="val 50000"/>
                <a:gd name="adj2" fmla="val 50189"/>
              </a:avLst>
            </a:prstGeom>
            <a:solidFill>
              <a:schemeClr val="tx2">
                <a:lumMod val="20000"/>
                <a:lumOff val="80000"/>
              </a:schemeClr>
            </a:solidFill>
            <a:ln w="25560">
              <a:solidFill>
                <a:srgbClr val="003064"/>
              </a:solidFill>
              <a:miter/>
            </a:ln>
          </p:spPr>
          <p:style>
            <a:lnRef idx="0"/>
            <a:fillRef idx="0"/>
            <a:effectRef idx="0"/>
            <a:fontRef idx="minor"/>
          </p:style>
          <p:txBody>
            <a:bodyPr wrap="none" lIns="90000" rIns="90000" tIns="45000" bIns="45000" anchor="ctr">
              <a:noAutofit/>
            </a:bodyPr>
            <a:p>
              <a:pPr algn="r" defTabSz="914400">
                <a:lnSpc>
                  <a:spcPct val="100000"/>
                </a:lnSpc>
              </a:pPr>
              <a:endParaRPr b="0" lang="de-DE" sz="2000" strike="noStrike" u="none">
                <a:solidFill>
                  <a:schemeClr val="dk1"/>
                </a:solidFill>
                <a:effectLst/>
                <a:uFillTx/>
                <a:latin typeface="Calibri"/>
              </a:endParaRPr>
            </a:p>
          </p:txBody>
        </p:sp>
        <p:grpSp>
          <p:nvGrpSpPr>
            <p:cNvPr id="362" name="Group 16"/>
            <p:cNvGrpSpPr/>
            <p:nvPr/>
          </p:nvGrpSpPr>
          <p:grpSpPr>
            <a:xfrm>
              <a:off x="4763160" y="2068200"/>
              <a:ext cx="847440" cy="625320"/>
              <a:chOff x="4763160" y="2068200"/>
              <a:chExt cx="847440" cy="625320"/>
            </a:xfrm>
          </p:grpSpPr>
          <p:sp>
            <p:nvSpPr>
              <p:cNvPr id="363" name="Rectangle 17"/>
              <p:cNvSpPr/>
              <p:nvPr/>
            </p:nvSpPr>
            <p:spPr>
              <a:xfrm flipH="1">
                <a:off x="4763160" y="2139840"/>
                <a:ext cx="847440" cy="553680"/>
              </a:xfrm>
              <a:prstGeom prst="rect">
                <a:avLst/>
              </a:prstGeom>
              <a:noFill/>
              <a:ln w="0">
                <a:noFill/>
              </a:ln>
            </p:spPr>
            <p:style>
              <a:lnRef idx="0"/>
              <a:fillRef idx="0"/>
              <a:effectRef idx="0"/>
              <a:fontRef idx="minor"/>
            </p:style>
            <p:txBody>
              <a:bodyPr wrap="none" lIns="90000" rIns="90000" tIns="45000" bIns="45000" anchor="ctr">
                <a:noAutofit/>
              </a:bodyPr>
              <a:p>
                <a:pPr algn="r" defTabSz="914400">
                  <a:lnSpc>
                    <a:spcPct val="100000"/>
                  </a:lnSpc>
                </a:pPr>
                <a:endParaRPr b="0" lang="de-DE" sz="2000" strike="noStrike" u="none">
                  <a:solidFill>
                    <a:schemeClr val="dk1"/>
                  </a:solidFill>
                  <a:effectLst/>
                  <a:uFillTx/>
                  <a:latin typeface="Calibri"/>
                </a:endParaRPr>
              </a:p>
            </p:txBody>
          </p:sp>
          <p:sp>
            <p:nvSpPr>
              <p:cNvPr id="364" name="Rectangle 18"/>
              <p:cNvSpPr/>
              <p:nvPr/>
            </p:nvSpPr>
            <p:spPr>
              <a:xfrm flipH="1">
                <a:off x="4763160" y="2068200"/>
                <a:ext cx="847440" cy="553680"/>
              </a:xfrm>
              <a:prstGeom prst="rect">
                <a:avLst/>
              </a:prstGeom>
              <a:noFill/>
              <a:ln w="0">
                <a:noFill/>
              </a:ln>
            </p:spPr>
            <p:style>
              <a:lnRef idx="0"/>
              <a:fillRef idx="0"/>
              <a:effectRef idx="0"/>
              <a:fontRef idx="minor"/>
            </p:style>
            <p:txBody>
              <a:bodyPr lIns="0" rIns="0" tIns="122040" bIns="122040" anchor="ctr">
                <a:noAutofit/>
              </a:bodyPr>
              <a:p>
                <a:pPr algn="ctr" defTabSz="914400">
                  <a:lnSpc>
                    <a:spcPct val="90000"/>
                  </a:lnSpc>
                  <a:spcAft>
                    <a:spcPts val="52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de-DE" sz="1400" strike="noStrike" u="none">
                    <a:solidFill>
                      <a:srgbClr val="003064"/>
                    </a:solidFill>
                    <a:effectLst/>
                    <a:uFillTx/>
                    <a:latin typeface="Calibri"/>
                    <a:ea typeface="ＭＳ Ｐゴシック"/>
                  </a:rPr>
                  <a:t>Aktueller Zustand</a:t>
                </a:r>
                <a:endParaRPr b="0" lang="de-DE" sz="1400" strike="noStrike" u="none">
                  <a:solidFill>
                    <a:srgbClr val="000000"/>
                  </a:solidFill>
                  <a:effectLst/>
                  <a:uFillTx/>
                  <a:latin typeface="Arial"/>
                </a:endParaRPr>
              </a:p>
            </p:txBody>
          </p:sp>
        </p:grpSp>
        <p:grpSp>
          <p:nvGrpSpPr>
            <p:cNvPr id="365" name="Group 19"/>
            <p:cNvGrpSpPr/>
            <p:nvPr/>
          </p:nvGrpSpPr>
          <p:grpSpPr>
            <a:xfrm>
              <a:off x="6834600" y="2068200"/>
              <a:ext cx="1134720" cy="625320"/>
              <a:chOff x="6834600" y="2068200"/>
              <a:chExt cx="1134720" cy="625320"/>
            </a:xfrm>
          </p:grpSpPr>
          <p:sp>
            <p:nvSpPr>
              <p:cNvPr id="366" name="Rectangle 20"/>
              <p:cNvSpPr/>
              <p:nvPr/>
            </p:nvSpPr>
            <p:spPr>
              <a:xfrm flipH="1">
                <a:off x="6834600" y="2139840"/>
                <a:ext cx="1134720" cy="553680"/>
              </a:xfrm>
              <a:prstGeom prst="rect">
                <a:avLst/>
              </a:prstGeom>
              <a:noFill/>
              <a:ln w="0">
                <a:noFill/>
              </a:ln>
            </p:spPr>
            <p:style>
              <a:lnRef idx="0"/>
              <a:fillRef idx="0"/>
              <a:effectRef idx="0"/>
              <a:fontRef idx="minor"/>
            </p:style>
            <p:txBody>
              <a:bodyPr wrap="none" lIns="90000" rIns="90000" tIns="45000" bIns="45000" anchor="ctr">
                <a:noAutofit/>
              </a:bodyPr>
              <a:p>
                <a:pPr algn="r" defTabSz="914400">
                  <a:lnSpc>
                    <a:spcPct val="100000"/>
                  </a:lnSpc>
                </a:pPr>
                <a:endParaRPr b="0" lang="de-DE" sz="2000" strike="noStrike" u="none">
                  <a:solidFill>
                    <a:schemeClr val="dk1"/>
                  </a:solidFill>
                  <a:effectLst/>
                  <a:uFillTx/>
                  <a:latin typeface="Calibri"/>
                </a:endParaRPr>
              </a:p>
            </p:txBody>
          </p:sp>
          <p:sp>
            <p:nvSpPr>
              <p:cNvPr id="367" name="Rectangle 21"/>
              <p:cNvSpPr/>
              <p:nvPr/>
            </p:nvSpPr>
            <p:spPr>
              <a:xfrm flipH="1">
                <a:off x="6834600" y="2068200"/>
                <a:ext cx="1134720" cy="553680"/>
              </a:xfrm>
              <a:prstGeom prst="rect">
                <a:avLst/>
              </a:prstGeom>
              <a:noFill/>
              <a:ln w="0">
                <a:noFill/>
              </a:ln>
            </p:spPr>
            <p:style>
              <a:lnRef idx="0"/>
              <a:fillRef idx="0"/>
              <a:effectRef idx="0"/>
              <a:fontRef idx="minor"/>
            </p:style>
            <p:txBody>
              <a:bodyPr lIns="0" rIns="0" tIns="152280" bIns="152280" anchor="ctr">
                <a:noAutofit/>
              </a:bodyPr>
              <a:p>
                <a:pPr algn="ctr" defTabSz="914400">
                  <a:lnSpc>
                    <a:spcPct val="90000"/>
                  </a:lnSpc>
                  <a:spcAft>
                    <a:spcPts val="6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de-DE" sz="1600" strike="noStrike" u="none">
                    <a:solidFill>
                      <a:srgbClr val="ff0000"/>
                    </a:solidFill>
                    <a:effectLst/>
                    <a:uFillTx/>
                    <a:latin typeface="Calibri"/>
                    <a:ea typeface="ＭＳ Ｐゴシック"/>
                  </a:rPr>
                  <a:t>Krankheit</a:t>
                </a:r>
                <a:endParaRPr b="0" lang="de-DE" sz="1600" strike="noStrike" u="none">
                  <a:solidFill>
                    <a:srgbClr val="000000"/>
                  </a:solidFill>
                  <a:effectLst/>
                  <a:uFillTx/>
                  <a:latin typeface="Arial"/>
                </a:endParaRPr>
              </a:p>
            </p:txBody>
          </p:sp>
        </p:grpSp>
      </p:grpSp>
      <p:grpSp>
        <p:nvGrpSpPr>
          <p:cNvPr id="368" name="Gruppierung 4"/>
          <p:cNvGrpSpPr/>
          <p:nvPr/>
        </p:nvGrpSpPr>
        <p:grpSpPr>
          <a:xfrm>
            <a:off x="698400" y="3071880"/>
            <a:ext cx="1141200" cy="1030320"/>
            <a:chOff x="698400" y="3071880"/>
            <a:chExt cx="1141200" cy="1030320"/>
          </a:xfrm>
        </p:grpSpPr>
        <p:sp>
          <p:nvSpPr>
            <p:cNvPr id="369" name="Text Box 23"/>
            <p:cNvSpPr/>
            <p:nvPr/>
          </p:nvSpPr>
          <p:spPr>
            <a:xfrm>
              <a:off x="698400" y="3732480"/>
              <a:ext cx="1141200" cy="369720"/>
            </a:xfrm>
            <a:prstGeom prst="rect">
              <a:avLst/>
            </a:prstGeom>
            <a:noFill/>
            <a:ln w="0">
              <a:noFill/>
            </a:ln>
          </p:spPr>
          <p:style>
            <a:lnRef idx="0"/>
            <a:fillRef idx="0"/>
            <a:effectRef idx="0"/>
            <a:fontRef idx="minor"/>
          </p:style>
          <p:txBody>
            <a:bodyPr lIns="90000" rIns="90000" tIns="46800" bIns="46800" anchor="t">
              <a:spAutoFit/>
            </a:bodyPr>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de-DE" sz="1800" strike="noStrike" u="none">
                  <a:solidFill>
                    <a:srgbClr val="00b050"/>
                  </a:solidFill>
                  <a:effectLst/>
                  <a:uFillTx/>
                  <a:latin typeface="Calibri"/>
                  <a:ea typeface="ＭＳ Ｐゴシック"/>
                </a:rPr>
                <a:t>positiv</a:t>
              </a:r>
              <a:endParaRPr b="0" lang="de-DE" sz="1800" strike="noStrike" u="none">
                <a:solidFill>
                  <a:srgbClr val="000000"/>
                </a:solidFill>
                <a:effectLst/>
                <a:uFillTx/>
                <a:latin typeface="Arial"/>
              </a:endParaRPr>
            </a:p>
          </p:txBody>
        </p:sp>
        <p:sp>
          <p:nvSpPr>
            <p:cNvPr id="370" name="AutoShape 25"/>
            <p:cNvSpPr/>
            <p:nvPr/>
          </p:nvSpPr>
          <p:spPr>
            <a:xfrm>
              <a:off x="1122840" y="3071880"/>
              <a:ext cx="284040" cy="641160"/>
            </a:xfrm>
            <a:prstGeom prst="upArrow">
              <a:avLst>
                <a:gd name="adj1" fmla="val 50000"/>
                <a:gd name="adj2" fmla="val 50000"/>
              </a:avLst>
            </a:prstGeom>
            <a:solidFill>
              <a:srgbClr val="00b050"/>
            </a:solidFill>
            <a:ln w="9360">
              <a:solidFill>
                <a:srgbClr val="000000"/>
              </a:solidFill>
              <a:round/>
            </a:ln>
          </p:spPr>
          <p:style>
            <a:lnRef idx="0"/>
            <a:fillRef idx="0"/>
            <a:effectRef idx="0"/>
            <a:fontRef idx="minor"/>
          </p:style>
          <p:txBody>
            <a:bodyPr wrap="none" lIns="90000" rIns="90000" tIns="45000" bIns="45000" anchor="ctr">
              <a:noAutofit/>
            </a:bodyPr>
            <a:p>
              <a:pPr algn="r" defTabSz="914400">
                <a:lnSpc>
                  <a:spcPct val="100000"/>
                </a:lnSpc>
              </a:pPr>
              <a:endParaRPr b="0" lang="de-DE" sz="2000" strike="noStrike" u="none">
                <a:solidFill>
                  <a:schemeClr val="dk1"/>
                </a:solidFill>
                <a:effectLst/>
                <a:uFillTx/>
                <a:latin typeface="Calibri"/>
              </a:endParaRPr>
            </a:p>
          </p:txBody>
        </p:sp>
      </p:grpSp>
      <p:grpSp>
        <p:nvGrpSpPr>
          <p:cNvPr id="371" name="Gruppierung 33"/>
          <p:cNvGrpSpPr/>
          <p:nvPr/>
        </p:nvGrpSpPr>
        <p:grpSpPr>
          <a:xfrm>
            <a:off x="301320" y="3509280"/>
            <a:ext cx="1927080" cy="1569960"/>
            <a:chOff x="301320" y="3509280"/>
            <a:chExt cx="1927080" cy="1569960"/>
          </a:xfrm>
        </p:grpSpPr>
        <p:sp>
          <p:nvSpPr>
            <p:cNvPr id="372" name="Oval 8"/>
            <p:cNvSpPr/>
            <p:nvPr/>
          </p:nvSpPr>
          <p:spPr>
            <a:xfrm>
              <a:off x="301320" y="3509280"/>
              <a:ext cx="1927080" cy="1569960"/>
            </a:xfrm>
            <a:prstGeom prst="ellipse">
              <a:avLst/>
            </a:prstGeom>
            <a:solidFill>
              <a:schemeClr val="dk2">
                <a:lumMod val="20000"/>
                <a:lumOff val="80000"/>
                <a:alpha val="31000"/>
              </a:schemeClr>
            </a:solidFill>
            <a:ln w="9525">
              <a:solidFill>
                <a:srgbClr val="000000"/>
              </a:solidFill>
              <a:round/>
            </a:ln>
          </p:spPr>
          <p:style>
            <a:lnRef idx="0"/>
            <a:fillRef idx="0"/>
            <a:effectRef idx="0"/>
            <a:fontRef idx="minor"/>
          </p:style>
          <p:txBody>
            <a:bodyPr wrap="none" lIns="90000" rIns="90000" tIns="45000" bIns="45000" anchor="ctr">
              <a:noAutofit/>
            </a:bodyPr>
            <a:p>
              <a:pPr algn="r" defTabSz="914400">
                <a:lnSpc>
                  <a:spcPct val="100000"/>
                </a:lnSpc>
              </a:pPr>
              <a:endParaRPr b="0" lang="de-DE" sz="2000" strike="noStrike" u="none">
                <a:solidFill>
                  <a:schemeClr val="dk1"/>
                </a:solidFill>
                <a:effectLst/>
                <a:uFillTx/>
                <a:latin typeface="Calibri"/>
              </a:endParaRPr>
            </a:p>
          </p:txBody>
        </p:sp>
        <p:sp>
          <p:nvSpPr>
            <p:cNvPr id="373" name="Text Box 27"/>
            <p:cNvSpPr/>
            <p:nvPr/>
          </p:nvSpPr>
          <p:spPr>
            <a:xfrm>
              <a:off x="372600" y="4236480"/>
              <a:ext cx="1784160" cy="369720"/>
            </a:xfrm>
            <a:prstGeom prst="rect">
              <a:avLst/>
            </a:prstGeom>
            <a:noFill/>
            <a:ln w="0">
              <a:noFill/>
            </a:ln>
          </p:spPr>
          <p:style>
            <a:lnRef idx="0"/>
            <a:fillRef idx="0"/>
            <a:effectRef idx="0"/>
            <a:fontRef idx="minor"/>
          </p:style>
          <p:txBody>
            <a:bodyPr lIns="90000" rIns="90000" tIns="46800" bIns="46800" anchor="t">
              <a:spAutoFit/>
            </a:bodyPr>
            <a:p>
              <a:pPr algn="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de-DE" sz="1800" strike="noStrike" u="none">
                  <a:solidFill>
                    <a:srgbClr val="003064"/>
                  </a:solidFill>
                  <a:effectLst/>
                  <a:uFillTx/>
                  <a:latin typeface="Calibri"/>
                  <a:ea typeface="ＭＳ Ｐゴシック"/>
                </a:rPr>
                <a:t>Kohärenzgefühl</a:t>
              </a:r>
              <a:endParaRPr b="0" lang="de-DE" sz="1800" strike="noStrike" u="none">
                <a:solidFill>
                  <a:srgbClr val="000000"/>
                </a:solidFill>
                <a:effectLst/>
                <a:uFillTx/>
                <a:latin typeface="Arial"/>
              </a:endParaRPr>
            </a:p>
          </p:txBody>
        </p:sp>
      </p:grpSp>
      <p:sp>
        <p:nvSpPr>
          <p:cNvPr id="374" name="CustomShape 2"/>
          <p:cNvSpPr/>
          <p:nvPr/>
        </p:nvSpPr>
        <p:spPr>
          <a:xfrm>
            <a:off x="2302560" y="2945160"/>
            <a:ext cx="6903720" cy="344268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spcBef>
                <a:spcPts val="601"/>
              </a:spcBef>
            </a:pPr>
            <a:r>
              <a:rPr b="0" lang="de-DE" sz="1800" strike="noStrike" u="none">
                <a:solidFill>
                  <a:srgbClr val="003064"/>
                </a:solidFill>
                <a:effectLst/>
                <a:uFillTx/>
                <a:latin typeface="Calibri"/>
              </a:rPr>
              <a:t>Das Kohärenzgefühl wird positiv beeinflusst:</a:t>
            </a:r>
            <a:br>
              <a:rPr sz="1800"/>
            </a:br>
            <a:endParaRPr b="0" lang="de-DE" sz="1800" strike="noStrike" u="none">
              <a:solidFill>
                <a:srgbClr val="000000"/>
              </a:solidFill>
              <a:effectLst/>
              <a:uFillTx/>
              <a:latin typeface="Arial"/>
            </a:endParaRPr>
          </a:p>
          <a:p>
            <a:pPr marL="457200" indent="-457200" defTabSz="914400">
              <a:lnSpc>
                <a:spcPct val="100000"/>
              </a:lnSpc>
              <a:spcAft>
                <a:spcPts val="1199"/>
              </a:spcAft>
              <a:buClr>
                <a:srgbClr val="003064"/>
              </a:buClr>
              <a:buFont typeface="Calibri Light"/>
              <a:buAutoNum type="arabicPeriod"/>
            </a:pPr>
            <a:r>
              <a:rPr b="1" lang="de-DE" sz="1800" strike="noStrike" u="none">
                <a:solidFill>
                  <a:srgbClr val="003064"/>
                </a:solidFill>
                <a:effectLst/>
                <a:uFillTx/>
                <a:latin typeface="Calibri"/>
              </a:rPr>
              <a:t>Verstehbarkeit</a:t>
            </a:r>
            <a:br>
              <a:rPr sz="2000"/>
            </a:br>
            <a:r>
              <a:rPr b="0" lang="de-DE" sz="1600" strike="noStrike" u="none">
                <a:solidFill>
                  <a:srgbClr val="003064"/>
                </a:solidFill>
                <a:effectLst/>
                <a:uFillTx/>
                <a:latin typeface="Calibri"/>
              </a:rPr>
              <a:t>Man muss das Vertrauen haben, dass die Erfahrungen </a:t>
            </a:r>
            <a:br>
              <a:rPr sz="1600"/>
            </a:br>
            <a:r>
              <a:rPr b="0" lang="de-DE" sz="1600" strike="noStrike" u="none">
                <a:solidFill>
                  <a:srgbClr val="003064"/>
                </a:solidFill>
                <a:effectLst/>
                <a:uFillTx/>
                <a:latin typeface="Calibri"/>
              </a:rPr>
              <a:t>des Lebens strukturiert, vorhersagbar und erklärbar sind.</a:t>
            </a:r>
            <a:endParaRPr b="0" lang="de-DE" sz="1600" strike="noStrike" u="none">
              <a:solidFill>
                <a:srgbClr val="000000"/>
              </a:solidFill>
              <a:effectLst/>
              <a:uFillTx/>
              <a:latin typeface="Arial"/>
            </a:endParaRPr>
          </a:p>
          <a:p>
            <a:pPr marL="457200" indent="-457200" defTabSz="914400">
              <a:lnSpc>
                <a:spcPct val="100000"/>
              </a:lnSpc>
              <a:spcAft>
                <a:spcPts val="1137"/>
              </a:spcAft>
              <a:buClr>
                <a:srgbClr val="003064"/>
              </a:buClr>
              <a:buFont typeface="Calibri Light"/>
              <a:buAutoNum type="arabicPeriod"/>
            </a:pPr>
            <a:r>
              <a:rPr b="1" lang="de-DE" sz="1800" strike="noStrike" u="none">
                <a:solidFill>
                  <a:srgbClr val="003064"/>
                </a:solidFill>
                <a:effectLst/>
                <a:uFillTx/>
                <a:latin typeface="Calibri"/>
              </a:rPr>
              <a:t>Handhabbarkeit</a:t>
            </a:r>
            <a:br>
              <a:rPr sz="2000"/>
            </a:br>
            <a:r>
              <a:rPr b="0" lang="de-DE" sz="1600" strike="noStrike" u="none">
                <a:solidFill>
                  <a:srgbClr val="003064"/>
                </a:solidFill>
                <a:effectLst/>
                <a:uFillTx/>
                <a:latin typeface="Calibri"/>
              </a:rPr>
              <a:t>Es müssen Ressourcen vorhanden sein, um den </a:t>
            </a:r>
            <a:br>
              <a:rPr sz="1600"/>
            </a:br>
            <a:r>
              <a:rPr b="0" lang="de-DE" sz="1600" strike="noStrike" u="none">
                <a:solidFill>
                  <a:srgbClr val="003064"/>
                </a:solidFill>
                <a:effectLst/>
                <a:uFillTx/>
                <a:latin typeface="Calibri"/>
              </a:rPr>
              <a:t>Anforderungen des Lebens gerecht zu werden.</a:t>
            </a:r>
            <a:endParaRPr b="0" lang="de-DE" sz="1600" strike="noStrike" u="none">
              <a:solidFill>
                <a:srgbClr val="000000"/>
              </a:solidFill>
              <a:effectLst/>
              <a:uFillTx/>
              <a:latin typeface="Arial"/>
            </a:endParaRPr>
          </a:p>
          <a:p>
            <a:pPr marL="457200" indent="-457200" defTabSz="914400">
              <a:lnSpc>
                <a:spcPct val="100000"/>
              </a:lnSpc>
              <a:spcAft>
                <a:spcPts val="1137"/>
              </a:spcAft>
              <a:buClr>
                <a:srgbClr val="003064"/>
              </a:buClr>
              <a:buFont typeface="Calibri Light"/>
              <a:buAutoNum type="arabicPeriod"/>
            </a:pPr>
            <a:r>
              <a:rPr b="1" lang="de-DE" sz="1800" strike="noStrike" u="none">
                <a:solidFill>
                  <a:srgbClr val="003064"/>
                </a:solidFill>
                <a:effectLst/>
                <a:uFillTx/>
                <a:latin typeface="Calibri"/>
              </a:rPr>
              <a:t>Sinnhaftigkeit</a:t>
            </a:r>
            <a:br>
              <a:rPr sz="2000"/>
            </a:br>
            <a:r>
              <a:rPr b="0" lang="de-DE" sz="1600" strike="noStrike" u="none">
                <a:solidFill>
                  <a:srgbClr val="003064"/>
                </a:solidFill>
                <a:effectLst/>
                <a:uFillTx/>
                <a:latin typeface="Calibri"/>
              </a:rPr>
              <a:t>Die Herausforderungen des Lebens lohnen eine Initiative.</a:t>
            </a:r>
            <a:endParaRPr b="0" lang="de-DE" sz="16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timing>
    <p:tnLst>
      <p:par>
        <p:cTn id="242" dur="indefinite" restart="never" nodeType="tmRoot">
          <p:childTnLst>
            <p:seq>
              <p:cTn id="243" dur="indefinite" nodeType="mainSeq">
                <p:childTnLst>
                  <p:par>
                    <p:cTn id="244" fill="hold">
                      <p:stCondLst>
                        <p:cond delay="indefinite"/>
                      </p:stCondLst>
                      <p:childTnLst>
                        <p:par>
                          <p:cTn id="245" fill="hold">
                            <p:stCondLst>
                              <p:cond delay="0"/>
                            </p:stCondLst>
                            <p:childTnLst>
                              <p:par>
                                <p:cTn id="246" nodeType="clickEffect" fill="hold" presetClass="entr" presetID="10">
                                  <p:stCondLst>
                                    <p:cond delay="0"/>
                                  </p:stCondLst>
                                  <p:childTnLst>
                                    <p:set>
                                      <p:cBhvr>
                                        <p:cTn id="247" dur="1" fill="hold">
                                          <p:stCondLst>
                                            <p:cond delay="0"/>
                                          </p:stCondLst>
                                        </p:cTn>
                                        <p:tgtEl>
                                          <p:spTgt spid="374">
                                            <p:txEl>
                                              <p:pRg st="1" end="1"/>
                                            </p:txEl>
                                          </p:spTgt>
                                        </p:tgtEl>
                                        <p:attrNameLst>
                                          <p:attrName>style.visibility</p:attrName>
                                        </p:attrNameLst>
                                      </p:cBhvr>
                                      <p:to>
                                        <p:strVal val="visible"/>
                                      </p:to>
                                    </p:set>
                                    <p:animEffect filter="fade" transition="in">
                                      <p:cBhvr additive="repl">
                                        <p:cTn id="248" dur="1000"/>
                                        <p:tgtEl>
                                          <p:spTgt spid="374">
                                            <p:txEl>
                                              <p:pRg st="1" end="1"/>
                                            </p:txEl>
                                          </p:spTgt>
                                        </p:tgtEl>
                                      </p:cBhvr>
                                    </p:animEffect>
                                  </p:childTnLst>
                                </p:cTn>
                              </p:par>
                            </p:childTnLst>
                          </p:cTn>
                        </p:par>
                      </p:childTnLst>
                    </p:cTn>
                  </p:par>
                  <p:par>
                    <p:cTn id="249" fill="hold">
                      <p:stCondLst>
                        <p:cond delay="indefinite"/>
                      </p:stCondLst>
                      <p:childTnLst>
                        <p:par>
                          <p:cTn id="250" fill="hold">
                            <p:stCondLst>
                              <p:cond delay="0"/>
                            </p:stCondLst>
                            <p:childTnLst>
                              <p:par>
                                <p:cTn id="251" nodeType="clickEffect" fill="hold" presetClass="entr" presetID="10">
                                  <p:stCondLst>
                                    <p:cond delay="0"/>
                                  </p:stCondLst>
                                  <p:childTnLst>
                                    <p:set>
                                      <p:cBhvr>
                                        <p:cTn id="252" dur="1" fill="hold">
                                          <p:stCondLst>
                                            <p:cond delay="0"/>
                                          </p:stCondLst>
                                        </p:cTn>
                                        <p:tgtEl>
                                          <p:spTgt spid="374">
                                            <p:txEl>
                                              <p:pRg st="2" end="2"/>
                                            </p:txEl>
                                          </p:spTgt>
                                        </p:tgtEl>
                                        <p:attrNameLst>
                                          <p:attrName>style.visibility</p:attrName>
                                        </p:attrNameLst>
                                      </p:cBhvr>
                                      <p:to>
                                        <p:strVal val="visible"/>
                                      </p:to>
                                    </p:set>
                                    <p:animEffect filter="fade" transition="in">
                                      <p:cBhvr additive="repl">
                                        <p:cTn id="253" dur="1000"/>
                                        <p:tgtEl>
                                          <p:spTgt spid="374">
                                            <p:txEl>
                                              <p:pRg st="2" end="2"/>
                                            </p:txEl>
                                          </p:spTgt>
                                        </p:tgtEl>
                                      </p:cBhvr>
                                    </p:animEffect>
                                  </p:childTnLst>
                                </p:cTn>
                              </p:par>
                            </p:childTnLst>
                          </p:cTn>
                        </p:par>
                      </p:childTnLst>
                    </p:cTn>
                  </p:par>
                  <p:par>
                    <p:cTn id="254" fill="hold">
                      <p:stCondLst>
                        <p:cond delay="indefinite"/>
                      </p:stCondLst>
                      <p:childTnLst>
                        <p:par>
                          <p:cTn id="255" fill="hold">
                            <p:stCondLst>
                              <p:cond delay="0"/>
                            </p:stCondLst>
                            <p:childTnLst>
                              <p:par>
                                <p:cTn id="256" nodeType="clickEffect" fill="hold" presetClass="entr" presetID="10">
                                  <p:stCondLst>
                                    <p:cond delay="0"/>
                                  </p:stCondLst>
                                  <p:childTnLst>
                                    <p:set>
                                      <p:cBhvr>
                                        <p:cTn id="257" dur="1" fill="hold">
                                          <p:stCondLst>
                                            <p:cond delay="0"/>
                                          </p:stCondLst>
                                        </p:cTn>
                                        <p:tgtEl>
                                          <p:spTgt spid="374">
                                            <p:txEl>
                                              <p:pRg st="3" end="3"/>
                                            </p:txEl>
                                          </p:spTgt>
                                        </p:tgtEl>
                                        <p:attrNameLst>
                                          <p:attrName>style.visibility</p:attrName>
                                        </p:attrNameLst>
                                      </p:cBhvr>
                                      <p:to>
                                        <p:strVal val="visible"/>
                                      </p:to>
                                    </p:set>
                                    <p:animEffect filter="fade" transition="in">
                                      <p:cBhvr additive="repl">
                                        <p:cTn id="258" dur="1000"/>
                                        <p:tgtEl>
                                          <p:spTgt spid="374">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5" name="CustomShape 1"/>
          <p:cNvSpPr/>
          <p:nvPr/>
        </p:nvSpPr>
        <p:spPr>
          <a:xfrm>
            <a:off x="338400" y="471240"/>
            <a:ext cx="4500000" cy="69840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pPr>
            <a:r>
              <a:rPr b="1" lang="de-DE" sz="3200" strike="noStrike" u="none">
                <a:solidFill>
                  <a:srgbClr val="003064"/>
                </a:solidFill>
                <a:effectLst/>
                <a:uFillTx/>
                <a:latin typeface="Calibri"/>
              </a:rPr>
              <a:t>Das Kohärenzmodell</a:t>
            </a:r>
            <a:endParaRPr b="0" lang="de-DE" sz="3200" strike="noStrike" u="none">
              <a:solidFill>
                <a:srgbClr val="000000"/>
              </a:solidFill>
              <a:effectLst/>
              <a:uFillTx/>
              <a:latin typeface="Arial"/>
            </a:endParaRPr>
          </a:p>
        </p:txBody>
      </p:sp>
      <p:sp>
        <p:nvSpPr>
          <p:cNvPr id="376" name="Textfeld 7"/>
          <p:cNvSpPr/>
          <p:nvPr/>
        </p:nvSpPr>
        <p:spPr>
          <a:xfrm>
            <a:off x="0" y="6052680"/>
            <a:ext cx="2342160" cy="27504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i="1" lang="de-DE" sz="1200" strike="noStrike" u="none">
                <a:solidFill>
                  <a:srgbClr val="003064"/>
                </a:solidFill>
                <a:effectLst/>
                <a:uFillTx/>
                <a:latin typeface="Calibri"/>
              </a:rPr>
              <a:t>Quelle: Spörhase &amp; Ruppert (2004)</a:t>
            </a:r>
            <a:endParaRPr b="0" lang="de-DE" sz="1200" strike="noStrike" u="none">
              <a:solidFill>
                <a:srgbClr val="000000"/>
              </a:solidFill>
              <a:effectLst/>
              <a:uFillTx/>
              <a:latin typeface="Arial"/>
            </a:endParaRPr>
          </a:p>
        </p:txBody>
      </p:sp>
      <p:pic>
        <p:nvPicPr>
          <p:cNvPr id="377" name="Picture 5" descr=""/>
          <p:cNvPicPr/>
          <p:nvPr/>
        </p:nvPicPr>
        <p:blipFill>
          <a:blip r:embed="rId1"/>
          <a:srcRect l="55926" t="15963" r="11446" b="0"/>
          <a:stretch/>
        </p:blipFill>
        <p:spPr>
          <a:xfrm>
            <a:off x="3291120" y="3184200"/>
            <a:ext cx="720360" cy="2712960"/>
          </a:xfrm>
          <a:prstGeom prst="rect">
            <a:avLst/>
          </a:prstGeom>
          <a:noFill/>
          <a:ln w="0">
            <a:noFill/>
          </a:ln>
        </p:spPr>
      </p:pic>
      <p:sp>
        <p:nvSpPr>
          <p:cNvPr id="378" name="AutoShape 17"/>
          <p:cNvSpPr/>
          <p:nvPr/>
        </p:nvSpPr>
        <p:spPr>
          <a:xfrm>
            <a:off x="4607640" y="2291400"/>
            <a:ext cx="4395600" cy="2615400"/>
          </a:xfrm>
          <a:prstGeom prst="wedgeRoundRectCallout">
            <a:avLst>
              <a:gd name="adj1" fmla="val -70073"/>
              <a:gd name="adj2" fmla="val -4744"/>
              <a:gd name="adj3" fmla="val 16667"/>
            </a:avLst>
          </a:prstGeom>
          <a:solidFill>
            <a:srgbClr val="ff0000"/>
          </a:solidFill>
          <a:ln w="9360">
            <a:solidFill>
              <a:srgbClr val="003064"/>
            </a:solidFill>
            <a:round/>
          </a:ln>
        </p:spPr>
        <p:style>
          <a:lnRef idx="0"/>
          <a:fillRef idx="0"/>
          <a:effectRef idx="0"/>
          <a:fontRef idx="minor"/>
        </p:style>
        <p:txBody>
          <a:bodyPr lIns="90000" rIns="90000" tIns="46800" bIns="46800" anchor="t">
            <a:noAutofit/>
          </a:bodyPr>
          <a:p>
            <a:pPr defTabSz="914400">
              <a:lnSpc>
                <a:spcPct val="100000"/>
              </a:lnSpc>
              <a:spcAft>
                <a:spcPts val="85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de-DE" sz="1600" strike="noStrike" u="none">
                <a:solidFill>
                  <a:schemeClr val="lt1"/>
                </a:solidFill>
                <a:effectLst/>
                <a:uFillTx/>
                <a:latin typeface="Calibri"/>
                <a:ea typeface="ＭＳ Ｐゴシック"/>
              </a:rPr>
              <a:t>OKAY!  Das bedeutet für mich:</a:t>
            </a:r>
            <a:endParaRPr b="0" lang="de-DE" sz="1600" strike="noStrike" u="none">
              <a:solidFill>
                <a:srgbClr val="ffffff"/>
              </a:solidFill>
              <a:effectLst/>
              <a:uFillTx/>
              <a:latin typeface="Arial"/>
            </a:endParaRPr>
          </a:p>
          <a:p>
            <a:pP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de-DE" sz="1600" strike="noStrike" u="none">
                <a:solidFill>
                  <a:schemeClr val="lt1"/>
                </a:solidFill>
                <a:effectLst/>
                <a:uFillTx/>
                <a:latin typeface="Calibri"/>
                <a:ea typeface="ＭＳ Ｐゴシック"/>
              </a:rPr>
              <a:t>1. Verstehbarkeit: </a:t>
            </a:r>
            <a:endParaRPr b="0" lang="de-DE" sz="1600" strike="noStrike" u="none">
              <a:solidFill>
                <a:srgbClr val="ffffff"/>
              </a:solidFill>
              <a:effectLst/>
              <a:uFillTx/>
              <a:latin typeface="Arial"/>
            </a:endParaRPr>
          </a:p>
          <a:p>
            <a:pPr defTabSz="914400">
              <a:lnSpc>
                <a:spcPct val="100000"/>
              </a:lnSpc>
              <a:spcAft>
                <a:spcPts val="575"/>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de-DE" sz="1600" strike="noStrike" u="none">
                <a:solidFill>
                  <a:schemeClr val="lt1"/>
                </a:solidFill>
                <a:effectLst/>
                <a:uFillTx/>
                <a:latin typeface="Calibri"/>
                <a:ea typeface="ＭＳ Ｐゴシック"/>
              </a:rPr>
              <a:t>Ich muss das Leben durchschauen!</a:t>
            </a:r>
            <a:r>
              <a:rPr b="1" lang="de-DE" sz="1600" strike="noStrike" u="none">
                <a:solidFill>
                  <a:schemeClr val="lt1"/>
                </a:solidFill>
                <a:effectLst/>
                <a:uFillTx/>
                <a:latin typeface="Calibri"/>
                <a:ea typeface="ＭＳ Ｐゴシック"/>
              </a:rPr>
              <a:t> </a:t>
            </a:r>
            <a:endParaRPr b="0" lang="de-DE" sz="1600" strike="noStrike" u="none">
              <a:solidFill>
                <a:srgbClr val="ffffff"/>
              </a:solidFill>
              <a:effectLst/>
              <a:uFillTx/>
              <a:latin typeface="Arial"/>
            </a:endParaRPr>
          </a:p>
          <a:p>
            <a:pP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de-DE" sz="1600" strike="noStrike" u="none">
                <a:solidFill>
                  <a:schemeClr val="lt1"/>
                </a:solidFill>
                <a:effectLst/>
                <a:uFillTx/>
                <a:latin typeface="Calibri"/>
                <a:ea typeface="ＭＳ Ｐゴシック"/>
              </a:rPr>
              <a:t>2. Handhabbarkeit: </a:t>
            </a:r>
            <a:endParaRPr b="0" lang="de-DE" sz="1600" strike="noStrike" u="none">
              <a:solidFill>
                <a:srgbClr val="ffffff"/>
              </a:solidFill>
              <a:effectLst/>
              <a:uFillTx/>
              <a:latin typeface="Arial"/>
            </a:endParaRPr>
          </a:p>
          <a:p>
            <a:pPr defTabSz="914400">
              <a:lnSpc>
                <a:spcPct val="100000"/>
              </a:lnSpc>
              <a:spcAft>
                <a:spcPts val="575"/>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de-DE" sz="1600" strike="noStrike" u="none">
                <a:solidFill>
                  <a:schemeClr val="lt1"/>
                </a:solidFill>
                <a:effectLst/>
                <a:uFillTx/>
                <a:latin typeface="Calibri"/>
                <a:ea typeface="ＭＳ Ｐゴシック"/>
              </a:rPr>
              <a:t>Ich fühle mich weder unter- noch überfordert!</a:t>
            </a:r>
            <a:endParaRPr b="0" lang="de-DE" sz="1600" strike="noStrike" u="none">
              <a:solidFill>
                <a:srgbClr val="ffffff"/>
              </a:solidFill>
              <a:effectLst/>
              <a:uFillTx/>
              <a:latin typeface="Arial"/>
            </a:endParaRPr>
          </a:p>
          <a:p>
            <a:pP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de-DE" sz="1600" strike="noStrike" u="none">
                <a:solidFill>
                  <a:schemeClr val="lt1"/>
                </a:solidFill>
                <a:effectLst/>
                <a:uFillTx/>
                <a:latin typeface="Calibri"/>
                <a:ea typeface="ＭＳ Ｐゴシック"/>
              </a:rPr>
              <a:t>3. Sinnhaftigkeit: </a:t>
            </a:r>
            <a:endParaRPr b="0" lang="de-DE" sz="1600" strike="noStrike" u="none">
              <a:solidFill>
                <a:srgbClr val="ffffff"/>
              </a:solidFill>
              <a:effectLst/>
              <a:uFillTx/>
              <a:latin typeface="Arial"/>
            </a:endParaRPr>
          </a:p>
          <a:p>
            <a:pP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de-DE" sz="1600" strike="noStrike" u="none">
                <a:solidFill>
                  <a:schemeClr val="lt1"/>
                </a:solidFill>
                <a:effectLst/>
                <a:uFillTx/>
                <a:latin typeface="Calibri"/>
                <a:ea typeface="ＭＳ Ｐゴシック"/>
              </a:rPr>
              <a:t>Ich kann etwas erreichen, es lohnt sich!</a:t>
            </a:r>
            <a:endParaRPr b="0" lang="de-DE" sz="1600" strike="noStrike" u="none">
              <a:solidFill>
                <a:srgbClr val="ffffff"/>
              </a:solidFill>
              <a:effectLst/>
              <a:uFillTx/>
              <a:latin typeface="Arial"/>
            </a:endParaRPr>
          </a:p>
        </p:txBody>
      </p:sp>
      <p:sp>
        <p:nvSpPr>
          <p:cNvPr id="379" name="AutoShape 7"/>
          <p:cNvSpPr/>
          <p:nvPr/>
        </p:nvSpPr>
        <p:spPr>
          <a:xfrm flipH="1">
            <a:off x="714240" y="1782360"/>
            <a:ext cx="3539880" cy="1114200"/>
          </a:xfrm>
          <a:prstGeom prst="rightArrow">
            <a:avLst>
              <a:gd name="adj1" fmla="val 50000"/>
              <a:gd name="adj2" fmla="val 50189"/>
            </a:avLst>
          </a:prstGeom>
          <a:solidFill>
            <a:schemeClr val="tx2">
              <a:lumMod val="20000"/>
              <a:lumOff val="80000"/>
            </a:schemeClr>
          </a:solidFill>
          <a:ln w="25560">
            <a:solidFill>
              <a:srgbClr val="003064"/>
            </a:solidFill>
            <a:miter/>
          </a:ln>
        </p:spPr>
        <p:style>
          <a:lnRef idx="0"/>
          <a:fillRef idx="0"/>
          <a:effectRef idx="0"/>
          <a:fontRef idx="minor"/>
        </p:style>
        <p:txBody>
          <a:bodyPr wrap="none" lIns="90000" rIns="90000" tIns="45000" bIns="45000" anchor="ctr">
            <a:noAutofit/>
          </a:bodyPr>
          <a:p>
            <a:pPr algn="r" defTabSz="914400">
              <a:lnSpc>
                <a:spcPct val="100000"/>
              </a:lnSpc>
            </a:pPr>
            <a:endParaRPr b="0" lang="de-DE" sz="1800" strike="noStrike" u="none">
              <a:solidFill>
                <a:schemeClr val="dk1"/>
              </a:solidFill>
              <a:effectLst/>
              <a:uFillTx/>
              <a:latin typeface="Calibri"/>
            </a:endParaRPr>
          </a:p>
        </p:txBody>
      </p:sp>
      <p:grpSp>
        <p:nvGrpSpPr>
          <p:cNvPr id="380" name="Group 8"/>
          <p:cNvGrpSpPr/>
          <p:nvPr/>
        </p:nvGrpSpPr>
        <p:grpSpPr>
          <a:xfrm>
            <a:off x="3291120" y="2068200"/>
            <a:ext cx="847440" cy="625320"/>
            <a:chOff x="3291120" y="2068200"/>
            <a:chExt cx="847440" cy="625320"/>
          </a:xfrm>
        </p:grpSpPr>
        <p:sp>
          <p:nvSpPr>
            <p:cNvPr id="381" name="Rectangle 9"/>
            <p:cNvSpPr/>
            <p:nvPr/>
          </p:nvSpPr>
          <p:spPr>
            <a:xfrm>
              <a:off x="3291120" y="2139840"/>
              <a:ext cx="847440" cy="553680"/>
            </a:xfrm>
            <a:prstGeom prst="rect">
              <a:avLst/>
            </a:prstGeom>
            <a:noFill/>
            <a:ln w="0">
              <a:noFill/>
            </a:ln>
          </p:spPr>
          <p:style>
            <a:lnRef idx="0"/>
            <a:fillRef idx="0"/>
            <a:effectRef idx="0"/>
            <a:fontRef idx="minor"/>
          </p:style>
          <p:txBody>
            <a:bodyPr wrap="none" lIns="90000" rIns="90000" tIns="45000" bIns="45000" anchor="ctr">
              <a:noAutofit/>
            </a:bodyPr>
            <a:p>
              <a:pPr algn="r" defTabSz="914400">
                <a:lnSpc>
                  <a:spcPct val="100000"/>
                </a:lnSpc>
              </a:pPr>
              <a:endParaRPr b="0" lang="de-DE" sz="1800" strike="noStrike" u="none">
                <a:solidFill>
                  <a:schemeClr val="dk1"/>
                </a:solidFill>
                <a:effectLst/>
                <a:uFillTx/>
                <a:latin typeface="Calibri"/>
              </a:endParaRPr>
            </a:p>
          </p:txBody>
        </p:sp>
        <p:sp>
          <p:nvSpPr>
            <p:cNvPr id="382" name="Rectangle 10"/>
            <p:cNvSpPr/>
            <p:nvPr/>
          </p:nvSpPr>
          <p:spPr>
            <a:xfrm>
              <a:off x="3291120" y="2068200"/>
              <a:ext cx="847440" cy="553680"/>
            </a:xfrm>
            <a:prstGeom prst="rect">
              <a:avLst/>
            </a:prstGeom>
            <a:noFill/>
            <a:ln w="0">
              <a:noFill/>
            </a:ln>
          </p:spPr>
          <p:style>
            <a:lnRef idx="0"/>
            <a:fillRef idx="0"/>
            <a:effectRef idx="0"/>
            <a:fontRef idx="minor"/>
          </p:style>
          <p:txBody>
            <a:bodyPr lIns="0" rIns="0" tIns="122040" bIns="122040" anchor="ctr">
              <a:noAutofit/>
            </a:bodyPr>
            <a:p>
              <a:pPr algn="ctr" defTabSz="914400">
                <a:lnSpc>
                  <a:spcPct val="90000"/>
                </a:lnSpc>
                <a:spcAft>
                  <a:spcPts val="52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de-DE" sz="1200" strike="noStrike" u="none">
                  <a:solidFill>
                    <a:srgbClr val="003064"/>
                  </a:solidFill>
                  <a:effectLst/>
                  <a:uFillTx/>
                  <a:latin typeface="Calibri"/>
                  <a:ea typeface="ＭＳ Ｐゴシック"/>
                </a:rPr>
                <a:t>Aktueller Zustand</a:t>
              </a:r>
              <a:endParaRPr b="0" lang="de-DE" sz="1200" strike="noStrike" u="none">
                <a:solidFill>
                  <a:srgbClr val="000000"/>
                </a:solidFill>
                <a:effectLst/>
                <a:uFillTx/>
                <a:latin typeface="Arial"/>
              </a:endParaRPr>
            </a:p>
          </p:txBody>
        </p:sp>
      </p:grpSp>
      <p:sp>
        <p:nvSpPr>
          <p:cNvPr id="383" name="Rectangle 12"/>
          <p:cNvSpPr/>
          <p:nvPr/>
        </p:nvSpPr>
        <p:spPr>
          <a:xfrm>
            <a:off x="933840" y="2139840"/>
            <a:ext cx="1134720" cy="553680"/>
          </a:xfrm>
          <a:prstGeom prst="rect">
            <a:avLst/>
          </a:prstGeom>
          <a:noFill/>
          <a:ln w="0">
            <a:noFill/>
          </a:ln>
        </p:spPr>
        <p:style>
          <a:lnRef idx="0"/>
          <a:fillRef idx="0"/>
          <a:effectRef idx="0"/>
          <a:fontRef idx="minor"/>
        </p:style>
        <p:txBody>
          <a:bodyPr wrap="none" lIns="90000" rIns="90000" tIns="45000" bIns="45000" anchor="ctr">
            <a:noAutofit/>
          </a:bodyPr>
          <a:p>
            <a:pPr algn="r" defTabSz="914400">
              <a:lnSpc>
                <a:spcPct val="100000"/>
              </a:lnSpc>
            </a:pPr>
            <a:endParaRPr b="0" lang="de-DE" sz="1800" strike="noStrike" u="none">
              <a:solidFill>
                <a:schemeClr val="dk1"/>
              </a:solidFill>
              <a:effectLst/>
              <a:uFillTx/>
              <a:latin typeface="Calibri"/>
            </a:endParaRPr>
          </a:p>
        </p:txBody>
      </p:sp>
      <p:grpSp>
        <p:nvGrpSpPr>
          <p:cNvPr id="384" name="Gruppierung 36"/>
          <p:cNvGrpSpPr/>
          <p:nvPr/>
        </p:nvGrpSpPr>
        <p:grpSpPr>
          <a:xfrm>
            <a:off x="698400" y="3071880"/>
            <a:ext cx="1141200" cy="999360"/>
            <a:chOff x="698400" y="3071880"/>
            <a:chExt cx="1141200" cy="999360"/>
          </a:xfrm>
        </p:grpSpPr>
        <p:sp>
          <p:nvSpPr>
            <p:cNvPr id="385" name="Text Box 23"/>
            <p:cNvSpPr/>
            <p:nvPr/>
          </p:nvSpPr>
          <p:spPr>
            <a:xfrm>
              <a:off x="698400" y="3732480"/>
              <a:ext cx="1141200" cy="338760"/>
            </a:xfrm>
            <a:prstGeom prst="rect">
              <a:avLst/>
            </a:prstGeom>
            <a:noFill/>
            <a:ln w="0">
              <a:noFill/>
            </a:ln>
          </p:spPr>
          <p:style>
            <a:lnRef idx="0"/>
            <a:fillRef idx="0"/>
            <a:effectRef idx="0"/>
            <a:fontRef idx="minor"/>
          </p:style>
          <p:txBody>
            <a:bodyPr lIns="90000" rIns="90000" tIns="46800" bIns="46800" anchor="t">
              <a:spAutoFit/>
            </a:bodyPr>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de-DE" sz="1600" strike="noStrike" u="none">
                  <a:solidFill>
                    <a:srgbClr val="00b050"/>
                  </a:solidFill>
                  <a:effectLst/>
                  <a:uFillTx/>
                  <a:latin typeface="Calibri"/>
                  <a:ea typeface="ＭＳ Ｐゴシック"/>
                </a:rPr>
                <a:t>positiv</a:t>
              </a:r>
              <a:endParaRPr b="0" lang="de-DE" sz="1600" strike="noStrike" u="none">
                <a:solidFill>
                  <a:srgbClr val="000000"/>
                </a:solidFill>
                <a:effectLst/>
                <a:uFillTx/>
                <a:latin typeface="Arial"/>
              </a:endParaRPr>
            </a:p>
          </p:txBody>
        </p:sp>
        <p:sp>
          <p:nvSpPr>
            <p:cNvPr id="386" name="AutoShape 25"/>
            <p:cNvSpPr/>
            <p:nvPr/>
          </p:nvSpPr>
          <p:spPr>
            <a:xfrm>
              <a:off x="1122840" y="3071880"/>
              <a:ext cx="284040" cy="641160"/>
            </a:xfrm>
            <a:prstGeom prst="upArrow">
              <a:avLst>
                <a:gd name="adj1" fmla="val 50000"/>
                <a:gd name="adj2" fmla="val 50000"/>
              </a:avLst>
            </a:prstGeom>
            <a:solidFill>
              <a:srgbClr val="00b050"/>
            </a:solidFill>
            <a:ln w="9360">
              <a:solidFill>
                <a:srgbClr val="000000"/>
              </a:solidFill>
              <a:round/>
            </a:ln>
          </p:spPr>
          <p:style>
            <a:lnRef idx="0"/>
            <a:fillRef idx="0"/>
            <a:effectRef idx="0"/>
            <a:fontRef idx="minor"/>
          </p:style>
          <p:txBody>
            <a:bodyPr wrap="none" lIns="90000" rIns="90000" tIns="45000" bIns="45000" anchor="ctr">
              <a:noAutofit/>
            </a:bodyPr>
            <a:p>
              <a:pPr algn="r" defTabSz="914400">
                <a:lnSpc>
                  <a:spcPct val="100000"/>
                </a:lnSpc>
              </a:pPr>
              <a:endParaRPr b="0" lang="de-DE" sz="1800" strike="noStrike" u="none">
                <a:solidFill>
                  <a:schemeClr val="dk1"/>
                </a:solidFill>
                <a:effectLst/>
                <a:uFillTx/>
                <a:latin typeface="Calibri"/>
              </a:endParaRPr>
            </a:p>
          </p:txBody>
        </p:sp>
      </p:grpSp>
      <p:grpSp>
        <p:nvGrpSpPr>
          <p:cNvPr id="387" name="Gruppierung 39"/>
          <p:cNvGrpSpPr/>
          <p:nvPr/>
        </p:nvGrpSpPr>
        <p:grpSpPr>
          <a:xfrm>
            <a:off x="301320" y="3509280"/>
            <a:ext cx="1927080" cy="1569960"/>
            <a:chOff x="301320" y="3509280"/>
            <a:chExt cx="1927080" cy="1569960"/>
          </a:xfrm>
        </p:grpSpPr>
        <p:sp>
          <p:nvSpPr>
            <p:cNvPr id="388" name="Oval 40"/>
            <p:cNvSpPr/>
            <p:nvPr/>
          </p:nvSpPr>
          <p:spPr>
            <a:xfrm>
              <a:off x="301320" y="3509280"/>
              <a:ext cx="1927080" cy="1569960"/>
            </a:xfrm>
            <a:prstGeom prst="ellipse">
              <a:avLst/>
            </a:prstGeom>
            <a:solidFill>
              <a:schemeClr val="dk2">
                <a:lumMod val="20000"/>
                <a:lumOff val="80000"/>
                <a:alpha val="31000"/>
              </a:schemeClr>
            </a:solidFill>
            <a:ln w="9525">
              <a:solidFill>
                <a:srgbClr val="000000"/>
              </a:solidFill>
              <a:round/>
            </a:ln>
          </p:spPr>
          <p:style>
            <a:lnRef idx="0"/>
            <a:fillRef idx="0"/>
            <a:effectRef idx="0"/>
            <a:fontRef idx="minor"/>
          </p:style>
          <p:txBody>
            <a:bodyPr wrap="none" lIns="90000" rIns="90000" tIns="45000" bIns="45000" anchor="ctr">
              <a:noAutofit/>
            </a:bodyPr>
            <a:p>
              <a:pPr algn="r" defTabSz="914400">
                <a:lnSpc>
                  <a:spcPct val="100000"/>
                </a:lnSpc>
              </a:pPr>
              <a:endParaRPr b="0" lang="de-DE" sz="1800" strike="noStrike" u="none">
                <a:solidFill>
                  <a:schemeClr val="dk1"/>
                </a:solidFill>
                <a:effectLst/>
                <a:uFillTx/>
                <a:latin typeface="Calibri"/>
              </a:endParaRPr>
            </a:p>
          </p:txBody>
        </p:sp>
        <p:sp>
          <p:nvSpPr>
            <p:cNvPr id="389" name="Text Box 27"/>
            <p:cNvSpPr/>
            <p:nvPr/>
          </p:nvSpPr>
          <p:spPr>
            <a:xfrm>
              <a:off x="372600" y="4236480"/>
              <a:ext cx="1784160" cy="338760"/>
            </a:xfrm>
            <a:prstGeom prst="rect">
              <a:avLst/>
            </a:prstGeom>
            <a:noFill/>
            <a:ln w="0">
              <a:noFill/>
            </a:ln>
          </p:spPr>
          <p:style>
            <a:lnRef idx="0"/>
            <a:fillRef idx="0"/>
            <a:effectRef idx="0"/>
            <a:fontRef idx="minor"/>
          </p:style>
          <p:txBody>
            <a:bodyPr lIns="90000" rIns="90000" tIns="46800" bIns="46800" anchor="t">
              <a:spAutoFit/>
            </a:bodyPr>
            <a:p>
              <a:pPr algn="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de-DE" sz="1600" strike="noStrike" u="none">
                  <a:solidFill>
                    <a:srgbClr val="003064"/>
                  </a:solidFill>
                  <a:effectLst/>
                  <a:uFillTx/>
                  <a:latin typeface="Calibri"/>
                  <a:ea typeface="ＭＳ Ｐゴシック"/>
                </a:rPr>
                <a:t>Kohärenzgefühl</a:t>
              </a:r>
              <a:endParaRPr b="0" lang="de-DE" sz="1600" strike="noStrike" u="none">
                <a:solidFill>
                  <a:srgbClr val="000000"/>
                </a:solidFill>
                <a:effectLst/>
                <a:uFillTx/>
                <a:latin typeface="Arial"/>
              </a:endParaRPr>
            </a:p>
          </p:txBody>
        </p:sp>
      </p:grpSp>
      <p:sp>
        <p:nvSpPr>
          <p:cNvPr id="390" name="Rectangle 13"/>
          <p:cNvSpPr/>
          <p:nvPr/>
        </p:nvSpPr>
        <p:spPr>
          <a:xfrm>
            <a:off x="913680" y="1957680"/>
            <a:ext cx="2405880" cy="808200"/>
          </a:xfrm>
          <a:prstGeom prst="rect">
            <a:avLst/>
          </a:prstGeom>
          <a:noFill/>
          <a:ln w="0">
            <a:noFill/>
          </a:ln>
        </p:spPr>
        <p:style>
          <a:lnRef idx="0"/>
          <a:fillRef idx="0"/>
          <a:effectRef idx="0"/>
          <a:fontRef idx="minor"/>
        </p:style>
        <p:txBody>
          <a:bodyPr lIns="0" rIns="0" tIns="152280" bIns="152280" anchor="ctr">
            <a:noAutofit/>
          </a:bodyPr>
          <a:p>
            <a:pPr algn="ctr" defTabSz="914400">
              <a:lnSpc>
                <a:spcPct val="90000"/>
              </a:lnSpc>
              <a:spcAft>
                <a:spcPts val="6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de-DE" sz="2400" strike="noStrike" u="none">
                <a:solidFill>
                  <a:srgbClr val="00b050"/>
                </a:solidFill>
                <a:effectLst/>
                <a:uFillTx/>
                <a:latin typeface="Calibri"/>
                <a:ea typeface="ＭＳ Ｐゴシック"/>
              </a:rPr>
              <a:t>Gesundheit</a:t>
            </a:r>
            <a:endParaRPr b="0" lang="de-DE" sz="2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timing>
    <p:tnLst>
      <p:par>
        <p:cTn id="259" dur="indefinite" restart="never" nodeType="tmRoot">
          <p:childTnLst>
            <p:seq>
              <p:cTn id="260" dur="indefinite" nodeType="mainSeq">
                <p:childTnLst>
                  <p:par>
                    <p:cTn id="261" fill="hold">
                      <p:stCondLst>
                        <p:cond delay="indefinite"/>
                      </p:stCondLst>
                      <p:childTnLst>
                        <p:par>
                          <p:cTn id="262" fill="hold">
                            <p:stCondLst>
                              <p:cond delay="0"/>
                            </p:stCondLst>
                            <p:childTnLst>
                              <p:par>
                                <p:cTn id="263" nodeType="clickEffect" fill="hold" presetClass="entr" presetID="1">
                                  <p:stCondLst>
                                    <p:cond delay="0"/>
                                  </p:stCondLst>
                                  <p:childTnLst>
                                    <p:set>
                                      <p:cBhvr>
                                        <p:cTn id="264" dur="1" fill="hold">
                                          <p:stCondLst>
                                            <p:cond delay="0"/>
                                          </p:stCondLst>
                                        </p:cTn>
                                        <p:tgtEl>
                                          <p:spTgt spid="378"/>
                                        </p:tgtEl>
                                        <p:attrNameLst>
                                          <p:attrName>style.visibility</p:attrName>
                                        </p:attrNameLst>
                                      </p:cBhvr>
                                      <p:to>
                                        <p:strVal val="visible"/>
                                      </p:to>
                                    </p:set>
                                  </p:childTnLst>
                                </p:cTn>
                              </p:par>
                              <p:par>
                                <p:cTn id="265" nodeType="withEffect" fill="hold" presetClass="exit" presetID="1">
                                  <p:stCondLst>
                                    <p:cond delay="0"/>
                                  </p:stCondLst>
                                  <p:childTnLst>
                                    <p:set>
                                      <p:cBhvr>
                                        <p:cTn id="266" dur="1" fill="hold">
                                          <p:stCondLst>
                                            <p:cond delay="0"/>
                                          </p:stCondLst>
                                        </p:cTn>
                                        <p:tgtEl>
                                          <p:spTgt spid="380"/>
                                        </p:tgtEl>
                                        <p:attrNameLst>
                                          <p:attrName>style.visibility</p:attrName>
                                        </p:attrNameLst>
                                      </p:cBhvr>
                                      <p:to>
                                        <p:strVal val="hidden"/>
                                      </p:to>
                                    </p:set>
                                  </p:childTnLst>
                                </p:cTn>
                              </p:par>
                            </p:childTnLst>
                          </p:cTn>
                        </p:par>
                        <p:par>
                          <p:cTn id="267" fill="hold">
                            <p:stCondLst>
                              <p:cond delay="0"/>
                            </p:stCondLst>
                            <p:childTnLst>
                              <p:par>
                                <p:cTn id="268" nodeType="afterEffect" fill="hold" presetClass="entr" presetID="23" presetSubtype="16">
                                  <p:stCondLst>
                                    <p:cond delay="0"/>
                                  </p:stCondLst>
                                  <p:childTnLst>
                                    <p:set>
                                      <p:cBhvr>
                                        <p:cTn id="269" dur="1" fill="hold">
                                          <p:stCondLst>
                                            <p:cond delay="0"/>
                                          </p:stCondLst>
                                        </p:cTn>
                                        <p:tgtEl>
                                          <p:spTgt spid="390"/>
                                        </p:tgtEl>
                                        <p:attrNameLst>
                                          <p:attrName>style.visibility</p:attrName>
                                        </p:attrNameLst>
                                      </p:cBhvr>
                                      <p:to>
                                        <p:strVal val="visible"/>
                                      </p:to>
                                    </p:set>
                                    <p:anim calcmode="lin" valueType="num">
                                      <p:cBhvr additive="repl">
                                        <p:cTn id="270" dur="1000" fill="hold"/>
                                        <p:tgtEl>
                                          <p:spTgt spid="390"/>
                                        </p:tgtEl>
                                        <p:attrNameLst>
                                          <p:attrName>ppt_w</p:attrName>
                                        </p:attrNameLst>
                                      </p:cBhvr>
                                      <p:tavLst>
                                        <p:tav tm="0">
                                          <p:val>
                                            <p:fltVal val="0"/>
                                          </p:val>
                                        </p:tav>
                                        <p:tav tm="100000">
                                          <p:val>
                                            <p:strVal val="#ppt_w"/>
                                          </p:val>
                                        </p:tav>
                                      </p:tavLst>
                                    </p:anim>
                                    <p:anim calcmode="lin" valueType="num">
                                      <p:cBhvr additive="repl">
                                        <p:cTn id="271" dur="1000" fill="hold"/>
                                        <p:tgtEl>
                                          <p:spTgt spid="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CustomShape 1"/>
          <p:cNvSpPr/>
          <p:nvPr/>
        </p:nvSpPr>
        <p:spPr>
          <a:xfrm>
            <a:off x="338400" y="476640"/>
            <a:ext cx="4500000" cy="69840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pPr>
            <a:r>
              <a:rPr b="1" lang="de-DE" sz="3200" strike="noStrike" u="none">
                <a:solidFill>
                  <a:srgbClr val="003064"/>
                </a:solidFill>
                <a:effectLst/>
                <a:uFillTx/>
                <a:latin typeface="Calibri"/>
              </a:rPr>
              <a:t>Das Kohärenzmodell</a:t>
            </a:r>
            <a:endParaRPr b="0" lang="de-DE" sz="3200" strike="noStrike" u="none">
              <a:solidFill>
                <a:srgbClr val="000000"/>
              </a:solidFill>
              <a:effectLst/>
              <a:uFillTx/>
              <a:latin typeface="Arial"/>
            </a:endParaRPr>
          </a:p>
        </p:txBody>
      </p:sp>
      <p:sp>
        <p:nvSpPr>
          <p:cNvPr id="392" name="CustomShape 2"/>
          <p:cNvSpPr/>
          <p:nvPr/>
        </p:nvSpPr>
        <p:spPr>
          <a:xfrm>
            <a:off x="338400" y="1856880"/>
            <a:ext cx="8580960" cy="344268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spcBef>
                <a:spcPts val="601"/>
              </a:spcBef>
            </a:pPr>
            <a:r>
              <a:rPr b="0" lang="de-DE" sz="2400" strike="noStrike" u="none">
                <a:solidFill>
                  <a:srgbClr val="003064"/>
                </a:solidFill>
                <a:effectLst/>
                <a:uFillTx/>
                <a:latin typeface="Calibri"/>
              </a:rPr>
              <a:t>Beispiel zum Thema Verhütung</a:t>
            </a:r>
            <a:endParaRPr b="0" lang="de-DE" sz="2400" strike="noStrike" u="none">
              <a:solidFill>
                <a:srgbClr val="000000"/>
              </a:solidFill>
              <a:effectLst/>
              <a:uFillTx/>
              <a:latin typeface="Arial"/>
            </a:endParaRPr>
          </a:p>
        </p:txBody>
      </p:sp>
      <p:graphicFrame>
        <p:nvGraphicFramePr>
          <p:cNvPr id="393" name="Tabelle 3"/>
          <p:cNvGraphicFramePr/>
          <p:nvPr/>
        </p:nvGraphicFramePr>
        <p:xfrm>
          <a:off x="479520" y="2566440"/>
          <a:ext cx="8172360" cy="3162240"/>
        </p:xfrm>
        <a:graphic>
          <a:graphicData uri="http://schemas.openxmlformats.org/drawingml/2006/table">
            <a:tbl>
              <a:tblPr/>
              <a:tblGrid>
                <a:gridCol w="2407320"/>
                <a:gridCol w="5765400"/>
              </a:tblGrid>
              <a:tr h="918000">
                <a:tc gridSpan="2">
                  <a:txBody>
                    <a:bodyPr anchor="ctr">
                      <a:noAutofit/>
                    </a:bodyPr>
                    <a:p>
                      <a:pPr algn="ctr" defTabSz="914400">
                        <a:lnSpc>
                          <a:spcPct val="100000"/>
                        </a:lnSpc>
                      </a:pPr>
                      <a:r>
                        <a:rPr b="1" lang="de-DE" sz="2000" strike="noStrike" u="none">
                          <a:solidFill>
                            <a:srgbClr val="ffffff"/>
                          </a:solidFill>
                          <a:effectLst/>
                          <a:uFillTx/>
                          <a:latin typeface="Calibri"/>
                        </a:rPr>
                        <a:t>Verhütung</a:t>
                      </a:r>
                      <a:endParaRPr b="0" lang="de-DE" sz="2000" strike="noStrike" u="none">
                        <a:solidFill>
                          <a:srgbClr val="ffffff"/>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3064"/>
                    </a:solidFill>
                  </a:tcPr>
                </a:tc>
                <a:tc hMerge="1">
                  <a:txBody>
                    <a:bodyPr lIns="90000" rIns="90000" tIns="45000" bIns="45000" anchor="t">
                      <a:noAutofit/>
                    </a:bodyPr>
                    <a:p>
                      <a:endParaRPr b="0" lang="de-DE"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r>
              <a:tr h="748080">
                <a:tc>
                  <a:txBody>
                    <a:bodyPr anchor="ctr">
                      <a:noAutofit/>
                    </a:bodyPr>
                    <a:p>
                      <a:pPr algn="ctr" defTabSz="914400">
                        <a:lnSpc>
                          <a:spcPct val="100000"/>
                        </a:lnSpc>
                      </a:pPr>
                      <a:r>
                        <a:rPr b="1" lang="de-DE" sz="2000" strike="noStrike" u="none">
                          <a:solidFill>
                            <a:schemeClr val="lt1"/>
                          </a:solidFill>
                          <a:effectLst/>
                          <a:uFillTx/>
                          <a:latin typeface="Calibri"/>
                        </a:rPr>
                        <a:t>Verstehbarkeit</a:t>
                      </a:r>
                      <a:endParaRPr b="0" lang="de-DE" sz="2000" strike="noStrike" u="none">
                        <a:solidFill>
                          <a:srgbClr val="ffffff"/>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3064"/>
                    </a:solidFill>
                  </a:tcPr>
                </a:tc>
                <a:tc>
                  <a:txBody>
                    <a:bodyPr anchor="ctr">
                      <a:noAutofit/>
                    </a:bodyPr>
                    <a:p>
                      <a:pPr algn="ctr" defTabSz="914400">
                        <a:lnSpc>
                          <a:spcPct val="100000"/>
                        </a:lnSpc>
                      </a:pPr>
                      <a:r>
                        <a:rPr b="0" lang="de-DE" sz="2000" strike="noStrike" u="none">
                          <a:solidFill>
                            <a:srgbClr val="003064"/>
                          </a:solidFill>
                          <a:effectLst/>
                          <a:uFillTx/>
                          <a:latin typeface="Calibri"/>
                        </a:rPr>
                        <a:t>Wie werde ich nicht schwanger?</a:t>
                      </a:r>
                      <a:endParaRPr b="0" lang="de-DE" sz="2000" strike="noStrike" u="none">
                        <a:solidFill>
                          <a:srgbClr val="000000"/>
                        </a:solidFill>
                        <a:effectLst/>
                        <a:uFillTx/>
                        <a:latin typeface="Arial"/>
                      </a:endParaRPr>
                    </a:p>
                    <a:p>
                      <a:pPr algn="ctr" defTabSz="914400">
                        <a:lnSpc>
                          <a:spcPct val="100000"/>
                        </a:lnSpc>
                      </a:pPr>
                      <a:r>
                        <a:rPr b="0" lang="de-DE" sz="2000" strike="noStrike" u="none">
                          <a:solidFill>
                            <a:srgbClr val="003064"/>
                          </a:solidFill>
                          <a:effectLst/>
                          <a:uFillTx/>
                          <a:latin typeface="Calibri"/>
                        </a:rPr>
                        <a:t>⟶ Verhütungsmittel</a:t>
                      </a:r>
                      <a:endParaRPr b="0" lang="de-DE" sz="2000" strike="noStrike" u="none">
                        <a:solidFill>
                          <a:srgbClr val="000000"/>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dk2">
                        <a:lumMod val="20000"/>
                        <a:lumOff val="80000"/>
                      </a:schemeClr>
                    </a:solidFill>
                  </a:tcPr>
                </a:tc>
              </a:tr>
              <a:tr h="748080">
                <a:tc>
                  <a:txBody>
                    <a:bodyPr anchor="ctr">
                      <a:noAutofit/>
                    </a:bodyPr>
                    <a:p>
                      <a:pPr algn="ctr" defTabSz="914400">
                        <a:lnSpc>
                          <a:spcPct val="100000"/>
                        </a:lnSpc>
                      </a:pPr>
                      <a:r>
                        <a:rPr b="1" lang="de-DE" sz="2000" strike="noStrike" u="none">
                          <a:solidFill>
                            <a:schemeClr val="lt1"/>
                          </a:solidFill>
                          <a:effectLst/>
                          <a:uFillTx/>
                          <a:latin typeface="Calibri"/>
                        </a:rPr>
                        <a:t>Handhabbarkeit</a:t>
                      </a:r>
                      <a:endParaRPr b="0" lang="de-DE" sz="2000" strike="noStrike" u="none">
                        <a:solidFill>
                          <a:srgbClr val="ffffff"/>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3064"/>
                    </a:solidFill>
                  </a:tcPr>
                </a:tc>
                <a:tc>
                  <a:txBody>
                    <a:bodyPr anchor="ctr">
                      <a:noAutofit/>
                    </a:bodyPr>
                    <a:p>
                      <a:pPr algn="ctr" defTabSz="914400">
                        <a:lnSpc>
                          <a:spcPct val="100000"/>
                        </a:lnSpc>
                        <a:tabLst>
                          <a:tab algn="l" pos="0"/>
                        </a:tabLst>
                      </a:pPr>
                      <a:r>
                        <a:rPr b="0" lang="de-DE" sz="2000" strike="noStrike" u="none">
                          <a:solidFill>
                            <a:srgbClr val="003064"/>
                          </a:solidFill>
                          <a:effectLst/>
                          <a:uFillTx/>
                          <a:latin typeface="Calibri"/>
                        </a:rPr>
                        <a:t>Welches Verhütungsmittel passt zu mir?</a:t>
                      </a:r>
                      <a:endParaRPr b="0" lang="de-DE" sz="2000" strike="noStrike" u="none">
                        <a:solidFill>
                          <a:srgbClr val="000000"/>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dk2">
                        <a:lumMod val="20000"/>
                        <a:lumOff val="80000"/>
                      </a:schemeClr>
                    </a:solidFill>
                  </a:tcPr>
                </a:tc>
              </a:tr>
              <a:tr h="748080">
                <a:tc>
                  <a:txBody>
                    <a:bodyPr anchor="ctr">
                      <a:noAutofit/>
                    </a:bodyPr>
                    <a:p>
                      <a:pPr algn="ctr" defTabSz="914400">
                        <a:lnSpc>
                          <a:spcPct val="100000"/>
                        </a:lnSpc>
                      </a:pPr>
                      <a:r>
                        <a:rPr b="1" lang="de-DE" sz="2000" strike="noStrike" u="none">
                          <a:solidFill>
                            <a:schemeClr val="lt1"/>
                          </a:solidFill>
                          <a:effectLst/>
                          <a:uFillTx/>
                          <a:latin typeface="Calibri"/>
                        </a:rPr>
                        <a:t>Sinnhaftigkeit</a:t>
                      </a:r>
                      <a:endParaRPr b="0" lang="de-DE" sz="2000" strike="noStrike" u="none">
                        <a:solidFill>
                          <a:srgbClr val="ffffff"/>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003064"/>
                    </a:solidFill>
                  </a:tcPr>
                </a:tc>
                <a:tc>
                  <a:txBody>
                    <a:bodyPr anchor="ctr">
                      <a:noAutofit/>
                    </a:bodyPr>
                    <a:p>
                      <a:pPr algn="ctr" defTabSz="914400">
                        <a:lnSpc>
                          <a:spcPct val="100000"/>
                        </a:lnSpc>
                        <a:tabLst>
                          <a:tab algn="l" pos="0"/>
                        </a:tabLst>
                      </a:pPr>
                      <a:r>
                        <a:rPr b="0" lang="de-DE" sz="2000" strike="noStrike" u="none">
                          <a:solidFill>
                            <a:srgbClr val="003064"/>
                          </a:solidFill>
                          <a:effectLst/>
                          <a:uFillTx/>
                          <a:latin typeface="Calibri"/>
                        </a:rPr>
                        <a:t>Sexualität ausleben können, ohne ungewollte Schwangerschaft zu riskieren.</a:t>
                      </a:r>
                      <a:endParaRPr b="0" lang="de-DE" sz="2000" strike="noStrike" u="none">
                        <a:solidFill>
                          <a:srgbClr val="000000"/>
                        </a:solidFill>
                        <a:effectLst/>
                        <a:uFillTx/>
                        <a:latin typeface="Arial"/>
                      </a:endParaRPr>
                    </a:p>
                  </a:txBody>
                  <a:tcPr anchor="ctr"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dk2">
                        <a:lumMod val="20000"/>
                        <a:lumOff val="80000"/>
                      </a:schemeClr>
                    </a:solidFill>
                  </a:tcPr>
                </a:tc>
              </a:tr>
            </a:tbl>
          </a:graphicData>
        </a:graphic>
      </p:graphicFrame>
    </p:spTree>
  </p:cSld>
  <mc:AlternateContent>
    <mc:Choice Requires="p14">
      <p:transition spd="med" p14:dur="700">
        <p:fade/>
      </p:transition>
    </mc:Choice>
    <mc:Fallback>
      <p:transition spd="med">
        <p:fade/>
      </p:transition>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4" name="PlaceHolder 1"/>
          <p:cNvSpPr>
            <a:spLocks noGrp="1"/>
          </p:cNvSpPr>
          <p:nvPr>
            <p:ph type="title"/>
          </p:nvPr>
        </p:nvSpPr>
        <p:spPr>
          <a:xfrm>
            <a:off x="623880" y="1844640"/>
            <a:ext cx="7885080" cy="271584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de-DE" sz="4800" strike="noStrike" u="none">
                <a:solidFill>
                  <a:schemeClr val="lt1"/>
                </a:solidFill>
                <a:effectLst/>
                <a:uFillTx/>
                <a:latin typeface="Calibri"/>
              </a:rPr>
              <a:t>Zahlen, Daten, Fakten... </a:t>
            </a:r>
            <a:endParaRPr b="0" lang="de-DE" sz="4800" strike="noStrike" u="none">
              <a:solidFill>
                <a:srgbClr val="000000"/>
              </a:solidFill>
              <a:effectLst/>
              <a:uFillTx/>
              <a:latin typeface="Arial"/>
            </a:endParaRPr>
          </a:p>
        </p:txBody>
      </p:sp>
      <p:sp>
        <p:nvSpPr>
          <p:cNvPr id="395" name="PlaceHolder 2"/>
          <p:cNvSpPr>
            <a:spLocks noGrp="1"/>
          </p:cNvSpPr>
          <p:nvPr>
            <p:ph/>
          </p:nvPr>
        </p:nvSpPr>
        <p:spPr>
          <a:xfrm>
            <a:off x="623880" y="4589640"/>
            <a:ext cx="7885080" cy="128556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b="0" lang="de-DE" sz="2400" strike="noStrike" u="none">
                <a:solidFill>
                  <a:srgbClr val="002f63"/>
                </a:solidFill>
                <a:effectLst/>
                <a:uFillTx/>
                <a:latin typeface="Calibri"/>
              </a:rPr>
              <a:t>Sexualerziehung</a:t>
            </a:r>
            <a:endParaRPr b="0" lang="de-DE" sz="2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6" name="Textfeld 5"/>
          <p:cNvSpPr/>
          <p:nvPr/>
        </p:nvSpPr>
        <p:spPr>
          <a:xfrm>
            <a:off x="0" y="6581160"/>
            <a:ext cx="2930040" cy="27504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i="1" lang="de-DE" sz="1200" strike="noStrike" u="none">
                <a:solidFill>
                  <a:srgbClr val="003064"/>
                </a:solidFill>
                <a:effectLst/>
                <a:uFillTx/>
                <a:latin typeface="Calibri"/>
              </a:rPr>
              <a:t>Quelle: Studie Jugendsexualität 2015 (BzGA)</a:t>
            </a:r>
            <a:endParaRPr b="0" lang="de-DE" sz="1200" strike="noStrike" u="none">
              <a:solidFill>
                <a:srgbClr val="000000"/>
              </a:solidFill>
              <a:effectLst/>
              <a:uFillTx/>
              <a:latin typeface="Arial"/>
            </a:endParaRPr>
          </a:p>
        </p:txBody>
      </p:sp>
      <p:pic>
        <p:nvPicPr>
          <p:cNvPr id="397" name="Grafik 3" descr=""/>
          <p:cNvPicPr/>
          <p:nvPr/>
        </p:nvPicPr>
        <p:blipFill>
          <a:blip r:embed="rId1"/>
          <a:stretch/>
        </p:blipFill>
        <p:spPr>
          <a:xfrm>
            <a:off x="297720" y="258840"/>
            <a:ext cx="8472240" cy="5926680"/>
          </a:xfrm>
          <a:prstGeom prst="rect">
            <a:avLst/>
          </a:prstGeom>
          <a:noFill/>
          <a:ln w="0">
            <a:noFill/>
          </a:ln>
        </p:spPr>
      </p:pic>
      <p:sp>
        <p:nvSpPr>
          <p:cNvPr id="398" name="Rechteck 1"/>
          <p:cNvSpPr/>
          <p:nvPr/>
        </p:nvSpPr>
        <p:spPr>
          <a:xfrm>
            <a:off x="581760" y="1555560"/>
            <a:ext cx="7693560" cy="3679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Tree>
  </p:cSld>
  <mc:AlternateContent>
    <mc:Choice Requires="p14">
      <p:transition spd="med" p14:dur="700">
        <p:fade/>
      </p:transition>
    </mc:Choice>
    <mc:Fallback>
      <p:transition spd="med">
        <p:fade/>
      </p:transition>
    </mc:Fallback>
  </mc:AlternateContent>
  <p:timing>
    <p:tnLst>
      <p:par>
        <p:cTn id="272" dur="indefinite" restart="never" nodeType="tmRoot">
          <p:childTnLst>
            <p:seq>
              <p:cTn id="273" dur="indefinite" nodeType="mainSeq">
                <p:childTnLst>
                  <p:par>
                    <p:cTn id="274" fill="hold">
                      <p:stCondLst>
                        <p:cond delay="indefinite"/>
                      </p:stCondLst>
                      <p:childTnLst>
                        <p:par>
                          <p:cTn id="275" fill="hold">
                            <p:stCondLst>
                              <p:cond delay="0"/>
                            </p:stCondLst>
                            <p:childTnLst>
                              <p:par>
                                <p:cTn id="276" nodeType="clickEffect" fill="hold" presetClass="exit" presetID="10">
                                  <p:stCondLst>
                                    <p:cond delay="0"/>
                                  </p:stCondLst>
                                  <p:childTnLst>
                                    <p:animEffect filter="fade" transition="out">
                                      <p:cBhvr additive="repl">
                                        <p:cTn id="277" dur="750"/>
                                        <p:tgtEl>
                                          <p:spTgt spid="398"/>
                                        </p:tgtEl>
                                      </p:cBhvr>
                                    </p:animEffect>
                                    <p:set>
                                      <p:cBhvr>
                                        <p:cTn id="278" dur="1" fill="hold">
                                          <p:stCondLst>
                                            <p:cond delay="749"/>
                                          </p:stCondLst>
                                        </p:cTn>
                                        <p:tgtEl>
                                          <p:spTgt spid="39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Textfeld 5"/>
          <p:cNvSpPr/>
          <p:nvPr/>
        </p:nvSpPr>
        <p:spPr>
          <a:xfrm>
            <a:off x="0" y="6581160"/>
            <a:ext cx="2930040" cy="27504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i="1" lang="de-DE" sz="1200" strike="noStrike" u="none">
                <a:solidFill>
                  <a:srgbClr val="003064"/>
                </a:solidFill>
                <a:effectLst/>
                <a:uFillTx/>
                <a:latin typeface="Calibri"/>
              </a:rPr>
              <a:t>Quelle: Studie Jugendsexualität 2015 (BzGA)</a:t>
            </a:r>
            <a:endParaRPr b="0" lang="de-DE" sz="1200" strike="noStrike" u="none">
              <a:solidFill>
                <a:srgbClr val="000000"/>
              </a:solidFill>
              <a:effectLst/>
              <a:uFillTx/>
              <a:latin typeface="Arial"/>
            </a:endParaRPr>
          </a:p>
        </p:txBody>
      </p:sp>
      <p:pic>
        <p:nvPicPr>
          <p:cNvPr id="400" name="Grafik 2" descr=""/>
          <p:cNvPicPr/>
          <p:nvPr/>
        </p:nvPicPr>
        <p:blipFill>
          <a:blip r:embed="rId1"/>
          <a:stretch/>
        </p:blipFill>
        <p:spPr>
          <a:xfrm>
            <a:off x="255240" y="178560"/>
            <a:ext cx="8596800" cy="6028920"/>
          </a:xfrm>
          <a:prstGeom prst="rect">
            <a:avLst/>
          </a:prstGeom>
          <a:noFill/>
          <a:ln w="0">
            <a:noFill/>
          </a:ln>
        </p:spPr>
      </p:pic>
      <p:sp>
        <p:nvSpPr>
          <p:cNvPr id="401" name="Rechteck 4"/>
          <p:cNvSpPr/>
          <p:nvPr/>
        </p:nvSpPr>
        <p:spPr>
          <a:xfrm>
            <a:off x="581760" y="1555560"/>
            <a:ext cx="7693560" cy="3679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Tree>
  </p:cSld>
  <mc:AlternateContent>
    <mc:Choice Requires="p14">
      <p:transition spd="med" p14:dur="700">
        <p:fade/>
      </p:transition>
    </mc:Choice>
    <mc:Fallback>
      <p:transition spd="med">
        <p:fade/>
      </p:transition>
    </mc:Fallback>
  </mc:AlternateContent>
  <p:timing>
    <p:tnLst>
      <p:par>
        <p:cTn id="279" dur="indefinite" restart="never" nodeType="tmRoot">
          <p:childTnLst>
            <p:seq>
              <p:cTn id="280" dur="indefinite" nodeType="mainSeq">
                <p:childTnLst>
                  <p:par>
                    <p:cTn id="281" fill="hold">
                      <p:stCondLst>
                        <p:cond delay="indefinite"/>
                      </p:stCondLst>
                      <p:childTnLst>
                        <p:par>
                          <p:cTn id="282" fill="hold">
                            <p:stCondLst>
                              <p:cond delay="0"/>
                            </p:stCondLst>
                            <p:childTnLst>
                              <p:par>
                                <p:cTn id="283" nodeType="clickEffect" fill="hold" presetClass="exit" presetID="10">
                                  <p:stCondLst>
                                    <p:cond delay="0"/>
                                  </p:stCondLst>
                                  <p:childTnLst>
                                    <p:animEffect filter="fade" transition="out">
                                      <p:cBhvr additive="repl">
                                        <p:cTn id="284" dur="750"/>
                                        <p:tgtEl>
                                          <p:spTgt spid="401"/>
                                        </p:tgtEl>
                                      </p:cBhvr>
                                    </p:animEffect>
                                    <p:set>
                                      <p:cBhvr>
                                        <p:cTn id="285" dur="1" fill="hold">
                                          <p:stCondLst>
                                            <p:cond delay="749"/>
                                          </p:stCondLst>
                                        </p:cTn>
                                        <p:tgtEl>
                                          <p:spTgt spid="40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Textfeld 5"/>
          <p:cNvSpPr/>
          <p:nvPr/>
        </p:nvSpPr>
        <p:spPr>
          <a:xfrm>
            <a:off x="0" y="6581160"/>
            <a:ext cx="2930040" cy="27504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i="1" lang="de-DE" sz="1200" strike="noStrike" u="none">
                <a:solidFill>
                  <a:srgbClr val="003064"/>
                </a:solidFill>
                <a:effectLst/>
                <a:uFillTx/>
                <a:latin typeface="Calibri"/>
              </a:rPr>
              <a:t>Quelle: Studie Jugendsexualität 2015 (BzGA)</a:t>
            </a:r>
            <a:endParaRPr b="0" lang="de-DE" sz="1200" strike="noStrike" u="none">
              <a:solidFill>
                <a:srgbClr val="000000"/>
              </a:solidFill>
              <a:effectLst/>
              <a:uFillTx/>
              <a:latin typeface="Arial"/>
            </a:endParaRPr>
          </a:p>
        </p:txBody>
      </p:sp>
      <p:pic>
        <p:nvPicPr>
          <p:cNvPr id="403" name="Grafik 2" descr=""/>
          <p:cNvPicPr/>
          <p:nvPr/>
        </p:nvPicPr>
        <p:blipFill>
          <a:blip r:embed="rId1"/>
          <a:stretch/>
        </p:blipFill>
        <p:spPr>
          <a:xfrm>
            <a:off x="305280" y="220320"/>
            <a:ext cx="8453880" cy="5906880"/>
          </a:xfrm>
          <a:prstGeom prst="rect">
            <a:avLst/>
          </a:prstGeom>
          <a:noFill/>
          <a:ln w="0">
            <a:noFill/>
          </a:ln>
        </p:spPr>
      </p:pic>
      <p:sp>
        <p:nvSpPr>
          <p:cNvPr id="404" name="Rechteck 4"/>
          <p:cNvSpPr/>
          <p:nvPr/>
        </p:nvSpPr>
        <p:spPr>
          <a:xfrm>
            <a:off x="581760" y="1555560"/>
            <a:ext cx="7693560" cy="3679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Tree>
  </p:cSld>
  <mc:AlternateContent>
    <mc:Choice Requires="p14">
      <p:transition spd="med" p14:dur="700">
        <p:fade/>
      </p:transition>
    </mc:Choice>
    <mc:Fallback>
      <p:transition spd="med">
        <p:fade/>
      </p:transition>
    </mc:Fallback>
  </mc:AlternateContent>
  <p:timing>
    <p:tnLst>
      <p:par>
        <p:cTn id="286" dur="indefinite" restart="never" nodeType="tmRoot">
          <p:childTnLst>
            <p:seq>
              <p:cTn id="287" dur="indefinite" nodeType="mainSeq">
                <p:childTnLst>
                  <p:par>
                    <p:cTn id="288" fill="hold">
                      <p:stCondLst>
                        <p:cond delay="indefinite"/>
                      </p:stCondLst>
                      <p:childTnLst>
                        <p:par>
                          <p:cTn id="289" fill="hold">
                            <p:stCondLst>
                              <p:cond delay="0"/>
                            </p:stCondLst>
                            <p:childTnLst>
                              <p:par>
                                <p:cTn id="290" nodeType="clickEffect" fill="hold" presetClass="exit" presetID="10">
                                  <p:stCondLst>
                                    <p:cond delay="0"/>
                                  </p:stCondLst>
                                  <p:childTnLst>
                                    <p:animEffect filter="fade" transition="out">
                                      <p:cBhvr additive="repl">
                                        <p:cTn id="291" dur="750"/>
                                        <p:tgtEl>
                                          <p:spTgt spid="404"/>
                                        </p:tgtEl>
                                      </p:cBhvr>
                                    </p:animEffect>
                                    <p:set>
                                      <p:cBhvr>
                                        <p:cTn id="292" dur="1" fill="hold">
                                          <p:stCondLst>
                                            <p:cond delay="749"/>
                                          </p:stCondLst>
                                        </p:cTn>
                                        <p:tgtEl>
                                          <p:spTgt spid="40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type="title"/>
          </p:nvPr>
        </p:nvSpPr>
        <p:spPr>
          <a:xfrm>
            <a:off x="612720" y="225360"/>
            <a:ext cx="7918200" cy="1330200"/>
          </a:xfrm>
          <a:prstGeom prst="rect">
            <a:avLst/>
          </a:prstGeom>
          <a:noFill/>
          <a:ln w="0">
            <a:noFill/>
          </a:ln>
        </p:spPr>
        <p:txBody>
          <a:bodyPr lIns="91440" rIns="91440" tIns="45720" bIns="45720" anchor="ctr">
            <a:noAutofit/>
          </a:bodyPr>
          <a:p>
            <a:pPr indent="0" defTabSz="914400">
              <a:lnSpc>
                <a:spcPct val="90000"/>
              </a:lnSpc>
              <a:buNone/>
              <a:tabLst>
                <a:tab algn="l" pos="0"/>
              </a:tabLst>
            </a:pPr>
            <a:r>
              <a:rPr b="1" lang="de-DE" sz="4400" strike="noStrike" u="none">
                <a:solidFill>
                  <a:srgbClr val="fbc000"/>
                </a:solidFill>
                <a:effectLst/>
                <a:uFillTx/>
                <a:latin typeface="Calibri"/>
              </a:rPr>
              <a:t>Aufgabe</a:t>
            </a:r>
            <a:endParaRPr b="0" lang="de-DE" sz="4400" strike="noStrike" u="none">
              <a:solidFill>
                <a:srgbClr val="000000"/>
              </a:solidFill>
              <a:effectLst/>
              <a:uFillTx/>
              <a:latin typeface="Arial"/>
            </a:endParaRPr>
          </a:p>
        </p:txBody>
      </p:sp>
      <p:sp>
        <p:nvSpPr>
          <p:cNvPr id="152" name="PlaceHolder 2"/>
          <p:cNvSpPr>
            <a:spLocks noGrp="1"/>
          </p:cNvSpPr>
          <p:nvPr>
            <p:ph/>
          </p:nvPr>
        </p:nvSpPr>
        <p:spPr>
          <a:xfrm>
            <a:off x="611280" y="1844640"/>
            <a:ext cx="7918200" cy="4011120"/>
          </a:xfrm>
          <a:prstGeom prst="rect">
            <a:avLst/>
          </a:prstGeom>
          <a:noFill/>
          <a:ln w="0">
            <a:noFill/>
          </a:ln>
        </p:spPr>
        <p:txBody>
          <a:bodyPr lIns="91440" rIns="91440" tIns="45720" bIns="45720" anchor="ctr">
            <a:noAutofit/>
          </a:bodyPr>
          <a:p>
            <a:pPr indent="0" algn="ctr" defTabSz="914400">
              <a:lnSpc>
                <a:spcPct val="90000"/>
              </a:lnSpc>
              <a:spcBef>
                <a:spcPts val="1001"/>
              </a:spcBef>
              <a:buNone/>
              <a:tabLst>
                <a:tab algn="l" pos="0"/>
              </a:tabLst>
            </a:pPr>
            <a:r>
              <a:rPr b="1" lang="de-DE" sz="2800" strike="noStrike" u="none">
                <a:solidFill>
                  <a:srgbClr val="002f63"/>
                </a:solidFill>
                <a:effectLst/>
                <a:uFillTx/>
                <a:latin typeface="Calibri"/>
              </a:rPr>
              <a:t>Füllen Sie das Kompetenzraster aus.</a:t>
            </a:r>
            <a:endParaRPr b="0" lang="de-DE" sz="28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5" name="Textfeld 5"/>
          <p:cNvSpPr/>
          <p:nvPr/>
        </p:nvSpPr>
        <p:spPr>
          <a:xfrm>
            <a:off x="0" y="6581160"/>
            <a:ext cx="2930040" cy="27504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i="1" lang="de-DE" sz="1200" strike="noStrike" u="none">
                <a:solidFill>
                  <a:srgbClr val="003064"/>
                </a:solidFill>
                <a:effectLst/>
                <a:uFillTx/>
                <a:latin typeface="Calibri"/>
              </a:rPr>
              <a:t>Quelle: Studie Jugendsexualität 2015 (BzGA)</a:t>
            </a:r>
            <a:endParaRPr b="0" lang="de-DE" sz="1200" strike="noStrike" u="none">
              <a:solidFill>
                <a:srgbClr val="000000"/>
              </a:solidFill>
              <a:effectLst/>
              <a:uFillTx/>
              <a:latin typeface="Arial"/>
            </a:endParaRPr>
          </a:p>
        </p:txBody>
      </p:sp>
      <p:pic>
        <p:nvPicPr>
          <p:cNvPr id="406" name="Grafik 3" descr=""/>
          <p:cNvPicPr/>
          <p:nvPr/>
        </p:nvPicPr>
        <p:blipFill>
          <a:blip r:embed="rId1"/>
          <a:stretch/>
        </p:blipFill>
        <p:spPr>
          <a:xfrm>
            <a:off x="294120" y="244440"/>
            <a:ext cx="8475840" cy="5906880"/>
          </a:xfrm>
          <a:prstGeom prst="rect">
            <a:avLst/>
          </a:prstGeom>
          <a:noFill/>
          <a:ln w="0">
            <a:noFill/>
          </a:ln>
        </p:spPr>
      </p:pic>
    </p:spTree>
  </p:cSld>
  <mc:AlternateContent>
    <mc:Choice Requires="p14">
      <p:transition spd="med" p14:dur="700">
        <p:fade/>
      </p:transition>
    </mc:Choice>
    <mc:Fallback>
      <p:transition spd="med">
        <p:fade/>
      </p:transition>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7" name="Textfeld 5"/>
          <p:cNvSpPr/>
          <p:nvPr/>
        </p:nvSpPr>
        <p:spPr>
          <a:xfrm>
            <a:off x="0" y="6581160"/>
            <a:ext cx="2930040" cy="27504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i="1" lang="de-DE" sz="1200" strike="noStrike" u="none">
                <a:solidFill>
                  <a:srgbClr val="003064"/>
                </a:solidFill>
                <a:effectLst/>
                <a:uFillTx/>
                <a:latin typeface="Calibri"/>
              </a:rPr>
              <a:t>Quelle: Studie Jugendsexualität 2015 (BzGA)</a:t>
            </a:r>
            <a:endParaRPr b="0" lang="de-DE" sz="1200" strike="noStrike" u="none">
              <a:solidFill>
                <a:srgbClr val="000000"/>
              </a:solidFill>
              <a:effectLst/>
              <a:uFillTx/>
              <a:latin typeface="Arial"/>
            </a:endParaRPr>
          </a:p>
        </p:txBody>
      </p:sp>
      <p:pic>
        <p:nvPicPr>
          <p:cNvPr id="408" name="Grafik 3" descr=""/>
          <p:cNvPicPr/>
          <p:nvPr/>
        </p:nvPicPr>
        <p:blipFill>
          <a:blip r:embed="rId1"/>
          <a:stretch/>
        </p:blipFill>
        <p:spPr>
          <a:xfrm>
            <a:off x="255240" y="207000"/>
            <a:ext cx="8568000" cy="6001920"/>
          </a:xfrm>
          <a:prstGeom prst="rect">
            <a:avLst/>
          </a:prstGeom>
          <a:noFill/>
          <a:ln w="0">
            <a:noFill/>
          </a:ln>
        </p:spPr>
      </p:pic>
      <p:sp>
        <p:nvSpPr>
          <p:cNvPr id="409" name="Rechteck 6"/>
          <p:cNvSpPr/>
          <p:nvPr/>
        </p:nvSpPr>
        <p:spPr>
          <a:xfrm>
            <a:off x="914400" y="4476600"/>
            <a:ext cx="7360920" cy="75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Tree>
  </p:cSld>
  <mc:AlternateContent>
    <mc:Choice Requires="p14">
      <p:transition spd="med" p14:dur="700">
        <p:fade/>
      </p:transition>
    </mc:Choice>
    <mc:Fallback>
      <p:transition spd="med">
        <p:fade/>
      </p:transition>
    </mc:Fallback>
  </mc:AlternateContent>
  <p:timing>
    <p:tnLst>
      <p:par>
        <p:cTn id="293" dur="indefinite" restart="never" nodeType="tmRoot">
          <p:childTnLst>
            <p:seq>
              <p:cTn id="294" dur="indefinite" nodeType="mainSeq">
                <p:childTnLst>
                  <p:par>
                    <p:cTn id="295" fill="hold">
                      <p:stCondLst>
                        <p:cond delay="indefinite"/>
                      </p:stCondLst>
                      <p:childTnLst>
                        <p:par>
                          <p:cTn id="296" fill="hold">
                            <p:stCondLst>
                              <p:cond delay="0"/>
                            </p:stCondLst>
                            <p:childTnLst>
                              <p:par>
                                <p:cTn id="297" nodeType="clickEffect" fill="hold" presetClass="exit" presetID="10">
                                  <p:stCondLst>
                                    <p:cond delay="0"/>
                                  </p:stCondLst>
                                  <p:childTnLst>
                                    <p:animEffect filter="fade" transition="out">
                                      <p:cBhvr additive="repl">
                                        <p:cTn id="298" dur="750"/>
                                        <p:tgtEl>
                                          <p:spTgt spid="409"/>
                                        </p:tgtEl>
                                      </p:cBhvr>
                                    </p:animEffect>
                                    <p:set>
                                      <p:cBhvr>
                                        <p:cTn id="299" dur="1" fill="hold">
                                          <p:stCondLst>
                                            <p:cond delay="749"/>
                                          </p:stCondLst>
                                        </p:cTn>
                                        <p:tgtEl>
                                          <p:spTgt spid="40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0" name="Textfeld 5"/>
          <p:cNvSpPr/>
          <p:nvPr/>
        </p:nvSpPr>
        <p:spPr>
          <a:xfrm>
            <a:off x="0" y="6581160"/>
            <a:ext cx="2930040" cy="27504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i="1" lang="de-DE" sz="1200" strike="noStrike" u="none">
                <a:solidFill>
                  <a:srgbClr val="003064"/>
                </a:solidFill>
                <a:effectLst/>
                <a:uFillTx/>
                <a:latin typeface="Calibri"/>
              </a:rPr>
              <a:t>Quelle: Studie Jugendsexualität 2015 (BzGA)</a:t>
            </a:r>
            <a:endParaRPr b="0" lang="de-DE" sz="1200" strike="noStrike" u="none">
              <a:solidFill>
                <a:srgbClr val="000000"/>
              </a:solidFill>
              <a:effectLst/>
              <a:uFillTx/>
              <a:latin typeface="Arial"/>
            </a:endParaRPr>
          </a:p>
        </p:txBody>
      </p:sp>
      <p:pic>
        <p:nvPicPr>
          <p:cNvPr id="411" name="Grafik 2" descr=""/>
          <p:cNvPicPr/>
          <p:nvPr/>
        </p:nvPicPr>
        <p:blipFill>
          <a:blip r:embed="rId1"/>
          <a:stretch/>
        </p:blipFill>
        <p:spPr>
          <a:xfrm>
            <a:off x="276480" y="196560"/>
            <a:ext cx="8594640" cy="6000480"/>
          </a:xfrm>
          <a:prstGeom prst="rect">
            <a:avLst/>
          </a:prstGeom>
          <a:noFill/>
          <a:ln w="0">
            <a:noFill/>
          </a:ln>
        </p:spPr>
      </p:pic>
    </p:spTree>
  </p:cSld>
  <mc:AlternateContent>
    <mc:Choice Requires="p14">
      <p:transition spd="med" p14:dur="700">
        <p:fade/>
      </p:transition>
    </mc:Choice>
    <mc:Fallback>
      <p:transition spd="med">
        <p:fade/>
      </p:transition>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2" name="Textfeld 5"/>
          <p:cNvSpPr/>
          <p:nvPr/>
        </p:nvSpPr>
        <p:spPr>
          <a:xfrm>
            <a:off x="0" y="6581160"/>
            <a:ext cx="2930040" cy="27504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i="1" lang="de-DE" sz="1200" strike="noStrike" u="none">
                <a:solidFill>
                  <a:srgbClr val="003064"/>
                </a:solidFill>
                <a:effectLst/>
                <a:uFillTx/>
                <a:latin typeface="Calibri"/>
              </a:rPr>
              <a:t>Quelle: Studie Jugendsexualität 2015 (BzGA)</a:t>
            </a:r>
            <a:endParaRPr b="0" lang="de-DE" sz="1200" strike="noStrike" u="none">
              <a:solidFill>
                <a:srgbClr val="000000"/>
              </a:solidFill>
              <a:effectLst/>
              <a:uFillTx/>
              <a:latin typeface="Arial"/>
            </a:endParaRPr>
          </a:p>
        </p:txBody>
      </p:sp>
      <p:pic>
        <p:nvPicPr>
          <p:cNvPr id="413" name="Grafik 2" descr=""/>
          <p:cNvPicPr/>
          <p:nvPr/>
        </p:nvPicPr>
        <p:blipFill>
          <a:blip r:embed="rId1"/>
          <a:stretch/>
        </p:blipFill>
        <p:spPr>
          <a:xfrm>
            <a:off x="329760" y="254160"/>
            <a:ext cx="8525520" cy="5972040"/>
          </a:xfrm>
          <a:prstGeom prst="rect">
            <a:avLst/>
          </a:prstGeom>
          <a:noFill/>
          <a:ln w="0">
            <a:noFill/>
          </a:ln>
        </p:spPr>
      </p:pic>
    </p:spTree>
  </p:cSld>
  <mc:AlternateContent>
    <mc:Choice Requires="p14">
      <p:transition spd="med" p14:dur="700">
        <p:fade/>
      </p:transition>
    </mc:Choice>
    <mc:Fallback>
      <p:transition spd="med">
        <p:fade/>
      </p:transition>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4" name="Textfeld 5"/>
          <p:cNvSpPr/>
          <p:nvPr/>
        </p:nvSpPr>
        <p:spPr>
          <a:xfrm>
            <a:off x="0" y="6581160"/>
            <a:ext cx="2930040" cy="27504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i="1" lang="de-DE" sz="1200" strike="noStrike" u="none">
                <a:solidFill>
                  <a:srgbClr val="003064"/>
                </a:solidFill>
                <a:effectLst/>
                <a:uFillTx/>
                <a:latin typeface="Calibri"/>
              </a:rPr>
              <a:t>Quelle: Studie Jugendsexualität 2015 (BzGA)</a:t>
            </a:r>
            <a:endParaRPr b="0" lang="de-DE" sz="1200" strike="noStrike" u="none">
              <a:solidFill>
                <a:srgbClr val="000000"/>
              </a:solidFill>
              <a:effectLst/>
              <a:uFillTx/>
              <a:latin typeface="Arial"/>
            </a:endParaRPr>
          </a:p>
        </p:txBody>
      </p:sp>
      <p:pic>
        <p:nvPicPr>
          <p:cNvPr id="415" name="Grafik 2" descr=""/>
          <p:cNvPicPr/>
          <p:nvPr/>
        </p:nvPicPr>
        <p:blipFill>
          <a:blip r:embed="rId1"/>
          <a:stretch/>
        </p:blipFill>
        <p:spPr>
          <a:xfrm>
            <a:off x="361440" y="256320"/>
            <a:ext cx="8525520" cy="5943960"/>
          </a:xfrm>
          <a:prstGeom prst="rect">
            <a:avLst/>
          </a:prstGeom>
          <a:noFill/>
          <a:ln w="0">
            <a:noFill/>
          </a:ln>
        </p:spPr>
      </p:pic>
      <p:sp>
        <p:nvSpPr>
          <p:cNvPr id="416" name="Rechteck 4"/>
          <p:cNvSpPr/>
          <p:nvPr/>
        </p:nvSpPr>
        <p:spPr>
          <a:xfrm>
            <a:off x="581760" y="1446840"/>
            <a:ext cx="2200320" cy="37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Tree>
  </p:cSld>
  <mc:AlternateContent>
    <mc:Choice Requires="p14">
      <p:transition spd="med" p14:dur="700">
        <p:fade/>
      </p:transition>
    </mc:Choice>
    <mc:Fallback>
      <p:transition spd="med">
        <p:fade/>
      </p:transition>
    </mc:Fallback>
  </mc:AlternateContent>
  <p:timing>
    <p:tnLst>
      <p:par>
        <p:cTn id="300" dur="indefinite" restart="never" nodeType="tmRoot">
          <p:childTnLst>
            <p:seq>
              <p:cTn id="301" dur="indefinite" nodeType="mainSeq">
                <p:childTnLst>
                  <p:par>
                    <p:cTn id="302" fill="hold">
                      <p:stCondLst>
                        <p:cond delay="indefinite"/>
                      </p:stCondLst>
                      <p:childTnLst>
                        <p:par>
                          <p:cTn id="303" fill="hold">
                            <p:stCondLst>
                              <p:cond delay="0"/>
                            </p:stCondLst>
                            <p:childTnLst>
                              <p:par>
                                <p:cTn id="304" nodeType="clickEffect" fill="hold" presetClass="exit" presetID="10">
                                  <p:stCondLst>
                                    <p:cond delay="0"/>
                                  </p:stCondLst>
                                  <p:childTnLst>
                                    <p:animEffect filter="fade" transition="out">
                                      <p:cBhvr additive="repl">
                                        <p:cTn id="305" dur="750"/>
                                        <p:tgtEl>
                                          <p:spTgt spid="416"/>
                                        </p:tgtEl>
                                      </p:cBhvr>
                                    </p:animEffect>
                                    <p:set>
                                      <p:cBhvr>
                                        <p:cTn id="306" dur="1" fill="hold">
                                          <p:stCondLst>
                                            <p:cond delay="749"/>
                                          </p:stCondLst>
                                        </p:cTn>
                                        <p:tgtEl>
                                          <p:spTgt spid="41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7" name="Textfeld 5"/>
          <p:cNvSpPr/>
          <p:nvPr/>
        </p:nvSpPr>
        <p:spPr>
          <a:xfrm>
            <a:off x="0" y="6581160"/>
            <a:ext cx="2930040" cy="27504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i="1" lang="de-DE" sz="1200" strike="noStrike" u="none">
                <a:solidFill>
                  <a:srgbClr val="003064"/>
                </a:solidFill>
                <a:effectLst/>
                <a:uFillTx/>
                <a:latin typeface="Calibri"/>
              </a:rPr>
              <a:t>Quelle: Studie Jugendsexualität 2015 (BzGA)</a:t>
            </a:r>
            <a:endParaRPr b="0" lang="de-DE" sz="1200" strike="noStrike" u="none">
              <a:solidFill>
                <a:srgbClr val="000000"/>
              </a:solidFill>
              <a:effectLst/>
              <a:uFillTx/>
              <a:latin typeface="Arial"/>
            </a:endParaRPr>
          </a:p>
        </p:txBody>
      </p:sp>
      <p:pic>
        <p:nvPicPr>
          <p:cNvPr id="418" name="Grafik 2" descr=""/>
          <p:cNvPicPr/>
          <p:nvPr/>
        </p:nvPicPr>
        <p:blipFill>
          <a:blip r:embed="rId1"/>
          <a:stretch/>
        </p:blipFill>
        <p:spPr>
          <a:xfrm>
            <a:off x="393480" y="286560"/>
            <a:ext cx="8461800" cy="5930640"/>
          </a:xfrm>
          <a:prstGeom prst="rect">
            <a:avLst/>
          </a:prstGeom>
          <a:noFill/>
          <a:ln w="0">
            <a:noFill/>
          </a:ln>
        </p:spPr>
      </p:pic>
    </p:spTree>
  </p:cSld>
  <mc:AlternateContent>
    <mc:Choice Requires="p14">
      <p:transition spd="med" p14:dur="700">
        <p:fade/>
      </p:transition>
    </mc:Choice>
    <mc:Fallback>
      <p:transition spd="med">
        <p:fade/>
      </p:transition>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9" name="PlaceHolder 1"/>
          <p:cNvSpPr>
            <a:spLocks noGrp="1"/>
          </p:cNvSpPr>
          <p:nvPr>
            <p:ph type="title"/>
          </p:nvPr>
        </p:nvSpPr>
        <p:spPr>
          <a:xfrm>
            <a:off x="623880" y="1844640"/>
            <a:ext cx="7885080" cy="271584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de-DE" sz="4800" strike="noStrike" u="none">
                <a:solidFill>
                  <a:schemeClr val="lt1"/>
                </a:solidFill>
                <a:effectLst/>
                <a:uFillTx/>
                <a:latin typeface="Calibri"/>
              </a:rPr>
              <a:t>Sexualerziehung </a:t>
            </a:r>
            <a:br>
              <a:rPr sz="4800"/>
            </a:br>
            <a:r>
              <a:rPr b="0" lang="de-DE" sz="4800" strike="noStrike" u="none">
                <a:solidFill>
                  <a:schemeClr val="lt1"/>
                </a:solidFill>
                <a:effectLst/>
                <a:uFillTx/>
                <a:latin typeface="Calibri"/>
              </a:rPr>
              <a:t>im Unterricht</a:t>
            </a:r>
            <a:endParaRPr b="0" lang="de-DE" sz="48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0" name="PlaceHolder 1"/>
          <p:cNvSpPr>
            <a:spLocks noGrp="1"/>
          </p:cNvSpPr>
          <p:nvPr>
            <p:ph type="title"/>
          </p:nvPr>
        </p:nvSpPr>
        <p:spPr>
          <a:xfrm>
            <a:off x="612720" y="225360"/>
            <a:ext cx="7918200" cy="133020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de-DE" sz="4400" strike="noStrike" u="none">
                <a:solidFill>
                  <a:srgbClr val="fbc000"/>
                </a:solidFill>
                <a:effectLst/>
                <a:uFillTx/>
                <a:latin typeface="Calibri"/>
              </a:rPr>
              <a:t>Aufgabe</a:t>
            </a:r>
            <a:endParaRPr b="0" lang="de-DE" sz="4400" strike="noStrike" u="none">
              <a:solidFill>
                <a:srgbClr val="000000"/>
              </a:solidFill>
              <a:effectLst/>
              <a:uFillTx/>
              <a:latin typeface="Arial"/>
            </a:endParaRPr>
          </a:p>
        </p:txBody>
      </p:sp>
      <p:sp>
        <p:nvSpPr>
          <p:cNvPr id="421" name="PlaceHolder 2"/>
          <p:cNvSpPr>
            <a:spLocks noGrp="1"/>
          </p:cNvSpPr>
          <p:nvPr>
            <p:ph/>
          </p:nvPr>
        </p:nvSpPr>
        <p:spPr>
          <a:xfrm>
            <a:off x="612720" y="2184840"/>
            <a:ext cx="7918200" cy="3490920"/>
          </a:xfrm>
          <a:prstGeom prst="rect">
            <a:avLst/>
          </a:prstGeom>
          <a:noFill/>
          <a:ln w="0">
            <a:noFill/>
          </a:ln>
        </p:spPr>
        <p:txBody>
          <a:bodyPr lIns="91440" rIns="91440" tIns="45720" bIns="45720" anchor="t">
            <a:normAutofit/>
          </a:bodyPr>
          <a:p>
            <a:pPr indent="0" defTabSz="914400">
              <a:lnSpc>
                <a:spcPct val="90000"/>
              </a:lnSpc>
              <a:spcBef>
                <a:spcPts val="601"/>
              </a:spcBef>
              <a:buNone/>
              <a:tabLst>
                <a:tab algn="l" pos="0"/>
              </a:tabLst>
            </a:pPr>
            <a:r>
              <a:rPr b="0" lang="de-DE" sz="2400" strike="noStrike" u="none">
                <a:solidFill>
                  <a:srgbClr val="002f63"/>
                </a:solidFill>
                <a:effectLst/>
                <a:uFillTx/>
                <a:latin typeface="Calibri"/>
              </a:rPr>
              <a:t>Welche </a:t>
            </a:r>
            <a:r>
              <a:rPr b="1" lang="de-DE" sz="2400" strike="noStrike" u="none">
                <a:solidFill>
                  <a:srgbClr val="002f63"/>
                </a:solidFill>
                <a:effectLst/>
                <a:uFillTx/>
                <a:latin typeface="Calibri"/>
              </a:rPr>
              <a:t>Erfahrungen</a:t>
            </a:r>
            <a:r>
              <a:rPr b="0" lang="de-DE" sz="2400" strike="noStrike" u="none">
                <a:solidFill>
                  <a:srgbClr val="002f63"/>
                </a:solidFill>
                <a:effectLst/>
                <a:uFillTx/>
                <a:latin typeface="Calibri"/>
              </a:rPr>
              <a:t> / </a:t>
            </a:r>
            <a:r>
              <a:rPr b="1" lang="de-DE" sz="2400" strike="noStrike" u="none">
                <a:solidFill>
                  <a:srgbClr val="002f63"/>
                </a:solidFill>
                <a:effectLst/>
                <a:uFillTx/>
                <a:latin typeface="Calibri"/>
              </a:rPr>
              <a:t>Erwartungen</a:t>
            </a:r>
            <a:r>
              <a:rPr b="0" lang="de-DE" sz="2400" strike="noStrike" u="none">
                <a:solidFill>
                  <a:srgbClr val="002f63"/>
                </a:solidFill>
                <a:effectLst/>
                <a:uFillTx/>
                <a:latin typeface="Calibri"/>
              </a:rPr>
              <a:t> / </a:t>
            </a:r>
            <a:r>
              <a:rPr b="1" lang="de-DE" sz="2400" strike="noStrike" u="none">
                <a:solidFill>
                  <a:srgbClr val="002f63"/>
                </a:solidFill>
                <a:effectLst/>
                <a:uFillTx/>
                <a:latin typeface="Calibri"/>
              </a:rPr>
              <a:t>Ängste</a:t>
            </a:r>
            <a:r>
              <a:rPr b="0" lang="de-DE" sz="2400" strike="noStrike" u="none">
                <a:solidFill>
                  <a:srgbClr val="002f63"/>
                </a:solidFill>
                <a:effectLst/>
                <a:uFillTx/>
                <a:latin typeface="Calibri"/>
              </a:rPr>
              <a:t> gibt es bei diesem Thema aus Sicht der </a:t>
            </a:r>
            <a:endParaRPr b="0" lang="de-DE" sz="2400" strike="noStrike" u="none">
              <a:solidFill>
                <a:srgbClr val="000000"/>
              </a:solidFill>
              <a:effectLst/>
              <a:uFillTx/>
              <a:latin typeface="Arial"/>
            </a:endParaRPr>
          </a:p>
          <a:p>
            <a:pPr indent="0" algn="ctr" defTabSz="914400">
              <a:lnSpc>
                <a:spcPct val="90000"/>
              </a:lnSpc>
              <a:spcBef>
                <a:spcPts val="601"/>
              </a:spcBef>
              <a:buNone/>
              <a:tabLst>
                <a:tab algn="l" pos="0"/>
              </a:tabLst>
            </a:pPr>
            <a:endParaRPr b="0" lang="de-DE" sz="2400" strike="noStrike" u="none">
              <a:solidFill>
                <a:srgbClr val="000000"/>
              </a:solidFill>
              <a:effectLst/>
              <a:uFillTx/>
              <a:latin typeface="Arial"/>
            </a:endParaRPr>
          </a:p>
          <a:p>
            <a:pPr marL="343080" indent="-343080" defTabSz="914400">
              <a:lnSpc>
                <a:spcPct val="90000"/>
              </a:lnSpc>
              <a:spcBef>
                <a:spcPts val="601"/>
              </a:spcBef>
              <a:buClr>
                <a:srgbClr val="002f63"/>
              </a:buClr>
              <a:buFont typeface="Arial"/>
              <a:buChar char="•"/>
              <a:tabLst>
                <a:tab algn="l" pos="0"/>
              </a:tabLst>
            </a:pPr>
            <a:r>
              <a:rPr b="0" lang="de-DE" sz="2400" strike="noStrike" u="none">
                <a:solidFill>
                  <a:srgbClr val="002f63"/>
                </a:solidFill>
                <a:effectLst/>
                <a:uFillTx/>
                <a:latin typeface="Calibri"/>
              </a:rPr>
              <a:t>Lehrkräfte bzw. der</a:t>
            </a:r>
            <a:endParaRPr b="0" lang="de-DE" sz="2400" strike="noStrike" u="none">
              <a:solidFill>
                <a:srgbClr val="000000"/>
              </a:solidFill>
              <a:effectLst/>
              <a:uFillTx/>
              <a:latin typeface="Arial"/>
            </a:endParaRPr>
          </a:p>
          <a:p>
            <a:pPr marL="343080" indent="-343080" defTabSz="914400">
              <a:lnSpc>
                <a:spcPct val="90000"/>
              </a:lnSpc>
              <a:spcBef>
                <a:spcPts val="601"/>
              </a:spcBef>
              <a:buClr>
                <a:srgbClr val="002f63"/>
              </a:buClr>
              <a:buFont typeface="Arial"/>
              <a:buChar char="•"/>
              <a:tabLst>
                <a:tab algn="l" pos="0"/>
              </a:tabLst>
            </a:pPr>
            <a:r>
              <a:rPr b="0" lang="de-DE" sz="2400" strike="noStrike" u="none">
                <a:solidFill>
                  <a:srgbClr val="002f63"/>
                </a:solidFill>
                <a:effectLst/>
                <a:uFillTx/>
                <a:latin typeface="Calibri"/>
              </a:rPr>
              <a:t>Schülerinnen und Schüler?</a:t>
            </a:r>
            <a:endParaRPr b="0" lang="de-DE" sz="2400" strike="noStrike" u="none">
              <a:solidFill>
                <a:srgbClr val="000000"/>
              </a:solidFill>
              <a:effectLst/>
              <a:uFillTx/>
              <a:latin typeface="Arial"/>
            </a:endParaRPr>
          </a:p>
          <a:p>
            <a:pPr indent="0" defTabSz="914400">
              <a:lnSpc>
                <a:spcPct val="90000"/>
              </a:lnSpc>
              <a:spcBef>
                <a:spcPts val="601"/>
              </a:spcBef>
              <a:buNone/>
              <a:tabLst>
                <a:tab algn="l" pos="0"/>
              </a:tabLst>
            </a:pPr>
            <a:endParaRPr b="0" lang="de-DE" sz="2400" strike="noStrike" u="none">
              <a:solidFill>
                <a:srgbClr val="000000"/>
              </a:solidFill>
              <a:effectLst/>
              <a:uFillTx/>
              <a:latin typeface="Arial"/>
            </a:endParaRPr>
          </a:p>
          <a:p>
            <a:pPr indent="0" defTabSz="914400">
              <a:lnSpc>
                <a:spcPct val="90000"/>
              </a:lnSpc>
              <a:spcBef>
                <a:spcPts val="601"/>
              </a:spcBef>
              <a:buNone/>
              <a:tabLst>
                <a:tab algn="l" pos="0"/>
              </a:tabLst>
            </a:pPr>
            <a:r>
              <a:rPr b="1" lang="de-DE" sz="2400" strike="noStrike" u="none">
                <a:solidFill>
                  <a:srgbClr val="002f63"/>
                </a:solidFill>
                <a:effectLst/>
                <a:uFillTx/>
                <a:latin typeface="Calibri"/>
              </a:rPr>
              <a:t>Nutzen Sie den Arbeitsbogen für ein 5-10 minütiges Brainstorming.</a:t>
            </a:r>
            <a:endParaRPr b="0" lang="de-DE" sz="2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2" name="PlaceHolder 1"/>
          <p:cNvSpPr>
            <a:spLocks noGrp="1"/>
          </p:cNvSpPr>
          <p:nvPr>
            <p:ph type="title"/>
          </p:nvPr>
        </p:nvSpPr>
        <p:spPr>
          <a:xfrm>
            <a:off x="612720" y="225360"/>
            <a:ext cx="7918200" cy="133020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de-DE" sz="4400" strike="noStrike" u="none">
                <a:solidFill>
                  <a:srgbClr val="fbc000"/>
                </a:solidFill>
                <a:effectLst/>
                <a:uFillTx/>
                <a:latin typeface="Calibri"/>
              </a:rPr>
              <a:t>Aufgabe</a:t>
            </a:r>
            <a:endParaRPr b="0" lang="de-DE" sz="4400" strike="noStrike" u="none">
              <a:solidFill>
                <a:srgbClr val="000000"/>
              </a:solidFill>
              <a:effectLst/>
              <a:uFillTx/>
              <a:latin typeface="Arial"/>
            </a:endParaRPr>
          </a:p>
        </p:txBody>
      </p:sp>
      <p:sp>
        <p:nvSpPr>
          <p:cNvPr id="423" name="PlaceHolder 2"/>
          <p:cNvSpPr>
            <a:spLocks noGrp="1"/>
          </p:cNvSpPr>
          <p:nvPr>
            <p:ph/>
          </p:nvPr>
        </p:nvSpPr>
        <p:spPr>
          <a:xfrm>
            <a:off x="612000" y="1854720"/>
            <a:ext cx="7918200" cy="4011120"/>
          </a:xfrm>
          <a:prstGeom prst="rect">
            <a:avLst/>
          </a:prstGeom>
          <a:noFill/>
          <a:ln w="0">
            <a:noFill/>
          </a:ln>
        </p:spPr>
        <p:txBody>
          <a:bodyPr lIns="91440" rIns="91440" tIns="45720" bIns="45720" anchor="ctr">
            <a:noAutofit/>
          </a:bodyPr>
          <a:p>
            <a:pPr marL="228600" indent="-228600" defTabSz="914400">
              <a:lnSpc>
                <a:spcPct val="90000"/>
              </a:lnSpc>
              <a:spcBef>
                <a:spcPts val="1001"/>
              </a:spcBef>
              <a:buClr>
                <a:srgbClr val="002f63"/>
              </a:buClr>
              <a:buFont typeface="Arial"/>
              <a:buChar char="•"/>
            </a:pPr>
            <a:r>
              <a:rPr b="1" lang="de-DE" sz="2400" strike="noStrike" u="none">
                <a:solidFill>
                  <a:srgbClr val="002f63"/>
                </a:solidFill>
                <a:effectLst/>
                <a:uFillTx/>
                <a:latin typeface="Calibri"/>
              </a:rPr>
              <a:t>Recherchieren Sie die wesentlichen Unterschiede zum Thema „Sexualität des Menschen“ zwischen der Orientierungs- und der Mittelstufe (Fachanforderungen).</a:t>
            </a:r>
            <a:endParaRPr b="0" lang="de-DE" sz="2400" strike="noStrike" u="none">
              <a:solidFill>
                <a:srgbClr val="000000"/>
              </a:solidFill>
              <a:effectLst/>
              <a:uFillTx/>
              <a:latin typeface="Arial"/>
            </a:endParaRPr>
          </a:p>
          <a:p>
            <a:pPr indent="0" defTabSz="914400">
              <a:lnSpc>
                <a:spcPct val="90000"/>
              </a:lnSpc>
              <a:spcBef>
                <a:spcPts val="1001"/>
              </a:spcBef>
              <a:buNone/>
              <a:tabLst>
                <a:tab algn="l" pos="0"/>
              </a:tabLst>
            </a:pPr>
            <a:endParaRPr b="0" lang="de-DE" sz="2400" strike="noStrike" u="none">
              <a:solidFill>
                <a:srgbClr val="000000"/>
              </a:solidFill>
              <a:effectLst/>
              <a:uFillTx/>
              <a:latin typeface="Arial"/>
            </a:endParaRPr>
          </a:p>
          <a:p>
            <a:pPr marL="228600" indent="-228600" defTabSz="914400">
              <a:lnSpc>
                <a:spcPct val="90000"/>
              </a:lnSpc>
              <a:spcBef>
                <a:spcPts val="1001"/>
              </a:spcBef>
              <a:buClr>
                <a:srgbClr val="002f63"/>
              </a:buClr>
              <a:buFont typeface="Arial"/>
              <a:buChar char="•"/>
              <a:tabLst>
                <a:tab algn="l" pos="0"/>
              </a:tabLst>
            </a:pPr>
            <a:r>
              <a:rPr b="1" lang="de-DE" sz="2400" strike="noStrike" u="none">
                <a:solidFill>
                  <a:srgbClr val="002f63"/>
                </a:solidFill>
                <a:effectLst/>
                <a:uFillTx/>
                <a:latin typeface="Calibri"/>
              </a:rPr>
              <a:t>Welchen Einstieg würden Sie in das Thema</a:t>
            </a:r>
            <a:br>
              <a:rPr sz="2400"/>
            </a:br>
            <a:r>
              <a:rPr b="1" lang="de-DE" sz="2400" strike="noStrike" u="none">
                <a:solidFill>
                  <a:srgbClr val="002f63"/>
                </a:solidFill>
                <a:effectLst/>
                <a:uFillTx/>
                <a:latin typeface="Calibri"/>
              </a:rPr>
              <a:t>„Sexualkunde“ wählen?</a:t>
            </a:r>
            <a:endParaRPr b="0" lang="de-DE" sz="2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4" name="CustomShape 1"/>
          <p:cNvSpPr/>
          <p:nvPr/>
        </p:nvSpPr>
        <p:spPr>
          <a:xfrm>
            <a:off x="338400" y="476640"/>
            <a:ext cx="4500000" cy="69840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pPr>
            <a:r>
              <a:rPr b="1" lang="de-DE" sz="3200" strike="noStrike" u="none">
                <a:solidFill>
                  <a:srgbClr val="003064"/>
                </a:solidFill>
                <a:effectLst/>
                <a:uFillTx/>
                <a:latin typeface="Calibri"/>
              </a:rPr>
              <a:t>Rechtliche Vorgaben</a:t>
            </a:r>
            <a:endParaRPr b="0" lang="de-DE" sz="3200" strike="noStrike" u="none">
              <a:solidFill>
                <a:srgbClr val="000000"/>
              </a:solidFill>
              <a:effectLst/>
              <a:uFillTx/>
              <a:latin typeface="Arial"/>
            </a:endParaRPr>
          </a:p>
        </p:txBody>
      </p:sp>
      <p:sp>
        <p:nvSpPr>
          <p:cNvPr id="425" name="CustomShape 2"/>
          <p:cNvSpPr/>
          <p:nvPr/>
        </p:nvSpPr>
        <p:spPr>
          <a:xfrm>
            <a:off x="338400" y="2173320"/>
            <a:ext cx="8580960" cy="340704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spcBef>
                <a:spcPts val="601"/>
              </a:spcBef>
            </a:pPr>
            <a:r>
              <a:rPr b="1" lang="de-DE" sz="2400" strike="noStrike" u="none">
                <a:solidFill>
                  <a:srgbClr val="003064"/>
                </a:solidFill>
                <a:effectLst/>
                <a:uFillTx/>
                <a:latin typeface="Calibri"/>
              </a:rPr>
              <a:t>Schulgesetz Schleswig-Holstein</a:t>
            </a:r>
            <a:endParaRPr b="0" lang="de-DE" sz="2400" strike="noStrike" u="none">
              <a:solidFill>
                <a:srgbClr val="000000"/>
              </a:solidFill>
              <a:effectLst/>
              <a:uFillTx/>
              <a:latin typeface="Arial"/>
            </a:endParaRPr>
          </a:p>
          <a:p>
            <a:pPr defTabSz="914400">
              <a:lnSpc>
                <a:spcPct val="100000"/>
              </a:lnSpc>
              <a:spcBef>
                <a:spcPts val="601"/>
              </a:spcBef>
            </a:pPr>
            <a:r>
              <a:rPr b="0" lang="de-DE" sz="2400" strike="noStrike" u="none">
                <a:solidFill>
                  <a:srgbClr val="003064"/>
                </a:solidFill>
                <a:effectLst/>
                <a:uFillTx/>
                <a:latin typeface="Calibri"/>
              </a:rPr>
              <a:t>§ 4</a:t>
            </a:r>
            <a:r>
              <a:rPr b="0" lang="de-DE" sz="2400" strike="noStrike" u="none">
                <a:solidFill>
                  <a:srgbClr val="003064"/>
                </a:solidFill>
                <a:effectLst/>
                <a:uFillTx/>
                <a:latin typeface="Calibri"/>
              </a:rPr>
              <a:t>	</a:t>
            </a:r>
            <a:r>
              <a:rPr b="0" lang="de-DE" sz="2400" strike="noStrike" u="none">
                <a:solidFill>
                  <a:srgbClr val="003064"/>
                </a:solidFill>
                <a:effectLst/>
                <a:uFillTx/>
                <a:latin typeface="Calibri"/>
              </a:rPr>
              <a:t>Abs. 9: Bildungs- und Erziehungsziele</a:t>
            </a:r>
            <a:endParaRPr b="0" lang="de-DE" sz="2400" strike="noStrike" u="none">
              <a:solidFill>
                <a:srgbClr val="000000"/>
              </a:solidFill>
              <a:effectLst/>
              <a:uFillTx/>
              <a:latin typeface="Arial"/>
            </a:endParaRPr>
          </a:p>
          <a:p>
            <a:pPr defTabSz="914400">
              <a:lnSpc>
                <a:spcPct val="100000"/>
              </a:lnSpc>
              <a:spcBef>
                <a:spcPts val="601"/>
              </a:spcBef>
            </a:pPr>
            <a:r>
              <a:rPr b="0" lang="de-DE" sz="1800" strike="noStrike" u="none">
                <a:solidFill>
                  <a:srgbClr val="000000"/>
                </a:solidFill>
                <a:effectLst/>
                <a:uFillTx/>
                <a:latin typeface="Calibri"/>
              </a:rPr>
              <a:t>„(9) Auftrag der Schule ist es auch, die Sexualerziehung durch die Eltern in altersgemäßer </a:t>
            </a:r>
            <a:br>
              <a:rPr sz="1800"/>
            </a:br>
            <a:r>
              <a:rPr b="0" lang="de-DE" sz="1800" strike="noStrike" u="none">
                <a:solidFill>
                  <a:srgbClr val="000000"/>
                </a:solidFill>
                <a:effectLst/>
                <a:uFillTx/>
                <a:latin typeface="Calibri"/>
              </a:rPr>
              <a:t>Weise durch fächerübergreifenden Sexualkundeunterricht zu ergänzen.“</a:t>
            </a:r>
            <a:endParaRPr b="0" lang="de-DE" sz="1800" strike="noStrike" u="none">
              <a:solidFill>
                <a:srgbClr val="000000"/>
              </a:solidFill>
              <a:effectLst/>
              <a:uFillTx/>
              <a:latin typeface="Arial"/>
            </a:endParaRPr>
          </a:p>
          <a:p>
            <a:pPr defTabSz="914400">
              <a:lnSpc>
                <a:spcPct val="100000"/>
              </a:lnSpc>
            </a:pPr>
            <a:endParaRPr b="0" lang="de-DE" sz="2400" strike="noStrike" u="none">
              <a:solidFill>
                <a:srgbClr val="000000"/>
              </a:solidFill>
              <a:effectLst/>
              <a:uFillTx/>
              <a:latin typeface="Arial"/>
            </a:endParaRPr>
          </a:p>
          <a:p>
            <a:pPr defTabSz="914400">
              <a:lnSpc>
                <a:spcPct val="100000"/>
              </a:lnSpc>
            </a:pPr>
            <a:r>
              <a:rPr b="0" lang="de-DE" sz="2400" strike="noStrike" u="none">
                <a:solidFill>
                  <a:srgbClr val="003064"/>
                </a:solidFill>
                <a:effectLst/>
                <a:uFillTx/>
                <a:latin typeface="Calibri"/>
              </a:rPr>
              <a:t>§ 69</a:t>
            </a:r>
            <a:r>
              <a:rPr b="0" lang="de-DE" sz="2400" strike="noStrike" u="none">
                <a:solidFill>
                  <a:srgbClr val="003064"/>
                </a:solidFill>
                <a:effectLst/>
                <a:uFillTx/>
                <a:latin typeface="Calibri"/>
              </a:rPr>
              <a:t>	</a:t>
            </a:r>
            <a:r>
              <a:rPr b="0" lang="de-DE" sz="2400" strike="noStrike" u="none">
                <a:solidFill>
                  <a:srgbClr val="003064"/>
                </a:solidFill>
                <a:effectLst/>
                <a:uFillTx/>
                <a:latin typeface="Calibri"/>
              </a:rPr>
              <a:t>Abs. 2: Elternversammlungen</a:t>
            </a:r>
            <a:br>
              <a:rPr sz="2400"/>
            </a:br>
            <a:r>
              <a:rPr b="0" lang="de-DE" sz="1800" strike="noStrike" u="none">
                <a:solidFill>
                  <a:srgbClr val="003064"/>
                </a:solidFill>
                <a:effectLst/>
                <a:uFillTx/>
                <a:latin typeface="Calibri"/>
              </a:rPr>
              <a:t>„</a:t>
            </a:r>
            <a:r>
              <a:rPr b="0" lang="de-DE" sz="1800" strike="noStrike" u="none">
                <a:solidFill>
                  <a:srgbClr val="000000"/>
                </a:solidFill>
                <a:effectLst/>
                <a:uFillTx/>
                <a:latin typeface="Calibri"/>
              </a:rPr>
              <a:t>(2) Die Elternversammlung dient der Unterrichtung der Eltern über die geplante </a:t>
            </a:r>
            <a:br>
              <a:rPr sz="1800"/>
            </a:br>
            <a:r>
              <a:rPr b="0" lang="de-DE" sz="1800" strike="noStrike" u="none">
                <a:solidFill>
                  <a:srgbClr val="000000"/>
                </a:solidFill>
                <a:effectLst/>
                <a:uFillTx/>
                <a:latin typeface="Calibri"/>
              </a:rPr>
              <a:t>Unterrichtsgestaltung, Schulbücher und andere Fragen von allgemeiner Bedeutung für </a:t>
            </a:r>
            <a:br>
              <a:rPr sz="1800"/>
            </a:br>
            <a:r>
              <a:rPr b="0" lang="de-DE" sz="1800" strike="noStrike" u="none">
                <a:solidFill>
                  <a:srgbClr val="000000"/>
                </a:solidFill>
                <a:effectLst/>
                <a:uFillTx/>
                <a:latin typeface="Calibri"/>
              </a:rPr>
              <a:t>die Schülerinnen und Schüler. Die Eltern erörtern mit den Lehrkräften die pädagogischen </a:t>
            </a:r>
            <a:br>
              <a:rPr sz="1800"/>
            </a:br>
            <a:r>
              <a:rPr b="0" lang="de-DE" sz="1800" strike="noStrike" u="none">
                <a:solidFill>
                  <a:srgbClr val="000000"/>
                </a:solidFill>
                <a:effectLst/>
                <a:uFillTx/>
                <a:latin typeface="Calibri"/>
              </a:rPr>
              <a:t>Angelegenheiten, die die Schülerinnen und Schüler gemeinsam betreffen, einschließlich </a:t>
            </a:r>
            <a:br>
              <a:rPr sz="1800"/>
            </a:br>
            <a:r>
              <a:rPr b="0" lang="de-DE" sz="1800" strike="noStrike" u="none">
                <a:solidFill>
                  <a:srgbClr val="000000"/>
                </a:solidFill>
                <a:effectLst/>
                <a:uFillTx/>
                <a:latin typeface="Calibri"/>
              </a:rPr>
              <a:t>Fragen des Sexualkundeunterrichts.“</a:t>
            </a:r>
            <a:endParaRPr b="0" lang="de-DE" sz="1800" strike="noStrike" u="none">
              <a:solidFill>
                <a:srgbClr val="000000"/>
              </a:solidFill>
              <a:effectLst/>
              <a:uFillTx/>
              <a:latin typeface="Arial"/>
            </a:endParaRPr>
          </a:p>
          <a:p>
            <a:pPr defTabSz="914400">
              <a:lnSpc>
                <a:spcPct val="100000"/>
              </a:lnSpc>
              <a:spcBef>
                <a:spcPts val="601"/>
              </a:spcBef>
            </a:pPr>
            <a:endParaRPr b="0" lang="de-DE" sz="1200" strike="noStrike" u="none">
              <a:solidFill>
                <a:srgbClr val="000000"/>
              </a:solidFill>
              <a:effectLst/>
              <a:uFillTx/>
              <a:latin typeface="Arial"/>
            </a:endParaRPr>
          </a:p>
        </p:txBody>
      </p:sp>
      <p:pic>
        <p:nvPicPr>
          <p:cNvPr id="426" name="Bild 2" descr=""/>
          <p:cNvPicPr/>
          <p:nvPr/>
        </p:nvPicPr>
        <p:blipFill>
          <a:blip r:embed="rId1"/>
          <a:stretch/>
        </p:blipFill>
        <p:spPr>
          <a:xfrm rot="778800">
            <a:off x="6028560" y="177840"/>
            <a:ext cx="1737000" cy="1221120"/>
          </a:xfrm>
          <a:prstGeom prst="rect">
            <a:avLst/>
          </a:prstGeom>
          <a:noFill/>
          <a:ln w="0">
            <a:noFill/>
          </a:ln>
        </p:spPr>
      </p:pic>
      <p:sp>
        <p:nvSpPr>
          <p:cNvPr id="427" name="Textfeld 1"/>
          <p:cNvSpPr/>
          <p:nvPr/>
        </p:nvSpPr>
        <p:spPr>
          <a:xfrm>
            <a:off x="0" y="6043680"/>
            <a:ext cx="3461760" cy="2750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de-DE" sz="1200" strike="noStrike" u="none">
                <a:solidFill>
                  <a:schemeClr val="dk1"/>
                </a:solidFill>
                <a:effectLst/>
                <a:uFillTx/>
                <a:latin typeface="Calibri"/>
              </a:rPr>
              <a:t>http://www.gesetze-rechtsprechung.sh.juris.de</a:t>
            </a:r>
            <a:endParaRPr b="0" lang="de-DE" sz="12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PlaceHolder 1"/>
          <p:cNvSpPr>
            <a:spLocks noGrp="1"/>
          </p:cNvSpPr>
          <p:nvPr>
            <p:ph type="title"/>
          </p:nvPr>
        </p:nvSpPr>
        <p:spPr>
          <a:xfrm>
            <a:off x="623880" y="1844640"/>
            <a:ext cx="7885080" cy="271584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de-DE" sz="4800" strike="noStrike" u="none">
                <a:solidFill>
                  <a:schemeClr val="lt1"/>
                </a:solidFill>
                <a:effectLst/>
                <a:uFillTx/>
                <a:latin typeface="Calibri"/>
              </a:rPr>
              <a:t>Sprachförderung im Fach</a:t>
            </a:r>
            <a:endParaRPr b="0" lang="de-DE" sz="48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8" name="PlaceHolder 1"/>
          <p:cNvSpPr>
            <a:spLocks noGrp="1"/>
          </p:cNvSpPr>
          <p:nvPr>
            <p:ph type="subTitle"/>
          </p:nvPr>
        </p:nvSpPr>
        <p:spPr>
          <a:xfrm>
            <a:off x="232200" y="1396440"/>
            <a:ext cx="8692200" cy="4943880"/>
          </a:xfrm>
          <a:prstGeom prst="rect">
            <a:avLst/>
          </a:prstGeom>
          <a:noFill/>
          <a:ln w="0">
            <a:noFill/>
          </a:ln>
        </p:spPr>
        <p:txBody>
          <a:bodyPr lIns="0" rIns="0" tIns="0" bIns="0" anchor="ctr">
            <a:noAutofit/>
          </a:bodyPr>
          <a:p>
            <a:pPr defTabSz="914400">
              <a:lnSpc>
                <a:spcPct val="90000"/>
              </a:lnSpc>
              <a:spcBef>
                <a:spcPts val="1001"/>
              </a:spcBef>
              <a:tabLst>
                <a:tab algn="l" pos="0"/>
              </a:tabLst>
            </a:pPr>
            <a:r>
              <a:rPr b="0" lang="de-DE" sz="1600" strike="noStrike" u="none">
                <a:solidFill>
                  <a:srgbClr val="003064"/>
                </a:solidFill>
                <a:effectLst/>
                <a:uFillTx/>
                <a:latin typeface="Calibri"/>
              </a:rPr>
              <a:t>Höchstrichterliche Urteile (aus KLUGE : Handbuch der Sexualpädagogik, S. 263 </a:t>
            </a:r>
            <a:r>
              <a:rPr b="0" i="1" lang="de-DE" sz="1600" strike="noStrike" u="none">
                <a:solidFill>
                  <a:srgbClr val="003064"/>
                </a:solidFill>
                <a:effectLst/>
                <a:uFillTx/>
                <a:latin typeface="Calibri"/>
              </a:rPr>
              <a:t>ff)</a:t>
            </a:r>
            <a:endParaRPr b="0" lang="de-DE" sz="1600" strike="noStrike" u="none">
              <a:solidFill>
                <a:srgbClr val="000000"/>
              </a:solidFill>
              <a:effectLst/>
              <a:uFillTx/>
              <a:latin typeface="Arial"/>
            </a:endParaRPr>
          </a:p>
          <a:p>
            <a:pPr defTabSz="914400">
              <a:lnSpc>
                <a:spcPct val="90000"/>
              </a:lnSpc>
              <a:spcBef>
                <a:spcPts val="1001"/>
              </a:spcBef>
              <a:tabLst>
                <a:tab algn="l" pos="0"/>
              </a:tabLst>
            </a:pPr>
            <a:r>
              <a:rPr b="0" lang="de-DE" sz="1400" strike="noStrike" u="none">
                <a:solidFill>
                  <a:srgbClr val="003064"/>
                </a:solidFill>
                <a:effectLst/>
                <a:uFillTx/>
                <a:latin typeface="Calibri"/>
              </a:rPr>
              <a:t>Europäischer Gerichtshof für Menschenrechte in Straßburg hat am 7.12.1976 die Klage dänischer Eltern gegen schulische Sexualerziehung abgewiesen.</a:t>
            </a:r>
            <a:endParaRPr b="0" lang="de-DE" sz="1400" strike="noStrike" u="none">
              <a:solidFill>
                <a:srgbClr val="000000"/>
              </a:solidFill>
              <a:effectLst/>
              <a:uFillTx/>
              <a:latin typeface="Arial"/>
            </a:endParaRPr>
          </a:p>
          <a:p>
            <a:pPr defTabSz="914400">
              <a:lnSpc>
                <a:spcPct val="90000"/>
              </a:lnSpc>
              <a:spcBef>
                <a:spcPts val="1001"/>
              </a:spcBef>
              <a:tabLst>
                <a:tab algn="l" pos="0"/>
              </a:tabLst>
            </a:pPr>
            <a:endParaRPr b="0" lang="de-DE" sz="1600" strike="noStrike" u="none">
              <a:solidFill>
                <a:srgbClr val="000000"/>
              </a:solidFill>
              <a:effectLst/>
              <a:uFillTx/>
              <a:latin typeface="Arial"/>
            </a:endParaRPr>
          </a:p>
          <a:p>
            <a:pPr defTabSz="914400">
              <a:lnSpc>
                <a:spcPct val="90000"/>
              </a:lnSpc>
              <a:spcBef>
                <a:spcPts val="1001"/>
              </a:spcBef>
              <a:tabLst>
                <a:tab algn="l" pos="0"/>
              </a:tabLst>
            </a:pPr>
            <a:r>
              <a:rPr b="1" lang="de-DE" sz="1600" strike="noStrike" u="none">
                <a:solidFill>
                  <a:srgbClr val="003064"/>
                </a:solidFill>
                <a:effectLst/>
                <a:uFillTx/>
                <a:latin typeface="Calibri"/>
              </a:rPr>
              <a:t>Bundesverfassungsgericht hat am 21.12.1977 </a:t>
            </a:r>
            <a:r>
              <a:rPr b="0" lang="de-DE" sz="1400" strike="noStrike" u="none">
                <a:solidFill>
                  <a:srgbClr val="003064"/>
                </a:solidFill>
                <a:effectLst/>
                <a:uFillTx/>
                <a:latin typeface="Calibri"/>
              </a:rPr>
              <a:t>die Klage von Eltern aus Weinheim und Hamburg zurückgewiesen. Diese Eltern klagten ge­gen Darstellungen aus Klett: Das Tier. In diesem Schulbuch wurde bildlich das Bespringen einer Stute durch einen Hengst gezeigt und der menschliche Geschlechtsakt beschrieben. Eltern wollten Kind vom Sexualunterricht befreien lassen und die Benutzung des Buches untersagen las­sen.</a:t>
            </a:r>
            <a:endParaRPr b="0" lang="de-DE" sz="1400" strike="noStrike" u="none">
              <a:solidFill>
                <a:srgbClr val="000000"/>
              </a:solidFill>
              <a:effectLst/>
              <a:uFillTx/>
              <a:latin typeface="Arial"/>
            </a:endParaRPr>
          </a:p>
          <a:p>
            <a:pPr defTabSz="914400">
              <a:lnSpc>
                <a:spcPct val="90000"/>
              </a:lnSpc>
              <a:spcBef>
                <a:spcPts val="1001"/>
              </a:spcBef>
              <a:tabLst>
                <a:tab algn="l" pos="0"/>
              </a:tabLst>
            </a:pPr>
            <a:endParaRPr b="0" lang="de-DE" sz="1600" strike="noStrike" u="none">
              <a:solidFill>
                <a:srgbClr val="000000"/>
              </a:solidFill>
              <a:effectLst/>
              <a:uFillTx/>
              <a:latin typeface="Arial"/>
            </a:endParaRPr>
          </a:p>
          <a:p>
            <a:pPr defTabSz="914400">
              <a:lnSpc>
                <a:spcPct val="90000"/>
              </a:lnSpc>
              <a:spcBef>
                <a:spcPts val="1001"/>
              </a:spcBef>
              <a:spcAft>
                <a:spcPts val="601"/>
              </a:spcAft>
              <a:tabLst>
                <a:tab algn="l" pos="0"/>
              </a:tabLst>
            </a:pPr>
            <a:r>
              <a:rPr b="0" lang="de-DE" sz="1600" strike="noStrike" u="none">
                <a:solidFill>
                  <a:srgbClr val="003064"/>
                </a:solidFill>
                <a:effectLst/>
                <a:uFillTx/>
                <a:latin typeface="Calibri"/>
              </a:rPr>
              <a:t>In diesem Zusammenhang wurden Grundsätze zur schulischen Sexualerziehung formuliert:</a:t>
            </a:r>
            <a:endParaRPr b="0" lang="de-DE" sz="1600" strike="noStrike" u="none">
              <a:solidFill>
                <a:srgbClr val="000000"/>
              </a:solidFill>
              <a:effectLst/>
              <a:uFillTx/>
              <a:latin typeface="Arial"/>
            </a:endParaRPr>
          </a:p>
          <a:p>
            <a:pPr defTabSz="914400">
              <a:lnSpc>
                <a:spcPct val="90000"/>
              </a:lnSpc>
              <a:spcBef>
                <a:spcPts val="1001"/>
              </a:spcBef>
              <a:tabLst>
                <a:tab algn="l" pos="0"/>
              </a:tabLst>
            </a:pPr>
            <a:r>
              <a:rPr b="0" lang="de-DE" sz="1600" strike="noStrike" u="none">
                <a:solidFill>
                  <a:srgbClr val="003064"/>
                </a:solidFill>
                <a:effectLst/>
                <a:uFillTx/>
                <a:latin typeface="Calibri"/>
              </a:rPr>
              <a:t>1. Individuelle Sexualerziehung gehört in erster Linie zum </a:t>
            </a:r>
            <a:r>
              <a:rPr b="1" lang="de-DE" sz="1600" strike="noStrike" u="none">
                <a:solidFill>
                  <a:srgbClr val="003064"/>
                </a:solidFill>
                <a:effectLst/>
                <a:uFillTx/>
                <a:latin typeface="Calibri"/>
              </a:rPr>
              <a:t>natürlichen Erziehungsrecht der Eltern.</a:t>
            </a:r>
            <a:r>
              <a:rPr b="0" lang="de-DE" sz="1600" strike="noStrike" u="none">
                <a:solidFill>
                  <a:srgbClr val="003064"/>
                </a:solidFill>
                <a:effectLst/>
                <a:uFillTx/>
                <a:latin typeface="Calibri"/>
              </a:rPr>
              <a:t> </a:t>
            </a:r>
            <a:br>
              <a:rPr sz="1600"/>
            </a:br>
            <a:r>
              <a:rPr b="0" lang="de-DE" sz="1600" strike="noStrike" u="none">
                <a:solidFill>
                  <a:srgbClr val="003064"/>
                </a:solidFill>
                <a:effectLst/>
                <a:uFillTx/>
                <a:latin typeface="Calibri"/>
              </a:rPr>
              <a:t>     </a:t>
            </a:r>
            <a:r>
              <a:rPr b="1" lang="de-DE" sz="1600" strike="noStrike" u="none">
                <a:solidFill>
                  <a:srgbClr val="003064"/>
                </a:solidFill>
                <a:effectLst/>
                <a:uFillTx/>
                <a:latin typeface="Calibri"/>
              </a:rPr>
              <a:t>Der Staat ist jedoch aufgrund seines Erziehungs- und Bildungsauftrags berechtigt, Sexualerziehung</a:t>
            </a:r>
            <a:br>
              <a:rPr sz="1600"/>
            </a:br>
            <a:r>
              <a:rPr b="1" lang="de-DE" sz="1600" strike="noStrike" u="none">
                <a:solidFill>
                  <a:srgbClr val="003064"/>
                </a:solidFill>
                <a:effectLst/>
                <a:uFillTx/>
                <a:latin typeface="Calibri"/>
              </a:rPr>
              <a:t>     durchführen zu lassen</a:t>
            </a:r>
            <a:r>
              <a:rPr b="0" lang="de-DE" sz="1600" strike="noStrike" u="none">
                <a:solidFill>
                  <a:srgbClr val="003064"/>
                </a:solidFill>
                <a:effectLst/>
                <a:uFillTx/>
                <a:latin typeface="Calibri"/>
              </a:rPr>
              <a:t>.</a:t>
            </a:r>
            <a:endParaRPr b="0" lang="de-DE" sz="1600" strike="noStrike" u="none">
              <a:solidFill>
                <a:srgbClr val="000000"/>
              </a:solidFill>
              <a:effectLst/>
              <a:uFillTx/>
              <a:latin typeface="Arial"/>
            </a:endParaRPr>
          </a:p>
          <a:p>
            <a:pPr defTabSz="914400">
              <a:lnSpc>
                <a:spcPct val="90000"/>
              </a:lnSpc>
              <a:spcBef>
                <a:spcPts val="1001"/>
              </a:spcBef>
              <a:tabLst>
                <a:tab algn="l" pos="0"/>
              </a:tabLst>
            </a:pPr>
            <a:r>
              <a:rPr b="0" lang="de-DE" sz="1600" strike="noStrike" u="none">
                <a:solidFill>
                  <a:srgbClr val="003064"/>
                </a:solidFill>
                <a:effectLst/>
                <a:uFillTx/>
                <a:latin typeface="Calibri"/>
              </a:rPr>
              <a:t>2. Sexualerziehung in Schulen muss für verschiedene Wertvorstellungen offen sein. </a:t>
            </a:r>
            <a:br>
              <a:rPr sz="1600"/>
            </a:br>
            <a:r>
              <a:rPr b="0" lang="de-DE" sz="1600" strike="noStrike" u="none">
                <a:solidFill>
                  <a:srgbClr val="003064"/>
                </a:solidFill>
                <a:effectLst/>
                <a:uFillTx/>
                <a:latin typeface="Calibri"/>
              </a:rPr>
              <a:t>     </a:t>
            </a:r>
            <a:r>
              <a:rPr b="1" lang="de-DE" sz="1600" strike="noStrike" u="none">
                <a:solidFill>
                  <a:srgbClr val="003064"/>
                </a:solidFill>
                <a:effectLst/>
                <a:uFillTx/>
                <a:latin typeface="Calibri"/>
              </a:rPr>
              <a:t>Jeder Versuch der Indoktrinierung ist zu unterlassen.</a:t>
            </a:r>
            <a:endParaRPr b="0" lang="de-DE" sz="1600" strike="noStrike" u="none">
              <a:solidFill>
                <a:srgbClr val="000000"/>
              </a:solidFill>
              <a:effectLst/>
              <a:uFillTx/>
              <a:latin typeface="Arial"/>
            </a:endParaRPr>
          </a:p>
          <a:p>
            <a:pPr defTabSz="914400">
              <a:lnSpc>
                <a:spcPct val="90000"/>
              </a:lnSpc>
              <a:spcBef>
                <a:spcPts val="1001"/>
              </a:spcBef>
              <a:tabLst>
                <a:tab algn="l" pos="0"/>
              </a:tabLst>
            </a:pPr>
            <a:r>
              <a:rPr b="0" lang="de-DE" sz="1600" strike="noStrike" u="none">
                <a:solidFill>
                  <a:srgbClr val="003064"/>
                </a:solidFill>
                <a:effectLst/>
                <a:uFillTx/>
                <a:latin typeface="Calibri"/>
              </a:rPr>
              <a:t>3. Sexualerziehung als fächerübergreifender </a:t>
            </a:r>
            <a:r>
              <a:rPr b="1" lang="de-DE" sz="1600" strike="noStrike" u="none">
                <a:solidFill>
                  <a:srgbClr val="003064"/>
                </a:solidFill>
                <a:effectLst/>
                <a:uFillTx/>
                <a:latin typeface="Calibri"/>
              </a:rPr>
              <a:t>Unterricht ist NICHT von der Zustimmung der Eltern </a:t>
            </a:r>
            <a:br>
              <a:rPr sz="1600"/>
            </a:br>
            <a:r>
              <a:rPr b="1" lang="de-DE" sz="1600" strike="noStrike" u="none">
                <a:solidFill>
                  <a:srgbClr val="003064"/>
                </a:solidFill>
                <a:effectLst/>
                <a:uFillTx/>
                <a:latin typeface="Calibri"/>
              </a:rPr>
              <a:t>     abhängig.</a:t>
            </a:r>
            <a:endParaRPr b="0" lang="de-DE" sz="1600" strike="noStrike" u="none">
              <a:solidFill>
                <a:srgbClr val="000000"/>
              </a:solidFill>
              <a:effectLst/>
              <a:uFillTx/>
              <a:latin typeface="Arial"/>
            </a:endParaRPr>
          </a:p>
          <a:p>
            <a:pPr defTabSz="914400">
              <a:lnSpc>
                <a:spcPct val="90000"/>
              </a:lnSpc>
              <a:spcBef>
                <a:spcPts val="1001"/>
              </a:spcBef>
              <a:tabLst>
                <a:tab algn="l" pos="0"/>
              </a:tabLst>
            </a:pPr>
            <a:r>
              <a:rPr b="0" lang="de-DE" sz="1600" strike="noStrike" u="none">
                <a:solidFill>
                  <a:srgbClr val="003064"/>
                </a:solidFill>
                <a:effectLst/>
                <a:uFillTx/>
                <a:latin typeface="Calibri"/>
              </a:rPr>
              <a:t>4. </a:t>
            </a:r>
            <a:r>
              <a:rPr b="1" lang="de-DE" sz="1600" strike="noStrike" u="none">
                <a:solidFill>
                  <a:srgbClr val="003064"/>
                </a:solidFill>
                <a:effectLst/>
                <a:uFillTx/>
                <a:latin typeface="Calibri"/>
              </a:rPr>
              <a:t>Eltern haben ein Recht (Anspruch) auf rechtzeitige Information</a:t>
            </a:r>
            <a:r>
              <a:rPr b="0" lang="de-DE" sz="1600" strike="noStrike" u="none">
                <a:solidFill>
                  <a:srgbClr val="003064"/>
                </a:solidFill>
                <a:effectLst/>
                <a:uFillTx/>
                <a:latin typeface="Calibri"/>
              </a:rPr>
              <a:t> über Inhalt, methodisch-didaktischen</a:t>
            </a:r>
            <a:br>
              <a:rPr sz="1600"/>
            </a:br>
            <a:r>
              <a:rPr b="0" lang="de-DE" sz="1600" strike="noStrike" u="none">
                <a:solidFill>
                  <a:srgbClr val="003064"/>
                </a:solidFill>
                <a:effectLst/>
                <a:uFillTx/>
                <a:latin typeface="Calibri"/>
              </a:rPr>
              <a:t>     Weg und Unterrichtsmaterialien.</a:t>
            </a:r>
            <a:endParaRPr b="0" lang="de-DE" sz="1600" strike="noStrike" u="none">
              <a:solidFill>
                <a:srgbClr val="000000"/>
              </a:solidFill>
              <a:effectLst/>
              <a:uFillTx/>
              <a:latin typeface="Arial"/>
            </a:endParaRPr>
          </a:p>
        </p:txBody>
      </p:sp>
      <p:sp>
        <p:nvSpPr>
          <p:cNvPr id="429" name="Rechteck 1"/>
          <p:cNvSpPr/>
          <p:nvPr/>
        </p:nvSpPr>
        <p:spPr>
          <a:xfrm>
            <a:off x="232200" y="334080"/>
            <a:ext cx="8015040" cy="906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spcBef>
                <a:spcPts val="601"/>
              </a:spcBef>
            </a:pPr>
            <a:r>
              <a:rPr b="1" lang="de-DE" sz="2400" strike="noStrike" u="none">
                <a:solidFill>
                  <a:srgbClr val="003064"/>
                </a:solidFill>
                <a:effectLst/>
                <a:uFillTx/>
                <a:latin typeface="Calibri"/>
              </a:rPr>
              <a:t>Aktuelle rechtliche Situation</a:t>
            </a:r>
            <a:endParaRPr b="0" lang="de-DE" sz="2400" strike="noStrike" u="none">
              <a:solidFill>
                <a:srgbClr val="000000"/>
              </a:solidFill>
              <a:effectLst/>
              <a:uFillTx/>
              <a:latin typeface="Arial"/>
            </a:endParaRPr>
          </a:p>
          <a:p>
            <a:pPr defTabSz="914400">
              <a:lnSpc>
                <a:spcPct val="100000"/>
              </a:lnSpc>
              <a:spcBef>
                <a:spcPts val="601"/>
              </a:spcBef>
            </a:pPr>
            <a:r>
              <a:rPr b="0" lang="de-DE" sz="2400" strike="noStrike" u="none">
                <a:solidFill>
                  <a:srgbClr val="003064"/>
                </a:solidFill>
                <a:effectLst/>
                <a:uFillTx/>
                <a:latin typeface="Calibri"/>
              </a:rPr>
              <a:t>Urteile von Gerichten zur Sexualerziehung</a:t>
            </a:r>
            <a:endParaRPr b="0" lang="de-DE" sz="2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timing>
    <p:tnLst>
      <p:par>
        <p:cTn id="307" dur="indefinite" restart="never" nodeType="tmRoot">
          <p:childTnLst>
            <p:seq>
              <p:cTn id="308" dur="indefinite" nodeType="mainSeq">
                <p:childTnLst>
                  <p:par>
                    <p:cTn id="309" fill="hold">
                      <p:stCondLst>
                        <p:cond delay="indefinite"/>
                      </p:stCondLst>
                      <p:childTnLst>
                        <p:par>
                          <p:cTn id="310" fill="hold">
                            <p:stCondLst>
                              <p:cond delay="0"/>
                            </p:stCondLst>
                            <p:childTnLst>
                              <p:par>
                                <p:cTn id="311" nodeType="clickEffect" fill="hold" presetClass="entr" presetID="10">
                                  <p:stCondLst>
                                    <p:cond delay="0"/>
                                  </p:stCondLst>
                                  <p:childTnLst>
                                    <p:set>
                                      <p:cBhvr>
                                        <p:cTn id="312" dur="1" fill="hold">
                                          <p:stCondLst>
                                            <p:cond delay="0"/>
                                          </p:stCondLst>
                                        </p:cTn>
                                        <p:tgtEl>
                                          <p:spTgt spid="428">
                                            <p:txEl>
                                              <p:pRg st="6" end="6"/>
                                            </p:txEl>
                                          </p:spTgt>
                                        </p:tgtEl>
                                        <p:attrNameLst>
                                          <p:attrName>style.visibility</p:attrName>
                                        </p:attrNameLst>
                                      </p:cBhvr>
                                      <p:to>
                                        <p:strVal val="visible"/>
                                      </p:to>
                                    </p:set>
                                    <p:animEffect filter="fade" transition="in">
                                      <p:cBhvr additive="repl">
                                        <p:cTn id="313" dur="1000"/>
                                        <p:tgtEl>
                                          <p:spTgt spid="428">
                                            <p:txEl>
                                              <p:pRg st="6" end="6"/>
                                            </p:txEl>
                                          </p:spTgt>
                                        </p:tgtEl>
                                      </p:cBhvr>
                                    </p:animEffect>
                                  </p:childTnLst>
                                </p:cTn>
                              </p:par>
                            </p:childTnLst>
                          </p:cTn>
                        </p:par>
                      </p:childTnLst>
                    </p:cTn>
                  </p:par>
                  <p:par>
                    <p:cTn id="314" fill="hold">
                      <p:stCondLst>
                        <p:cond delay="indefinite"/>
                      </p:stCondLst>
                      <p:childTnLst>
                        <p:par>
                          <p:cTn id="315" fill="hold">
                            <p:stCondLst>
                              <p:cond delay="0"/>
                            </p:stCondLst>
                            <p:childTnLst>
                              <p:par>
                                <p:cTn id="316" nodeType="clickEffect" fill="hold" presetClass="entr" presetID="10">
                                  <p:stCondLst>
                                    <p:cond delay="0"/>
                                  </p:stCondLst>
                                  <p:childTnLst>
                                    <p:set>
                                      <p:cBhvr>
                                        <p:cTn id="317" dur="1" fill="hold">
                                          <p:stCondLst>
                                            <p:cond delay="0"/>
                                          </p:stCondLst>
                                        </p:cTn>
                                        <p:tgtEl>
                                          <p:spTgt spid="428">
                                            <p:txEl>
                                              <p:pRg st="7" end="7"/>
                                            </p:txEl>
                                          </p:spTgt>
                                        </p:tgtEl>
                                        <p:attrNameLst>
                                          <p:attrName>style.visibility</p:attrName>
                                        </p:attrNameLst>
                                      </p:cBhvr>
                                      <p:to>
                                        <p:strVal val="visible"/>
                                      </p:to>
                                    </p:set>
                                    <p:animEffect filter="fade" transition="in">
                                      <p:cBhvr additive="repl">
                                        <p:cTn id="318" dur="1000"/>
                                        <p:tgtEl>
                                          <p:spTgt spid="428">
                                            <p:txEl>
                                              <p:pRg st="7" end="7"/>
                                            </p:txEl>
                                          </p:spTgt>
                                        </p:tgtEl>
                                      </p:cBhvr>
                                    </p:animEffect>
                                  </p:childTnLst>
                                </p:cTn>
                              </p:par>
                            </p:childTnLst>
                          </p:cTn>
                        </p:par>
                      </p:childTnLst>
                    </p:cTn>
                  </p:par>
                  <p:par>
                    <p:cTn id="319" fill="hold">
                      <p:stCondLst>
                        <p:cond delay="indefinite"/>
                      </p:stCondLst>
                      <p:childTnLst>
                        <p:par>
                          <p:cTn id="320" fill="hold">
                            <p:stCondLst>
                              <p:cond delay="0"/>
                            </p:stCondLst>
                            <p:childTnLst>
                              <p:par>
                                <p:cTn id="321" nodeType="clickEffect" fill="hold" presetClass="entr" presetID="10">
                                  <p:stCondLst>
                                    <p:cond delay="0"/>
                                  </p:stCondLst>
                                  <p:childTnLst>
                                    <p:set>
                                      <p:cBhvr>
                                        <p:cTn id="322" dur="1" fill="hold">
                                          <p:stCondLst>
                                            <p:cond delay="0"/>
                                          </p:stCondLst>
                                        </p:cTn>
                                        <p:tgtEl>
                                          <p:spTgt spid="428">
                                            <p:txEl>
                                              <p:pRg st="8" end="8"/>
                                            </p:txEl>
                                          </p:spTgt>
                                        </p:tgtEl>
                                        <p:attrNameLst>
                                          <p:attrName>style.visibility</p:attrName>
                                        </p:attrNameLst>
                                      </p:cBhvr>
                                      <p:to>
                                        <p:strVal val="visible"/>
                                      </p:to>
                                    </p:set>
                                    <p:animEffect filter="fade" transition="in">
                                      <p:cBhvr additive="repl">
                                        <p:cTn id="323" dur="1000"/>
                                        <p:tgtEl>
                                          <p:spTgt spid="428">
                                            <p:txEl>
                                              <p:pRg st="8" end="8"/>
                                            </p:txEl>
                                          </p:spTgt>
                                        </p:tgtEl>
                                      </p:cBhvr>
                                    </p:animEffect>
                                  </p:childTnLst>
                                </p:cTn>
                              </p:par>
                            </p:childTnLst>
                          </p:cTn>
                        </p:par>
                      </p:childTnLst>
                    </p:cTn>
                  </p:par>
                  <p:par>
                    <p:cTn id="324" fill="hold">
                      <p:stCondLst>
                        <p:cond delay="indefinite"/>
                      </p:stCondLst>
                      <p:childTnLst>
                        <p:par>
                          <p:cTn id="325" fill="hold">
                            <p:stCondLst>
                              <p:cond delay="0"/>
                            </p:stCondLst>
                            <p:childTnLst>
                              <p:par>
                                <p:cTn id="326" nodeType="clickEffect" fill="hold" presetClass="entr" presetID="10">
                                  <p:stCondLst>
                                    <p:cond delay="0"/>
                                  </p:stCondLst>
                                  <p:childTnLst>
                                    <p:set>
                                      <p:cBhvr>
                                        <p:cTn id="327" dur="1" fill="hold">
                                          <p:stCondLst>
                                            <p:cond delay="0"/>
                                          </p:stCondLst>
                                        </p:cTn>
                                        <p:tgtEl>
                                          <p:spTgt spid="428">
                                            <p:txEl>
                                              <p:pRg st="9" end="9"/>
                                            </p:txEl>
                                          </p:spTgt>
                                        </p:tgtEl>
                                        <p:attrNameLst>
                                          <p:attrName>style.visibility</p:attrName>
                                        </p:attrNameLst>
                                      </p:cBhvr>
                                      <p:to>
                                        <p:strVal val="visible"/>
                                      </p:to>
                                    </p:set>
                                    <p:animEffect filter="fade" transition="in">
                                      <p:cBhvr additive="repl">
                                        <p:cTn id="328" dur="1000"/>
                                        <p:tgtEl>
                                          <p:spTgt spid="428">
                                            <p:txEl>
                                              <p:pRg st="9" end="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0" name="PlaceHolder 1"/>
          <p:cNvSpPr>
            <a:spLocks noGrp="1"/>
          </p:cNvSpPr>
          <p:nvPr>
            <p:ph type="subTitle"/>
          </p:nvPr>
        </p:nvSpPr>
        <p:spPr>
          <a:xfrm>
            <a:off x="311400" y="1504800"/>
            <a:ext cx="8692200" cy="4657320"/>
          </a:xfrm>
          <a:prstGeom prst="rect">
            <a:avLst/>
          </a:prstGeom>
          <a:noFill/>
          <a:ln w="0">
            <a:noFill/>
          </a:ln>
        </p:spPr>
        <p:txBody>
          <a:bodyPr lIns="0" rIns="0" tIns="0" bIns="0" anchor="ctr">
            <a:noAutofit/>
          </a:bodyPr>
          <a:p>
            <a:pPr defTabSz="914400">
              <a:lnSpc>
                <a:spcPct val="90000"/>
              </a:lnSpc>
              <a:spcBef>
                <a:spcPts val="1001"/>
              </a:spcBef>
            </a:pPr>
            <a:endParaRPr b="0" lang="de-DE" sz="2000" strike="noStrike" u="none">
              <a:solidFill>
                <a:srgbClr val="000000"/>
              </a:solidFill>
              <a:effectLst/>
              <a:uFillTx/>
              <a:latin typeface="Arial"/>
            </a:endParaRPr>
          </a:p>
          <a:p>
            <a:pPr marL="228600" indent="-228600" defTabSz="914400">
              <a:lnSpc>
                <a:spcPct val="90000"/>
              </a:lnSpc>
              <a:spcBef>
                <a:spcPts val="1001"/>
              </a:spcBef>
              <a:buClr>
                <a:srgbClr val="003064"/>
              </a:buClr>
              <a:buFont typeface="Arial"/>
              <a:buChar char="•"/>
            </a:pPr>
            <a:r>
              <a:rPr b="1" lang="de-DE" sz="2000" strike="noStrike" u="none">
                <a:solidFill>
                  <a:srgbClr val="003064"/>
                </a:solidFill>
                <a:effectLst/>
                <a:uFillTx/>
                <a:latin typeface="Calibri"/>
              </a:rPr>
              <a:t>Bundesverwaltungsgericht Berlin </a:t>
            </a:r>
            <a:r>
              <a:rPr b="0" lang="de-DE" sz="2000" strike="noStrike" u="none">
                <a:solidFill>
                  <a:srgbClr val="003064"/>
                </a:solidFill>
                <a:effectLst/>
                <a:uFillTx/>
                <a:latin typeface="Calibri"/>
              </a:rPr>
              <a:t>22.3.1979</a:t>
            </a:r>
            <a:endParaRPr b="0" lang="de-DE" sz="2000" strike="noStrike" u="none">
              <a:solidFill>
                <a:srgbClr val="000000"/>
              </a:solidFill>
              <a:effectLst/>
              <a:uFillTx/>
              <a:latin typeface="Arial"/>
            </a:endParaRPr>
          </a:p>
          <a:p>
            <a:pPr defTabSz="914400">
              <a:lnSpc>
                <a:spcPct val="90000"/>
              </a:lnSpc>
              <a:spcBef>
                <a:spcPts val="1001"/>
              </a:spcBef>
            </a:pPr>
            <a:endParaRPr b="0" lang="de-DE" sz="2000" strike="noStrike" u="none">
              <a:solidFill>
                <a:srgbClr val="000000"/>
              </a:solidFill>
              <a:effectLst/>
              <a:uFillTx/>
              <a:latin typeface="Arial"/>
            </a:endParaRPr>
          </a:p>
          <a:p>
            <a:pPr marL="343080" indent="-343080" defTabSz="914400">
              <a:lnSpc>
                <a:spcPct val="90000"/>
              </a:lnSpc>
              <a:spcAft>
                <a:spcPts val="601"/>
              </a:spcAft>
              <a:buClr>
                <a:srgbClr val="003064"/>
              </a:buClr>
              <a:buFont typeface="Arial"/>
              <a:buChar char="•"/>
            </a:pPr>
            <a:r>
              <a:rPr b="1" lang="de-DE" sz="2000" strike="noStrike" u="none">
                <a:solidFill>
                  <a:srgbClr val="003064"/>
                </a:solidFill>
                <a:effectLst/>
                <a:uFillTx/>
                <a:latin typeface="Calibri"/>
              </a:rPr>
              <a:t>Ideologisierung </a:t>
            </a:r>
            <a:r>
              <a:rPr b="0" lang="de-DE" sz="2000" strike="noStrike" u="none">
                <a:solidFill>
                  <a:srgbClr val="003064"/>
                </a:solidFill>
                <a:effectLst/>
                <a:uFillTx/>
                <a:latin typeface="Calibri"/>
              </a:rPr>
              <a:t>der Schüler ist verboten</a:t>
            </a:r>
            <a:endParaRPr b="0" lang="de-DE" sz="2000" strike="noStrike" u="none">
              <a:solidFill>
                <a:srgbClr val="000000"/>
              </a:solidFill>
              <a:effectLst/>
              <a:uFillTx/>
              <a:latin typeface="Arial"/>
            </a:endParaRPr>
          </a:p>
          <a:p>
            <a:pPr marL="343080" indent="-343080" defTabSz="914400">
              <a:lnSpc>
                <a:spcPct val="90000"/>
              </a:lnSpc>
              <a:spcAft>
                <a:spcPts val="601"/>
              </a:spcAft>
              <a:buClr>
                <a:srgbClr val="003064"/>
              </a:buClr>
              <a:buFont typeface="Arial"/>
              <a:buChar char="•"/>
            </a:pPr>
            <a:r>
              <a:rPr b="0" lang="de-DE" sz="2000" strike="noStrike" u="none">
                <a:solidFill>
                  <a:srgbClr val="003064"/>
                </a:solidFill>
                <a:effectLst/>
                <a:uFillTx/>
                <a:latin typeface="Calibri"/>
              </a:rPr>
              <a:t>unzulässig ist, eine auf </a:t>
            </a:r>
            <a:r>
              <a:rPr b="1" lang="de-DE" sz="2000" strike="noStrike" u="none">
                <a:solidFill>
                  <a:srgbClr val="003064"/>
                </a:solidFill>
                <a:effectLst/>
                <a:uFillTx/>
                <a:latin typeface="Calibri"/>
              </a:rPr>
              <a:t>voreheliche Enthaltsamkeit</a:t>
            </a:r>
            <a:r>
              <a:rPr b="0" lang="de-DE" sz="2000" strike="noStrike" u="none">
                <a:solidFill>
                  <a:srgbClr val="003064"/>
                </a:solidFill>
                <a:effectLst/>
                <a:uFillTx/>
                <a:latin typeface="Calibri"/>
              </a:rPr>
              <a:t> ausgerichtete Erziehung als nicht mehr zeit­gerecht abzutun</a:t>
            </a:r>
            <a:endParaRPr b="0" lang="de-DE" sz="2000" strike="noStrike" u="none">
              <a:solidFill>
                <a:srgbClr val="000000"/>
              </a:solidFill>
              <a:effectLst/>
              <a:uFillTx/>
              <a:latin typeface="Arial"/>
            </a:endParaRPr>
          </a:p>
          <a:p>
            <a:pPr marL="343080" indent="-343080" defTabSz="914400">
              <a:lnSpc>
                <a:spcPct val="90000"/>
              </a:lnSpc>
              <a:spcAft>
                <a:spcPts val="601"/>
              </a:spcAft>
              <a:buClr>
                <a:srgbClr val="003064"/>
              </a:buClr>
              <a:buFont typeface="Arial"/>
              <a:buChar char="•"/>
            </a:pPr>
            <a:r>
              <a:rPr b="1" lang="de-DE" sz="2000" strike="noStrike" u="none">
                <a:solidFill>
                  <a:srgbClr val="003064"/>
                </a:solidFill>
                <a:effectLst/>
                <a:uFillTx/>
                <a:latin typeface="Calibri"/>
              </a:rPr>
              <a:t>Vermittlung von Praktiken</a:t>
            </a:r>
            <a:r>
              <a:rPr b="0" lang="de-DE" sz="2000" strike="noStrike" u="none">
                <a:solidFill>
                  <a:srgbClr val="003064"/>
                </a:solidFill>
                <a:effectLst/>
                <a:uFillTx/>
                <a:latin typeface="Calibri"/>
              </a:rPr>
              <a:t> des Geschlechtsverkehrs im Sinne von Liebestechniken sind nicht Ge­genstand schulischer Sexualerziehung</a:t>
            </a:r>
            <a:endParaRPr b="0" lang="de-DE" sz="2000" strike="noStrike" u="none">
              <a:solidFill>
                <a:srgbClr val="000000"/>
              </a:solidFill>
              <a:effectLst/>
              <a:uFillTx/>
              <a:latin typeface="Arial"/>
            </a:endParaRPr>
          </a:p>
          <a:p>
            <a:pPr marL="343080" indent="-343080" defTabSz="914400">
              <a:lnSpc>
                <a:spcPct val="90000"/>
              </a:lnSpc>
              <a:spcAft>
                <a:spcPts val="601"/>
              </a:spcAft>
              <a:buClr>
                <a:srgbClr val="003064"/>
              </a:buClr>
              <a:buFont typeface="Arial"/>
              <a:buChar char="•"/>
            </a:pPr>
            <a:r>
              <a:rPr b="0" lang="de-DE" sz="2000" strike="noStrike" u="none">
                <a:solidFill>
                  <a:srgbClr val="003064"/>
                </a:solidFill>
                <a:effectLst/>
                <a:uFillTx/>
                <a:latin typeface="Calibri"/>
              </a:rPr>
              <a:t>beim Unterricht ist Rücksicht auf </a:t>
            </a:r>
            <a:r>
              <a:rPr b="1" lang="de-DE" sz="2000" strike="noStrike" u="none">
                <a:solidFill>
                  <a:srgbClr val="003064"/>
                </a:solidFill>
                <a:effectLst/>
                <a:uFillTx/>
                <a:latin typeface="Calibri"/>
              </a:rPr>
              <a:t>Alter und Reife der Kinder</a:t>
            </a:r>
            <a:r>
              <a:rPr b="0" lang="de-DE" sz="2000" strike="noStrike" u="none">
                <a:solidFill>
                  <a:srgbClr val="003064"/>
                </a:solidFill>
                <a:effectLst/>
                <a:uFillTx/>
                <a:latin typeface="Calibri"/>
              </a:rPr>
              <a:t> zu nehmen</a:t>
            </a:r>
            <a:endParaRPr b="0" lang="de-DE" sz="2000" strike="noStrike" u="none">
              <a:solidFill>
                <a:srgbClr val="000000"/>
              </a:solidFill>
              <a:effectLst/>
              <a:uFillTx/>
              <a:latin typeface="Arial"/>
            </a:endParaRPr>
          </a:p>
          <a:p>
            <a:pPr marL="343080" indent="-343080" defTabSz="914400">
              <a:lnSpc>
                <a:spcPct val="90000"/>
              </a:lnSpc>
              <a:spcAft>
                <a:spcPts val="601"/>
              </a:spcAft>
              <a:buClr>
                <a:srgbClr val="003064"/>
              </a:buClr>
              <a:buFont typeface="Arial"/>
              <a:buChar char="•"/>
            </a:pPr>
            <a:r>
              <a:rPr b="1" lang="de-DE" sz="2000" strike="noStrike" u="none">
                <a:solidFill>
                  <a:srgbClr val="003064"/>
                </a:solidFill>
                <a:effectLst/>
                <a:uFillTx/>
                <a:latin typeface="Calibri"/>
              </a:rPr>
              <a:t>Schamgefühl des Kindes</a:t>
            </a:r>
            <a:r>
              <a:rPr b="0" lang="de-DE" sz="2000" strike="noStrike" u="none">
                <a:solidFill>
                  <a:srgbClr val="003064"/>
                </a:solidFill>
                <a:effectLst/>
                <a:uFillTx/>
                <a:latin typeface="Calibri"/>
              </a:rPr>
              <a:t> ist zu achten (behutsam in der Sprache, kein Verbalexhibitionismus, Vorsicht bei Vulgärsprache)</a:t>
            </a:r>
            <a:endParaRPr b="0" lang="de-DE" sz="2000" strike="noStrike" u="none">
              <a:solidFill>
                <a:srgbClr val="000000"/>
              </a:solidFill>
              <a:effectLst/>
              <a:uFillTx/>
              <a:latin typeface="Arial"/>
            </a:endParaRPr>
          </a:p>
          <a:p>
            <a:pPr marL="343080" indent="-343080" defTabSz="914400">
              <a:lnSpc>
                <a:spcPct val="90000"/>
              </a:lnSpc>
              <a:spcAft>
                <a:spcPts val="601"/>
              </a:spcAft>
              <a:buClr>
                <a:srgbClr val="003064"/>
              </a:buClr>
              <a:buFont typeface="Arial"/>
              <a:buChar char="•"/>
            </a:pPr>
            <a:r>
              <a:rPr b="1" lang="de-DE" sz="2000" strike="noStrike" u="none">
                <a:solidFill>
                  <a:srgbClr val="003064"/>
                </a:solidFill>
                <a:effectLst/>
                <a:uFillTx/>
                <a:latin typeface="Calibri"/>
              </a:rPr>
              <a:t>pornographisches Material</a:t>
            </a:r>
            <a:r>
              <a:rPr b="0" lang="de-DE" sz="2000" strike="noStrike" u="none">
                <a:solidFill>
                  <a:srgbClr val="003064"/>
                </a:solidFill>
                <a:effectLst/>
                <a:uFillTx/>
                <a:latin typeface="Calibri"/>
              </a:rPr>
              <a:t> darf nicht verwendet werden</a:t>
            </a:r>
            <a:endParaRPr b="0" lang="de-DE" sz="2000" strike="noStrike" u="none">
              <a:solidFill>
                <a:srgbClr val="000000"/>
              </a:solidFill>
              <a:effectLst/>
              <a:uFillTx/>
              <a:latin typeface="Arial"/>
            </a:endParaRPr>
          </a:p>
          <a:p>
            <a:pPr marL="343080" indent="-343080" defTabSz="914400">
              <a:lnSpc>
                <a:spcPct val="90000"/>
              </a:lnSpc>
              <a:spcAft>
                <a:spcPts val="601"/>
              </a:spcAft>
              <a:buClr>
                <a:srgbClr val="003064"/>
              </a:buClr>
              <a:buFont typeface="Arial"/>
              <a:buChar char="•"/>
            </a:pPr>
            <a:r>
              <a:rPr b="1" lang="de-DE" sz="2000" strike="noStrike" u="none">
                <a:solidFill>
                  <a:srgbClr val="003064"/>
                </a:solidFill>
                <a:effectLst/>
                <a:uFillTx/>
                <a:latin typeface="Calibri"/>
              </a:rPr>
              <a:t>Ein Mitbestimmungsrecht bei der Ausgestaltung der schulischen Sexualerziehung haben die Eltern nicht</a:t>
            </a:r>
            <a:r>
              <a:rPr b="0" lang="de-DE" sz="2000" strike="noStrike" u="none">
                <a:solidFill>
                  <a:srgbClr val="003064"/>
                </a:solidFill>
                <a:effectLst/>
                <a:uFillTx/>
                <a:latin typeface="Calibri"/>
              </a:rPr>
              <a:t> </a:t>
            </a:r>
            <a:endParaRPr b="0" lang="de-DE" sz="2000" strike="noStrike" u="none">
              <a:solidFill>
                <a:srgbClr val="000000"/>
              </a:solidFill>
              <a:effectLst/>
              <a:uFillTx/>
              <a:latin typeface="Arial"/>
            </a:endParaRPr>
          </a:p>
        </p:txBody>
      </p:sp>
      <p:sp>
        <p:nvSpPr>
          <p:cNvPr id="431" name="Rechteck 3"/>
          <p:cNvSpPr/>
          <p:nvPr/>
        </p:nvSpPr>
        <p:spPr>
          <a:xfrm>
            <a:off x="232200" y="334080"/>
            <a:ext cx="8015040" cy="906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spcBef>
                <a:spcPts val="601"/>
              </a:spcBef>
            </a:pPr>
            <a:r>
              <a:rPr b="1" lang="de-DE" sz="2400" strike="noStrike" u="none">
                <a:solidFill>
                  <a:srgbClr val="003064"/>
                </a:solidFill>
                <a:effectLst/>
                <a:uFillTx/>
                <a:latin typeface="Calibri"/>
              </a:rPr>
              <a:t>Aktuelle rechtliche Situation</a:t>
            </a:r>
            <a:endParaRPr b="0" lang="de-DE" sz="2400" strike="noStrike" u="none">
              <a:solidFill>
                <a:srgbClr val="000000"/>
              </a:solidFill>
              <a:effectLst/>
              <a:uFillTx/>
              <a:latin typeface="Arial"/>
            </a:endParaRPr>
          </a:p>
          <a:p>
            <a:pPr defTabSz="914400">
              <a:lnSpc>
                <a:spcPct val="100000"/>
              </a:lnSpc>
              <a:spcBef>
                <a:spcPts val="601"/>
              </a:spcBef>
            </a:pPr>
            <a:r>
              <a:rPr b="0" lang="de-DE" sz="2400" strike="noStrike" u="none">
                <a:solidFill>
                  <a:srgbClr val="003064"/>
                </a:solidFill>
                <a:effectLst/>
                <a:uFillTx/>
                <a:latin typeface="Calibri"/>
              </a:rPr>
              <a:t>Urteile von Gerichten zur Sexualerziehung</a:t>
            </a:r>
            <a:endParaRPr b="0" lang="de-DE" sz="2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timing>
    <p:tnLst>
      <p:par>
        <p:cTn id="329" dur="indefinite" restart="never" nodeType="tmRoot">
          <p:childTnLst>
            <p:seq>
              <p:cTn id="330" dur="indefinite" nodeType="mainSeq">
                <p:childTnLst>
                  <p:par>
                    <p:cTn id="331" fill="hold">
                      <p:stCondLst>
                        <p:cond delay="indefinite"/>
                      </p:stCondLst>
                      <p:childTnLst>
                        <p:par>
                          <p:cTn id="332" fill="hold">
                            <p:stCondLst>
                              <p:cond delay="0"/>
                            </p:stCondLst>
                            <p:childTnLst>
                              <p:par>
                                <p:cTn id="333" nodeType="clickEffect" fill="hold" presetClass="entr" presetID="10">
                                  <p:stCondLst>
                                    <p:cond delay="0"/>
                                  </p:stCondLst>
                                  <p:childTnLst>
                                    <p:set>
                                      <p:cBhvr>
                                        <p:cTn id="334" dur="1" fill="hold">
                                          <p:stCondLst>
                                            <p:cond delay="0"/>
                                          </p:stCondLst>
                                        </p:cTn>
                                        <p:tgtEl>
                                          <p:spTgt spid="430">
                                            <p:txEl>
                                              <p:pRg st="4" end="4"/>
                                            </p:txEl>
                                          </p:spTgt>
                                        </p:tgtEl>
                                        <p:attrNameLst>
                                          <p:attrName>style.visibility</p:attrName>
                                        </p:attrNameLst>
                                      </p:cBhvr>
                                      <p:to>
                                        <p:strVal val="visible"/>
                                      </p:to>
                                    </p:set>
                                    <p:animEffect filter="fade" transition="in">
                                      <p:cBhvr additive="repl">
                                        <p:cTn id="335" dur="1000"/>
                                        <p:tgtEl>
                                          <p:spTgt spid="430">
                                            <p:txEl>
                                              <p:pRg st="4" end="4"/>
                                            </p:txEl>
                                          </p:spTgt>
                                        </p:tgtEl>
                                      </p:cBhvr>
                                    </p:animEffect>
                                  </p:childTnLst>
                                </p:cTn>
                              </p:par>
                            </p:childTnLst>
                          </p:cTn>
                        </p:par>
                      </p:childTnLst>
                    </p:cTn>
                  </p:par>
                  <p:par>
                    <p:cTn id="336" fill="hold">
                      <p:stCondLst>
                        <p:cond delay="indefinite"/>
                      </p:stCondLst>
                      <p:childTnLst>
                        <p:par>
                          <p:cTn id="337" fill="hold">
                            <p:stCondLst>
                              <p:cond delay="0"/>
                            </p:stCondLst>
                            <p:childTnLst>
                              <p:par>
                                <p:cTn id="338" nodeType="clickEffect" fill="hold" presetClass="entr" presetID="10">
                                  <p:stCondLst>
                                    <p:cond delay="0"/>
                                  </p:stCondLst>
                                  <p:childTnLst>
                                    <p:set>
                                      <p:cBhvr>
                                        <p:cTn id="339" dur="1" fill="hold">
                                          <p:stCondLst>
                                            <p:cond delay="0"/>
                                          </p:stCondLst>
                                        </p:cTn>
                                        <p:tgtEl>
                                          <p:spTgt spid="430">
                                            <p:txEl>
                                              <p:pRg st="5" end="5"/>
                                            </p:txEl>
                                          </p:spTgt>
                                        </p:tgtEl>
                                        <p:attrNameLst>
                                          <p:attrName>style.visibility</p:attrName>
                                        </p:attrNameLst>
                                      </p:cBhvr>
                                      <p:to>
                                        <p:strVal val="visible"/>
                                      </p:to>
                                    </p:set>
                                    <p:animEffect filter="fade" transition="in">
                                      <p:cBhvr additive="repl">
                                        <p:cTn id="340" dur="1000"/>
                                        <p:tgtEl>
                                          <p:spTgt spid="430">
                                            <p:txEl>
                                              <p:pRg st="5" end="5"/>
                                            </p:txEl>
                                          </p:spTgt>
                                        </p:tgtEl>
                                      </p:cBhvr>
                                    </p:animEffect>
                                  </p:childTnLst>
                                </p:cTn>
                              </p:par>
                            </p:childTnLst>
                          </p:cTn>
                        </p:par>
                      </p:childTnLst>
                    </p:cTn>
                  </p:par>
                  <p:par>
                    <p:cTn id="341" fill="hold">
                      <p:stCondLst>
                        <p:cond delay="indefinite"/>
                      </p:stCondLst>
                      <p:childTnLst>
                        <p:par>
                          <p:cTn id="342" fill="hold">
                            <p:stCondLst>
                              <p:cond delay="0"/>
                            </p:stCondLst>
                            <p:childTnLst>
                              <p:par>
                                <p:cTn id="343" nodeType="clickEffect" fill="hold" presetClass="entr" presetID="10">
                                  <p:stCondLst>
                                    <p:cond delay="0"/>
                                  </p:stCondLst>
                                  <p:childTnLst>
                                    <p:set>
                                      <p:cBhvr>
                                        <p:cTn id="344" dur="1" fill="hold">
                                          <p:stCondLst>
                                            <p:cond delay="0"/>
                                          </p:stCondLst>
                                        </p:cTn>
                                        <p:tgtEl>
                                          <p:spTgt spid="430">
                                            <p:txEl>
                                              <p:pRg st="6" end="6"/>
                                            </p:txEl>
                                          </p:spTgt>
                                        </p:tgtEl>
                                        <p:attrNameLst>
                                          <p:attrName>style.visibility</p:attrName>
                                        </p:attrNameLst>
                                      </p:cBhvr>
                                      <p:to>
                                        <p:strVal val="visible"/>
                                      </p:to>
                                    </p:set>
                                    <p:animEffect filter="fade" transition="in">
                                      <p:cBhvr additive="repl">
                                        <p:cTn id="345" dur="1000"/>
                                        <p:tgtEl>
                                          <p:spTgt spid="430">
                                            <p:txEl>
                                              <p:pRg st="6" end="6"/>
                                            </p:txEl>
                                          </p:spTgt>
                                        </p:tgtEl>
                                      </p:cBhvr>
                                    </p:animEffect>
                                  </p:childTnLst>
                                </p:cTn>
                              </p:par>
                            </p:childTnLst>
                          </p:cTn>
                        </p:par>
                      </p:childTnLst>
                    </p:cTn>
                  </p:par>
                  <p:par>
                    <p:cTn id="346" fill="hold">
                      <p:stCondLst>
                        <p:cond delay="indefinite"/>
                      </p:stCondLst>
                      <p:childTnLst>
                        <p:par>
                          <p:cTn id="347" fill="hold">
                            <p:stCondLst>
                              <p:cond delay="0"/>
                            </p:stCondLst>
                            <p:childTnLst>
                              <p:par>
                                <p:cTn id="348" nodeType="clickEffect" fill="hold" presetClass="entr" presetID="10">
                                  <p:stCondLst>
                                    <p:cond delay="0"/>
                                  </p:stCondLst>
                                  <p:childTnLst>
                                    <p:set>
                                      <p:cBhvr>
                                        <p:cTn id="349" dur="1" fill="hold">
                                          <p:stCondLst>
                                            <p:cond delay="0"/>
                                          </p:stCondLst>
                                        </p:cTn>
                                        <p:tgtEl>
                                          <p:spTgt spid="430">
                                            <p:txEl>
                                              <p:pRg st="7" end="7"/>
                                            </p:txEl>
                                          </p:spTgt>
                                        </p:tgtEl>
                                        <p:attrNameLst>
                                          <p:attrName>style.visibility</p:attrName>
                                        </p:attrNameLst>
                                      </p:cBhvr>
                                      <p:to>
                                        <p:strVal val="visible"/>
                                      </p:to>
                                    </p:set>
                                    <p:animEffect filter="fade" transition="in">
                                      <p:cBhvr additive="repl">
                                        <p:cTn id="350" dur="1000"/>
                                        <p:tgtEl>
                                          <p:spTgt spid="430">
                                            <p:txEl>
                                              <p:pRg st="7" end="7"/>
                                            </p:txEl>
                                          </p:spTgt>
                                        </p:tgtEl>
                                      </p:cBhvr>
                                    </p:animEffect>
                                  </p:childTnLst>
                                </p:cTn>
                              </p:par>
                            </p:childTnLst>
                          </p:cTn>
                        </p:par>
                      </p:childTnLst>
                    </p:cTn>
                  </p:par>
                  <p:par>
                    <p:cTn id="351" fill="hold">
                      <p:stCondLst>
                        <p:cond delay="indefinite"/>
                      </p:stCondLst>
                      <p:childTnLst>
                        <p:par>
                          <p:cTn id="352" fill="hold">
                            <p:stCondLst>
                              <p:cond delay="0"/>
                            </p:stCondLst>
                            <p:childTnLst>
                              <p:par>
                                <p:cTn id="353" nodeType="clickEffect" fill="hold" presetClass="entr" presetID="10">
                                  <p:stCondLst>
                                    <p:cond delay="0"/>
                                  </p:stCondLst>
                                  <p:childTnLst>
                                    <p:set>
                                      <p:cBhvr>
                                        <p:cTn id="354" dur="1" fill="hold">
                                          <p:stCondLst>
                                            <p:cond delay="0"/>
                                          </p:stCondLst>
                                        </p:cTn>
                                        <p:tgtEl>
                                          <p:spTgt spid="430">
                                            <p:txEl>
                                              <p:pRg st="8" end="8"/>
                                            </p:txEl>
                                          </p:spTgt>
                                        </p:tgtEl>
                                        <p:attrNameLst>
                                          <p:attrName>style.visibility</p:attrName>
                                        </p:attrNameLst>
                                      </p:cBhvr>
                                      <p:to>
                                        <p:strVal val="visible"/>
                                      </p:to>
                                    </p:set>
                                    <p:animEffect filter="fade" transition="in">
                                      <p:cBhvr additive="repl">
                                        <p:cTn id="355" dur="1000"/>
                                        <p:tgtEl>
                                          <p:spTgt spid="430">
                                            <p:txEl>
                                              <p:pRg st="8" end="8"/>
                                            </p:txEl>
                                          </p:spTgt>
                                        </p:tgtEl>
                                      </p:cBhvr>
                                    </p:animEffect>
                                  </p:childTnLst>
                                </p:cTn>
                              </p:par>
                            </p:childTnLst>
                          </p:cTn>
                        </p:par>
                      </p:childTnLst>
                    </p:cTn>
                  </p:par>
                  <p:par>
                    <p:cTn id="356" fill="hold">
                      <p:stCondLst>
                        <p:cond delay="indefinite"/>
                      </p:stCondLst>
                      <p:childTnLst>
                        <p:par>
                          <p:cTn id="357" fill="hold">
                            <p:stCondLst>
                              <p:cond delay="0"/>
                            </p:stCondLst>
                            <p:childTnLst>
                              <p:par>
                                <p:cTn id="358" nodeType="clickEffect" fill="hold" presetClass="entr" presetID="10">
                                  <p:stCondLst>
                                    <p:cond delay="0"/>
                                  </p:stCondLst>
                                  <p:childTnLst>
                                    <p:set>
                                      <p:cBhvr>
                                        <p:cTn id="359" dur="1" fill="hold">
                                          <p:stCondLst>
                                            <p:cond delay="0"/>
                                          </p:stCondLst>
                                        </p:cTn>
                                        <p:tgtEl>
                                          <p:spTgt spid="430">
                                            <p:txEl>
                                              <p:pRg st="9" end="9"/>
                                            </p:txEl>
                                          </p:spTgt>
                                        </p:tgtEl>
                                        <p:attrNameLst>
                                          <p:attrName>style.visibility</p:attrName>
                                        </p:attrNameLst>
                                      </p:cBhvr>
                                      <p:to>
                                        <p:strVal val="visible"/>
                                      </p:to>
                                    </p:set>
                                    <p:animEffect filter="fade" transition="in">
                                      <p:cBhvr additive="repl">
                                        <p:cTn id="360" dur="1000"/>
                                        <p:tgtEl>
                                          <p:spTgt spid="430">
                                            <p:txEl>
                                              <p:pRg st="9" end="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2" name="CustomShape 1"/>
          <p:cNvSpPr/>
          <p:nvPr/>
        </p:nvSpPr>
        <p:spPr>
          <a:xfrm>
            <a:off x="338400" y="476640"/>
            <a:ext cx="4500000" cy="69840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pPr>
            <a:r>
              <a:rPr b="1" lang="de-DE" sz="3200" strike="noStrike" u="none">
                <a:solidFill>
                  <a:srgbClr val="003064"/>
                </a:solidFill>
                <a:effectLst/>
                <a:uFillTx/>
                <a:latin typeface="Calibri"/>
              </a:rPr>
              <a:t>Kernaussagen</a:t>
            </a:r>
            <a:endParaRPr b="0" lang="de-DE" sz="3200" strike="noStrike" u="none">
              <a:solidFill>
                <a:srgbClr val="000000"/>
              </a:solidFill>
              <a:effectLst/>
              <a:uFillTx/>
              <a:latin typeface="Arial"/>
            </a:endParaRPr>
          </a:p>
        </p:txBody>
      </p:sp>
      <p:sp>
        <p:nvSpPr>
          <p:cNvPr id="433" name="CustomShape 2"/>
          <p:cNvSpPr/>
          <p:nvPr/>
        </p:nvSpPr>
        <p:spPr>
          <a:xfrm>
            <a:off x="338400" y="1952280"/>
            <a:ext cx="8580960" cy="3442680"/>
          </a:xfrm>
          <a:prstGeom prst="rect">
            <a:avLst/>
          </a:prstGeom>
          <a:noFill/>
          <a:ln w="0">
            <a:noFill/>
          </a:ln>
        </p:spPr>
        <p:style>
          <a:lnRef idx="0"/>
          <a:fillRef idx="0"/>
          <a:effectRef idx="0"/>
          <a:fontRef idx="minor"/>
        </p:style>
        <p:txBody>
          <a:bodyPr wrap="none" lIns="90000" rIns="90000" tIns="45000" bIns="45000" anchor="t">
            <a:noAutofit/>
          </a:bodyPr>
          <a:p>
            <a:pPr marL="343080" indent="-343080" defTabSz="914400">
              <a:lnSpc>
                <a:spcPct val="100000"/>
              </a:lnSpc>
              <a:spcBef>
                <a:spcPts val="601"/>
              </a:spcBef>
              <a:buClr>
                <a:srgbClr val="003064"/>
              </a:buClr>
              <a:buFont typeface="Arial"/>
              <a:buChar char="•"/>
            </a:pPr>
            <a:r>
              <a:rPr b="1" lang="de-DE" sz="2400" strike="noStrike" u="none">
                <a:solidFill>
                  <a:srgbClr val="003064"/>
                </a:solidFill>
                <a:effectLst/>
                <a:uFillTx/>
                <a:latin typeface="Calibri"/>
              </a:rPr>
              <a:t>Informationspflicht</a:t>
            </a:r>
            <a:r>
              <a:rPr b="0" lang="de-DE" sz="2400" strike="noStrike" u="none">
                <a:solidFill>
                  <a:srgbClr val="003064"/>
                </a:solidFill>
                <a:effectLst/>
                <a:uFillTx/>
                <a:latin typeface="Calibri"/>
              </a:rPr>
              <a:t> über Inhalte und Methoden</a:t>
            </a:r>
            <a:br>
              <a:rPr sz="2400"/>
            </a:br>
            <a:r>
              <a:rPr b="0" lang="de-DE" sz="2400" strike="noStrike" u="none">
                <a:solidFill>
                  <a:srgbClr val="003064"/>
                </a:solidFill>
                <a:effectLst/>
                <a:uFillTx/>
                <a:latin typeface="Calibri"/>
              </a:rPr>
              <a:t>im Unterricht</a:t>
            </a:r>
            <a:br>
              <a:rPr sz="2400"/>
            </a:br>
            <a:r>
              <a:rPr b="0" lang="de-DE" sz="2400" strike="noStrike" u="none">
                <a:solidFill>
                  <a:srgbClr val="003064"/>
                </a:solidFill>
                <a:effectLst/>
                <a:uFillTx/>
                <a:latin typeface="Calibri"/>
              </a:rPr>
              <a:t>(Vorlage für einen Elternbrief liegt vor)</a:t>
            </a:r>
            <a:br>
              <a:rPr sz="2400"/>
            </a:br>
            <a:r>
              <a:rPr b="0" lang="de-DE" sz="2400" strike="noStrike" u="none">
                <a:solidFill>
                  <a:srgbClr val="003064"/>
                </a:solidFill>
                <a:effectLst/>
                <a:uFillTx/>
                <a:latin typeface="Calibri"/>
              </a:rPr>
              <a:t> </a:t>
            </a:r>
            <a:endParaRPr b="0" lang="de-DE" sz="2400" strike="noStrike" u="none">
              <a:solidFill>
                <a:srgbClr val="000000"/>
              </a:solidFill>
              <a:effectLst/>
              <a:uFillTx/>
              <a:latin typeface="Arial"/>
            </a:endParaRPr>
          </a:p>
          <a:p>
            <a:pPr marL="343080" indent="-343080" defTabSz="914400">
              <a:lnSpc>
                <a:spcPct val="100000"/>
              </a:lnSpc>
              <a:spcBef>
                <a:spcPts val="601"/>
              </a:spcBef>
              <a:buClr>
                <a:srgbClr val="003064"/>
              </a:buClr>
              <a:buFont typeface="Arial"/>
              <a:buChar char="•"/>
            </a:pPr>
            <a:r>
              <a:rPr b="1" lang="de-DE" sz="2400" strike="noStrike" u="none">
                <a:solidFill>
                  <a:srgbClr val="003064"/>
                </a:solidFill>
                <a:effectLst/>
                <a:uFillTx/>
                <a:latin typeface="Calibri"/>
              </a:rPr>
              <a:t>Verpflichtend</a:t>
            </a:r>
            <a:r>
              <a:rPr b="0" lang="de-DE" sz="2400" strike="noStrike" u="none">
                <a:solidFill>
                  <a:srgbClr val="003064"/>
                </a:solidFill>
                <a:effectLst/>
                <a:uFillTx/>
                <a:latin typeface="Calibri"/>
              </a:rPr>
              <a:t> für alle (Lehrkräfte und SuS)</a:t>
            </a:r>
            <a:br>
              <a:rPr sz="2400"/>
            </a:br>
            <a:r>
              <a:rPr b="0" lang="de-DE" sz="2400" strike="noStrike" u="none">
                <a:solidFill>
                  <a:srgbClr val="003064"/>
                </a:solidFill>
                <a:effectLst/>
                <a:uFillTx/>
                <a:latin typeface="Calibri"/>
              </a:rPr>
              <a:t> </a:t>
            </a:r>
            <a:endParaRPr b="0" lang="de-DE" sz="2400" strike="noStrike" u="none">
              <a:solidFill>
                <a:srgbClr val="000000"/>
              </a:solidFill>
              <a:effectLst/>
              <a:uFillTx/>
              <a:latin typeface="Arial"/>
            </a:endParaRPr>
          </a:p>
          <a:p>
            <a:pPr marL="343080" indent="-343080" defTabSz="914400">
              <a:lnSpc>
                <a:spcPct val="100000"/>
              </a:lnSpc>
              <a:spcBef>
                <a:spcPts val="601"/>
              </a:spcBef>
              <a:buClr>
                <a:srgbClr val="003064"/>
              </a:buClr>
              <a:buFont typeface="Arial"/>
              <a:buChar char="•"/>
            </a:pPr>
            <a:r>
              <a:rPr b="1" lang="de-DE" sz="2400" strike="noStrike" u="none">
                <a:solidFill>
                  <a:srgbClr val="003064"/>
                </a:solidFill>
                <a:effectLst/>
                <a:uFillTx/>
                <a:latin typeface="Calibri"/>
              </a:rPr>
              <a:t>Offen</a:t>
            </a:r>
            <a:r>
              <a:rPr b="0" lang="de-DE" sz="2400" strike="noStrike" u="none">
                <a:solidFill>
                  <a:srgbClr val="003064"/>
                </a:solidFill>
                <a:effectLst/>
                <a:uFillTx/>
                <a:latin typeface="Calibri"/>
              </a:rPr>
              <a:t> für alle Wertvorstellungen (Rechtssystem!)</a:t>
            </a:r>
            <a:br>
              <a:rPr sz="2400"/>
            </a:br>
            <a:r>
              <a:rPr b="0" lang="de-DE" sz="2400" strike="noStrike" u="none">
                <a:solidFill>
                  <a:srgbClr val="003064"/>
                </a:solidFill>
                <a:effectLst/>
                <a:uFillTx/>
                <a:latin typeface="Calibri"/>
              </a:rPr>
              <a:t> </a:t>
            </a:r>
            <a:endParaRPr b="0" lang="de-DE" sz="2400" strike="noStrike" u="none">
              <a:solidFill>
                <a:srgbClr val="000000"/>
              </a:solidFill>
              <a:effectLst/>
              <a:uFillTx/>
              <a:latin typeface="Arial"/>
            </a:endParaRPr>
          </a:p>
          <a:p>
            <a:pPr marL="343080" indent="-343080" defTabSz="914400">
              <a:lnSpc>
                <a:spcPct val="100000"/>
              </a:lnSpc>
              <a:spcBef>
                <a:spcPts val="601"/>
              </a:spcBef>
              <a:buClr>
                <a:srgbClr val="003064"/>
              </a:buClr>
              <a:buFont typeface="Arial"/>
              <a:buChar char="•"/>
            </a:pPr>
            <a:r>
              <a:rPr b="1" lang="de-DE" sz="2400" strike="noStrike" u="none">
                <a:solidFill>
                  <a:srgbClr val="003064"/>
                </a:solidFill>
                <a:effectLst/>
                <a:uFillTx/>
                <a:latin typeface="Calibri"/>
              </a:rPr>
              <a:t>Intimität</a:t>
            </a:r>
            <a:r>
              <a:rPr b="0" lang="de-DE" sz="2400" strike="noStrike" u="none">
                <a:solidFill>
                  <a:srgbClr val="003064"/>
                </a:solidFill>
                <a:effectLst/>
                <a:uFillTx/>
                <a:latin typeface="Calibri"/>
              </a:rPr>
              <a:t> aller Beteiligten </a:t>
            </a:r>
            <a:r>
              <a:rPr b="1" lang="de-DE" sz="2400" strike="noStrike" u="none">
                <a:solidFill>
                  <a:srgbClr val="003064"/>
                </a:solidFill>
                <a:effectLst/>
                <a:uFillTx/>
                <a:latin typeface="Calibri"/>
              </a:rPr>
              <a:t>achten</a:t>
            </a:r>
            <a:endParaRPr b="0" lang="de-DE" sz="2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4" name="CustomShape 1"/>
          <p:cNvSpPr/>
          <p:nvPr/>
        </p:nvSpPr>
        <p:spPr>
          <a:xfrm>
            <a:off x="338400" y="476640"/>
            <a:ext cx="4500000" cy="69840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pPr>
            <a:r>
              <a:rPr b="1" lang="de-DE" sz="3200" strike="noStrike" u="none">
                <a:solidFill>
                  <a:srgbClr val="003064"/>
                </a:solidFill>
                <a:effectLst/>
                <a:uFillTx/>
                <a:latin typeface="Calibri"/>
              </a:rPr>
              <a:t>Umgang im Unterricht</a:t>
            </a:r>
            <a:endParaRPr b="0" lang="de-DE" sz="3200" strike="noStrike" u="none">
              <a:solidFill>
                <a:srgbClr val="000000"/>
              </a:solidFill>
              <a:effectLst/>
              <a:uFillTx/>
              <a:latin typeface="Arial"/>
            </a:endParaRPr>
          </a:p>
        </p:txBody>
      </p:sp>
      <p:sp>
        <p:nvSpPr>
          <p:cNvPr id="435" name="CustomShape 2"/>
          <p:cNvSpPr/>
          <p:nvPr/>
        </p:nvSpPr>
        <p:spPr>
          <a:xfrm>
            <a:off x="416880" y="2228760"/>
            <a:ext cx="8580960" cy="3442680"/>
          </a:xfrm>
          <a:prstGeom prst="rect">
            <a:avLst/>
          </a:prstGeom>
          <a:noFill/>
          <a:ln w="0">
            <a:noFill/>
          </a:ln>
        </p:spPr>
        <p:style>
          <a:lnRef idx="0"/>
          <a:fillRef idx="0"/>
          <a:effectRef idx="0"/>
          <a:fontRef idx="minor"/>
        </p:style>
        <p:txBody>
          <a:bodyPr wrap="none" lIns="90000" rIns="90000" tIns="45000" bIns="45000" anchor="t">
            <a:noAutofit/>
          </a:bodyPr>
          <a:p>
            <a:pPr marL="343080" indent="-343080" defTabSz="914400">
              <a:lnSpc>
                <a:spcPct val="100000"/>
              </a:lnSpc>
              <a:spcBef>
                <a:spcPts val="601"/>
              </a:spcBef>
              <a:buClr>
                <a:srgbClr val="003064"/>
              </a:buClr>
              <a:buFont typeface="Arial"/>
              <a:buChar char="•"/>
            </a:pPr>
            <a:r>
              <a:rPr b="1" lang="de-DE" sz="2400" strike="noStrike" u="none">
                <a:solidFill>
                  <a:srgbClr val="003064"/>
                </a:solidFill>
                <a:effectLst/>
                <a:uFillTx/>
                <a:latin typeface="Calibri"/>
              </a:rPr>
              <a:t>Nicht</a:t>
            </a:r>
            <a:r>
              <a:rPr b="0" lang="de-DE" sz="2400" strike="noStrike" u="none">
                <a:solidFill>
                  <a:srgbClr val="003064"/>
                </a:solidFill>
                <a:effectLst/>
                <a:uFillTx/>
                <a:latin typeface="Calibri"/>
              </a:rPr>
              <a:t> nur reine </a:t>
            </a:r>
            <a:r>
              <a:rPr b="1" lang="de-DE" sz="2400" strike="noStrike" u="none">
                <a:solidFill>
                  <a:srgbClr val="003064"/>
                </a:solidFill>
                <a:effectLst/>
                <a:uFillTx/>
                <a:latin typeface="Calibri"/>
              </a:rPr>
              <a:t>Inhaltsvermittlung</a:t>
            </a:r>
            <a:br>
              <a:rPr sz="2400"/>
            </a:br>
            <a:r>
              <a:rPr b="1" lang="de-DE" sz="2400" strike="noStrike" u="none">
                <a:solidFill>
                  <a:srgbClr val="003064"/>
                </a:solidFill>
                <a:effectLst/>
                <a:uFillTx/>
                <a:latin typeface="Calibri"/>
              </a:rPr>
              <a:t> </a:t>
            </a:r>
            <a:endParaRPr b="0" lang="de-DE" sz="2400" strike="noStrike" u="none">
              <a:solidFill>
                <a:srgbClr val="000000"/>
              </a:solidFill>
              <a:effectLst/>
              <a:uFillTx/>
              <a:latin typeface="Arial"/>
            </a:endParaRPr>
          </a:p>
          <a:p>
            <a:pPr marL="343080" indent="-343080" defTabSz="914400">
              <a:lnSpc>
                <a:spcPct val="100000"/>
              </a:lnSpc>
              <a:spcBef>
                <a:spcPts val="601"/>
              </a:spcBef>
              <a:buClr>
                <a:srgbClr val="003064"/>
              </a:buClr>
              <a:buFont typeface="Arial"/>
              <a:buChar char="•"/>
            </a:pPr>
            <a:r>
              <a:rPr b="1" lang="de-DE" sz="2400" strike="noStrike" u="none">
                <a:solidFill>
                  <a:srgbClr val="003064"/>
                </a:solidFill>
                <a:effectLst/>
                <a:uFillTx/>
                <a:latin typeface="Calibri"/>
              </a:rPr>
              <a:t>Reden</a:t>
            </a:r>
            <a:r>
              <a:rPr b="0" lang="de-DE" sz="2400" strike="noStrike" u="none">
                <a:solidFill>
                  <a:srgbClr val="003064"/>
                </a:solidFill>
                <a:effectLst/>
                <a:uFillTx/>
                <a:latin typeface="Calibri"/>
              </a:rPr>
              <a:t> über Sexualität</a:t>
            </a:r>
            <a:br>
              <a:rPr sz="2400"/>
            </a:br>
            <a:r>
              <a:rPr b="0" lang="de-DE" sz="2400" strike="noStrike" u="none">
                <a:solidFill>
                  <a:srgbClr val="003064"/>
                </a:solidFill>
                <a:effectLst/>
                <a:uFillTx/>
                <a:latin typeface="Calibri"/>
              </a:rPr>
              <a:t> </a:t>
            </a:r>
            <a:endParaRPr b="0" lang="de-DE" sz="2400" strike="noStrike" u="none">
              <a:solidFill>
                <a:srgbClr val="000000"/>
              </a:solidFill>
              <a:effectLst/>
              <a:uFillTx/>
              <a:latin typeface="Arial"/>
            </a:endParaRPr>
          </a:p>
          <a:p>
            <a:pPr marL="343080" indent="-343080" defTabSz="914400">
              <a:lnSpc>
                <a:spcPct val="100000"/>
              </a:lnSpc>
              <a:spcBef>
                <a:spcPts val="601"/>
              </a:spcBef>
              <a:buClr>
                <a:srgbClr val="003064"/>
              </a:buClr>
              <a:buFont typeface="Arial"/>
              <a:buChar char="•"/>
            </a:pPr>
            <a:r>
              <a:rPr b="1" lang="de-DE" sz="2400" strike="noStrike" u="none">
                <a:solidFill>
                  <a:srgbClr val="003064"/>
                </a:solidFill>
                <a:effectLst/>
                <a:uFillTx/>
                <a:latin typeface="Calibri"/>
              </a:rPr>
              <a:t>Verhaltenstraining</a:t>
            </a:r>
            <a:r>
              <a:rPr b="0" lang="de-DE" sz="2400" strike="noStrike" u="none">
                <a:solidFill>
                  <a:srgbClr val="003064"/>
                </a:solidFill>
                <a:effectLst/>
                <a:uFillTx/>
                <a:latin typeface="Calibri"/>
              </a:rPr>
              <a:t> muss Bestandteil sein</a:t>
            </a:r>
            <a:br>
              <a:rPr sz="2400"/>
            </a:br>
            <a:r>
              <a:rPr b="0" lang="de-DE" sz="2400" strike="noStrike" u="none">
                <a:solidFill>
                  <a:srgbClr val="003064"/>
                </a:solidFill>
                <a:effectLst/>
                <a:uFillTx/>
                <a:latin typeface="Calibri"/>
              </a:rPr>
              <a:t> </a:t>
            </a:r>
            <a:endParaRPr b="0" lang="de-DE" sz="2400" strike="noStrike" u="none">
              <a:solidFill>
                <a:srgbClr val="000000"/>
              </a:solidFill>
              <a:effectLst/>
              <a:uFillTx/>
              <a:latin typeface="Arial"/>
            </a:endParaRPr>
          </a:p>
          <a:p>
            <a:pPr marL="343080" indent="-343080" defTabSz="914400">
              <a:lnSpc>
                <a:spcPct val="100000"/>
              </a:lnSpc>
              <a:spcBef>
                <a:spcPts val="601"/>
              </a:spcBef>
              <a:buClr>
                <a:srgbClr val="003064"/>
              </a:buClr>
              <a:buFont typeface="Arial"/>
              <a:buChar char="•"/>
            </a:pPr>
            <a:r>
              <a:rPr b="0" lang="de-DE" sz="2400" strike="noStrike" u="none">
                <a:solidFill>
                  <a:srgbClr val="003064"/>
                </a:solidFill>
                <a:effectLst/>
                <a:uFillTx/>
                <a:latin typeface="Calibri"/>
              </a:rPr>
              <a:t>Förderung der </a:t>
            </a:r>
            <a:r>
              <a:rPr b="1" lang="de-DE" sz="2400" strike="noStrike" u="none">
                <a:solidFill>
                  <a:srgbClr val="003064"/>
                </a:solidFill>
                <a:effectLst/>
                <a:uFillTx/>
                <a:latin typeface="Calibri"/>
              </a:rPr>
              <a:t>Bewertungskompetenz</a:t>
            </a:r>
            <a:r>
              <a:rPr b="0" lang="de-DE" sz="2400" strike="noStrike" u="none">
                <a:solidFill>
                  <a:srgbClr val="003064"/>
                </a:solidFill>
                <a:effectLst/>
                <a:uFillTx/>
                <a:latin typeface="Calibri"/>
              </a:rPr>
              <a:t> (C2 &amp; C3)</a:t>
            </a:r>
            <a:endParaRPr b="0" lang="de-DE" sz="2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6" name="CustomShape 1"/>
          <p:cNvSpPr/>
          <p:nvPr/>
        </p:nvSpPr>
        <p:spPr>
          <a:xfrm>
            <a:off x="338400" y="476640"/>
            <a:ext cx="4500000" cy="69840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pPr>
            <a:r>
              <a:rPr b="1" lang="de-DE" sz="3200" strike="noStrike" u="none">
                <a:solidFill>
                  <a:srgbClr val="002f63"/>
                </a:solidFill>
                <a:effectLst/>
                <a:uFillTx/>
                <a:latin typeface="Calibri"/>
              </a:rPr>
              <a:t>Umgang im Unterricht</a:t>
            </a:r>
            <a:endParaRPr b="0" lang="de-DE" sz="3200" strike="noStrike" u="none">
              <a:solidFill>
                <a:srgbClr val="000000"/>
              </a:solidFill>
              <a:effectLst/>
              <a:uFillTx/>
              <a:latin typeface="Arial"/>
            </a:endParaRPr>
          </a:p>
        </p:txBody>
      </p:sp>
      <p:sp>
        <p:nvSpPr>
          <p:cNvPr id="437" name="CustomShape 2"/>
          <p:cNvSpPr/>
          <p:nvPr/>
        </p:nvSpPr>
        <p:spPr>
          <a:xfrm>
            <a:off x="353160" y="1750320"/>
            <a:ext cx="8580960" cy="450396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spcBef>
                <a:spcPts val="601"/>
              </a:spcBef>
            </a:pPr>
            <a:r>
              <a:rPr b="1" lang="de-DE" sz="2400" strike="noStrike" u="none">
                <a:solidFill>
                  <a:srgbClr val="002f63"/>
                </a:solidFill>
                <a:effectLst/>
                <a:uFillTx/>
                <a:latin typeface="Calibri"/>
              </a:rPr>
              <a:t>Das Problem der Intimität</a:t>
            </a:r>
            <a:endParaRPr b="0" lang="de-DE" sz="2400" strike="noStrike" u="none">
              <a:solidFill>
                <a:srgbClr val="000000"/>
              </a:solidFill>
              <a:effectLst/>
              <a:uFillTx/>
              <a:latin typeface="Arial"/>
            </a:endParaRPr>
          </a:p>
          <a:p>
            <a:pPr defTabSz="914400">
              <a:lnSpc>
                <a:spcPct val="100000"/>
              </a:lnSpc>
              <a:spcBef>
                <a:spcPts val="601"/>
              </a:spcBef>
            </a:pPr>
            <a:r>
              <a:rPr b="0" lang="de-DE" sz="2400" strike="noStrike" u="none">
                <a:solidFill>
                  <a:srgbClr val="002f63"/>
                </a:solidFill>
                <a:effectLst/>
                <a:uFillTx/>
                <a:latin typeface="Calibri"/>
              </a:rPr>
              <a:t>Das Sexualverhalten umfasst Geheimnisse, die bewahrt</a:t>
            </a:r>
            <a:br>
              <a:rPr sz="2400"/>
            </a:br>
            <a:r>
              <a:rPr b="0" lang="de-DE" sz="2400" strike="noStrike" u="none">
                <a:solidFill>
                  <a:srgbClr val="002f63"/>
                </a:solidFill>
                <a:effectLst/>
                <a:uFillTx/>
                <a:latin typeface="Calibri"/>
              </a:rPr>
              <a:t>werden sollten.</a:t>
            </a:r>
            <a:br>
              <a:rPr sz="2400"/>
            </a:br>
            <a:r>
              <a:rPr b="0" lang="de-DE" sz="2400" strike="noStrike" u="none">
                <a:solidFill>
                  <a:srgbClr val="003064"/>
                </a:solidFill>
                <a:effectLst/>
                <a:uFillTx/>
                <a:latin typeface="Calibri"/>
              </a:rPr>
              <a:t>Jeder </a:t>
            </a:r>
            <a:r>
              <a:rPr b="0" lang="de-DE" sz="2400" strike="noStrike" u="none">
                <a:solidFill>
                  <a:srgbClr val="ff0000"/>
                </a:solidFill>
                <a:effectLst/>
                <a:uFillTx/>
                <a:latin typeface="Calibri"/>
              </a:rPr>
              <a:t>entscheidet für sich selbst</a:t>
            </a:r>
            <a:r>
              <a:rPr b="0" lang="de-DE" sz="2400" strike="noStrike" u="none">
                <a:solidFill>
                  <a:srgbClr val="003064"/>
                </a:solidFill>
                <a:effectLst/>
                <a:uFillTx/>
                <a:latin typeface="Calibri"/>
              </a:rPr>
              <a:t>, wo diese </a:t>
            </a:r>
            <a:r>
              <a:rPr b="0" lang="de-DE" sz="2400" strike="noStrike" u="none">
                <a:solidFill>
                  <a:srgbClr val="ff0000"/>
                </a:solidFill>
                <a:effectLst/>
                <a:uFillTx/>
                <a:latin typeface="Calibri"/>
              </a:rPr>
              <a:t>Privatsphäre</a:t>
            </a:r>
            <a:br>
              <a:rPr sz="2400"/>
            </a:br>
            <a:r>
              <a:rPr b="0" lang="de-DE" sz="2400" strike="noStrike" u="none">
                <a:solidFill>
                  <a:srgbClr val="003064"/>
                </a:solidFill>
                <a:effectLst/>
                <a:uFillTx/>
                <a:latin typeface="Calibri"/>
              </a:rPr>
              <a:t>beginnt – und </a:t>
            </a:r>
            <a:r>
              <a:rPr b="0" lang="de-DE" sz="2400" strike="noStrike" u="none">
                <a:solidFill>
                  <a:srgbClr val="ff0000"/>
                </a:solidFill>
                <a:effectLst/>
                <a:uFillTx/>
                <a:latin typeface="Calibri"/>
              </a:rPr>
              <a:t>akzeptiert die der anderen</a:t>
            </a:r>
            <a:r>
              <a:rPr b="0" lang="de-DE" sz="2400" strike="noStrike" u="none">
                <a:solidFill>
                  <a:srgbClr val="003064"/>
                </a:solidFill>
                <a:effectLst/>
                <a:uFillTx/>
                <a:latin typeface="Calibri"/>
              </a:rPr>
              <a:t>.</a:t>
            </a:r>
            <a:br>
              <a:rPr sz="2400"/>
            </a:br>
            <a:endParaRPr b="0" lang="de-DE" sz="2400" strike="noStrike" u="none">
              <a:solidFill>
                <a:srgbClr val="000000"/>
              </a:solidFill>
              <a:effectLst/>
              <a:uFillTx/>
              <a:latin typeface="Arial"/>
            </a:endParaRPr>
          </a:p>
          <a:p>
            <a:pPr defTabSz="914400">
              <a:lnSpc>
                <a:spcPct val="100000"/>
              </a:lnSpc>
              <a:spcBef>
                <a:spcPts val="601"/>
              </a:spcBef>
            </a:pPr>
            <a:r>
              <a:rPr b="1" lang="de-DE" sz="2400" strike="noStrike" u="none">
                <a:solidFill>
                  <a:srgbClr val="002f63"/>
                </a:solidFill>
                <a:effectLst/>
                <a:uFillTx/>
                <a:latin typeface="Calibri"/>
              </a:rPr>
              <a:t>Lösungsansätze</a:t>
            </a:r>
            <a:endParaRPr b="0" lang="de-DE" sz="2400" strike="noStrike" u="none">
              <a:solidFill>
                <a:srgbClr val="000000"/>
              </a:solidFill>
              <a:effectLst/>
              <a:uFillTx/>
              <a:latin typeface="Arial"/>
            </a:endParaRPr>
          </a:p>
          <a:p>
            <a:pPr marL="343080" indent="-343080" defTabSz="914400">
              <a:lnSpc>
                <a:spcPct val="100000"/>
              </a:lnSpc>
              <a:spcBef>
                <a:spcPts val="601"/>
              </a:spcBef>
              <a:buClr>
                <a:srgbClr val="002f63"/>
              </a:buClr>
              <a:buFont typeface="Arial"/>
              <a:buChar char="•"/>
            </a:pPr>
            <a:r>
              <a:rPr b="0" lang="de-DE" sz="2400" strike="noStrike" u="none">
                <a:solidFill>
                  <a:srgbClr val="002f63"/>
                </a:solidFill>
                <a:effectLst/>
                <a:uFillTx/>
                <a:latin typeface="Calibri"/>
              </a:rPr>
              <a:t>Anonymer Zettelkasten</a:t>
            </a:r>
            <a:endParaRPr b="0" lang="de-DE" sz="2400" strike="noStrike" u="none">
              <a:solidFill>
                <a:srgbClr val="000000"/>
              </a:solidFill>
              <a:effectLst/>
              <a:uFillTx/>
              <a:latin typeface="Arial"/>
            </a:endParaRPr>
          </a:p>
          <a:p>
            <a:pPr marL="343080" indent="-343080" defTabSz="914400">
              <a:lnSpc>
                <a:spcPct val="100000"/>
              </a:lnSpc>
              <a:spcBef>
                <a:spcPts val="601"/>
              </a:spcBef>
              <a:buClr>
                <a:srgbClr val="002f63"/>
              </a:buClr>
              <a:buFont typeface="Arial"/>
              <a:buChar char="•"/>
            </a:pPr>
            <a:r>
              <a:rPr b="0" lang="de-DE" sz="2400" strike="noStrike" u="none">
                <a:solidFill>
                  <a:srgbClr val="002f63"/>
                </a:solidFill>
                <a:effectLst/>
                <a:uFillTx/>
                <a:latin typeface="Calibri"/>
              </a:rPr>
              <a:t>Methoden, die es ermöglichen, in verschiedene Rollen zu</a:t>
            </a:r>
            <a:br>
              <a:rPr sz="2400"/>
            </a:br>
            <a:r>
              <a:rPr b="0" lang="de-DE" sz="2400" strike="noStrike" u="none">
                <a:solidFill>
                  <a:srgbClr val="002f63"/>
                </a:solidFill>
                <a:effectLst/>
                <a:uFillTx/>
                <a:latin typeface="Calibri"/>
              </a:rPr>
              <a:t>schlüpfen, statt von sich selbst zu erzählen.</a:t>
            </a:r>
            <a:endParaRPr b="0" lang="de-DE" sz="2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timing>
    <p:tnLst>
      <p:par>
        <p:cTn id="361" dur="indefinite" restart="never" nodeType="tmRoot">
          <p:childTnLst>
            <p:seq>
              <p:cTn id="362" dur="indefinite" nodeType="mainSeq">
                <p:childTnLst>
                  <p:par>
                    <p:cTn id="363" fill="hold">
                      <p:stCondLst>
                        <p:cond delay="indefinite"/>
                      </p:stCondLst>
                      <p:childTnLst>
                        <p:par>
                          <p:cTn id="364" fill="hold">
                            <p:stCondLst>
                              <p:cond delay="0"/>
                            </p:stCondLst>
                            <p:childTnLst>
                              <p:par>
                                <p:cTn id="365" nodeType="clickEffect" fill="hold" presetClass="entr" presetID="10">
                                  <p:stCondLst>
                                    <p:cond delay="0"/>
                                  </p:stCondLst>
                                  <p:childTnLst>
                                    <p:set>
                                      <p:cBhvr>
                                        <p:cTn id="366" dur="1" fill="hold">
                                          <p:stCondLst>
                                            <p:cond delay="0"/>
                                          </p:stCondLst>
                                        </p:cTn>
                                        <p:tgtEl>
                                          <p:spTgt spid="437">
                                            <p:txEl>
                                              <p:pRg st="2" end="2"/>
                                            </p:txEl>
                                          </p:spTgt>
                                        </p:tgtEl>
                                        <p:attrNameLst>
                                          <p:attrName>style.visibility</p:attrName>
                                        </p:attrNameLst>
                                      </p:cBhvr>
                                      <p:to>
                                        <p:strVal val="visible"/>
                                      </p:to>
                                    </p:set>
                                    <p:animEffect filter="fade" transition="in">
                                      <p:cBhvr additive="repl">
                                        <p:cTn id="367" dur="1000"/>
                                        <p:tgtEl>
                                          <p:spTgt spid="437">
                                            <p:txEl>
                                              <p:pRg st="2" end="2"/>
                                            </p:txEl>
                                          </p:spTgt>
                                        </p:tgtEl>
                                      </p:cBhvr>
                                    </p:animEffect>
                                  </p:childTnLst>
                                </p:cTn>
                              </p:par>
                              <p:par>
                                <p:cTn id="368" nodeType="withEffect" fill="hold" presetClass="entr" presetID="10">
                                  <p:stCondLst>
                                    <p:cond delay="0"/>
                                  </p:stCondLst>
                                  <p:childTnLst>
                                    <p:set>
                                      <p:cBhvr>
                                        <p:cTn id="369" dur="1" fill="hold">
                                          <p:stCondLst>
                                            <p:cond delay="0"/>
                                          </p:stCondLst>
                                        </p:cTn>
                                        <p:tgtEl>
                                          <p:spTgt spid="437">
                                            <p:txEl>
                                              <p:pRg st="3" end="3"/>
                                            </p:txEl>
                                          </p:spTgt>
                                        </p:tgtEl>
                                        <p:attrNameLst>
                                          <p:attrName>style.visibility</p:attrName>
                                        </p:attrNameLst>
                                      </p:cBhvr>
                                      <p:to>
                                        <p:strVal val="visible"/>
                                      </p:to>
                                    </p:set>
                                    <p:animEffect filter="fade" transition="in">
                                      <p:cBhvr additive="repl">
                                        <p:cTn id="370" dur="1000"/>
                                        <p:tgtEl>
                                          <p:spTgt spid="437">
                                            <p:txEl>
                                              <p:pRg st="3" end="3"/>
                                            </p:txEl>
                                          </p:spTgt>
                                        </p:tgtEl>
                                      </p:cBhvr>
                                    </p:animEffect>
                                  </p:childTnLst>
                                </p:cTn>
                              </p:par>
                              <p:par>
                                <p:cTn id="371" nodeType="withEffect" fill="hold" presetClass="entr" presetID="10">
                                  <p:stCondLst>
                                    <p:cond delay="0"/>
                                  </p:stCondLst>
                                  <p:childTnLst>
                                    <p:set>
                                      <p:cBhvr>
                                        <p:cTn id="372" dur="1" fill="hold">
                                          <p:stCondLst>
                                            <p:cond delay="0"/>
                                          </p:stCondLst>
                                        </p:cTn>
                                        <p:tgtEl>
                                          <p:spTgt spid="437">
                                            <p:txEl>
                                              <p:pRg st="4" end="4"/>
                                            </p:txEl>
                                          </p:spTgt>
                                        </p:tgtEl>
                                        <p:attrNameLst>
                                          <p:attrName>style.visibility</p:attrName>
                                        </p:attrNameLst>
                                      </p:cBhvr>
                                      <p:to>
                                        <p:strVal val="visible"/>
                                      </p:to>
                                    </p:set>
                                    <p:animEffect filter="fade" transition="in">
                                      <p:cBhvr additive="repl">
                                        <p:cTn id="373" dur="1000"/>
                                        <p:tgtEl>
                                          <p:spTgt spid="437">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8" name="CustomShape 1"/>
          <p:cNvSpPr/>
          <p:nvPr/>
        </p:nvSpPr>
        <p:spPr>
          <a:xfrm>
            <a:off x="338400" y="476640"/>
            <a:ext cx="4500000" cy="69840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pPr>
            <a:r>
              <a:rPr b="1" lang="de-DE" sz="3200" strike="noStrike" u="none">
                <a:solidFill>
                  <a:srgbClr val="002f63"/>
                </a:solidFill>
                <a:effectLst/>
                <a:uFillTx/>
                <a:latin typeface="Calibri"/>
              </a:rPr>
              <a:t>Umgang im Unterricht</a:t>
            </a:r>
            <a:endParaRPr b="0" lang="de-DE" sz="3200" strike="noStrike" u="none">
              <a:solidFill>
                <a:srgbClr val="000000"/>
              </a:solidFill>
              <a:effectLst/>
              <a:uFillTx/>
              <a:latin typeface="Arial"/>
            </a:endParaRPr>
          </a:p>
        </p:txBody>
      </p:sp>
      <p:sp>
        <p:nvSpPr>
          <p:cNvPr id="439" name="CustomShape 2"/>
          <p:cNvSpPr/>
          <p:nvPr/>
        </p:nvSpPr>
        <p:spPr>
          <a:xfrm>
            <a:off x="353160" y="1750320"/>
            <a:ext cx="8580960" cy="344268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spcBef>
                <a:spcPts val="601"/>
              </a:spcBef>
            </a:pPr>
            <a:r>
              <a:rPr b="1" lang="de-DE" sz="2400" strike="noStrike" u="none">
                <a:solidFill>
                  <a:srgbClr val="002f63"/>
                </a:solidFill>
                <a:effectLst/>
                <a:uFillTx/>
                <a:latin typeface="Calibri"/>
              </a:rPr>
              <a:t>Das Problem der Beeinflussung durch Medien</a:t>
            </a:r>
            <a:br>
              <a:rPr sz="2400"/>
            </a:br>
            <a:endParaRPr b="0" lang="de-DE" sz="2400" strike="noStrike" u="none">
              <a:solidFill>
                <a:srgbClr val="000000"/>
              </a:solidFill>
              <a:effectLst/>
              <a:uFillTx/>
              <a:latin typeface="Arial"/>
            </a:endParaRPr>
          </a:p>
          <a:p>
            <a:pPr marL="343080" indent="-343080" defTabSz="914400">
              <a:lnSpc>
                <a:spcPct val="100000"/>
              </a:lnSpc>
              <a:spcBef>
                <a:spcPts val="601"/>
              </a:spcBef>
              <a:buClr>
                <a:srgbClr val="002f63"/>
              </a:buClr>
              <a:buFont typeface="Arial"/>
              <a:buChar char="•"/>
            </a:pPr>
            <a:r>
              <a:rPr b="0" lang="de-DE" sz="2400" strike="noStrike" u="none">
                <a:solidFill>
                  <a:srgbClr val="002f63"/>
                </a:solidFill>
                <a:effectLst/>
                <a:uFillTx/>
                <a:latin typeface="Calibri"/>
              </a:rPr>
              <a:t>Das Sexualverhalten von Schülerinnen und Schülern wird</a:t>
            </a:r>
            <a:br>
              <a:rPr sz="2400"/>
            </a:br>
            <a:r>
              <a:rPr b="0" lang="de-DE" sz="2400" strike="noStrike" u="none">
                <a:solidFill>
                  <a:srgbClr val="002f63"/>
                </a:solidFill>
                <a:effectLst/>
                <a:uFillTx/>
                <a:latin typeface="Calibri"/>
              </a:rPr>
              <a:t>heute </a:t>
            </a:r>
            <a:r>
              <a:rPr b="1" lang="de-DE" sz="2400" strike="noStrike" u="none">
                <a:solidFill>
                  <a:srgbClr val="002f63"/>
                </a:solidFill>
                <a:effectLst/>
                <a:uFillTx/>
                <a:latin typeface="Calibri"/>
              </a:rPr>
              <a:t>stark durch die Medien beeinflusst</a:t>
            </a:r>
            <a:r>
              <a:rPr b="0" lang="de-DE" sz="2400" strike="noStrike" u="none">
                <a:solidFill>
                  <a:srgbClr val="002f63"/>
                </a:solidFill>
                <a:effectLst/>
                <a:uFillTx/>
                <a:latin typeface="Calibri"/>
              </a:rPr>
              <a:t>.</a:t>
            </a:r>
            <a:br>
              <a:rPr sz="2400"/>
            </a:br>
            <a:r>
              <a:rPr b="0" lang="de-DE" sz="2400" strike="noStrike" u="none">
                <a:solidFill>
                  <a:srgbClr val="002f63"/>
                </a:solidFill>
                <a:effectLst/>
                <a:uFillTx/>
                <a:latin typeface="Calibri"/>
              </a:rPr>
              <a:t> </a:t>
            </a:r>
            <a:endParaRPr b="0" lang="de-DE" sz="2400" strike="noStrike" u="none">
              <a:solidFill>
                <a:srgbClr val="000000"/>
              </a:solidFill>
              <a:effectLst/>
              <a:uFillTx/>
              <a:latin typeface="Arial"/>
            </a:endParaRPr>
          </a:p>
          <a:p>
            <a:pPr marL="343080" indent="-343080" defTabSz="914400">
              <a:lnSpc>
                <a:spcPct val="100000"/>
              </a:lnSpc>
              <a:spcBef>
                <a:spcPts val="601"/>
              </a:spcBef>
              <a:buClr>
                <a:srgbClr val="002f63"/>
              </a:buClr>
              <a:buFont typeface="Arial"/>
              <a:buChar char="•"/>
            </a:pPr>
            <a:r>
              <a:rPr b="0" lang="de-DE" sz="2400" strike="noStrike" u="none">
                <a:solidFill>
                  <a:srgbClr val="002f63"/>
                </a:solidFill>
                <a:effectLst/>
                <a:uFillTx/>
                <a:latin typeface="Calibri"/>
              </a:rPr>
              <a:t>Hier wird </a:t>
            </a:r>
            <a:r>
              <a:rPr b="1" lang="de-DE" sz="2400" strike="noStrike" u="none">
                <a:solidFill>
                  <a:srgbClr val="002f63"/>
                </a:solidFill>
                <a:effectLst/>
                <a:uFillTx/>
                <a:latin typeface="Calibri"/>
              </a:rPr>
              <a:t>subtil</a:t>
            </a:r>
            <a:r>
              <a:rPr b="0" lang="de-DE" sz="2400" strike="noStrike" u="none">
                <a:solidFill>
                  <a:srgbClr val="002f63"/>
                </a:solidFill>
                <a:effectLst/>
                <a:uFillTx/>
                <a:latin typeface="Calibri"/>
              </a:rPr>
              <a:t> vorgeführt, welches Verhalten in einer</a:t>
            </a:r>
            <a:br>
              <a:rPr sz="2400"/>
            </a:br>
            <a:r>
              <a:rPr b="0" lang="de-DE" sz="2400" strike="noStrike" u="none">
                <a:solidFill>
                  <a:srgbClr val="002f63"/>
                </a:solidFill>
                <a:effectLst/>
                <a:uFillTx/>
                <a:latin typeface="Calibri"/>
              </a:rPr>
              <a:t>bestimmten Altersstufe </a:t>
            </a:r>
            <a:r>
              <a:rPr b="0" i="1" lang="de-DE" sz="2400" strike="noStrike" u="none">
                <a:solidFill>
                  <a:srgbClr val="002f63"/>
                </a:solidFill>
                <a:effectLst/>
                <a:uFillTx/>
                <a:latin typeface="Calibri"/>
              </a:rPr>
              <a:t>cool</a:t>
            </a:r>
            <a:r>
              <a:rPr b="0" lang="de-DE" sz="2400" strike="noStrike" u="none">
                <a:solidFill>
                  <a:srgbClr val="002f63"/>
                </a:solidFill>
                <a:effectLst/>
                <a:uFillTx/>
                <a:latin typeface="Calibri"/>
              </a:rPr>
              <a:t> ist.</a:t>
            </a:r>
            <a:endParaRPr b="0" lang="de-DE" sz="2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timing>
    <p:tnLst>
      <p:par>
        <p:cTn id="374" dur="indefinite" restart="never" nodeType="tmRoot">
          <p:childTnLst>
            <p:seq>
              <p:cTn id="375" dur="indefinite" nodeType="mainSeq">
                <p:childTnLst>
                  <p:par>
                    <p:cTn id="376" fill="hold">
                      <p:stCondLst>
                        <p:cond delay="indefinite"/>
                      </p:stCondLst>
                      <p:childTnLst>
                        <p:par>
                          <p:cTn id="377" fill="hold">
                            <p:stCondLst>
                              <p:cond delay="0"/>
                            </p:stCondLst>
                            <p:childTnLst>
                              <p:par>
                                <p:cTn id="378" nodeType="clickEffect" fill="hold" presetClass="entr" presetID="10">
                                  <p:stCondLst>
                                    <p:cond delay="0"/>
                                  </p:stCondLst>
                                  <p:childTnLst>
                                    <p:set>
                                      <p:cBhvr>
                                        <p:cTn id="379" dur="1" fill="hold">
                                          <p:stCondLst>
                                            <p:cond delay="0"/>
                                          </p:stCondLst>
                                        </p:cTn>
                                        <p:tgtEl>
                                          <p:spTgt spid="439">
                                            <p:txEl>
                                              <p:pRg st="2" end="2"/>
                                            </p:txEl>
                                          </p:spTgt>
                                        </p:tgtEl>
                                        <p:attrNameLst>
                                          <p:attrName>style.visibility</p:attrName>
                                        </p:attrNameLst>
                                      </p:cBhvr>
                                      <p:to>
                                        <p:strVal val="visible"/>
                                      </p:to>
                                    </p:set>
                                    <p:animEffect filter="fade" transition="in">
                                      <p:cBhvr additive="repl">
                                        <p:cTn id="380" dur="500"/>
                                        <p:tgtEl>
                                          <p:spTgt spid="439">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CustomShape 1"/>
          <p:cNvSpPr/>
          <p:nvPr/>
        </p:nvSpPr>
        <p:spPr>
          <a:xfrm>
            <a:off x="338400" y="476640"/>
            <a:ext cx="4500000" cy="69840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pPr>
            <a:r>
              <a:rPr b="1" lang="de-DE" sz="3200" strike="noStrike" u="none">
                <a:solidFill>
                  <a:srgbClr val="002f63"/>
                </a:solidFill>
                <a:effectLst/>
                <a:uFillTx/>
                <a:latin typeface="Calibri"/>
              </a:rPr>
              <a:t>Umgang im Unterricht</a:t>
            </a:r>
            <a:endParaRPr b="0" lang="de-DE" sz="3200" strike="noStrike" u="none">
              <a:solidFill>
                <a:srgbClr val="000000"/>
              </a:solidFill>
              <a:effectLst/>
              <a:uFillTx/>
              <a:latin typeface="Arial"/>
            </a:endParaRPr>
          </a:p>
        </p:txBody>
      </p:sp>
      <p:sp>
        <p:nvSpPr>
          <p:cNvPr id="441" name="CustomShape 2"/>
          <p:cNvSpPr/>
          <p:nvPr/>
        </p:nvSpPr>
        <p:spPr>
          <a:xfrm>
            <a:off x="345240" y="1749600"/>
            <a:ext cx="8580960" cy="344268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spcBef>
                <a:spcPts val="601"/>
              </a:spcBef>
            </a:pPr>
            <a:r>
              <a:rPr b="1" lang="de-DE" sz="2400" strike="noStrike" u="none">
                <a:solidFill>
                  <a:srgbClr val="002f63"/>
                </a:solidFill>
                <a:effectLst/>
                <a:uFillTx/>
                <a:latin typeface="Calibri"/>
              </a:rPr>
              <a:t>Das Problem der Beeinflussung durch Medien</a:t>
            </a:r>
            <a:endParaRPr b="0" lang="de-DE" sz="2400" strike="noStrike" u="none">
              <a:solidFill>
                <a:srgbClr val="000000"/>
              </a:solidFill>
              <a:effectLst/>
              <a:uFillTx/>
              <a:latin typeface="Arial"/>
            </a:endParaRPr>
          </a:p>
          <a:p>
            <a:pPr marL="343080" indent="-343080" defTabSz="914400">
              <a:lnSpc>
                <a:spcPct val="100000"/>
              </a:lnSpc>
              <a:spcBef>
                <a:spcPts val="601"/>
              </a:spcBef>
              <a:buClr>
                <a:srgbClr val="002f63"/>
              </a:buClr>
              <a:buFont typeface="Arial"/>
              <a:buChar char="•"/>
            </a:pPr>
            <a:r>
              <a:rPr b="0" lang="de-DE" sz="2400" strike="noStrike" u="none">
                <a:solidFill>
                  <a:srgbClr val="002f63"/>
                </a:solidFill>
                <a:effectLst/>
                <a:uFillTx/>
                <a:latin typeface="Calibri"/>
              </a:rPr>
              <a:t>Schülerinnen und Schüler sollen im Unterricht lernen,</a:t>
            </a:r>
            <a:br>
              <a:rPr sz="2400"/>
            </a:br>
            <a:r>
              <a:rPr b="0" lang="de-DE" sz="2400" strike="noStrike" u="none">
                <a:solidFill>
                  <a:srgbClr val="002f63"/>
                </a:solidFill>
                <a:effectLst/>
                <a:uFillTx/>
                <a:latin typeface="Calibri"/>
              </a:rPr>
              <a:t>den „versteckten Botschaften“ auf die Spur zu kommen.</a:t>
            </a:r>
            <a:br>
              <a:rPr sz="2400"/>
            </a:br>
            <a:br>
              <a:rPr sz="2400"/>
            </a:br>
            <a:br>
              <a:rPr sz="2400"/>
            </a:br>
            <a:br>
              <a:rPr sz="2400"/>
            </a:br>
            <a:br>
              <a:rPr sz="2400"/>
            </a:br>
            <a:br>
              <a:rPr sz="2400"/>
            </a:br>
            <a:r>
              <a:rPr b="0" lang="de-DE" sz="2400" strike="noStrike" u="none">
                <a:solidFill>
                  <a:srgbClr val="002f63"/>
                </a:solidFill>
                <a:effectLst/>
                <a:uFillTx/>
                <a:latin typeface="Calibri"/>
              </a:rPr>
              <a:t> </a:t>
            </a:r>
            <a:endParaRPr b="0" lang="de-DE" sz="2400" strike="noStrike" u="none">
              <a:solidFill>
                <a:srgbClr val="000000"/>
              </a:solidFill>
              <a:effectLst/>
              <a:uFillTx/>
              <a:latin typeface="Arial"/>
            </a:endParaRPr>
          </a:p>
          <a:p>
            <a:pPr marL="343080" indent="-343080" defTabSz="914400">
              <a:lnSpc>
                <a:spcPct val="100000"/>
              </a:lnSpc>
              <a:spcBef>
                <a:spcPts val="601"/>
              </a:spcBef>
              <a:buClr>
                <a:srgbClr val="002f63"/>
              </a:buClr>
              <a:buFont typeface="Arial"/>
              <a:buChar char="•"/>
            </a:pPr>
            <a:r>
              <a:rPr b="0" lang="de-DE" sz="2400" strike="noStrike" u="none">
                <a:solidFill>
                  <a:srgbClr val="002f63"/>
                </a:solidFill>
                <a:effectLst/>
                <a:uFillTx/>
                <a:latin typeface="Calibri"/>
              </a:rPr>
              <a:t>Schülerinnen und Schüler sollten wissen, welche Quellen</a:t>
            </a:r>
            <a:br>
              <a:rPr sz="2400"/>
            </a:br>
            <a:r>
              <a:rPr b="0" lang="de-DE" sz="2400" strike="noStrike" u="none">
                <a:solidFill>
                  <a:srgbClr val="002f63"/>
                </a:solidFill>
                <a:effectLst/>
                <a:uFillTx/>
                <a:latin typeface="Calibri"/>
              </a:rPr>
              <a:t>ihnen verlässliche Antworten auf ihre Fragen liefern.</a:t>
            </a:r>
            <a:endParaRPr b="0" lang="de-DE" sz="2400" strike="noStrike" u="none">
              <a:solidFill>
                <a:srgbClr val="000000"/>
              </a:solidFill>
              <a:effectLst/>
              <a:uFillTx/>
              <a:latin typeface="Arial"/>
            </a:endParaRPr>
          </a:p>
        </p:txBody>
      </p:sp>
      <p:grpSp>
        <p:nvGrpSpPr>
          <p:cNvPr id="442" name="Gruppieren 2"/>
          <p:cNvGrpSpPr/>
          <p:nvPr/>
        </p:nvGrpSpPr>
        <p:grpSpPr>
          <a:xfrm>
            <a:off x="357120" y="3259800"/>
            <a:ext cx="8494560" cy="1604880"/>
            <a:chOff x="357120" y="3259800"/>
            <a:chExt cx="8494560" cy="1604880"/>
          </a:xfrm>
        </p:grpSpPr>
        <p:pic>
          <p:nvPicPr>
            <p:cNvPr id="443" name="Picture 3" descr=""/>
            <p:cNvPicPr/>
            <p:nvPr/>
          </p:nvPicPr>
          <p:blipFill>
            <a:blip r:embed="rId1"/>
            <a:stretch/>
          </p:blipFill>
          <p:spPr>
            <a:xfrm>
              <a:off x="357120" y="3259800"/>
              <a:ext cx="2409480" cy="1604880"/>
            </a:xfrm>
            <a:prstGeom prst="rect">
              <a:avLst/>
            </a:prstGeom>
            <a:noFill/>
            <a:ln w="0">
              <a:noFill/>
            </a:ln>
          </p:spPr>
        </p:pic>
        <p:pic>
          <p:nvPicPr>
            <p:cNvPr id="444" name="Picture 4" descr=""/>
            <p:cNvPicPr/>
            <p:nvPr/>
          </p:nvPicPr>
          <p:blipFill>
            <a:blip r:embed="rId2"/>
            <a:stretch/>
          </p:blipFill>
          <p:spPr>
            <a:xfrm>
              <a:off x="3020760" y="3291480"/>
              <a:ext cx="2517480" cy="1510920"/>
            </a:xfrm>
            <a:prstGeom prst="rect">
              <a:avLst/>
            </a:prstGeom>
            <a:noFill/>
            <a:ln w="0">
              <a:noFill/>
            </a:ln>
          </p:spPr>
        </p:pic>
        <p:pic>
          <p:nvPicPr>
            <p:cNvPr id="445" name="Bild 1" descr=""/>
            <p:cNvPicPr/>
            <p:nvPr/>
          </p:nvPicPr>
          <p:blipFill>
            <a:blip r:embed="rId3"/>
            <a:srcRect l="17103" t="25035" r="16736" b="24222"/>
            <a:stretch/>
          </p:blipFill>
          <p:spPr>
            <a:xfrm>
              <a:off x="5684760" y="3267720"/>
              <a:ext cx="3166920" cy="1509480"/>
            </a:xfrm>
            <a:prstGeom prst="rect">
              <a:avLst/>
            </a:prstGeom>
            <a:noFill/>
            <a:ln w="0">
              <a:noFill/>
            </a:ln>
          </p:spPr>
        </p:pic>
      </p:grpSp>
      <p:pic>
        <p:nvPicPr>
          <p:cNvPr id="446" name="Bild 1" descr=""/>
          <p:cNvPicPr/>
          <p:nvPr/>
        </p:nvPicPr>
        <p:blipFill>
          <a:blip r:embed="rId4"/>
          <a:stretch/>
        </p:blipFill>
        <p:spPr>
          <a:xfrm rot="1654200">
            <a:off x="6131880" y="3591360"/>
            <a:ext cx="2271600" cy="939240"/>
          </a:xfrm>
          <a:prstGeom prst="rect">
            <a:avLst/>
          </a:prstGeom>
          <a:noFill/>
          <a:ln w="0">
            <a:noFill/>
          </a:ln>
        </p:spPr>
      </p:pic>
    </p:spTree>
  </p:cSld>
  <mc:AlternateContent>
    <mc:Choice Requires="p14">
      <p:transition spd="med" p14:dur="700">
        <p:fade/>
      </p:transition>
    </mc:Choice>
    <mc:Fallback>
      <p:transition spd="med">
        <p:fade/>
      </p:transition>
    </mc:Fallback>
  </mc:AlternateContent>
  <p:timing>
    <p:tnLst>
      <p:par>
        <p:cTn id="381" dur="indefinite" restart="never" nodeType="tmRoot">
          <p:childTnLst>
            <p:seq>
              <p:cTn id="382" dur="indefinite" nodeType="mainSeq">
                <p:childTnLst>
                  <p:par>
                    <p:cTn id="383" fill="hold">
                      <p:stCondLst>
                        <p:cond delay="indefinite"/>
                      </p:stCondLst>
                      <p:childTnLst>
                        <p:par>
                          <p:cTn id="384" fill="hold">
                            <p:stCondLst>
                              <p:cond delay="0"/>
                            </p:stCondLst>
                            <p:childTnLst>
                              <p:par>
                                <p:cTn id="385" nodeType="clickEffect" fill="hold" presetClass="entr" presetID="10">
                                  <p:stCondLst>
                                    <p:cond delay="0"/>
                                  </p:stCondLst>
                                  <p:childTnLst>
                                    <p:set>
                                      <p:cBhvr>
                                        <p:cTn id="386" dur="1" fill="hold">
                                          <p:stCondLst>
                                            <p:cond delay="0"/>
                                          </p:stCondLst>
                                        </p:cTn>
                                        <p:tgtEl>
                                          <p:spTgt spid="442"/>
                                        </p:tgtEl>
                                        <p:attrNameLst>
                                          <p:attrName>style.visibility</p:attrName>
                                        </p:attrNameLst>
                                      </p:cBhvr>
                                      <p:to>
                                        <p:strVal val="visible"/>
                                      </p:to>
                                    </p:set>
                                    <p:animEffect filter="fade" transition="in">
                                      <p:cBhvr additive="repl">
                                        <p:cTn id="387" dur="1000"/>
                                        <p:tgtEl>
                                          <p:spTgt spid="442"/>
                                        </p:tgtEl>
                                      </p:cBhvr>
                                    </p:animEffect>
                                  </p:childTnLst>
                                </p:cTn>
                              </p:par>
                            </p:childTnLst>
                          </p:cTn>
                        </p:par>
                      </p:childTnLst>
                    </p:cTn>
                  </p:par>
                  <p:par>
                    <p:cTn id="388" fill="hold">
                      <p:stCondLst>
                        <p:cond delay="indefinite"/>
                      </p:stCondLst>
                      <p:childTnLst>
                        <p:par>
                          <p:cTn id="389" fill="hold">
                            <p:stCondLst>
                              <p:cond delay="0"/>
                            </p:stCondLst>
                            <p:childTnLst>
                              <p:par>
                                <p:cTn id="390" nodeType="clickEffect" fill="hold" presetClass="entr" presetID="10">
                                  <p:stCondLst>
                                    <p:cond delay="0"/>
                                  </p:stCondLst>
                                  <p:childTnLst>
                                    <p:set>
                                      <p:cBhvr>
                                        <p:cTn id="391" dur="1" fill="hold">
                                          <p:stCondLst>
                                            <p:cond delay="0"/>
                                          </p:stCondLst>
                                        </p:cTn>
                                        <p:tgtEl>
                                          <p:spTgt spid="446"/>
                                        </p:tgtEl>
                                        <p:attrNameLst>
                                          <p:attrName>style.visibility</p:attrName>
                                        </p:attrNameLst>
                                      </p:cBhvr>
                                      <p:to>
                                        <p:strVal val="visible"/>
                                      </p:to>
                                    </p:set>
                                    <p:animEffect filter="fade" transition="in">
                                      <p:cBhvr additive="repl">
                                        <p:cTn id="392" dur="1000"/>
                                        <p:tgtEl>
                                          <p:spTgt spid="446"/>
                                        </p:tgtEl>
                                      </p:cBhvr>
                                    </p:animEffect>
                                  </p:childTnLst>
                                </p:cTn>
                              </p:par>
                            </p:childTnLst>
                          </p:cTn>
                        </p:par>
                      </p:childTnLst>
                    </p:cTn>
                  </p:par>
                  <p:par>
                    <p:cTn id="393" fill="hold">
                      <p:stCondLst>
                        <p:cond delay="indefinite"/>
                      </p:stCondLst>
                      <p:childTnLst>
                        <p:par>
                          <p:cTn id="394" fill="hold">
                            <p:stCondLst>
                              <p:cond delay="0"/>
                            </p:stCondLst>
                            <p:childTnLst>
                              <p:par>
                                <p:cTn id="395" nodeType="clickEffect" fill="hold" presetClass="entr" presetID="10">
                                  <p:stCondLst>
                                    <p:cond delay="0"/>
                                  </p:stCondLst>
                                  <p:childTnLst>
                                    <p:set>
                                      <p:cBhvr>
                                        <p:cTn id="396" dur="1" fill="hold">
                                          <p:stCondLst>
                                            <p:cond delay="0"/>
                                          </p:stCondLst>
                                        </p:cTn>
                                        <p:tgtEl>
                                          <p:spTgt spid="441">
                                            <p:txEl>
                                              <p:pRg st="2" end="2"/>
                                            </p:txEl>
                                          </p:spTgt>
                                        </p:tgtEl>
                                        <p:attrNameLst>
                                          <p:attrName>style.visibility</p:attrName>
                                        </p:attrNameLst>
                                      </p:cBhvr>
                                      <p:to>
                                        <p:strVal val="visible"/>
                                      </p:to>
                                    </p:set>
                                    <p:animEffect filter="fade" transition="in">
                                      <p:cBhvr additive="repl">
                                        <p:cTn id="397" dur="500"/>
                                        <p:tgtEl>
                                          <p:spTgt spid="441">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7" name="CustomShape 1"/>
          <p:cNvSpPr/>
          <p:nvPr/>
        </p:nvSpPr>
        <p:spPr>
          <a:xfrm>
            <a:off x="338400" y="476640"/>
            <a:ext cx="4500000" cy="69840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pPr>
            <a:r>
              <a:rPr b="1" lang="de-DE" sz="3200" strike="noStrike" u="none">
                <a:solidFill>
                  <a:srgbClr val="002f63"/>
                </a:solidFill>
                <a:effectLst/>
                <a:uFillTx/>
                <a:latin typeface="Arial"/>
              </a:rPr>
              <a:t>Fazit</a:t>
            </a:r>
            <a:endParaRPr b="0" lang="de-DE" sz="3200" strike="noStrike" u="none">
              <a:solidFill>
                <a:srgbClr val="000000"/>
              </a:solidFill>
              <a:effectLst/>
              <a:uFillTx/>
              <a:latin typeface="Arial"/>
            </a:endParaRPr>
          </a:p>
        </p:txBody>
      </p:sp>
      <p:sp>
        <p:nvSpPr>
          <p:cNvPr id="448" name="CustomShape 2"/>
          <p:cNvSpPr/>
          <p:nvPr/>
        </p:nvSpPr>
        <p:spPr>
          <a:xfrm>
            <a:off x="353160" y="1750320"/>
            <a:ext cx="8580960" cy="344268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spcBef>
                <a:spcPts val="601"/>
              </a:spcBef>
            </a:pPr>
            <a:r>
              <a:rPr b="0" lang="de-DE" sz="2400" strike="noStrike" u="none">
                <a:solidFill>
                  <a:srgbClr val="002f63"/>
                </a:solidFill>
                <a:effectLst/>
                <a:uFillTx/>
                <a:latin typeface="Arial"/>
              </a:rPr>
              <a:t>Themen aus dem Bereich Gesundheitserhaltung sind</a:t>
            </a:r>
            <a:br>
              <a:rPr sz="2400"/>
            </a:br>
            <a:r>
              <a:rPr b="1" lang="de-DE" sz="2400" strike="noStrike" u="none">
                <a:solidFill>
                  <a:srgbClr val="002f63"/>
                </a:solidFill>
                <a:effectLst/>
                <a:uFillTx/>
                <a:latin typeface="Arial"/>
              </a:rPr>
              <a:t>kontext-</a:t>
            </a:r>
            <a:r>
              <a:rPr b="0" lang="de-DE" sz="2400" strike="noStrike" u="none">
                <a:solidFill>
                  <a:srgbClr val="002f63"/>
                </a:solidFill>
                <a:effectLst/>
                <a:uFillTx/>
                <a:latin typeface="Arial"/>
              </a:rPr>
              <a:t> und </a:t>
            </a:r>
            <a:r>
              <a:rPr b="1" lang="de-DE" sz="2400" strike="noStrike" u="none">
                <a:solidFill>
                  <a:srgbClr val="002f63"/>
                </a:solidFill>
                <a:effectLst/>
                <a:uFillTx/>
                <a:latin typeface="Arial"/>
              </a:rPr>
              <a:t>kompetenzorientiert</a:t>
            </a:r>
            <a:r>
              <a:rPr b="0" lang="de-DE" sz="2400" strike="noStrike" u="none">
                <a:solidFill>
                  <a:srgbClr val="002f63"/>
                </a:solidFill>
                <a:effectLst/>
                <a:uFillTx/>
                <a:latin typeface="Arial"/>
              </a:rPr>
              <a:t>, da sie die Lebenswelt</a:t>
            </a:r>
            <a:br>
              <a:rPr sz="2400"/>
            </a:br>
            <a:r>
              <a:rPr b="0" lang="de-DE" sz="2400" strike="noStrike" u="none">
                <a:solidFill>
                  <a:srgbClr val="002f63"/>
                </a:solidFill>
                <a:effectLst/>
                <a:uFillTx/>
                <a:latin typeface="Arial"/>
              </a:rPr>
              <a:t>der Schülerinnen und Schüler unmittelbar betreffen.</a:t>
            </a:r>
            <a:br>
              <a:rPr sz="2400"/>
            </a:br>
            <a:endParaRPr b="0" lang="de-DE" sz="2400" strike="noStrike" u="none">
              <a:solidFill>
                <a:srgbClr val="000000"/>
              </a:solidFill>
              <a:effectLst/>
              <a:uFillTx/>
              <a:latin typeface="Arial"/>
            </a:endParaRPr>
          </a:p>
          <a:p>
            <a:pPr defTabSz="914400">
              <a:lnSpc>
                <a:spcPct val="100000"/>
              </a:lnSpc>
              <a:spcBef>
                <a:spcPts val="601"/>
              </a:spcBef>
            </a:pPr>
            <a:r>
              <a:rPr b="0" lang="de-DE" sz="2400" strike="noStrike" u="none">
                <a:solidFill>
                  <a:srgbClr val="002f63"/>
                </a:solidFill>
                <a:effectLst/>
                <a:uFillTx/>
                <a:latin typeface="Arial"/>
              </a:rPr>
              <a:t>Besonders die Bereiche </a:t>
            </a:r>
            <a:r>
              <a:rPr b="1" lang="de-DE" sz="2400" strike="noStrike" u="none">
                <a:solidFill>
                  <a:srgbClr val="002f63"/>
                </a:solidFill>
                <a:effectLst/>
                <a:uFillTx/>
                <a:latin typeface="Arial"/>
              </a:rPr>
              <a:t>Kommunikation</a:t>
            </a:r>
            <a:r>
              <a:rPr b="0" lang="de-DE" sz="2400" strike="noStrike" u="none">
                <a:solidFill>
                  <a:srgbClr val="002f63"/>
                </a:solidFill>
                <a:effectLst/>
                <a:uFillTx/>
                <a:latin typeface="Arial"/>
              </a:rPr>
              <a:t> und </a:t>
            </a:r>
            <a:r>
              <a:rPr b="1" lang="de-DE" sz="2400" strike="noStrike" u="none">
                <a:solidFill>
                  <a:srgbClr val="002f63"/>
                </a:solidFill>
                <a:effectLst/>
                <a:uFillTx/>
                <a:latin typeface="Arial"/>
              </a:rPr>
              <a:t>Bewertung</a:t>
            </a:r>
            <a:br>
              <a:rPr sz="2400"/>
            </a:br>
            <a:r>
              <a:rPr b="0" lang="de-DE" sz="2400" strike="noStrike" u="none">
                <a:solidFill>
                  <a:srgbClr val="002f63"/>
                </a:solidFill>
                <a:effectLst/>
                <a:uFillTx/>
                <a:latin typeface="Arial"/>
              </a:rPr>
              <a:t>sind hier gefordert.</a:t>
            </a:r>
            <a:br>
              <a:rPr sz="2400"/>
            </a:br>
            <a:endParaRPr b="0" lang="de-DE" sz="2400" strike="noStrike" u="none">
              <a:solidFill>
                <a:srgbClr val="000000"/>
              </a:solidFill>
              <a:effectLst/>
              <a:uFillTx/>
              <a:latin typeface="Arial"/>
            </a:endParaRPr>
          </a:p>
          <a:p>
            <a:pPr defTabSz="914400">
              <a:lnSpc>
                <a:spcPct val="100000"/>
              </a:lnSpc>
              <a:spcBef>
                <a:spcPts val="601"/>
              </a:spcBef>
            </a:pPr>
            <a:r>
              <a:rPr b="0" lang="de-DE" sz="2400" strike="noStrike" u="none">
                <a:solidFill>
                  <a:srgbClr val="002f63"/>
                </a:solidFill>
                <a:effectLst/>
                <a:uFillTx/>
                <a:latin typeface="Arial"/>
              </a:rPr>
              <a:t>Langfristige </a:t>
            </a:r>
            <a:r>
              <a:rPr b="1" lang="de-DE" sz="2400" strike="noStrike" u="none">
                <a:solidFill>
                  <a:srgbClr val="002f63"/>
                </a:solidFill>
                <a:effectLst/>
                <a:uFillTx/>
                <a:latin typeface="Arial"/>
              </a:rPr>
              <a:t>Verhaltensänderungen</a:t>
            </a:r>
            <a:r>
              <a:rPr b="0" lang="de-DE" sz="2400" strike="noStrike" u="none">
                <a:solidFill>
                  <a:srgbClr val="002f63"/>
                </a:solidFill>
                <a:effectLst/>
                <a:uFillTx/>
                <a:latin typeface="Arial"/>
              </a:rPr>
              <a:t> sind schwer zu erreichen.</a:t>
            </a:r>
            <a:br>
              <a:rPr sz="2400"/>
            </a:br>
            <a:endParaRPr b="0" lang="de-DE" sz="2400" strike="noStrike" u="none">
              <a:solidFill>
                <a:srgbClr val="000000"/>
              </a:solidFill>
              <a:effectLst/>
              <a:uFillTx/>
              <a:latin typeface="Arial"/>
            </a:endParaRPr>
          </a:p>
          <a:p>
            <a:pPr defTabSz="914400">
              <a:lnSpc>
                <a:spcPct val="100000"/>
              </a:lnSpc>
              <a:spcBef>
                <a:spcPts val="601"/>
              </a:spcBef>
            </a:pPr>
            <a:r>
              <a:rPr b="0" lang="de-DE" sz="2400" strike="noStrike" u="none">
                <a:solidFill>
                  <a:srgbClr val="ff0000"/>
                </a:solidFill>
                <a:effectLst/>
                <a:uFillTx/>
                <a:latin typeface="Arial"/>
              </a:rPr>
              <a:t>Diese Themen sind wichtig, aber schwer umzusetzen.</a:t>
            </a:r>
            <a:endParaRPr b="0" lang="de-DE" sz="2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timing>
    <p:tnLst>
      <p:par>
        <p:cTn id="398" dur="indefinite" restart="never" nodeType="tmRoot">
          <p:childTnLst>
            <p:seq>
              <p:cTn id="399" dur="indefinite" nodeType="mainSeq">
                <p:childTnLst>
                  <p:par>
                    <p:cTn id="400" fill="hold">
                      <p:stCondLst>
                        <p:cond delay="indefinite"/>
                      </p:stCondLst>
                      <p:childTnLst>
                        <p:par>
                          <p:cTn id="401" fill="hold">
                            <p:stCondLst>
                              <p:cond delay="0"/>
                            </p:stCondLst>
                            <p:childTnLst>
                              <p:par>
                                <p:cTn id="402" nodeType="clickEffect" fill="hold" presetClass="entr" presetID="1">
                                  <p:stCondLst>
                                    <p:cond delay="0"/>
                                  </p:stCondLst>
                                  <p:childTnLst>
                                    <p:set>
                                      <p:cBhvr>
                                        <p:cTn id="403" dur="1" fill="hold">
                                          <p:stCondLst>
                                            <p:cond delay="0"/>
                                          </p:stCondLst>
                                        </p:cTn>
                                        <p:tgtEl>
                                          <p:spTgt spid="448">
                                            <p:txEl>
                                              <p:pRg st="0" end="0"/>
                                            </p:txEl>
                                          </p:spTgt>
                                        </p:tgtEl>
                                        <p:attrNameLst>
                                          <p:attrName>style.visibility</p:attrName>
                                        </p:attrNameLst>
                                      </p:cBhvr>
                                      <p:to>
                                        <p:strVal val="visible"/>
                                      </p:to>
                                    </p:set>
                                  </p:childTnLst>
                                </p:cTn>
                              </p:par>
                            </p:childTnLst>
                          </p:cTn>
                        </p:par>
                      </p:childTnLst>
                    </p:cTn>
                  </p:par>
                  <p:par>
                    <p:cTn id="404" fill="hold">
                      <p:stCondLst>
                        <p:cond delay="indefinite"/>
                      </p:stCondLst>
                      <p:childTnLst>
                        <p:par>
                          <p:cTn id="405" fill="hold">
                            <p:stCondLst>
                              <p:cond delay="0"/>
                            </p:stCondLst>
                            <p:childTnLst>
                              <p:par>
                                <p:cTn id="406" nodeType="clickEffect" fill="hold" presetClass="entr" presetID="1">
                                  <p:stCondLst>
                                    <p:cond delay="0"/>
                                  </p:stCondLst>
                                  <p:childTnLst>
                                    <p:set>
                                      <p:cBhvr>
                                        <p:cTn id="407" dur="1" fill="hold">
                                          <p:stCondLst>
                                            <p:cond delay="0"/>
                                          </p:stCondLst>
                                        </p:cTn>
                                        <p:tgtEl>
                                          <p:spTgt spid="448">
                                            <p:txEl>
                                              <p:pRg st="1" end="1"/>
                                            </p:txEl>
                                          </p:spTgt>
                                        </p:tgtEl>
                                        <p:attrNameLst>
                                          <p:attrName>style.visibility</p:attrName>
                                        </p:attrNameLst>
                                      </p:cBhvr>
                                      <p:to>
                                        <p:strVal val="visible"/>
                                      </p:to>
                                    </p:set>
                                  </p:childTnLst>
                                </p:cTn>
                              </p:par>
                            </p:childTnLst>
                          </p:cTn>
                        </p:par>
                      </p:childTnLst>
                    </p:cTn>
                  </p:par>
                  <p:par>
                    <p:cTn id="408" fill="hold">
                      <p:stCondLst>
                        <p:cond delay="indefinite"/>
                      </p:stCondLst>
                      <p:childTnLst>
                        <p:par>
                          <p:cTn id="409" fill="hold">
                            <p:stCondLst>
                              <p:cond delay="0"/>
                            </p:stCondLst>
                            <p:childTnLst>
                              <p:par>
                                <p:cTn id="410" nodeType="clickEffect" fill="hold" presetClass="entr" presetID="1">
                                  <p:stCondLst>
                                    <p:cond delay="0"/>
                                  </p:stCondLst>
                                  <p:childTnLst>
                                    <p:set>
                                      <p:cBhvr>
                                        <p:cTn id="411" dur="1" fill="hold">
                                          <p:stCondLst>
                                            <p:cond delay="0"/>
                                          </p:stCondLst>
                                        </p:cTn>
                                        <p:tgtEl>
                                          <p:spTgt spid="448">
                                            <p:txEl>
                                              <p:pRg st="2" end="2"/>
                                            </p:txEl>
                                          </p:spTgt>
                                        </p:tgtEl>
                                        <p:attrNameLst>
                                          <p:attrName>style.visibility</p:attrName>
                                        </p:attrNameLst>
                                      </p:cBhvr>
                                      <p:to>
                                        <p:strVal val="visible"/>
                                      </p:to>
                                    </p:set>
                                  </p:childTnLst>
                                </p:cTn>
                              </p:par>
                            </p:childTnLst>
                          </p:cTn>
                        </p:par>
                      </p:childTnLst>
                    </p:cTn>
                  </p:par>
                  <p:par>
                    <p:cTn id="412" fill="hold">
                      <p:stCondLst>
                        <p:cond delay="indefinite"/>
                      </p:stCondLst>
                      <p:childTnLst>
                        <p:par>
                          <p:cTn id="413" fill="hold">
                            <p:stCondLst>
                              <p:cond delay="0"/>
                            </p:stCondLst>
                            <p:childTnLst>
                              <p:par>
                                <p:cTn id="414" nodeType="clickEffect" fill="hold" presetClass="entr" presetID="1">
                                  <p:stCondLst>
                                    <p:cond delay="0"/>
                                  </p:stCondLst>
                                  <p:childTnLst>
                                    <p:set>
                                      <p:cBhvr>
                                        <p:cTn id="415" dur="1" fill="hold">
                                          <p:stCondLst>
                                            <p:cond delay="0"/>
                                          </p:stCondLst>
                                        </p:cTn>
                                        <p:tgtEl>
                                          <p:spTgt spid="448">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9" name="CustomShape 1"/>
          <p:cNvSpPr/>
          <p:nvPr/>
        </p:nvSpPr>
        <p:spPr>
          <a:xfrm>
            <a:off x="338400" y="476640"/>
            <a:ext cx="4500000" cy="69840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pPr>
            <a:r>
              <a:rPr b="1" lang="de-DE" sz="3200" strike="noStrike" u="none">
                <a:solidFill>
                  <a:srgbClr val="002f63"/>
                </a:solidFill>
                <a:effectLst/>
                <a:uFillTx/>
                <a:latin typeface="Arial"/>
              </a:rPr>
              <a:t>Fazit</a:t>
            </a:r>
            <a:endParaRPr b="0" lang="de-DE" sz="3200" strike="noStrike" u="none">
              <a:solidFill>
                <a:srgbClr val="000000"/>
              </a:solidFill>
              <a:effectLst/>
              <a:uFillTx/>
              <a:latin typeface="Arial"/>
            </a:endParaRPr>
          </a:p>
        </p:txBody>
      </p:sp>
      <p:sp>
        <p:nvSpPr>
          <p:cNvPr id="450" name="CustomShape 2"/>
          <p:cNvSpPr/>
          <p:nvPr/>
        </p:nvSpPr>
        <p:spPr>
          <a:xfrm>
            <a:off x="353160" y="1750320"/>
            <a:ext cx="8580960" cy="344268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spcBef>
                <a:spcPts val="601"/>
              </a:spcBef>
            </a:pPr>
            <a:r>
              <a:rPr b="0" lang="de-DE" sz="1600" strike="noStrike" u="none">
                <a:solidFill>
                  <a:srgbClr val="002f63"/>
                </a:solidFill>
                <a:effectLst/>
                <a:uFillTx/>
                <a:latin typeface="Arial"/>
              </a:rPr>
              <a:t>Materialien und weitere Informationen für den Unterricht:</a:t>
            </a:r>
            <a:endParaRPr b="0" lang="de-DE" sz="1600" strike="noStrike" u="none">
              <a:solidFill>
                <a:srgbClr val="000000"/>
              </a:solidFill>
              <a:effectLst/>
              <a:uFillTx/>
              <a:latin typeface="Arial"/>
            </a:endParaRPr>
          </a:p>
          <a:p>
            <a:pPr marL="343080" indent="-343080" defTabSz="914400">
              <a:lnSpc>
                <a:spcPct val="150000"/>
              </a:lnSpc>
              <a:spcBef>
                <a:spcPts val="601"/>
              </a:spcBef>
              <a:buClr>
                <a:srgbClr val="002f63"/>
              </a:buClr>
              <a:buFont typeface="Arial"/>
              <a:buChar char="•"/>
            </a:pPr>
            <a:r>
              <a:rPr b="0" lang="de-DE" sz="1600" strike="noStrike" u="sng">
                <a:solidFill>
                  <a:srgbClr val="0563c1"/>
                </a:solidFill>
                <a:effectLst/>
                <a:uFillTx/>
                <a:latin typeface="Arial"/>
                <a:hlinkClick r:id="rId1"/>
              </a:rPr>
              <a:t>https://jugend-und-gesundheit.de/</a:t>
            </a:r>
            <a:endParaRPr b="0" lang="de-DE" sz="1600" strike="noStrike" u="none">
              <a:solidFill>
                <a:srgbClr val="000000"/>
              </a:solidFill>
              <a:effectLst/>
              <a:uFillTx/>
              <a:latin typeface="Arial"/>
            </a:endParaRPr>
          </a:p>
          <a:p>
            <a:pPr marL="343080" indent="-343080" defTabSz="914400">
              <a:lnSpc>
                <a:spcPct val="150000"/>
              </a:lnSpc>
              <a:spcBef>
                <a:spcPts val="601"/>
              </a:spcBef>
              <a:buClr>
                <a:srgbClr val="002f63"/>
              </a:buClr>
              <a:buFont typeface="Arial"/>
              <a:buChar char="•"/>
            </a:pPr>
            <a:r>
              <a:rPr b="0" lang="de-DE" sz="1600" strike="noStrike" u="sng">
                <a:solidFill>
                  <a:srgbClr val="0563c1"/>
                </a:solidFill>
                <a:effectLst/>
                <a:uFillTx/>
                <a:latin typeface="Arial"/>
                <a:hlinkClick r:id="rId2"/>
              </a:rPr>
              <a:t>https://www.bzga.de/</a:t>
            </a:r>
            <a:endParaRPr b="0" lang="de-DE" sz="1600" strike="noStrike" u="none">
              <a:solidFill>
                <a:srgbClr val="000000"/>
              </a:solidFill>
              <a:effectLst/>
              <a:uFillTx/>
              <a:latin typeface="Arial"/>
            </a:endParaRPr>
          </a:p>
          <a:p>
            <a:pPr marL="343080" indent="-343080" defTabSz="914400">
              <a:lnSpc>
                <a:spcPct val="150000"/>
              </a:lnSpc>
              <a:spcBef>
                <a:spcPts val="601"/>
              </a:spcBef>
              <a:buClr>
                <a:srgbClr val="002f63"/>
              </a:buClr>
              <a:buFont typeface="Arial"/>
              <a:buChar char="•"/>
            </a:pPr>
            <a:r>
              <a:rPr b="0" lang="de-DE" sz="1600" strike="noStrike" u="sng">
                <a:solidFill>
                  <a:srgbClr val="0563c1"/>
                </a:solidFill>
                <a:effectLst/>
                <a:uFillTx/>
                <a:latin typeface="Arial"/>
              </a:rPr>
              <a:t>https://shop.bzga.de/</a:t>
            </a:r>
            <a:endParaRPr b="0" lang="de-DE" sz="1600" strike="noStrike" u="none">
              <a:solidFill>
                <a:srgbClr val="000000"/>
              </a:solidFill>
              <a:effectLst/>
              <a:uFillTx/>
              <a:latin typeface="Arial"/>
            </a:endParaRPr>
          </a:p>
          <a:p>
            <a:pPr marL="343080" indent="-343080" defTabSz="914400">
              <a:lnSpc>
                <a:spcPct val="150000"/>
              </a:lnSpc>
              <a:spcBef>
                <a:spcPts val="601"/>
              </a:spcBef>
              <a:buClr>
                <a:srgbClr val="002f63"/>
              </a:buClr>
              <a:buFont typeface="Arial"/>
              <a:buChar char="•"/>
            </a:pPr>
            <a:r>
              <a:rPr b="0" lang="de-DE" sz="1600" strike="noStrike" u="sng">
                <a:solidFill>
                  <a:srgbClr val="0563c1"/>
                </a:solidFill>
                <a:effectLst/>
                <a:uFillTx/>
                <a:latin typeface="Arial"/>
                <a:hlinkClick r:id="rId3"/>
              </a:rPr>
              <a:t>https://www.liebesleben.de/</a:t>
            </a:r>
            <a:endParaRPr b="0" lang="de-DE" sz="1600" strike="noStrike" u="none">
              <a:solidFill>
                <a:srgbClr val="000000"/>
              </a:solidFill>
              <a:effectLst/>
              <a:uFillTx/>
              <a:latin typeface="Arial"/>
            </a:endParaRPr>
          </a:p>
          <a:p>
            <a:pPr marL="343080" indent="-343080" defTabSz="914400">
              <a:lnSpc>
                <a:spcPct val="150000"/>
              </a:lnSpc>
              <a:spcBef>
                <a:spcPts val="601"/>
              </a:spcBef>
              <a:buClr>
                <a:srgbClr val="002f63"/>
              </a:buClr>
              <a:buFont typeface="Arial"/>
              <a:buChar char="•"/>
            </a:pPr>
            <a:r>
              <a:rPr b="0" lang="de-DE" sz="1600" strike="noStrike" u="sng">
                <a:solidFill>
                  <a:srgbClr val="0563c1"/>
                </a:solidFill>
                <a:effectLst/>
                <a:uFillTx/>
                <a:latin typeface="Arial"/>
                <a:hlinkClick r:id="rId4"/>
              </a:rPr>
              <a:t>https://www.zeitbild.de/endometriose/</a:t>
            </a:r>
            <a:endParaRPr b="0" lang="de-DE" sz="1600" strike="noStrike" u="none">
              <a:solidFill>
                <a:srgbClr val="000000"/>
              </a:solidFill>
              <a:effectLst/>
              <a:uFillTx/>
              <a:latin typeface="Arial"/>
            </a:endParaRPr>
          </a:p>
          <a:p>
            <a:pPr marL="343080" indent="-343080" defTabSz="914400">
              <a:lnSpc>
                <a:spcPct val="150000"/>
              </a:lnSpc>
              <a:spcBef>
                <a:spcPts val="601"/>
              </a:spcBef>
              <a:buClr>
                <a:srgbClr val="002f63"/>
              </a:buClr>
              <a:buFont typeface="Arial"/>
              <a:buChar char="•"/>
            </a:pPr>
            <a:r>
              <a:rPr b="0" lang="de-DE" sz="1600" strike="noStrike" u="sng">
                <a:solidFill>
                  <a:srgbClr val="0563c1"/>
                </a:solidFill>
                <a:effectLst/>
                <a:uFillTx/>
                <a:latin typeface="Arial"/>
                <a:hlinkClick r:id="rId5"/>
              </a:rPr>
              <a:t>https://www.aufklaerungsstunde.de/</a:t>
            </a:r>
            <a:endParaRPr b="0" lang="de-DE" sz="1600" strike="noStrike" u="none">
              <a:solidFill>
                <a:srgbClr val="000000"/>
              </a:solidFill>
              <a:effectLst/>
              <a:uFillTx/>
              <a:latin typeface="Arial"/>
            </a:endParaRPr>
          </a:p>
          <a:p>
            <a:pPr defTabSz="914400">
              <a:lnSpc>
                <a:spcPct val="100000"/>
              </a:lnSpc>
              <a:spcBef>
                <a:spcPts val="601"/>
              </a:spcBef>
            </a:pPr>
            <a:endParaRPr b="0" lang="de-DE" sz="2400" strike="noStrike" u="none">
              <a:solidFill>
                <a:srgbClr val="000000"/>
              </a:solidFill>
              <a:effectLst/>
              <a:uFillTx/>
              <a:latin typeface="Arial"/>
            </a:endParaRPr>
          </a:p>
          <a:p>
            <a:pPr defTabSz="914400">
              <a:lnSpc>
                <a:spcPct val="100000"/>
              </a:lnSpc>
              <a:spcBef>
                <a:spcPts val="601"/>
              </a:spcBef>
            </a:pPr>
            <a:endParaRPr b="0" lang="de-DE" sz="2400" strike="noStrike" u="none">
              <a:solidFill>
                <a:srgbClr val="000000"/>
              </a:solidFill>
              <a:effectLst/>
              <a:uFillTx/>
              <a:latin typeface="Arial"/>
            </a:endParaRPr>
          </a:p>
          <a:p>
            <a:pPr defTabSz="914400">
              <a:lnSpc>
                <a:spcPct val="100000"/>
              </a:lnSpc>
              <a:spcBef>
                <a:spcPts val="601"/>
              </a:spcBef>
            </a:pPr>
            <a:endParaRPr b="0" lang="de-DE" sz="2400" strike="noStrike" u="none">
              <a:solidFill>
                <a:srgbClr val="000000"/>
              </a:solidFill>
              <a:effectLst/>
              <a:uFillTx/>
              <a:latin typeface="Arial"/>
            </a:endParaRPr>
          </a:p>
        </p:txBody>
      </p:sp>
      <p:pic>
        <p:nvPicPr>
          <p:cNvPr id="451" name="" descr=""/>
          <p:cNvPicPr/>
          <p:nvPr/>
        </p:nvPicPr>
        <p:blipFill>
          <a:blip r:embed="rId6"/>
          <a:stretch/>
        </p:blipFill>
        <p:spPr>
          <a:xfrm>
            <a:off x="1602360" y="5224320"/>
            <a:ext cx="1674360" cy="1341360"/>
          </a:xfrm>
          <a:prstGeom prst="rect">
            <a:avLst/>
          </a:prstGeom>
          <a:noFill/>
          <a:ln w="0">
            <a:noFill/>
          </a:ln>
        </p:spPr>
      </p:pic>
      <p:pic>
        <p:nvPicPr>
          <p:cNvPr id="452" name="" descr=""/>
          <p:cNvPicPr/>
          <p:nvPr/>
        </p:nvPicPr>
        <p:blipFill>
          <a:blip r:embed="rId7"/>
          <a:stretch/>
        </p:blipFill>
        <p:spPr>
          <a:xfrm>
            <a:off x="3780720" y="5218920"/>
            <a:ext cx="3235320" cy="1193400"/>
          </a:xfrm>
          <a:prstGeom prst="rect">
            <a:avLst/>
          </a:prstGeom>
          <a:noFill/>
          <a:ln w="0">
            <a:noFill/>
          </a:ln>
        </p:spPr>
      </p:pic>
    </p:spTree>
  </p:cSld>
  <mc:AlternateContent>
    <mc:Choice Requires="p14">
      <p:transition spd="med" p14:dur="700">
        <p:fade/>
      </p:transition>
    </mc:Choice>
    <mc:Fallback>
      <p:transition spd="med">
        <p:fade/>
      </p:transition>
    </mc:Fallback>
  </mc:AlternateContent>
  <p:timing>
    <p:tnLst>
      <p:par>
        <p:cTn id="416" dur="indefinite" restart="never" nodeType="tmRoot">
          <p:childTnLst>
            <p:seq>
              <p:cTn id="417" dur="indefinite" nodeType="mainSeq">
                <p:childTnLst>
                  <p:par>
                    <p:cTn id="418" fill="hold">
                      <p:stCondLst>
                        <p:cond delay="indefinite"/>
                      </p:stCondLst>
                      <p:childTnLst>
                        <p:par>
                          <p:cTn id="419" fill="hold">
                            <p:stCondLst>
                              <p:cond delay="0"/>
                            </p:stCondLst>
                            <p:childTnLst>
                              <p:par>
                                <p:cTn id="420" nodeType="clickEffect" fill="hold" presetClass="entr" presetID="1">
                                  <p:stCondLst>
                                    <p:cond delay="0"/>
                                  </p:stCondLst>
                                  <p:childTnLst>
                                    <p:set>
                                      <p:cBhvr>
                                        <p:cTn id="421" dur="1" fill="hold">
                                          <p:stCondLst>
                                            <p:cond delay="0"/>
                                          </p:stCondLst>
                                        </p:cTn>
                                        <p:tgtEl>
                                          <p:spTgt spid="450">
                                            <p:txEl>
                                              <p:pRg st="0" end="0"/>
                                            </p:txEl>
                                          </p:spTgt>
                                        </p:tgtEl>
                                        <p:attrNameLst>
                                          <p:attrName>style.visibility</p:attrName>
                                        </p:attrNameLst>
                                      </p:cBhvr>
                                      <p:to>
                                        <p:strVal val="visible"/>
                                      </p:to>
                                    </p:set>
                                  </p:childTnLst>
                                </p:cTn>
                              </p:par>
                            </p:childTnLst>
                          </p:cTn>
                        </p:par>
                      </p:childTnLst>
                    </p:cTn>
                  </p:par>
                  <p:par>
                    <p:cTn id="422" fill="hold">
                      <p:stCondLst>
                        <p:cond delay="indefinite"/>
                      </p:stCondLst>
                      <p:childTnLst>
                        <p:par>
                          <p:cTn id="423" fill="hold">
                            <p:stCondLst>
                              <p:cond delay="0"/>
                            </p:stCondLst>
                            <p:childTnLst>
                              <p:par>
                                <p:cTn id="424" nodeType="clickEffect" fill="hold" presetClass="entr" presetID="1">
                                  <p:stCondLst>
                                    <p:cond delay="0"/>
                                  </p:stCondLst>
                                  <p:childTnLst>
                                    <p:set>
                                      <p:cBhvr>
                                        <p:cTn id="425" dur="1" fill="hold">
                                          <p:stCondLst>
                                            <p:cond delay="0"/>
                                          </p:stCondLst>
                                        </p:cTn>
                                        <p:tgtEl>
                                          <p:spTgt spid="450">
                                            <p:txEl>
                                              <p:pRg st="1" end="1"/>
                                            </p:txEl>
                                          </p:spTgt>
                                        </p:tgtEl>
                                        <p:attrNameLst>
                                          <p:attrName>style.visibility</p:attrName>
                                        </p:attrNameLst>
                                      </p:cBhvr>
                                      <p:to>
                                        <p:strVal val="visible"/>
                                      </p:to>
                                    </p:set>
                                  </p:childTnLst>
                                </p:cTn>
                              </p:par>
                            </p:childTnLst>
                          </p:cTn>
                        </p:par>
                      </p:childTnLst>
                    </p:cTn>
                  </p:par>
                  <p:par>
                    <p:cTn id="426" fill="hold">
                      <p:stCondLst>
                        <p:cond delay="indefinite"/>
                      </p:stCondLst>
                      <p:childTnLst>
                        <p:par>
                          <p:cTn id="427" fill="hold">
                            <p:stCondLst>
                              <p:cond delay="0"/>
                            </p:stCondLst>
                            <p:childTnLst>
                              <p:par>
                                <p:cTn id="428" nodeType="clickEffect" fill="hold" presetClass="entr" presetID="1">
                                  <p:stCondLst>
                                    <p:cond delay="0"/>
                                  </p:stCondLst>
                                  <p:childTnLst>
                                    <p:set>
                                      <p:cBhvr>
                                        <p:cTn id="429" dur="1" fill="hold">
                                          <p:stCondLst>
                                            <p:cond delay="0"/>
                                          </p:stCondLst>
                                        </p:cTn>
                                        <p:tgtEl>
                                          <p:spTgt spid="450">
                                            <p:txEl>
                                              <p:pRg st="2" end="2"/>
                                            </p:txEl>
                                          </p:spTgt>
                                        </p:tgtEl>
                                        <p:attrNameLst>
                                          <p:attrName>style.visibility</p:attrName>
                                        </p:attrNameLst>
                                      </p:cBhvr>
                                      <p:to>
                                        <p:strVal val="visible"/>
                                      </p:to>
                                    </p:set>
                                  </p:childTnLst>
                                </p:cTn>
                              </p:par>
                            </p:childTnLst>
                          </p:cTn>
                        </p:par>
                      </p:childTnLst>
                    </p:cTn>
                  </p:par>
                  <p:par>
                    <p:cTn id="430" fill="hold">
                      <p:stCondLst>
                        <p:cond delay="indefinite"/>
                      </p:stCondLst>
                      <p:childTnLst>
                        <p:par>
                          <p:cTn id="431" fill="hold">
                            <p:stCondLst>
                              <p:cond delay="0"/>
                            </p:stCondLst>
                            <p:childTnLst>
                              <p:par>
                                <p:cTn id="432" nodeType="clickEffect" fill="hold" presetClass="entr" presetID="1">
                                  <p:stCondLst>
                                    <p:cond delay="0"/>
                                  </p:stCondLst>
                                  <p:childTnLst>
                                    <p:set>
                                      <p:cBhvr>
                                        <p:cTn id="433" dur="1" fill="hold">
                                          <p:stCondLst>
                                            <p:cond delay="0"/>
                                          </p:stCondLst>
                                        </p:cTn>
                                        <p:tgtEl>
                                          <p:spTgt spid="450">
                                            <p:txEl>
                                              <p:pRg st="3" end="3"/>
                                            </p:txEl>
                                          </p:spTgt>
                                        </p:tgtEl>
                                        <p:attrNameLst>
                                          <p:attrName>style.visibility</p:attrName>
                                        </p:attrNameLst>
                                      </p:cBhvr>
                                      <p:to>
                                        <p:strVal val="visible"/>
                                      </p:to>
                                    </p:set>
                                  </p:childTnLst>
                                </p:cTn>
                              </p:par>
                            </p:childTnLst>
                          </p:cTn>
                        </p:par>
                      </p:childTnLst>
                    </p:cTn>
                  </p:par>
                  <p:par>
                    <p:cTn id="434" fill="hold">
                      <p:stCondLst>
                        <p:cond delay="indefinite"/>
                      </p:stCondLst>
                      <p:childTnLst>
                        <p:par>
                          <p:cTn id="435" fill="hold">
                            <p:stCondLst>
                              <p:cond delay="0"/>
                            </p:stCondLst>
                            <p:childTnLst>
                              <p:par>
                                <p:cTn id="436" nodeType="clickEffect" fill="hold" presetClass="entr" presetID="1">
                                  <p:stCondLst>
                                    <p:cond delay="0"/>
                                  </p:stCondLst>
                                  <p:childTnLst>
                                    <p:set>
                                      <p:cBhvr>
                                        <p:cTn id="437" dur="1" fill="hold">
                                          <p:stCondLst>
                                            <p:cond delay="0"/>
                                          </p:stCondLst>
                                        </p:cTn>
                                        <p:tgtEl>
                                          <p:spTgt spid="450">
                                            <p:txEl>
                                              <p:pRg st="4" end="4"/>
                                            </p:txEl>
                                          </p:spTgt>
                                        </p:tgtEl>
                                        <p:attrNameLst>
                                          <p:attrName>style.visibility</p:attrName>
                                        </p:attrNameLst>
                                      </p:cBhvr>
                                      <p:to>
                                        <p:strVal val="visible"/>
                                      </p:to>
                                    </p:set>
                                  </p:childTnLst>
                                </p:cTn>
                              </p:par>
                            </p:childTnLst>
                          </p:cTn>
                        </p:par>
                      </p:childTnLst>
                    </p:cTn>
                  </p:par>
                  <p:par>
                    <p:cTn id="438" fill="hold">
                      <p:stCondLst>
                        <p:cond delay="indefinite"/>
                      </p:stCondLst>
                      <p:childTnLst>
                        <p:par>
                          <p:cTn id="439" fill="hold">
                            <p:stCondLst>
                              <p:cond delay="0"/>
                            </p:stCondLst>
                            <p:childTnLst>
                              <p:par>
                                <p:cTn id="440" nodeType="clickEffect" fill="hold" presetClass="entr" presetID="1">
                                  <p:stCondLst>
                                    <p:cond delay="0"/>
                                  </p:stCondLst>
                                  <p:childTnLst>
                                    <p:set>
                                      <p:cBhvr>
                                        <p:cTn id="441" dur="1" fill="hold">
                                          <p:stCondLst>
                                            <p:cond delay="0"/>
                                          </p:stCondLst>
                                        </p:cTn>
                                        <p:tgtEl>
                                          <p:spTgt spid="450">
                                            <p:txEl>
                                              <p:pRg st="5" end="5"/>
                                            </p:txEl>
                                          </p:spTgt>
                                        </p:tgtEl>
                                        <p:attrNameLst>
                                          <p:attrName>style.visibility</p:attrName>
                                        </p:attrNameLst>
                                      </p:cBhvr>
                                      <p:to>
                                        <p:strVal val="visible"/>
                                      </p:to>
                                    </p:set>
                                  </p:childTnLst>
                                </p:cTn>
                              </p:par>
                            </p:childTnLst>
                          </p:cTn>
                        </p:par>
                      </p:childTnLst>
                    </p:cTn>
                  </p:par>
                  <p:par>
                    <p:cTn id="442" fill="hold">
                      <p:stCondLst>
                        <p:cond delay="indefinite"/>
                      </p:stCondLst>
                      <p:childTnLst>
                        <p:par>
                          <p:cTn id="443" fill="hold">
                            <p:stCondLst>
                              <p:cond delay="0"/>
                            </p:stCondLst>
                            <p:childTnLst>
                              <p:par>
                                <p:cTn id="444" nodeType="clickEffect" fill="hold" presetClass="entr" presetID="1">
                                  <p:stCondLst>
                                    <p:cond delay="0"/>
                                  </p:stCondLst>
                                  <p:childTnLst>
                                    <p:set>
                                      <p:cBhvr>
                                        <p:cTn id="445" dur="1" fill="hold">
                                          <p:stCondLst>
                                            <p:cond delay="0"/>
                                          </p:stCondLst>
                                        </p:cTn>
                                        <p:tgtEl>
                                          <p:spTgt spid="450">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3" name="CustomShape 1"/>
          <p:cNvSpPr/>
          <p:nvPr/>
        </p:nvSpPr>
        <p:spPr>
          <a:xfrm>
            <a:off x="338400" y="476640"/>
            <a:ext cx="4500000" cy="69840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pPr>
            <a:r>
              <a:rPr b="1" lang="de-DE" sz="3200" strike="noStrike" u="none">
                <a:solidFill>
                  <a:srgbClr val="002f63"/>
                </a:solidFill>
                <a:effectLst/>
                <a:uFillTx/>
                <a:latin typeface="Arial"/>
              </a:rPr>
              <a:t>BzGA: Material für Schulen</a:t>
            </a:r>
            <a:endParaRPr b="0" lang="de-DE" sz="3200" strike="noStrike" u="none">
              <a:solidFill>
                <a:srgbClr val="000000"/>
              </a:solidFill>
              <a:effectLst/>
              <a:uFillTx/>
              <a:latin typeface="Arial"/>
            </a:endParaRPr>
          </a:p>
        </p:txBody>
      </p:sp>
      <p:sp>
        <p:nvSpPr>
          <p:cNvPr id="454" name="CustomShape 2"/>
          <p:cNvSpPr/>
          <p:nvPr/>
        </p:nvSpPr>
        <p:spPr>
          <a:xfrm>
            <a:off x="338400" y="1866240"/>
            <a:ext cx="8580960" cy="344268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spcBef>
                <a:spcPts val="601"/>
              </a:spcBef>
            </a:pPr>
            <a:endParaRPr b="0" lang="de-DE" sz="1800" strike="noStrike" u="none">
              <a:solidFill>
                <a:srgbClr val="002f63"/>
              </a:solidFill>
              <a:effectLst/>
              <a:uFillTx/>
              <a:latin typeface="Arial"/>
            </a:endParaRPr>
          </a:p>
        </p:txBody>
      </p:sp>
      <p:sp>
        <p:nvSpPr>
          <p:cNvPr id="455" name="Textfeld 1"/>
          <p:cNvSpPr/>
          <p:nvPr/>
        </p:nvSpPr>
        <p:spPr>
          <a:xfrm>
            <a:off x="338400" y="1981080"/>
            <a:ext cx="8465400" cy="4204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de-DE" sz="1800" strike="noStrike" u="none">
                <a:solidFill>
                  <a:schemeClr val="dk1"/>
                </a:solidFill>
                <a:effectLst/>
                <a:uFillTx/>
                <a:latin typeface="Calibri"/>
              </a:rPr>
              <a:t>Kostenloses Material für Schulen gibt es bei der</a:t>
            </a:r>
            <a:br>
              <a:rPr sz="1800"/>
            </a:br>
            <a:r>
              <a:rPr b="0" lang="de-DE" sz="1800" strike="noStrike" u="none">
                <a:solidFill>
                  <a:schemeClr val="dk1"/>
                </a:solidFill>
                <a:effectLst/>
                <a:uFillTx/>
                <a:latin typeface="Calibri"/>
              </a:rPr>
              <a:t>Bundeszentrale für gesundheitliche Aufklärung BzGA</a:t>
            </a:r>
            <a:endParaRPr b="0" lang="de-DE" sz="1800" strike="noStrike" u="none">
              <a:solidFill>
                <a:srgbClr val="000000"/>
              </a:solidFill>
              <a:effectLst/>
              <a:uFillTx/>
              <a:latin typeface="Arial"/>
            </a:endParaRPr>
          </a:p>
          <a:p>
            <a:pPr defTabSz="914400">
              <a:lnSpc>
                <a:spcPct val="100000"/>
              </a:lnSpc>
            </a:pPr>
            <a:r>
              <a:rPr b="0" lang="de-DE" sz="1800" strike="noStrike" u="sng">
                <a:solidFill>
                  <a:schemeClr val="dk1"/>
                </a:solidFill>
                <a:effectLst/>
                <a:uFillTx/>
                <a:latin typeface="Calibri"/>
                <a:hlinkClick r:id="rId1"/>
              </a:rPr>
              <a:t>https://www.bzga.de/</a:t>
            </a:r>
            <a:endParaRPr b="0" lang="de-DE" sz="1800" strike="noStrike" u="none">
              <a:solidFill>
                <a:srgbClr val="000000"/>
              </a:solidFill>
              <a:effectLst/>
              <a:uFillTx/>
              <a:latin typeface="Arial"/>
            </a:endParaRPr>
          </a:p>
          <a:p>
            <a:pPr defTabSz="914400">
              <a:lnSpc>
                <a:spcPct val="100000"/>
              </a:lnSpc>
            </a:pPr>
            <a:endParaRPr b="0" lang="de-DE" sz="1800" strike="noStrike" u="none">
              <a:solidFill>
                <a:srgbClr val="000000"/>
              </a:solidFill>
              <a:effectLst/>
              <a:uFillTx/>
              <a:latin typeface="Arial"/>
            </a:endParaRPr>
          </a:p>
          <a:p>
            <a:pPr defTabSz="914400">
              <a:lnSpc>
                <a:spcPct val="100000"/>
              </a:lnSpc>
            </a:pPr>
            <a:r>
              <a:rPr b="0" lang="de-DE" sz="1800" strike="noStrike" u="none">
                <a:solidFill>
                  <a:schemeClr val="dk1"/>
                </a:solidFill>
                <a:effectLst/>
                <a:uFillTx/>
                <a:latin typeface="Calibri"/>
              </a:rPr>
              <a:t>z. B.:</a:t>
            </a:r>
            <a:endParaRPr b="0" lang="de-DE" sz="1800" strike="noStrike" u="none">
              <a:solidFill>
                <a:srgbClr val="000000"/>
              </a:solidFill>
              <a:effectLst/>
              <a:uFillTx/>
              <a:latin typeface="Arial"/>
            </a:endParaRPr>
          </a:p>
          <a:p>
            <a:pPr defTabSz="914400">
              <a:lnSpc>
                <a:spcPct val="100000"/>
              </a:lnSpc>
            </a:pPr>
            <a:r>
              <a:rPr b="0" lang="de-DE" sz="1800" strike="noStrike" u="none">
                <a:solidFill>
                  <a:schemeClr val="dk1"/>
                </a:solidFill>
                <a:effectLst/>
                <a:uFillTx/>
                <a:latin typeface="Calibri"/>
              </a:rPr>
              <a:t>Sexualaufklärung: </a:t>
            </a:r>
            <a:r>
              <a:rPr b="0" lang="de-DE" sz="1800" strike="noStrike" u="sng">
                <a:solidFill>
                  <a:schemeClr val="dk1"/>
                </a:solidFill>
                <a:effectLst/>
                <a:uFillTx/>
                <a:latin typeface="Calibri"/>
                <a:hlinkClick r:id="rId2"/>
              </a:rPr>
              <a:t>https://www.bzga.de/infomaterialien/sexualaufklaerung/</a:t>
            </a:r>
            <a:endParaRPr b="0" lang="de-DE" sz="1800" strike="noStrike" u="none">
              <a:solidFill>
                <a:srgbClr val="000000"/>
              </a:solidFill>
              <a:effectLst/>
              <a:uFillTx/>
              <a:latin typeface="Arial"/>
            </a:endParaRPr>
          </a:p>
          <a:p>
            <a:pPr defTabSz="914400">
              <a:lnSpc>
                <a:spcPct val="100000"/>
              </a:lnSpc>
            </a:pPr>
            <a:endParaRPr b="0" lang="de-DE" sz="1800" strike="noStrike" u="none">
              <a:solidFill>
                <a:srgbClr val="000000"/>
              </a:solidFill>
              <a:effectLst/>
              <a:uFillTx/>
              <a:latin typeface="Arial"/>
            </a:endParaRPr>
          </a:p>
          <a:p>
            <a:pPr defTabSz="914400">
              <a:lnSpc>
                <a:spcPct val="100000"/>
              </a:lnSpc>
            </a:pPr>
            <a:r>
              <a:rPr b="0" lang="de-DE" sz="1800" strike="noStrike" u="none">
                <a:solidFill>
                  <a:srgbClr val="333333"/>
                </a:solidFill>
                <a:effectLst/>
                <a:uFillTx/>
                <a:latin typeface="Calibri"/>
              </a:rPr>
              <a:t>Unterrichtsmaterialien: </a:t>
            </a:r>
            <a:r>
              <a:rPr b="0" lang="de-DE" sz="1800" strike="noStrike" u="sng">
                <a:solidFill>
                  <a:srgbClr val="0563c1"/>
                </a:solidFill>
                <a:effectLst/>
                <a:uFillTx/>
                <a:latin typeface="Calibri"/>
                <a:hlinkClick r:id="rId3"/>
              </a:rPr>
              <a:t>https://www.bzga.de/infomaterialien/unterrichtsmaterialien/</a:t>
            </a:r>
            <a:endParaRPr b="0" lang="de-DE" sz="1800" strike="noStrike" u="none">
              <a:solidFill>
                <a:srgbClr val="000000"/>
              </a:solidFill>
              <a:effectLst/>
              <a:uFillTx/>
              <a:latin typeface="Arial"/>
            </a:endParaRPr>
          </a:p>
          <a:p>
            <a:pPr defTabSz="914400">
              <a:lnSpc>
                <a:spcPct val="100000"/>
              </a:lnSpc>
            </a:pPr>
            <a:endParaRPr b="0" lang="de-DE" sz="1800" strike="noStrike" u="none">
              <a:solidFill>
                <a:srgbClr val="000000"/>
              </a:solidFill>
              <a:effectLst/>
              <a:uFillTx/>
              <a:latin typeface="Arial"/>
            </a:endParaRPr>
          </a:p>
          <a:p>
            <a:pPr defTabSz="914400">
              <a:lnSpc>
                <a:spcPct val="100000"/>
              </a:lnSpc>
            </a:pPr>
            <a:r>
              <a:rPr b="0" lang="de-DE" sz="1800" strike="noStrike" u="none">
                <a:solidFill>
                  <a:srgbClr val="333333"/>
                </a:solidFill>
                <a:effectLst/>
                <a:uFillTx/>
                <a:latin typeface="Calibri"/>
              </a:rPr>
              <a:t>Suchtprävention: </a:t>
            </a:r>
            <a:r>
              <a:rPr b="0" lang="de-DE" sz="1800" strike="noStrike" u="sng">
                <a:solidFill>
                  <a:srgbClr val="0563c1"/>
                </a:solidFill>
                <a:effectLst/>
                <a:uFillTx/>
                <a:latin typeface="Calibri"/>
                <a:hlinkClick r:id="rId4"/>
              </a:rPr>
              <a:t>https://www.bzga.de/programme-und-aktivitaeten/suchtpraevention/</a:t>
            </a:r>
            <a:endParaRPr b="0" lang="de-DE" sz="1800" strike="noStrike" u="none">
              <a:solidFill>
                <a:srgbClr val="000000"/>
              </a:solidFill>
              <a:effectLst/>
              <a:uFillTx/>
              <a:latin typeface="Arial"/>
            </a:endParaRPr>
          </a:p>
          <a:p>
            <a:pPr defTabSz="914400">
              <a:lnSpc>
                <a:spcPct val="100000"/>
              </a:lnSpc>
            </a:pPr>
            <a:endParaRPr b="0" lang="de-DE" sz="1800" strike="noStrike" u="none">
              <a:solidFill>
                <a:srgbClr val="000000"/>
              </a:solidFill>
              <a:effectLst/>
              <a:uFillTx/>
              <a:latin typeface="Arial"/>
            </a:endParaRPr>
          </a:p>
          <a:p>
            <a:pPr defTabSz="914400">
              <a:lnSpc>
                <a:spcPct val="100000"/>
              </a:lnSpc>
            </a:pPr>
            <a:r>
              <a:rPr b="0" lang="de-DE" sz="1800" strike="noStrike" u="none">
                <a:solidFill>
                  <a:srgbClr val="333333"/>
                </a:solidFill>
                <a:effectLst/>
                <a:uFillTx/>
                <a:latin typeface="Calibri"/>
              </a:rPr>
              <a:t>Kinder- und Jugendgesundheit: </a:t>
            </a:r>
            <a:r>
              <a:rPr b="0" lang="de-DE" sz="1800" strike="noStrike" u="sng">
                <a:solidFill>
                  <a:srgbClr val="0563c1"/>
                </a:solidFill>
                <a:effectLst/>
                <a:uFillTx/>
                <a:latin typeface="Calibri"/>
                <a:hlinkClick r:id="rId5"/>
              </a:rPr>
              <a:t>https://www.bzga.de/infomaterialien/kinder-und-jugendgesundheit/</a:t>
            </a:r>
            <a:endParaRPr b="0" lang="de-DE" sz="1800" strike="noStrike" u="none">
              <a:solidFill>
                <a:srgbClr val="000000"/>
              </a:solidFill>
              <a:effectLst/>
              <a:uFillTx/>
              <a:latin typeface="Arial"/>
            </a:endParaRPr>
          </a:p>
          <a:p>
            <a:pPr defTabSz="914400">
              <a:lnSpc>
                <a:spcPct val="100000"/>
              </a:lnSpc>
            </a:pPr>
            <a:endParaRPr b="0" lang="de-DE" sz="1800" strike="noStrike" u="none">
              <a:solidFill>
                <a:srgbClr val="000000"/>
              </a:solidFill>
              <a:effectLst/>
              <a:uFillTx/>
              <a:latin typeface="Arial"/>
            </a:endParaRPr>
          </a:p>
          <a:p>
            <a:pPr defTabSz="914400">
              <a:lnSpc>
                <a:spcPct val="100000"/>
              </a:lnSpc>
            </a:pPr>
            <a:endParaRPr b="0" lang="de-DE" sz="1800" strike="noStrike" u="none">
              <a:solidFill>
                <a:srgbClr val="000000"/>
              </a:solidFill>
              <a:effectLst/>
              <a:uFillTx/>
              <a:latin typeface="Arial"/>
            </a:endParaRPr>
          </a:p>
          <a:p>
            <a:pPr defTabSz="914400">
              <a:lnSpc>
                <a:spcPct val="100000"/>
              </a:lnSpc>
            </a:pPr>
            <a:endParaRPr b="0" lang="de-DE" sz="18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CustomShape 1"/>
          <p:cNvSpPr/>
          <p:nvPr/>
        </p:nvSpPr>
        <p:spPr>
          <a:xfrm>
            <a:off x="348480" y="469800"/>
            <a:ext cx="4500000" cy="69840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pPr>
            <a:r>
              <a:rPr b="1" lang="de-DE" sz="3200" strike="noStrike" u="none">
                <a:solidFill>
                  <a:srgbClr val="003064"/>
                </a:solidFill>
                <a:effectLst/>
                <a:uFillTx/>
                <a:latin typeface="Calibri"/>
              </a:rPr>
              <a:t>Sprachförderung im Fach</a:t>
            </a:r>
            <a:endParaRPr b="0" lang="de-DE" sz="3200" strike="noStrike" u="none">
              <a:solidFill>
                <a:srgbClr val="000000"/>
              </a:solidFill>
              <a:effectLst/>
              <a:uFillTx/>
              <a:latin typeface="Arial"/>
            </a:endParaRPr>
          </a:p>
          <a:p>
            <a:pPr defTabSz="914400">
              <a:lnSpc>
                <a:spcPct val="100000"/>
              </a:lnSpc>
            </a:pPr>
            <a:r>
              <a:rPr b="1" lang="de-DE" sz="3200" strike="noStrike" u="none">
                <a:solidFill>
                  <a:srgbClr val="003064"/>
                </a:solidFill>
                <a:effectLst/>
                <a:uFillTx/>
                <a:latin typeface="Calibri"/>
              </a:rPr>
              <a:t>Adressatengerecht formulieren</a:t>
            </a:r>
            <a:endParaRPr b="0" lang="de-DE" sz="3200" strike="noStrike" u="none">
              <a:solidFill>
                <a:srgbClr val="000000"/>
              </a:solidFill>
              <a:effectLst/>
              <a:uFillTx/>
              <a:latin typeface="Arial"/>
            </a:endParaRPr>
          </a:p>
        </p:txBody>
      </p:sp>
      <p:sp>
        <p:nvSpPr>
          <p:cNvPr id="155" name="Oval 4"/>
          <p:cNvSpPr/>
          <p:nvPr/>
        </p:nvSpPr>
        <p:spPr>
          <a:xfrm rot="20820000">
            <a:off x="32760" y="3134160"/>
            <a:ext cx="3311280" cy="731880"/>
          </a:xfrm>
          <a:prstGeom prst="ellipse">
            <a:avLst/>
          </a:prstGeom>
          <a:solidFill>
            <a:srgbClr val="003064"/>
          </a:solidFill>
          <a:ln w="9360">
            <a:solidFill>
              <a:srgbClr val="003064"/>
            </a:solidFill>
            <a:miter/>
          </a:ln>
        </p:spPr>
        <p:style>
          <a:lnRef idx="0"/>
          <a:fillRef idx="0"/>
          <a:effectRef idx="0"/>
          <a:fontRef idx="minor"/>
        </p:style>
        <p:txBody>
          <a:bodyPr lIns="90000" rIns="90000" tIns="46800" bIns="46800" anchor="t">
            <a:noAutofit/>
          </a:bodyPr>
          <a:p>
            <a:pPr algn="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de-DE" sz="2400" strike="noStrike" u="none">
                <a:solidFill>
                  <a:schemeClr val="lt1"/>
                </a:solidFill>
                <a:effectLst/>
                <a:uFillTx/>
                <a:latin typeface="Calibri"/>
                <a:ea typeface="ＭＳ Ｐゴシック"/>
              </a:rPr>
              <a:t>Alltagssprache</a:t>
            </a:r>
            <a:endParaRPr b="0" lang="de-DE" sz="2400" strike="noStrike" u="none">
              <a:solidFill>
                <a:srgbClr val="ffffff"/>
              </a:solidFill>
              <a:effectLst/>
              <a:uFillTx/>
              <a:latin typeface="Arial"/>
            </a:endParaRPr>
          </a:p>
        </p:txBody>
      </p:sp>
      <p:grpSp>
        <p:nvGrpSpPr>
          <p:cNvPr id="156" name="Gruppieren 1"/>
          <p:cNvGrpSpPr/>
          <p:nvPr/>
        </p:nvGrpSpPr>
        <p:grpSpPr>
          <a:xfrm>
            <a:off x="21240" y="1700640"/>
            <a:ext cx="4548960" cy="1095840"/>
            <a:chOff x="21240" y="1700640"/>
            <a:chExt cx="4548960" cy="1095840"/>
          </a:xfrm>
        </p:grpSpPr>
        <p:sp>
          <p:nvSpPr>
            <p:cNvPr id="157" name="AutoShape 5"/>
            <p:cNvSpPr/>
            <p:nvPr/>
          </p:nvSpPr>
          <p:spPr>
            <a:xfrm>
              <a:off x="21240" y="1834200"/>
              <a:ext cx="2248200" cy="962280"/>
            </a:xfrm>
            <a:prstGeom prst="wedgeEllipseCallout">
              <a:avLst>
                <a:gd name="adj1" fmla="val 40833"/>
                <a:gd name="adj2" fmla="val 70519"/>
              </a:avLst>
            </a:prstGeom>
            <a:solidFill>
              <a:srgbClr val="003064"/>
            </a:solidFill>
            <a:ln w="9360">
              <a:solidFill>
                <a:srgbClr val="003064"/>
              </a:solidFill>
              <a:round/>
            </a:ln>
          </p:spPr>
          <p:style>
            <a:lnRef idx="0"/>
            <a:fillRef idx="0"/>
            <a:effectRef idx="0"/>
            <a:fontRef idx="minor"/>
          </p:style>
          <p:txBody>
            <a:bodyPr lIns="90000" rIns="90000" tIns="46800" bIns="46800" anchor="t">
              <a:noAutofit/>
            </a:bodyPr>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de-DE" sz="1600" strike="noStrike" u="none">
                  <a:solidFill>
                    <a:schemeClr val="lt1"/>
                  </a:solidFill>
                  <a:effectLst/>
                  <a:uFillTx/>
                  <a:latin typeface="Calibri"/>
                  <a:ea typeface="ＭＳ Ｐゴシック"/>
                </a:rPr>
                <a:t>„ den da ... dann können wir noch essen.“</a:t>
              </a:r>
              <a:endParaRPr b="0" lang="de-DE" sz="1600" strike="noStrike" u="none">
                <a:solidFill>
                  <a:srgbClr val="ffffff"/>
                </a:solidFill>
                <a:effectLst/>
                <a:uFillTx/>
                <a:latin typeface="Arial"/>
              </a:endParaRPr>
            </a:p>
          </p:txBody>
        </p:sp>
        <p:sp>
          <p:nvSpPr>
            <p:cNvPr id="158" name="AutoShape 8"/>
            <p:cNvSpPr/>
            <p:nvPr/>
          </p:nvSpPr>
          <p:spPr>
            <a:xfrm>
              <a:off x="2066400" y="1700640"/>
              <a:ext cx="2503800" cy="779400"/>
            </a:xfrm>
            <a:prstGeom prst="wedgeEllipseCallout">
              <a:avLst>
                <a:gd name="adj1" fmla="val -24403"/>
                <a:gd name="adj2" fmla="val 109264"/>
              </a:avLst>
            </a:prstGeom>
            <a:solidFill>
              <a:srgbClr val="003064"/>
            </a:solidFill>
            <a:ln w="9360">
              <a:solidFill>
                <a:srgbClr val="003064"/>
              </a:solidFill>
              <a:round/>
            </a:ln>
          </p:spPr>
          <p:style>
            <a:lnRef idx="0"/>
            <a:fillRef idx="0"/>
            <a:effectRef idx="0"/>
            <a:fontRef idx="minor"/>
          </p:style>
          <p:txBody>
            <a:bodyPr lIns="90000" rIns="90000" tIns="46800" bIns="46800" anchor="t">
              <a:noAutofit/>
            </a:bodyPr>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de-DE" sz="1600" strike="noStrike" u="none">
                  <a:solidFill>
                    <a:schemeClr val="lt1"/>
                  </a:solidFill>
                  <a:effectLst/>
                  <a:uFillTx/>
                  <a:latin typeface="Calibri"/>
                  <a:ea typeface="ＭＳ Ｐゴシック"/>
                </a:rPr>
                <a:t>„ Höher – dann geht es schneller.“</a:t>
              </a:r>
              <a:endParaRPr b="0" lang="de-DE" sz="1600" strike="noStrike" u="none">
                <a:solidFill>
                  <a:srgbClr val="ffffff"/>
                </a:solidFill>
                <a:effectLst/>
                <a:uFillTx/>
                <a:latin typeface="Arial"/>
              </a:endParaRPr>
            </a:p>
          </p:txBody>
        </p:sp>
      </p:grpSp>
      <p:sp>
        <p:nvSpPr>
          <p:cNvPr id="159" name="AutoShape 9"/>
          <p:cNvSpPr/>
          <p:nvPr/>
        </p:nvSpPr>
        <p:spPr>
          <a:xfrm>
            <a:off x="6077520" y="2116080"/>
            <a:ext cx="2835360" cy="551880"/>
          </a:xfrm>
          <a:prstGeom prst="wedgeEllipseCallout">
            <a:avLst>
              <a:gd name="adj1" fmla="val -14261"/>
              <a:gd name="adj2" fmla="val 106593"/>
            </a:avLst>
          </a:prstGeom>
          <a:solidFill>
            <a:srgbClr val="ff0000"/>
          </a:solidFill>
          <a:ln w="9360">
            <a:solidFill>
              <a:srgbClr val="003064"/>
            </a:solidFill>
            <a:round/>
          </a:ln>
        </p:spPr>
        <p:style>
          <a:lnRef idx="0"/>
          <a:fillRef idx="0"/>
          <a:effectRef idx="0"/>
          <a:fontRef idx="minor"/>
        </p:style>
        <p:txBody>
          <a:bodyPr lIns="90000" rIns="90000" tIns="46800" bIns="46800" anchor="t">
            <a:noAutofit/>
          </a:bodyPr>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de-DE" sz="1600" strike="noStrike" u="none">
                <a:solidFill>
                  <a:schemeClr val="lt1"/>
                </a:solidFill>
                <a:effectLst/>
                <a:uFillTx/>
                <a:latin typeface="Calibri"/>
                <a:ea typeface="ＭＳ Ｐゴシック"/>
              </a:rPr>
              <a:t>T2 &gt; T1 → t</a:t>
            </a:r>
            <a:r>
              <a:rPr b="1" lang="de-DE" sz="1600" strike="noStrike" u="none" baseline="-25000">
                <a:solidFill>
                  <a:schemeClr val="lt1"/>
                </a:solidFill>
                <a:effectLst/>
                <a:uFillTx/>
                <a:latin typeface="Calibri"/>
                <a:ea typeface="ＭＳ Ｐゴシック"/>
              </a:rPr>
              <a:t>2</a:t>
            </a:r>
            <a:r>
              <a:rPr b="1" lang="de-DE" sz="1600" strike="noStrike" u="none">
                <a:solidFill>
                  <a:schemeClr val="lt1"/>
                </a:solidFill>
                <a:effectLst/>
                <a:uFillTx/>
                <a:latin typeface="Calibri"/>
                <a:ea typeface="ＭＳ Ｐゴシック"/>
              </a:rPr>
              <a:t> &lt; t</a:t>
            </a:r>
            <a:r>
              <a:rPr b="1" lang="de-DE" sz="1600" strike="noStrike" u="none" baseline="-25000">
                <a:solidFill>
                  <a:schemeClr val="lt1"/>
                </a:solidFill>
                <a:effectLst/>
                <a:uFillTx/>
                <a:latin typeface="Calibri"/>
                <a:ea typeface="ＭＳ Ｐゴシック"/>
              </a:rPr>
              <a:t>1</a:t>
            </a:r>
            <a:r>
              <a:rPr b="1" lang="de-DE" sz="1600" strike="noStrike" u="none">
                <a:solidFill>
                  <a:schemeClr val="lt1"/>
                </a:solidFill>
                <a:effectLst/>
                <a:uFillTx/>
                <a:latin typeface="Calibri"/>
                <a:ea typeface="ＭＳ Ｐゴシック"/>
              </a:rPr>
              <a:t> </a:t>
            </a:r>
            <a:endParaRPr b="0" lang="de-DE" sz="1600" strike="noStrike" u="none">
              <a:solidFill>
                <a:srgbClr val="ffffff"/>
              </a:solidFill>
              <a:effectLst/>
              <a:uFillTx/>
              <a:latin typeface="Arial"/>
            </a:endParaRPr>
          </a:p>
        </p:txBody>
      </p:sp>
      <p:grpSp>
        <p:nvGrpSpPr>
          <p:cNvPr id="160" name="Gruppieren 2"/>
          <p:cNvGrpSpPr/>
          <p:nvPr/>
        </p:nvGrpSpPr>
        <p:grpSpPr>
          <a:xfrm>
            <a:off x="2271240" y="3785400"/>
            <a:ext cx="5038200" cy="917280"/>
            <a:chOff x="2271240" y="3785400"/>
            <a:chExt cx="5038200" cy="917280"/>
          </a:xfrm>
        </p:grpSpPr>
        <p:sp>
          <p:nvSpPr>
            <p:cNvPr id="161" name="AutoShape 7"/>
            <p:cNvSpPr/>
            <p:nvPr/>
          </p:nvSpPr>
          <p:spPr>
            <a:xfrm>
              <a:off x="2271240" y="3785400"/>
              <a:ext cx="2398320" cy="917280"/>
            </a:xfrm>
            <a:prstGeom prst="wedgeRoundRectCallout">
              <a:avLst>
                <a:gd name="adj1" fmla="val 36431"/>
                <a:gd name="adj2" fmla="val -107224"/>
                <a:gd name="adj3" fmla="val 16667"/>
              </a:avLst>
            </a:prstGeom>
            <a:solidFill>
              <a:schemeClr val="tx2">
                <a:lumMod val="20000"/>
                <a:lumOff val="80000"/>
              </a:schemeClr>
            </a:solidFill>
            <a:ln w="9360">
              <a:solidFill>
                <a:srgbClr val="003064"/>
              </a:solidFill>
              <a:round/>
            </a:ln>
          </p:spPr>
          <p:style>
            <a:lnRef idx="0"/>
            <a:fillRef idx="0"/>
            <a:effectRef idx="0"/>
            <a:fontRef idx="minor"/>
          </p:style>
          <p:txBody>
            <a:bodyPr lIns="90000" rIns="90000" tIns="46800" bIns="46800" anchor="t">
              <a:noAutofit/>
            </a:bodyPr>
            <a:p>
              <a:pPr algn="ctr" defTabSz="914400">
                <a:lnSpc>
                  <a:spcPct val="100000"/>
                </a:lnSpc>
                <a:spcBef>
                  <a:spcPts val="11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de-DE" sz="1600" strike="noStrike" u="none">
                  <a:solidFill>
                    <a:srgbClr val="003064"/>
                  </a:solidFill>
                  <a:effectLst/>
                  <a:uFillTx/>
                  <a:latin typeface="Calibri"/>
                  <a:ea typeface="ＭＳ Ｐゴシック"/>
                </a:rPr>
                <a:t>Würden wir den Zug um 14:00h nehmen, könnten wir davor noch essen. </a:t>
              </a:r>
              <a:endParaRPr b="0" lang="de-DE" sz="1600" strike="noStrike" u="none">
                <a:solidFill>
                  <a:srgbClr val="000000"/>
                </a:solidFill>
                <a:effectLst/>
                <a:uFillTx/>
                <a:latin typeface="Arial"/>
              </a:endParaRPr>
            </a:p>
          </p:txBody>
        </p:sp>
        <p:sp>
          <p:nvSpPr>
            <p:cNvPr id="162" name="AutoShape 10"/>
            <p:cNvSpPr/>
            <p:nvPr/>
          </p:nvSpPr>
          <p:spPr>
            <a:xfrm>
              <a:off x="5079240" y="3856680"/>
              <a:ext cx="2230200" cy="845640"/>
            </a:xfrm>
            <a:prstGeom prst="wedgeRoundRectCallout">
              <a:avLst>
                <a:gd name="adj1" fmla="val -35829"/>
                <a:gd name="adj2" fmla="val -117290"/>
                <a:gd name="adj3" fmla="val 16667"/>
              </a:avLst>
            </a:prstGeom>
            <a:solidFill>
              <a:schemeClr val="tx2">
                <a:lumMod val="20000"/>
                <a:lumOff val="80000"/>
              </a:schemeClr>
            </a:solidFill>
            <a:ln w="9360">
              <a:solidFill>
                <a:srgbClr val="003064"/>
              </a:solidFill>
              <a:round/>
            </a:ln>
          </p:spPr>
          <p:style>
            <a:lnRef idx="0"/>
            <a:fillRef idx="0"/>
            <a:effectRef idx="0"/>
            <a:fontRef idx="minor"/>
          </p:style>
          <p:txBody>
            <a:bodyPr lIns="90000" rIns="90000" tIns="46800" bIns="46800" anchor="t">
              <a:noAutofit/>
            </a:bodyPr>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de-DE" sz="1600" strike="noStrike" u="none">
                  <a:solidFill>
                    <a:srgbClr val="003064"/>
                  </a:solidFill>
                  <a:effectLst/>
                  <a:uFillTx/>
                  <a:latin typeface="Calibri"/>
                  <a:ea typeface="ＭＳ Ｐゴシック"/>
                </a:rPr>
                <a:t>Wäre die Temperatur höher, würde das Metall schneller flüssig.</a:t>
              </a:r>
              <a:endParaRPr b="0" lang="de-DE" sz="1600" strike="noStrike" u="none">
                <a:solidFill>
                  <a:srgbClr val="000000"/>
                </a:solidFill>
                <a:effectLst/>
                <a:uFillTx/>
                <a:latin typeface="Arial"/>
              </a:endParaRPr>
            </a:p>
          </p:txBody>
        </p:sp>
      </p:grpSp>
      <p:sp>
        <p:nvSpPr>
          <p:cNvPr id="163" name="AutoShape 11"/>
          <p:cNvSpPr/>
          <p:nvPr/>
        </p:nvSpPr>
        <p:spPr>
          <a:xfrm>
            <a:off x="1837440" y="4758120"/>
            <a:ext cx="6091920" cy="1222200"/>
          </a:xfrm>
          <a:prstGeom prst="roundRect">
            <a:avLst>
              <a:gd name="adj" fmla="val 16667"/>
            </a:avLst>
          </a:prstGeom>
          <a:solidFill>
            <a:schemeClr val="tx2">
              <a:lumMod val="20000"/>
              <a:lumOff val="80000"/>
            </a:schemeClr>
          </a:solidFill>
          <a:ln w="9360">
            <a:solidFill>
              <a:srgbClr val="003064"/>
            </a:solidFill>
            <a:miter/>
          </a:ln>
        </p:spPr>
        <p:style>
          <a:lnRef idx="0"/>
          <a:fillRef idx="0"/>
          <a:effectRef idx="0"/>
          <a:fontRef idx="minor"/>
        </p:style>
        <p:txBody>
          <a:bodyPr lIns="90000" rIns="90000" tIns="46800" bIns="46800" anchor="t">
            <a:noAutofit/>
          </a:bodyPr>
          <a:p>
            <a:pP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de-DE" sz="2000" strike="noStrike" u="none">
                <a:solidFill>
                  <a:srgbClr val="003064"/>
                </a:solidFill>
                <a:effectLst/>
                <a:uFillTx/>
                <a:latin typeface="Calibri"/>
                <a:ea typeface="ＭＳ Ｐゴシック"/>
              </a:rPr>
              <a:t>Wenn Dritte die Aussagen ohne Kontext verstehen:</a:t>
            </a:r>
            <a:endParaRPr b="0" lang="de-DE" sz="2000" strike="noStrike" u="none">
              <a:solidFill>
                <a:srgbClr val="000000"/>
              </a:solidFill>
              <a:effectLst/>
              <a:uFillTx/>
              <a:latin typeface="Arial"/>
            </a:endParaRPr>
          </a:p>
          <a:p>
            <a:pPr marL="216000" indent="-216000" defTabSz="914400">
              <a:lnSpc>
                <a:spcPct val="100000"/>
              </a:lnSpc>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de-DE" sz="1600" strike="noStrike" u="none">
                <a:solidFill>
                  <a:srgbClr val="003064"/>
                </a:solidFill>
                <a:effectLst/>
                <a:uFillTx/>
                <a:latin typeface="Calibri"/>
                <a:ea typeface="ＭＳ Ｐゴシック"/>
              </a:rPr>
              <a:t> Nomen, Verben, Adjektive</a:t>
            </a:r>
            <a:endParaRPr b="0" lang="de-DE" sz="1600" strike="noStrike" u="none">
              <a:solidFill>
                <a:srgbClr val="000000"/>
              </a:solidFill>
              <a:effectLst/>
              <a:uFillTx/>
              <a:latin typeface="Arial"/>
            </a:endParaRPr>
          </a:p>
          <a:p>
            <a:pPr marL="216000" indent="-216000" defTabSz="914400">
              <a:lnSpc>
                <a:spcPct val="100000"/>
              </a:lnSpc>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de-DE" sz="1600" strike="noStrike" u="none">
                <a:solidFill>
                  <a:srgbClr val="003064"/>
                </a:solidFill>
                <a:effectLst/>
                <a:uFillTx/>
                <a:latin typeface="Calibri"/>
                <a:ea typeface="ＭＳ Ｐゴシック"/>
              </a:rPr>
              <a:t> Haupt- und Nebensätze</a:t>
            </a:r>
            <a:endParaRPr b="0" lang="de-DE" sz="1600" strike="noStrike" u="none">
              <a:solidFill>
                <a:srgbClr val="000000"/>
              </a:solidFill>
              <a:effectLst/>
              <a:uFillTx/>
              <a:latin typeface="Arial"/>
            </a:endParaRPr>
          </a:p>
          <a:p>
            <a:pPr marL="216000" indent="-216000" defTabSz="914400">
              <a:lnSpc>
                <a:spcPct val="100000"/>
              </a:lnSpc>
              <a:buClr>
                <a:srgbClr val="000000"/>
              </a:buClr>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de-DE" sz="1600" strike="noStrike" u="none">
                <a:solidFill>
                  <a:srgbClr val="003064"/>
                </a:solidFill>
                <a:effectLst/>
                <a:uFillTx/>
                <a:latin typeface="Calibri"/>
                <a:ea typeface="ＭＳ Ｐゴシック"/>
              </a:rPr>
              <a:t> Konjunktiv</a:t>
            </a:r>
            <a:endParaRPr b="0" lang="de-DE" sz="1600" strike="noStrike" u="none">
              <a:solidFill>
                <a:srgbClr val="000000"/>
              </a:solidFill>
              <a:effectLst/>
              <a:uFillTx/>
              <a:latin typeface="Arial"/>
            </a:endParaRPr>
          </a:p>
        </p:txBody>
      </p:sp>
      <p:sp>
        <p:nvSpPr>
          <p:cNvPr id="164" name="Oval 12"/>
          <p:cNvSpPr/>
          <p:nvPr/>
        </p:nvSpPr>
        <p:spPr>
          <a:xfrm rot="880200">
            <a:off x="6539400" y="3161880"/>
            <a:ext cx="2534040" cy="718200"/>
          </a:xfrm>
          <a:prstGeom prst="ellipse">
            <a:avLst/>
          </a:prstGeom>
          <a:solidFill>
            <a:srgbClr val="ff0000"/>
          </a:solidFill>
          <a:ln w="9360">
            <a:solidFill>
              <a:srgbClr val="003064"/>
            </a:solidFill>
            <a:miter/>
          </a:ln>
        </p:spPr>
        <p:style>
          <a:lnRef idx="0"/>
          <a:fillRef idx="0"/>
          <a:effectRef idx="0"/>
          <a:fontRef idx="minor"/>
        </p:style>
        <p:txBody>
          <a:bodyPr lIns="90000" rIns="90000" tIns="46800" bIns="46800" anchor="t">
            <a:noAutofit/>
          </a:bodyPr>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de-DE" sz="2400" strike="noStrike" u="none">
                <a:solidFill>
                  <a:schemeClr val="lt1"/>
                </a:solidFill>
                <a:effectLst/>
                <a:uFillTx/>
                <a:latin typeface="Calibri"/>
                <a:ea typeface="ＭＳ Ｐゴシック"/>
              </a:rPr>
              <a:t>Fachsprache</a:t>
            </a:r>
            <a:endParaRPr b="0" lang="de-DE" sz="2400" strike="noStrike" u="none">
              <a:solidFill>
                <a:srgbClr val="ffffff"/>
              </a:solidFill>
              <a:effectLst/>
              <a:uFillTx/>
              <a:latin typeface="Arial"/>
            </a:endParaRPr>
          </a:p>
        </p:txBody>
      </p:sp>
      <p:sp>
        <p:nvSpPr>
          <p:cNvPr id="165" name="Oval 6"/>
          <p:cNvSpPr/>
          <p:nvPr/>
        </p:nvSpPr>
        <p:spPr>
          <a:xfrm>
            <a:off x="3060360" y="2493360"/>
            <a:ext cx="3527280" cy="718200"/>
          </a:xfrm>
          <a:prstGeom prst="ellipse">
            <a:avLst/>
          </a:prstGeom>
          <a:solidFill>
            <a:schemeClr val="dk2">
              <a:lumMod val="20000"/>
              <a:lumOff val="80000"/>
              <a:alpha val="57000"/>
            </a:schemeClr>
          </a:solidFill>
          <a:ln w="9360">
            <a:solidFill>
              <a:srgbClr val="003064"/>
            </a:solidFill>
            <a:miter/>
          </a:ln>
        </p:spPr>
        <p:style>
          <a:lnRef idx="0"/>
          <a:fillRef idx="0"/>
          <a:effectRef idx="0"/>
          <a:fontRef idx="minor"/>
        </p:style>
        <p:txBody>
          <a:bodyPr lIns="90000" rIns="90000" tIns="46800" bIns="46800" anchor="t">
            <a:noAutofit/>
          </a:bodyPr>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de-DE" sz="2400" strike="noStrike" u="none">
                <a:solidFill>
                  <a:srgbClr val="003064"/>
                </a:solidFill>
                <a:effectLst/>
                <a:uFillTx/>
                <a:latin typeface="Calibri"/>
                <a:ea typeface="ＭＳ Ｐゴシック"/>
              </a:rPr>
              <a:t>Bildungssprache</a:t>
            </a:r>
            <a:endParaRPr b="0" lang="de-DE" sz="2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afterEffect" fill="hold" presetClass="entr" presetID="10">
                                  <p:stCondLst>
                                    <p:cond delay="1000"/>
                                  </p:stCondLst>
                                  <p:childTnLst>
                                    <p:set>
                                      <p:cBhvr>
                                        <p:cTn id="6" dur="1" fill="hold">
                                          <p:stCondLst>
                                            <p:cond delay="0"/>
                                          </p:stCondLst>
                                        </p:cTn>
                                        <p:tgtEl>
                                          <p:spTgt spid="155"/>
                                        </p:tgtEl>
                                        <p:attrNameLst>
                                          <p:attrName>style.visibility</p:attrName>
                                        </p:attrNameLst>
                                      </p:cBhvr>
                                      <p:to>
                                        <p:strVal val="visible"/>
                                      </p:to>
                                    </p:set>
                                    <p:animEffect filter="fade" transition="in">
                                      <p:cBhvr additive="repl">
                                        <p:cTn id="7" dur="1000"/>
                                        <p:tgtEl>
                                          <p:spTgt spid="155"/>
                                        </p:tgtEl>
                                      </p:cBhvr>
                                    </p:animEffect>
                                  </p:childTnLst>
                                </p:cTn>
                              </p:par>
                            </p:childTnLst>
                          </p:cTn>
                        </p:par>
                        <p:par>
                          <p:cTn id="8" fill="hold">
                            <p:stCondLst>
                              <p:cond delay="2000"/>
                            </p:stCondLst>
                            <p:childTnLst>
                              <p:par>
                                <p:cTn id="9" nodeType="afterEffect" fill="hold" presetClass="entr" presetID="10">
                                  <p:stCondLst>
                                    <p:cond delay="1000"/>
                                  </p:stCondLst>
                                  <p:childTnLst>
                                    <p:set>
                                      <p:cBhvr>
                                        <p:cTn id="10" dur="1" fill="hold">
                                          <p:stCondLst>
                                            <p:cond delay="0"/>
                                          </p:stCondLst>
                                        </p:cTn>
                                        <p:tgtEl>
                                          <p:spTgt spid="165"/>
                                        </p:tgtEl>
                                        <p:attrNameLst>
                                          <p:attrName>style.visibility</p:attrName>
                                        </p:attrNameLst>
                                      </p:cBhvr>
                                      <p:to>
                                        <p:strVal val="visible"/>
                                      </p:to>
                                    </p:set>
                                    <p:animEffect filter="fade" transition="in">
                                      <p:cBhvr additive="repl">
                                        <p:cTn id="11" dur="1000"/>
                                        <p:tgtEl>
                                          <p:spTgt spid="165"/>
                                        </p:tgtEl>
                                      </p:cBhvr>
                                    </p:animEffect>
                                  </p:childTnLst>
                                </p:cTn>
                              </p:par>
                            </p:childTnLst>
                          </p:cTn>
                        </p:par>
                        <p:par>
                          <p:cTn id="12" fill="hold">
                            <p:stCondLst>
                              <p:cond delay="4000"/>
                            </p:stCondLst>
                            <p:childTnLst>
                              <p:par>
                                <p:cTn id="13" nodeType="afterEffect" fill="hold" presetClass="entr" presetID="10">
                                  <p:stCondLst>
                                    <p:cond delay="1000"/>
                                  </p:stCondLst>
                                  <p:childTnLst>
                                    <p:set>
                                      <p:cBhvr>
                                        <p:cTn id="14" dur="1" fill="hold">
                                          <p:stCondLst>
                                            <p:cond delay="0"/>
                                          </p:stCondLst>
                                        </p:cTn>
                                        <p:tgtEl>
                                          <p:spTgt spid="164"/>
                                        </p:tgtEl>
                                        <p:attrNameLst>
                                          <p:attrName>style.visibility</p:attrName>
                                        </p:attrNameLst>
                                      </p:cBhvr>
                                      <p:to>
                                        <p:strVal val="visible"/>
                                      </p:to>
                                    </p:set>
                                    <p:animEffect filter="fade" transition="in">
                                      <p:cBhvr additive="repl">
                                        <p:cTn id="15" dur="1000"/>
                                        <p:tgtEl>
                                          <p:spTgt spid="164"/>
                                        </p:tgtEl>
                                      </p:cBhvr>
                                    </p:animEffect>
                                  </p:childTnLst>
                                </p:cTn>
                              </p:par>
                            </p:childTnLst>
                          </p:cTn>
                        </p:par>
                      </p:childTnLst>
                    </p:cTn>
                  </p:par>
                  <p:par>
                    <p:cTn id="16" fill="hold">
                      <p:stCondLst>
                        <p:cond delay="indefinite"/>
                      </p:stCondLst>
                      <p:childTnLst>
                        <p:par>
                          <p:cTn id="17" fill="hold">
                            <p:stCondLst>
                              <p:cond delay="0"/>
                            </p:stCondLst>
                            <p:childTnLst>
                              <p:par>
                                <p:cTn id="18" nodeType="clickEffect" fill="hold" presetClass="entr" presetID="10">
                                  <p:stCondLst>
                                    <p:cond delay="0"/>
                                  </p:stCondLst>
                                  <p:childTnLst>
                                    <p:set>
                                      <p:cBhvr>
                                        <p:cTn id="19" dur="1" fill="hold">
                                          <p:stCondLst>
                                            <p:cond delay="0"/>
                                          </p:stCondLst>
                                        </p:cTn>
                                        <p:tgtEl>
                                          <p:spTgt spid="156"/>
                                        </p:tgtEl>
                                        <p:attrNameLst>
                                          <p:attrName>style.visibility</p:attrName>
                                        </p:attrNameLst>
                                      </p:cBhvr>
                                      <p:to>
                                        <p:strVal val="visible"/>
                                      </p:to>
                                    </p:set>
                                    <p:animEffect filter="fade" transition="in">
                                      <p:cBhvr additive="repl">
                                        <p:cTn id="20" dur="1000"/>
                                        <p:tgtEl>
                                          <p:spTgt spid="156"/>
                                        </p:tgtEl>
                                      </p:cBhvr>
                                    </p:animEffect>
                                  </p:childTnLst>
                                </p:cTn>
                              </p:par>
                            </p:childTnLst>
                          </p:cTn>
                        </p:par>
                      </p:childTnLst>
                    </p:cTn>
                  </p:par>
                  <p:par>
                    <p:cTn id="21" fill="hold">
                      <p:stCondLst>
                        <p:cond delay="indefinite"/>
                      </p:stCondLst>
                      <p:childTnLst>
                        <p:par>
                          <p:cTn id="22" fill="hold">
                            <p:stCondLst>
                              <p:cond delay="0"/>
                            </p:stCondLst>
                            <p:childTnLst>
                              <p:par>
                                <p:cTn id="23" nodeType="clickEffect" fill="hold" presetClass="entr" presetID="10">
                                  <p:stCondLst>
                                    <p:cond delay="0"/>
                                  </p:stCondLst>
                                  <p:childTnLst>
                                    <p:set>
                                      <p:cBhvr>
                                        <p:cTn id="24" dur="1" fill="hold">
                                          <p:stCondLst>
                                            <p:cond delay="0"/>
                                          </p:stCondLst>
                                        </p:cTn>
                                        <p:tgtEl>
                                          <p:spTgt spid="160"/>
                                        </p:tgtEl>
                                        <p:attrNameLst>
                                          <p:attrName>style.visibility</p:attrName>
                                        </p:attrNameLst>
                                      </p:cBhvr>
                                      <p:to>
                                        <p:strVal val="visible"/>
                                      </p:to>
                                    </p:set>
                                    <p:animEffect filter="fade" transition="in">
                                      <p:cBhvr additive="repl">
                                        <p:cTn id="25" dur="1000"/>
                                        <p:tgtEl>
                                          <p:spTgt spid="160"/>
                                        </p:tgtEl>
                                      </p:cBhvr>
                                    </p:animEffect>
                                  </p:childTnLst>
                                </p:cTn>
                              </p:par>
                            </p:childTnLst>
                          </p:cTn>
                        </p:par>
                      </p:childTnLst>
                    </p:cTn>
                  </p:par>
                  <p:par>
                    <p:cTn id="26" fill="hold">
                      <p:stCondLst>
                        <p:cond delay="indefinite"/>
                      </p:stCondLst>
                      <p:childTnLst>
                        <p:par>
                          <p:cTn id="27" fill="hold">
                            <p:stCondLst>
                              <p:cond delay="0"/>
                            </p:stCondLst>
                            <p:childTnLst>
                              <p:par>
                                <p:cTn id="28" nodeType="clickEffect" fill="hold" presetClass="entr" presetID="10">
                                  <p:stCondLst>
                                    <p:cond delay="0"/>
                                  </p:stCondLst>
                                  <p:childTnLst>
                                    <p:set>
                                      <p:cBhvr>
                                        <p:cTn id="29" dur="1" fill="hold">
                                          <p:stCondLst>
                                            <p:cond delay="0"/>
                                          </p:stCondLst>
                                        </p:cTn>
                                        <p:tgtEl>
                                          <p:spTgt spid="159"/>
                                        </p:tgtEl>
                                        <p:attrNameLst>
                                          <p:attrName>style.visibility</p:attrName>
                                        </p:attrNameLst>
                                      </p:cBhvr>
                                      <p:to>
                                        <p:strVal val="visible"/>
                                      </p:to>
                                    </p:set>
                                    <p:animEffect filter="fade" transition="in">
                                      <p:cBhvr additive="repl">
                                        <p:cTn id="30" dur="1000"/>
                                        <p:tgtEl>
                                          <p:spTgt spid="159"/>
                                        </p:tgtEl>
                                      </p:cBhvr>
                                    </p:animEffect>
                                  </p:childTnLst>
                                </p:cTn>
                              </p:par>
                            </p:childTnLst>
                          </p:cTn>
                        </p:par>
                      </p:childTnLst>
                    </p:cTn>
                  </p:par>
                  <p:par>
                    <p:cTn id="31" fill="hold">
                      <p:stCondLst>
                        <p:cond delay="indefinite"/>
                      </p:stCondLst>
                      <p:childTnLst>
                        <p:par>
                          <p:cTn id="32" fill="hold">
                            <p:stCondLst>
                              <p:cond delay="0"/>
                            </p:stCondLst>
                            <p:childTnLst>
                              <p:par>
                                <p:cTn id="33" nodeType="clickEffect" fill="hold" presetClass="entr" presetID="10">
                                  <p:stCondLst>
                                    <p:cond delay="0"/>
                                  </p:stCondLst>
                                  <p:childTnLst>
                                    <p:set>
                                      <p:cBhvr>
                                        <p:cTn id="34" dur="1" fill="hold">
                                          <p:stCondLst>
                                            <p:cond delay="0"/>
                                          </p:stCondLst>
                                        </p:cTn>
                                        <p:tgtEl>
                                          <p:spTgt spid="163"/>
                                        </p:tgtEl>
                                        <p:attrNameLst>
                                          <p:attrName>style.visibility</p:attrName>
                                        </p:attrNameLst>
                                      </p:cBhvr>
                                      <p:to>
                                        <p:strVal val="visible"/>
                                      </p:to>
                                    </p:set>
                                    <p:animEffect filter="fade" transition="in">
                                      <p:cBhvr additive="repl">
                                        <p:cTn id="35" dur="1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6" name="Rechteck 4"/>
          <p:cNvSpPr/>
          <p:nvPr/>
        </p:nvSpPr>
        <p:spPr>
          <a:xfrm>
            <a:off x="0" y="2790000"/>
            <a:ext cx="9142200" cy="1752480"/>
          </a:xfrm>
          <a:prstGeom prst="rect">
            <a:avLst/>
          </a:prstGeom>
          <a:noFill/>
          <a:ln w="0">
            <a:noFill/>
          </a:ln>
        </p:spPr>
        <p:style>
          <a:lnRef idx="0"/>
          <a:fillRef idx="0"/>
          <a:effectRef idx="0"/>
          <a:fontRef idx="minor"/>
        </p:style>
        <p:txBody>
          <a:bodyPr lIns="90000" rIns="90000" tIns="45000" bIns="45000" anchor="t">
            <a:spAutoFit/>
            <a:scene3d>
              <a:camera prst="orthographicFront"/>
              <a:lightRig dir="tl" rig="soft">
                <a:rot lat="0" lon="0" rev="0"/>
              </a:lightRig>
            </a:scene3d>
            <a:sp3d contourW="25400" prstMaterial="matte">
              <a:bevelT prst="artDeco" w="25400" h="55880"/>
              <a:contourClr>
                <a:schemeClr val="accent2"/>
              </a:contourClr>
            </a:sp3d>
          </a:bodyPr>
          <a:p>
            <a:pPr algn="ctr" defTabSz="914400">
              <a:lnSpc>
                <a:spcPct val="100000"/>
              </a:lnSpc>
            </a:pPr>
            <a:r>
              <a:rPr b="1" lang="de-DE" sz="5400" spc="51" strike="noStrike" u="none">
                <a:solidFill>
                  <a:srgbClr val="ff0000"/>
                </a:solidFill>
                <a:effectLst/>
                <a:uFillTx/>
                <a:latin typeface="Calibri"/>
              </a:rPr>
              <a:t>Fragen, Anmerkungen, </a:t>
            </a:r>
            <a:br>
              <a:rPr sz="5400"/>
            </a:br>
            <a:r>
              <a:rPr b="1" lang="de-DE" sz="5400" spc="51" strike="noStrike" u="none">
                <a:solidFill>
                  <a:srgbClr val="ff0000"/>
                </a:solidFill>
                <a:effectLst/>
                <a:uFillTx/>
                <a:latin typeface="Calibri"/>
              </a:rPr>
              <a:t>Kommentare?</a:t>
            </a:r>
            <a:endParaRPr b="0" lang="de-DE" sz="5400" strike="noStrike" u="none">
              <a:solidFill>
                <a:srgbClr val="000000"/>
              </a:solidFill>
              <a:effectLst/>
              <a:uFillTx/>
              <a:latin typeface="Arial"/>
            </a:endParaRPr>
          </a:p>
        </p:txBody>
      </p:sp>
      <p:sp>
        <p:nvSpPr>
          <p:cNvPr id="457" name="Textfeld 5"/>
          <p:cNvSpPr/>
          <p:nvPr/>
        </p:nvSpPr>
        <p:spPr>
          <a:xfrm>
            <a:off x="4148640" y="6249600"/>
            <a:ext cx="421560" cy="367560"/>
          </a:xfrm>
          <a:prstGeom prst="rect">
            <a:avLst/>
          </a:prstGeom>
          <a:solidFill>
            <a:srgbClr val="5b9bd5"/>
          </a:solidFill>
          <a:ln>
            <a:solidFill>
              <a:srgbClr val="43729d"/>
            </a:solidFill>
          </a:ln>
          <a:effectLst>
            <a:innerShdw blurRad="63500" dir="16200000" dist="50800">
              <a:srgbClr val="000000">
                <a:alpha val="50000"/>
              </a:srgbClr>
            </a:innerShdw>
          </a:effectLst>
        </p:spPr>
        <p:style>
          <a:lnRef idx="2">
            <a:schemeClr val="accent1">
              <a:shade val="50000"/>
            </a:schemeClr>
          </a:lnRef>
          <a:fillRef idx="1">
            <a:schemeClr val="accent1"/>
          </a:fillRef>
          <a:effectRef idx="0">
            <a:schemeClr val="accent1"/>
          </a:effectRef>
          <a:fontRef idx="minor"/>
        </p:style>
        <p:txBody>
          <a:bodyPr wrap="none" lIns="90000" rIns="90000" tIns="45000" bIns="45000" anchor="t">
            <a:spAutoFit/>
          </a:bodyPr>
          <a:p>
            <a:pPr defTabSz="914400">
              <a:lnSpc>
                <a:spcPct val="100000"/>
              </a:lnSpc>
            </a:pPr>
            <a:r>
              <a:rPr b="1" lang="de-DE" sz="1800" strike="noStrike" u="sng">
                <a:solidFill>
                  <a:schemeClr val="lt2">
                    <a:tint val="85000"/>
                  </a:schemeClr>
                </a:solidFill>
                <a:effectLst/>
                <a:uFillTx/>
                <a:latin typeface="Calibri"/>
                <a:hlinkClick r:id="rId1"/>
              </a:rPr>
              <a:t>6b</a:t>
            </a:r>
            <a:endParaRPr b="0" lang="de-DE" sz="1800" strike="noStrike" u="none">
              <a:solidFill>
                <a:srgbClr val="ffffff"/>
              </a:solidFill>
              <a:effectLst/>
              <a:uFillTx/>
              <a:latin typeface="Arial"/>
            </a:endParaRPr>
          </a:p>
        </p:txBody>
      </p:sp>
      <p:sp>
        <p:nvSpPr>
          <p:cNvPr id="458" name="Textfeld 6"/>
          <p:cNvSpPr/>
          <p:nvPr/>
        </p:nvSpPr>
        <p:spPr>
          <a:xfrm>
            <a:off x="4646160" y="6249600"/>
            <a:ext cx="423360" cy="367560"/>
          </a:xfrm>
          <a:prstGeom prst="rect">
            <a:avLst/>
          </a:prstGeom>
          <a:solidFill>
            <a:srgbClr val="5b9bd5"/>
          </a:solidFill>
          <a:ln>
            <a:solidFill>
              <a:srgbClr val="43729d"/>
            </a:solidFill>
          </a:ln>
          <a:effectLst>
            <a:innerShdw blurRad="63500" dir="16200000" dist="50800">
              <a:srgbClr val="000000">
                <a:alpha val="50000"/>
              </a:srgbClr>
            </a:innerShdw>
          </a:effectLst>
        </p:spPr>
        <p:style>
          <a:lnRef idx="2">
            <a:schemeClr val="accent1">
              <a:shade val="50000"/>
            </a:schemeClr>
          </a:lnRef>
          <a:fillRef idx="1">
            <a:schemeClr val="accent1"/>
          </a:fillRef>
          <a:effectRef idx="0">
            <a:schemeClr val="accent1"/>
          </a:effectRef>
          <a:fontRef idx="minor"/>
        </p:style>
        <p:txBody>
          <a:bodyPr wrap="none" lIns="90000" rIns="90000" tIns="45000" bIns="45000" anchor="t">
            <a:spAutoFit/>
          </a:bodyPr>
          <a:p>
            <a:pPr defTabSz="914400">
              <a:lnSpc>
                <a:spcPct val="100000"/>
              </a:lnSpc>
            </a:pPr>
            <a:r>
              <a:rPr b="1" lang="de-DE" sz="1800" strike="noStrike" u="sng">
                <a:solidFill>
                  <a:schemeClr val="lt2">
                    <a:tint val="85000"/>
                  </a:schemeClr>
                </a:solidFill>
                <a:effectLst/>
                <a:uFillTx/>
                <a:latin typeface="Calibri"/>
                <a:hlinkClick r:id="rId2"/>
              </a:rPr>
              <a:t>6d</a:t>
            </a:r>
            <a:endParaRPr b="0" lang="de-DE" sz="1800" strike="noStrike" u="none">
              <a:solidFill>
                <a:srgbClr val="ffffff"/>
              </a:solidFill>
              <a:effectLst/>
              <a:uFillTx/>
              <a:latin typeface="Arial"/>
            </a:endParaRPr>
          </a:p>
        </p:txBody>
      </p:sp>
    </p:spTree>
  </p:cSld>
  <mc:AlternateContent>
    <mc:Choice Requires="p14">
      <p:transition spd="med" p14:dur="700">
        <p:fade/>
      </p:transition>
    </mc:Choice>
    <mc:Fallback>
      <p:transition spd="med">
        <p:fade/>
      </p:transition>
    </mc:Fallback>
  </mc:AlternateContent>
  <p:timing>
    <p:tnLst>
      <p:par>
        <p:cTn id="446" dur="indefinite" restart="never" nodeType="tmRoot">
          <p:childTnLst>
            <p:seq>
              <p:cTn id="447" dur="indefinite" nodeType="mainSeq">
                <p:childTnLst>
                  <p:par>
                    <p:cTn id="448" fill="hold">
                      <p:stCondLst>
                        <p:cond delay="indefinite"/>
                      </p:stCondLst>
                      <p:childTnLst>
                        <p:par>
                          <p:cTn id="449" fill="hold">
                            <p:stCondLst>
                              <p:cond delay="0"/>
                            </p:stCondLst>
                            <p:childTnLst>
                              <p:par>
                                <p:cTn id="450" nodeType="clickEffect" fill="hold" presetClass="entr" presetID="10">
                                  <p:stCondLst>
                                    <p:cond delay="0"/>
                                  </p:stCondLst>
                                  <p:childTnLst>
                                    <p:set>
                                      <p:cBhvr>
                                        <p:cTn id="451" dur="1" fill="hold">
                                          <p:stCondLst>
                                            <p:cond delay="0"/>
                                          </p:stCondLst>
                                        </p:cTn>
                                        <p:tgtEl>
                                          <p:spTgt spid="457"/>
                                        </p:tgtEl>
                                        <p:attrNameLst>
                                          <p:attrName>style.visibility</p:attrName>
                                        </p:attrNameLst>
                                      </p:cBhvr>
                                      <p:to>
                                        <p:strVal val="visible"/>
                                      </p:to>
                                    </p:set>
                                    <p:animEffect filter="fade" transition="in">
                                      <p:cBhvr additive="repl">
                                        <p:cTn id="452" dur="1000"/>
                                        <p:tgtEl>
                                          <p:spTgt spid="457"/>
                                        </p:tgtEl>
                                      </p:cBhvr>
                                    </p:animEffect>
                                  </p:childTnLst>
                                </p:cTn>
                              </p:par>
                              <p:par>
                                <p:cTn id="453" nodeType="withEffect" fill="hold" presetClass="entr" presetID="10">
                                  <p:stCondLst>
                                    <p:cond delay="0"/>
                                  </p:stCondLst>
                                  <p:childTnLst>
                                    <p:set>
                                      <p:cBhvr>
                                        <p:cTn id="454" dur="1" fill="hold">
                                          <p:stCondLst>
                                            <p:cond delay="0"/>
                                          </p:stCondLst>
                                        </p:cTn>
                                        <p:tgtEl>
                                          <p:spTgt spid="458"/>
                                        </p:tgtEl>
                                        <p:attrNameLst>
                                          <p:attrName>style.visibility</p:attrName>
                                        </p:attrNameLst>
                                      </p:cBhvr>
                                      <p:to>
                                        <p:strVal val="visible"/>
                                      </p:to>
                                    </p:set>
                                    <p:animEffect filter="fade" transition="in">
                                      <p:cBhvr additive="repl">
                                        <p:cTn id="455" dur="1000"/>
                                        <p:tgtEl>
                                          <p:spTgt spid="4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9" name="CustomShape 1"/>
          <p:cNvSpPr/>
          <p:nvPr/>
        </p:nvSpPr>
        <p:spPr>
          <a:xfrm>
            <a:off x="338400" y="476640"/>
            <a:ext cx="4500000" cy="69840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pPr>
            <a:r>
              <a:rPr b="1" lang="de-DE" sz="3200" strike="noStrike" u="none">
                <a:solidFill>
                  <a:srgbClr val="002f63"/>
                </a:solidFill>
                <a:effectLst/>
                <a:uFillTx/>
                <a:latin typeface="Arial"/>
              </a:rPr>
              <a:t>Literatur (Auswahl)</a:t>
            </a:r>
            <a:endParaRPr b="0" lang="de-DE" sz="3200" strike="noStrike" u="none">
              <a:solidFill>
                <a:srgbClr val="000000"/>
              </a:solidFill>
              <a:effectLst/>
              <a:uFillTx/>
              <a:latin typeface="Arial"/>
            </a:endParaRPr>
          </a:p>
        </p:txBody>
      </p:sp>
      <p:sp>
        <p:nvSpPr>
          <p:cNvPr id="460" name="CustomShape 2"/>
          <p:cNvSpPr/>
          <p:nvPr/>
        </p:nvSpPr>
        <p:spPr>
          <a:xfrm>
            <a:off x="338400" y="1609560"/>
            <a:ext cx="8580960" cy="3442680"/>
          </a:xfrm>
          <a:prstGeom prst="rect">
            <a:avLst/>
          </a:prstGeom>
          <a:noFill/>
          <a:ln w="0">
            <a:noFill/>
          </a:ln>
        </p:spPr>
        <p:style>
          <a:lnRef idx="0"/>
          <a:fillRef idx="0"/>
          <a:effectRef idx="0"/>
          <a:fontRef idx="minor"/>
        </p:style>
        <p:txBody>
          <a:bodyPr wrap="none" lIns="90000" rIns="90000" tIns="45000" bIns="45000" anchor="t">
            <a:noAutofit/>
          </a:bodyPr>
          <a:p>
            <a:pPr marL="457200" indent="-457200" defTabSz="914400">
              <a:lnSpc>
                <a:spcPct val="100000"/>
              </a:lnSpc>
              <a:spcBef>
                <a:spcPts val="601"/>
              </a:spcBef>
              <a:buClr>
                <a:srgbClr val="002f63"/>
              </a:buClr>
              <a:buFont typeface="Arial"/>
              <a:buChar char="•"/>
            </a:pPr>
            <a:r>
              <a:rPr b="0" lang="de-DE" sz="1800" strike="noStrike" u="none">
                <a:solidFill>
                  <a:srgbClr val="002f63"/>
                </a:solidFill>
                <a:effectLst/>
                <a:uFillTx/>
                <a:latin typeface="Arial"/>
              </a:rPr>
              <a:t>Leisen, J.: Aufgaben und Aufgabenkultur in der Referendarausbildung,</a:t>
            </a:r>
            <a:br>
              <a:rPr sz="1800"/>
            </a:br>
            <a:r>
              <a:rPr b="0" lang="de-DE" sz="1800" strike="noStrike" u="none">
                <a:solidFill>
                  <a:srgbClr val="002f63"/>
                </a:solidFill>
                <a:effectLst/>
                <a:uFillTx/>
                <a:latin typeface="Arial"/>
              </a:rPr>
              <a:t>Vortrag (11.09.2015)</a:t>
            </a:r>
            <a:endParaRPr b="0" lang="de-DE" sz="1800" strike="noStrike" u="none">
              <a:solidFill>
                <a:srgbClr val="000000"/>
              </a:solidFill>
              <a:effectLst/>
              <a:uFillTx/>
              <a:latin typeface="Arial"/>
            </a:endParaRPr>
          </a:p>
          <a:p>
            <a:pPr marL="457200" indent="-457200" defTabSz="914400">
              <a:lnSpc>
                <a:spcPct val="100000"/>
              </a:lnSpc>
              <a:spcBef>
                <a:spcPts val="601"/>
              </a:spcBef>
              <a:buClr>
                <a:srgbClr val="002f63"/>
              </a:buClr>
              <a:buFont typeface="Arial"/>
              <a:buChar char="•"/>
            </a:pPr>
            <a:r>
              <a:rPr b="0" lang="de-DE" sz="1800" strike="noStrike" u="none">
                <a:solidFill>
                  <a:srgbClr val="002f63"/>
                </a:solidFill>
                <a:effectLst/>
                <a:uFillTx/>
                <a:latin typeface="Arial"/>
              </a:rPr>
              <a:t>Tuider, E. at al. (2012). Sexualpädagogik de Vielfalt. Beltz Verlag.</a:t>
            </a:r>
            <a:endParaRPr b="0" lang="de-DE" sz="1800" strike="noStrike" u="none">
              <a:solidFill>
                <a:srgbClr val="000000"/>
              </a:solidFill>
              <a:effectLst/>
              <a:uFillTx/>
              <a:latin typeface="Arial"/>
            </a:endParaRPr>
          </a:p>
          <a:p>
            <a:pPr marL="457200" indent="-457200" defTabSz="914400">
              <a:lnSpc>
                <a:spcPct val="100000"/>
              </a:lnSpc>
              <a:spcBef>
                <a:spcPts val="601"/>
              </a:spcBef>
              <a:buClr>
                <a:srgbClr val="002f63"/>
              </a:buClr>
              <a:buFont typeface="Arial"/>
              <a:buChar char="•"/>
            </a:pPr>
            <a:r>
              <a:rPr b="0" lang="de-DE" sz="1800" strike="noStrike" u="none">
                <a:solidFill>
                  <a:srgbClr val="002f63"/>
                </a:solidFill>
                <a:effectLst/>
                <a:uFillTx/>
                <a:latin typeface="Arial"/>
              </a:rPr>
              <a:t>Deutsche Gesellschaft für Ernährung DGE</a:t>
            </a:r>
            <a:endParaRPr b="0" lang="de-DE" sz="1800" strike="noStrike" u="none">
              <a:solidFill>
                <a:srgbClr val="000000"/>
              </a:solidFill>
              <a:effectLst/>
              <a:uFillTx/>
              <a:latin typeface="Arial"/>
            </a:endParaRPr>
          </a:p>
          <a:p>
            <a:pPr marL="457200" indent="-457200" defTabSz="914400">
              <a:lnSpc>
                <a:spcPct val="100000"/>
              </a:lnSpc>
              <a:spcBef>
                <a:spcPts val="601"/>
              </a:spcBef>
              <a:buClr>
                <a:srgbClr val="002f63"/>
              </a:buClr>
              <a:buFont typeface="Arial"/>
              <a:buChar char="•"/>
            </a:pPr>
            <a:r>
              <a:rPr b="0" lang="de-DE" sz="1800" strike="noStrike" u="none">
                <a:solidFill>
                  <a:srgbClr val="002f63"/>
                </a:solidFill>
                <a:effectLst/>
                <a:uFillTx/>
                <a:latin typeface="Arial"/>
              </a:rPr>
              <a:t>Studie Jugendsexualität der BzGA</a:t>
            </a:r>
            <a:endParaRPr b="0" lang="de-DE" sz="1800" strike="noStrike" u="none">
              <a:solidFill>
                <a:srgbClr val="000000"/>
              </a:solidFill>
              <a:effectLst/>
              <a:uFillTx/>
              <a:latin typeface="Arial"/>
            </a:endParaRPr>
          </a:p>
          <a:p>
            <a:pPr marL="457200" indent="-457200" defTabSz="914400">
              <a:lnSpc>
                <a:spcPct val="100000"/>
              </a:lnSpc>
              <a:spcBef>
                <a:spcPts val="601"/>
              </a:spcBef>
              <a:buClr>
                <a:srgbClr val="002f63"/>
              </a:buClr>
              <a:buFont typeface="Arial"/>
              <a:buChar char="•"/>
            </a:pPr>
            <a:r>
              <a:rPr b="0" lang="de-DE" sz="1800" strike="noStrike" u="none">
                <a:solidFill>
                  <a:srgbClr val="002f63"/>
                </a:solidFill>
                <a:effectLst/>
                <a:uFillTx/>
                <a:latin typeface="Arial"/>
              </a:rPr>
              <a:t>KiGGS-Studie</a:t>
            </a:r>
            <a:endParaRPr b="0" lang="de-DE" sz="1800" strike="noStrike" u="none">
              <a:solidFill>
                <a:srgbClr val="000000"/>
              </a:solidFill>
              <a:effectLst/>
              <a:uFillTx/>
              <a:latin typeface="Arial"/>
            </a:endParaRPr>
          </a:p>
          <a:p>
            <a:pPr marL="457200" indent="-457200" defTabSz="914400">
              <a:lnSpc>
                <a:spcPct val="100000"/>
              </a:lnSpc>
              <a:spcBef>
                <a:spcPts val="601"/>
              </a:spcBef>
              <a:buClr>
                <a:srgbClr val="002f63"/>
              </a:buClr>
              <a:buFont typeface="Arial"/>
              <a:buChar char="•"/>
            </a:pPr>
            <a:r>
              <a:rPr b="0" lang="de-DE" sz="1800" strike="noStrike" u="none">
                <a:solidFill>
                  <a:srgbClr val="002f63"/>
                </a:solidFill>
                <a:effectLst/>
                <a:uFillTx/>
                <a:latin typeface="Arial"/>
              </a:rPr>
              <a:t>Österreichisches Institut für Sexualpädagogik: Sex we can</a:t>
            </a:r>
            <a:endParaRPr b="0" lang="de-DE" sz="1800" strike="noStrike" u="none">
              <a:solidFill>
                <a:srgbClr val="000000"/>
              </a:solidFill>
              <a:effectLst/>
              <a:uFillTx/>
              <a:latin typeface="Arial"/>
            </a:endParaRPr>
          </a:p>
          <a:p>
            <a:pPr marL="457200" indent="-457200" defTabSz="914400">
              <a:lnSpc>
                <a:spcPct val="100000"/>
              </a:lnSpc>
              <a:spcBef>
                <a:spcPts val="601"/>
              </a:spcBef>
              <a:buClr>
                <a:srgbClr val="002f63"/>
              </a:buClr>
              <a:buFont typeface="Arial"/>
              <a:buChar char="•"/>
            </a:pPr>
            <a:r>
              <a:rPr b="0" lang="de-DE" sz="1800" strike="noStrike" u="none">
                <a:solidFill>
                  <a:srgbClr val="002f63"/>
                </a:solidFill>
                <a:effectLst/>
                <a:uFillTx/>
                <a:latin typeface="Arial"/>
              </a:rPr>
              <a:t>Div. Broschüren und Handreichungen</a:t>
            </a:r>
            <a:endParaRPr b="0" lang="de-DE" sz="1800" strike="noStrike" u="none">
              <a:solidFill>
                <a:srgbClr val="000000"/>
              </a:solidFill>
              <a:effectLst/>
              <a:uFillTx/>
              <a:latin typeface="Arial"/>
            </a:endParaRPr>
          </a:p>
          <a:p>
            <a:pPr marL="457200" indent="-457200" defTabSz="914400">
              <a:lnSpc>
                <a:spcPct val="100000"/>
              </a:lnSpc>
              <a:spcBef>
                <a:spcPts val="601"/>
              </a:spcBef>
              <a:buClr>
                <a:srgbClr val="002f63"/>
              </a:buClr>
              <a:buFont typeface="Arial"/>
              <a:buChar char="•"/>
            </a:pPr>
            <a:r>
              <a:rPr b="0" lang="de-DE" sz="1800" strike="noStrike" u="none">
                <a:solidFill>
                  <a:srgbClr val="002f63"/>
                </a:solidFill>
                <a:effectLst/>
                <a:uFillTx/>
                <a:latin typeface="Arial"/>
              </a:rPr>
              <a:t>Unterricht Biologie:</a:t>
            </a:r>
            <a:endParaRPr b="0" lang="de-DE" sz="1800" strike="noStrike" u="none">
              <a:solidFill>
                <a:srgbClr val="000000"/>
              </a:solidFill>
              <a:effectLst/>
              <a:uFillTx/>
              <a:latin typeface="Arial"/>
            </a:endParaRPr>
          </a:p>
          <a:p>
            <a:pPr lvl="2" marL="914400" indent="-457200" defTabSz="914400">
              <a:lnSpc>
                <a:spcPct val="100000"/>
              </a:lnSpc>
              <a:spcBef>
                <a:spcPts val="601"/>
              </a:spcBef>
              <a:buClr>
                <a:srgbClr val="002f63"/>
              </a:buClr>
              <a:buFont typeface="Arial"/>
              <a:buChar char="•"/>
            </a:pPr>
            <a:r>
              <a:rPr b="0" lang="de-DE" sz="1800" strike="noStrike" u="none">
                <a:solidFill>
                  <a:srgbClr val="002f63"/>
                </a:solidFill>
                <a:effectLst/>
                <a:uFillTx/>
                <a:latin typeface="Arial"/>
              </a:rPr>
              <a:t>319:</a:t>
            </a:r>
            <a:r>
              <a:rPr b="0" lang="de-DE" sz="1800" strike="noStrike" u="none">
                <a:solidFill>
                  <a:srgbClr val="002f63"/>
                </a:solidFill>
                <a:effectLst/>
                <a:uFillTx/>
                <a:latin typeface="Arial"/>
              </a:rPr>
              <a:t>	</a:t>
            </a:r>
            <a:r>
              <a:rPr b="0" lang="de-DE" sz="1800" strike="noStrike" u="none">
                <a:solidFill>
                  <a:srgbClr val="002f63"/>
                </a:solidFill>
                <a:effectLst/>
                <a:uFillTx/>
                <a:latin typeface="Arial"/>
              </a:rPr>
              <a:t>Biologie der Geschlechter</a:t>
            </a:r>
            <a:endParaRPr b="0" lang="de-DE" sz="1800" strike="noStrike" u="none">
              <a:solidFill>
                <a:srgbClr val="000000"/>
              </a:solidFill>
              <a:effectLst/>
              <a:uFillTx/>
              <a:latin typeface="Arial"/>
            </a:endParaRPr>
          </a:p>
          <a:p>
            <a:pPr lvl="2" marL="914400" indent="-457200" defTabSz="914400">
              <a:lnSpc>
                <a:spcPct val="100000"/>
              </a:lnSpc>
              <a:spcBef>
                <a:spcPts val="601"/>
              </a:spcBef>
              <a:buClr>
                <a:srgbClr val="002f63"/>
              </a:buClr>
              <a:buFont typeface="Arial"/>
              <a:buChar char="•"/>
            </a:pPr>
            <a:r>
              <a:rPr b="0" lang="de-DE" sz="1800" strike="noStrike" u="none">
                <a:solidFill>
                  <a:srgbClr val="002f63"/>
                </a:solidFill>
                <a:effectLst/>
                <a:uFillTx/>
                <a:latin typeface="Arial"/>
              </a:rPr>
              <a:t>330:</a:t>
            </a:r>
            <a:r>
              <a:rPr b="0" lang="de-DE" sz="1800" strike="noStrike" u="none">
                <a:solidFill>
                  <a:srgbClr val="002f63"/>
                </a:solidFill>
                <a:effectLst/>
                <a:uFillTx/>
                <a:latin typeface="Arial"/>
              </a:rPr>
              <a:t>	</a:t>
            </a:r>
            <a:r>
              <a:rPr b="0" lang="de-DE" sz="1800" strike="noStrike" u="none">
                <a:solidFill>
                  <a:srgbClr val="002f63"/>
                </a:solidFill>
                <a:effectLst/>
                <a:uFillTx/>
                <a:latin typeface="Arial"/>
              </a:rPr>
              <a:t>Gesundheit</a:t>
            </a:r>
            <a:endParaRPr b="0" lang="de-DE" sz="1800" strike="noStrike" u="none">
              <a:solidFill>
                <a:srgbClr val="000000"/>
              </a:solidFill>
              <a:effectLst/>
              <a:uFillTx/>
              <a:latin typeface="Arial"/>
            </a:endParaRPr>
          </a:p>
          <a:p>
            <a:pPr lvl="2" marL="914400" indent="-457200" defTabSz="914400">
              <a:lnSpc>
                <a:spcPct val="100000"/>
              </a:lnSpc>
              <a:spcBef>
                <a:spcPts val="601"/>
              </a:spcBef>
              <a:buClr>
                <a:srgbClr val="002f63"/>
              </a:buClr>
              <a:buFont typeface="Arial"/>
              <a:buChar char="•"/>
            </a:pPr>
            <a:r>
              <a:rPr b="0" lang="de-DE" sz="1800" strike="noStrike" u="none">
                <a:solidFill>
                  <a:srgbClr val="002f63"/>
                </a:solidFill>
                <a:effectLst/>
                <a:uFillTx/>
                <a:latin typeface="Arial"/>
              </a:rPr>
              <a:t>341: </a:t>
            </a:r>
            <a:r>
              <a:rPr b="0" lang="de-DE" sz="1800" strike="noStrike" u="none">
                <a:solidFill>
                  <a:srgbClr val="002f63"/>
                </a:solidFill>
                <a:effectLst/>
                <a:uFillTx/>
                <a:latin typeface="Arial"/>
              </a:rPr>
              <a:t>	</a:t>
            </a:r>
            <a:r>
              <a:rPr b="0" lang="de-DE" sz="1800" strike="noStrike" u="none">
                <a:solidFill>
                  <a:srgbClr val="002f63"/>
                </a:solidFill>
                <a:effectLst/>
                <a:uFillTx/>
                <a:latin typeface="Arial"/>
              </a:rPr>
              <a:t>Ernährung</a:t>
            </a:r>
            <a:endParaRPr b="0" lang="de-DE" sz="1800" strike="noStrike" u="none">
              <a:solidFill>
                <a:srgbClr val="000000"/>
              </a:solidFill>
              <a:effectLst/>
              <a:uFillTx/>
              <a:latin typeface="Arial"/>
            </a:endParaRPr>
          </a:p>
          <a:p>
            <a:pPr lvl="2" marL="914400" indent="-457200" defTabSz="914400">
              <a:lnSpc>
                <a:spcPct val="100000"/>
              </a:lnSpc>
              <a:spcBef>
                <a:spcPts val="601"/>
              </a:spcBef>
              <a:buClr>
                <a:srgbClr val="002f63"/>
              </a:buClr>
              <a:buFont typeface="Arial"/>
              <a:buChar char="•"/>
            </a:pPr>
            <a:r>
              <a:rPr b="0" lang="de-DE" sz="1800" strike="noStrike" u="none">
                <a:solidFill>
                  <a:srgbClr val="002f63"/>
                </a:solidFill>
                <a:effectLst/>
                <a:uFillTx/>
                <a:latin typeface="Arial"/>
              </a:rPr>
              <a:t>438:</a:t>
            </a:r>
            <a:r>
              <a:rPr b="0" lang="de-DE" sz="1800" strike="noStrike" u="none">
                <a:solidFill>
                  <a:srgbClr val="002f63"/>
                </a:solidFill>
                <a:effectLst/>
                <a:uFillTx/>
                <a:latin typeface="Arial"/>
              </a:rPr>
              <a:t>	</a:t>
            </a:r>
            <a:r>
              <a:rPr b="0" lang="de-DE" sz="1800" strike="noStrike" u="none">
                <a:solidFill>
                  <a:srgbClr val="002f63"/>
                </a:solidFill>
                <a:effectLst/>
                <a:uFillTx/>
                <a:latin typeface="Arial"/>
              </a:rPr>
              <a:t>Biologie Kommunikativ</a:t>
            </a:r>
            <a:endParaRPr b="0" lang="de-DE" sz="18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1" name="CustomShape 3"/>
          <p:cNvSpPr/>
          <p:nvPr/>
        </p:nvSpPr>
        <p:spPr>
          <a:xfrm>
            <a:off x="353160" y="1807560"/>
            <a:ext cx="8580960" cy="3974760"/>
          </a:xfrm>
          <a:prstGeom prst="rect">
            <a:avLst/>
          </a:prstGeom>
          <a:noFill/>
          <a:ln w="0">
            <a:noFill/>
          </a:ln>
        </p:spPr>
        <p:style>
          <a:lnRef idx="0"/>
          <a:fillRef idx="0"/>
          <a:effectRef idx="0"/>
          <a:fontRef idx="minor"/>
        </p:style>
        <p:txBody>
          <a:bodyPr wrap="none" lIns="90000" rIns="90000" tIns="45000" bIns="45000" anchor="ctr">
            <a:noAutofit/>
          </a:bodyPr>
          <a:p>
            <a:pPr algn="ctr" defTabSz="914400">
              <a:lnSpc>
                <a:spcPct val="100000"/>
              </a:lnSpc>
              <a:spcBef>
                <a:spcPts val="601"/>
              </a:spcBef>
            </a:pPr>
            <a:r>
              <a:rPr b="1" lang="de-DE" sz="2400" strike="noStrike" u="none">
                <a:solidFill>
                  <a:srgbClr val="002f63"/>
                </a:solidFill>
                <a:effectLst/>
                <a:uFillTx/>
                <a:latin typeface="Calibri"/>
              </a:rPr>
              <a:t>Sortieren Sie die Karten zu möglichen Übertragungswegen </a:t>
            </a:r>
            <a:endParaRPr b="0" lang="de-DE" sz="2400" strike="noStrike" u="none">
              <a:solidFill>
                <a:srgbClr val="000000"/>
              </a:solidFill>
              <a:effectLst/>
              <a:uFillTx/>
              <a:latin typeface="Arial"/>
            </a:endParaRPr>
          </a:p>
          <a:p>
            <a:pPr algn="ctr" defTabSz="914400">
              <a:lnSpc>
                <a:spcPct val="100000"/>
              </a:lnSpc>
              <a:spcBef>
                <a:spcPts val="601"/>
              </a:spcBef>
            </a:pPr>
            <a:r>
              <a:rPr b="1" lang="de-DE" sz="2400" strike="noStrike" u="none">
                <a:solidFill>
                  <a:srgbClr val="002f63"/>
                </a:solidFill>
                <a:effectLst/>
                <a:uFillTx/>
                <a:latin typeface="Calibri"/>
              </a:rPr>
              <a:t>entsprechend des Risikos einer HIV-Infektion.</a:t>
            </a:r>
            <a:endParaRPr b="0" lang="de-DE" sz="2400" strike="noStrike" u="none">
              <a:solidFill>
                <a:srgbClr val="000000"/>
              </a:solidFill>
              <a:effectLst/>
              <a:uFillTx/>
              <a:latin typeface="Arial"/>
            </a:endParaRPr>
          </a:p>
          <a:p>
            <a:pPr algn="ctr" defTabSz="914400">
              <a:lnSpc>
                <a:spcPct val="100000"/>
              </a:lnSpc>
              <a:spcBef>
                <a:spcPts val="601"/>
              </a:spcBef>
            </a:pPr>
            <a:endParaRPr b="0" lang="de-DE" sz="2400" strike="noStrike" u="none">
              <a:solidFill>
                <a:srgbClr val="000000"/>
              </a:solidFill>
              <a:effectLst/>
              <a:uFillTx/>
              <a:latin typeface="Arial"/>
            </a:endParaRPr>
          </a:p>
          <a:p>
            <a:pPr algn="ctr" defTabSz="914400">
              <a:lnSpc>
                <a:spcPct val="120000"/>
              </a:lnSpc>
              <a:spcBef>
                <a:spcPts val="601"/>
              </a:spcBef>
              <a:tabLst>
                <a:tab algn="l" pos="0"/>
              </a:tabLst>
            </a:pPr>
            <a:r>
              <a:rPr b="1" lang="de-DE" sz="2400" strike="noStrike" u="none">
                <a:solidFill>
                  <a:srgbClr val="002f63"/>
                </a:solidFill>
                <a:effectLst/>
                <a:uFillTx/>
                <a:latin typeface="Calibri"/>
              </a:rPr>
              <a:t>• Hohes Infektionsrisiko</a:t>
            </a:r>
            <a:endParaRPr b="0" lang="de-DE" sz="2400" strike="noStrike" u="none">
              <a:solidFill>
                <a:srgbClr val="000000"/>
              </a:solidFill>
              <a:effectLst/>
              <a:uFillTx/>
              <a:latin typeface="Arial"/>
            </a:endParaRPr>
          </a:p>
          <a:p>
            <a:pPr algn="ctr" defTabSz="914400">
              <a:lnSpc>
                <a:spcPct val="120000"/>
              </a:lnSpc>
              <a:spcBef>
                <a:spcPts val="601"/>
              </a:spcBef>
              <a:tabLst>
                <a:tab algn="l" pos="0"/>
              </a:tabLst>
            </a:pPr>
            <a:r>
              <a:rPr b="1" lang="de-DE" sz="2400" strike="noStrike" u="none">
                <a:solidFill>
                  <a:srgbClr val="002f63"/>
                </a:solidFill>
                <a:effectLst/>
                <a:uFillTx/>
                <a:latin typeface="Calibri"/>
              </a:rPr>
              <a:t>• Kein Infektionsrisiko</a:t>
            </a:r>
            <a:endParaRPr b="0" lang="de-DE" sz="2400" strike="noStrike" u="none">
              <a:solidFill>
                <a:srgbClr val="000000"/>
              </a:solidFill>
              <a:effectLst/>
              <a:uFillTx/>
              <a:latin typeface="Arial"/>
            </a:endParaRPr>
          </a:p>
          <a:p>
            <a:pPr algn="ctr" defTabSz="914400">
              <a:lnSpc>
                <a:spcPct val="120000"/>
              </a:lnSpc>
              <a:spcBef>
                <a:spcPts val="601"/>
              </a:spcBef>
              <a:tabLst>
                <a:tab algn="l" pos="0"/>
              </a:tabLst>
            </a:pPr>
            <a:r>
              <a:rPr b="1" lang="de-DE" sz="2400" strike="noStrike" u="none">
                <a:solidFill>
                  <a:srgbClr val="002f63"/>
                </a:solidFill>
                <a:effectLst/>
                <a:uFillTx/>
                <a:latin typeface="Calibri"/>
              </a:rPr>
              <a:t>• Mittleres Infektionsrisiko</a:t>
            </a:r>
            <a:endParaRPr b="0" lang="de-DE" sz="2400" strike="noStrike" u="none">
              <a:solidFill>
                <a:srgbClr val="000000"/>
              </a:solidFill>
              <a:effectLst/>
              <a:uFillTx/>
              <a:latin typeface="Arial"/>
            </a:endParaRPr>
          </a:p>
          <a:p>
            <a:pPr algn="ctr" defTabSz="914400">
              <a:lnSpc>
                <a:spcPct val="100000"/>
              </a:lnSpc>
              <a:spcBef>
                <a:spcPts val="601"/>
              </a:spcBef>
              <a:tabLst>
                <a:tab algn="l" pos="0"/>
              </a:tabLst>
            </a:pPr>
            <a:endParaRPr b="0" lang="de-DE" sz="2400" strike="noStrike" u="none">
              <a:solidFill>
                <a:srgbClr val="000000"/>
              </a:solidFill>
              <a:effectLst/>
              <a:uFillTx/>
              <a:latin typeface="Arial"/>
            </a:endParaRPr>
          </a:p>
        </p:txBody>
      </p:sp>
      <p:sp>
        <p:nvSpPr>
          <p:cNvPr id="462" name="PlaceHolder 1"/>
          <p:cNvSpPr>
            <a:spLocks noGrp="1"/>
          </p:cNvSpPr>
          <p:nvPr>
            <p:ph type="title"/>
          </p:nvPr>
        </p:nvSpPr>
        <p:spPr>
          <a:xfrm>
            <a:off x="612720" y="225360"/>
            <a:ext cx="7918200" cy="133020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de-DE" sz="4400" strike="noStrike" u="none">
                <a:solidFill>
                  <a:srgbClr val="fbc000"/>
                </a:solidFill>
                <a:effectLst/>
                <a:uFillTx/>
                <a:latin typeface="Calibri"/>
              </a:rPr>
              <a:t>Aufgabe</a:t>
            </a:r>
            <a:endParaRPr b="0" lang="de-DE" sz="4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3" name="CustomShape 2"/>
          <p:cNvSpPr/>
          <p:nvPr/>
        </p:nvSpPr>
        <p:spPr>
          <a:xfrm>
            <a:off x="280800" y="1909800"/>
            <a:ext cx="8606160" cy="3974760"/>
          </a:xfrm>
          <a:prstGeom prst="rect">
            <a:avLst/>
          </a:prstGeom>
          <a:noFill/>
          <a:ln w="0">
            <a:noFill/>
          </a:ln>
        </p:spPr>
        <p:style>
          <a:lnRef idx="0"/>
          <a:fillRef idx="0"/>
          <a:effectRef idx="0"/>
          <a:fontRef idx="minor"/>
        </p:style>
        <p:txBody>
          <a:bodyPr wrap="none" lIns="90000" rIns="90000" tIns="45000" bIns="45000" anchor="ctr">
            <a:noAutofit/>
          </a:bodyPr>
          <a:p>
            <a:pPr marL="343080" indent="-343080" defTabSz="914400">
              <a:lnSpc>
                <a:spcPct val="100000"/>
              </a:lnSpc>
              <a:buClr>
                <a:srgbClr val="002f63"/>
              </a:buClr>
              <a:buFont typeface="Arial"/>
              <a:buChar char="•"/>
            </a:pPr>
            <a:r>
              <a:rPr b="0" lang="de-DE" sz="2200" strike="noStrike" u="none">
                <a:solidFill>
                  <a:srgbClr val="002f63"/>
                </a:solidFill>
                <a:effectLst/>
                <a:uFillTx/>
                <a:latin typeface="Calibri"/>
              </a:rPr>
              <a:t>Suchen Sie sich aus den Informationsbroschüren </a:t>
            </a:r>
            <a:br>
              <a:rPr sz="2200"/>
            </a:br>
            <a:r>
              <a:rPr b="1" lang="de-DE" sz="2200" strike="noStrike" u="none">
                <a:solidFill>
                  <a:srgbClr val="002f63"/>
                </a:solidFill>
                <a:effectLst/>
                <a:uFillTx/>
                <a:latin typeface="Calibri"/>
              </a:rPr>
              <a:t>„Bewegungsspiele Aidsprävention“, „Methodensammlung</a:t>
            </a:r>
            <a:br>
              <a:rPr sz="2200"/>
            </a:br>
            <a:r>
              <a:rPr b="1" lang="de-DE" sz="2200" strike="noStrike" u="none">
                <a:solidFill>
                  <a:srgbClr val="002f63"/>
                </a:solidFill>
                <a:effectLst/>
                <a:uFillTx/>
                <a:latin typeface="Calibri"/>
              </a:rPr>
              <a:t>Handlungsorientierte Methoden…“ und</a:t>
            </a:r>
            <a:br>
              <a:rPr sz="2200"/>
            </a:br>
            <a:r>
              <a:rPr b="1" lang="de-DE" sz="2200" strike="noStrike" u="none">
                <a:solidFill>
                  <a:srgbClr val="002f63"/>
                </a:solidFill>
                <a:effectLst/>
                <a:uFillTx/>
                <a:latin typeface="Calibri"/>
              </a:rPr>
              <a:t>„Sexualkunde Mitmach-Aktionen“</a:t>
            </a:r>
            <a:r>
              <a:rPr b="0" lang="de-DE" sz="2200" strike="noStrike" u="none">
                <a:solidFill>
                  <a:srgbClr val="002f63"/>
                </a:solidFill>
                <a:effectLst/>
                <a:uFillTx/>
                <a:latin typeface="Calibri"/>
              </a:rPr>
              <a:t> zwei Unterrichtsaktionen aus,</a:t>
            </a:r>
            <a:br>
              <a:rPr sz="2200"/>
            </a:br>
            <a:r>
              <a:rPr b="0" lang="de-DE" sz="2200" strike="noStrike" u="none">
                <a:solidFill>
                  <a:srgbClr val="002f63"/>
                </a:solidFill>
                <a:effectLst/>
                <a:uFillTx/>
                <a:latin typeface="Calibri"/>
              </a:rPr>
              <a:t>probieren Sie diese nach Möglichkeit in Ihrer Gruppe aus und </a:t>
            </a:r>
            <a:endParaRPr b="0" lang="de-DE" sz="2200" strike="noStrike" u="none">
              <a:solidFill>
                <a:srgbClr val="000000"/>
              </a:solidFill>
              <a:effectLst/>
              <a:uFillTx/>
              <a:latin typeface="Arial"/>
            </a:endParaRPr>
          </a:p>
          <a:p>
            <a:pPr marL="343080" indent="-343080" defTabSz="914400">
              <a:lnSpc>
                <a:spcPct val="100000"/>
              </a:lnSpc>
              <a:buClr>
                <a:srgbClr val="002f63"/>
              </a:buClr>
              <a:buFont typeface="Arial"/>
              <a:buChar char="•"/>
            </a:pPr>
            <a:r>
              <a:rPr b="0" lang="de-DE" sz="2200" strike="noStrike" u="none">
                <a:solidFill>
                  <a:srgbClr val="002f63"/>
                </a:solidFill>
                <a:effectLst/>
                <a:uFillTx/>
                <a:latin typeface="Calibri"/>
              </a:rPr>
              <a:t>bewerten Sie diese hinsichtlich eines Einsatzes im Unterricht. </a:t>
            </a:r>
            <a:br>
              <a:rPr sz="2200"/>
            </a:br>
            <a:r>
              <a:rPr b="0" lang="de-DE" sz="2200" strike="noStrike" u="none">
                <a:solidFill>
                  <a:srgbClr val="002f63"/>
                </a:solidFill>
                <a:effectLst/>
                <a:uFillTx/>
                <a:latin typeface="Calibri"/>
              </a:rPr>
              <a:t>Bereiten Sie eine kurze Vorstellung dazu vor.</a:t>
            </a:r>
            <a:endParaRPr b="0" lang="de-DE" sz="2200" strike="noStrike" u="none">
              <a:solidFill>
                <a:srgbClr val="000000"/>
              </a:solidFill>
              <a:effectLst/>
              <a:uFillTx/>
              <a:latin typeface="Arial"/>
            </a:endParaRPr>
          </a:p>
          <a:p>
            <a:pPr marL="343080" indent="-343080" defTabSz="914400">
              <a:lnSpc>
                <a:spcPct val="100000"/>
              </a:lnSpc>
              <a:spcBef>
                <a:spcPts val="34"/>
              </a:spcBef>
              <a:buClr>
                <a:srgbClr val="002f63"/>
              </a:buClr>
              <a:buFont typeface="Arial"/>
              <a:buChar char="•"/>
            </a:pPr>
            <a:r>
              <a:rPr b="0" lang="de-DE" sz="2200" strike="noStrike" u="none">
                <a:solidFill>
                  <a:srgbClr val="002f63"/>
                </a:solidFill>
                <a:effectLst/>
                <a:uFillTx/>
                <a:latin typeface="Calibri"/>
              </a:rPr>
              <a:t>Skizzieren Sie eine Einheit zum Thema „Sexualkunde“ in der</a:t>
            </a:r>
            <a:endParaRPr b="0" lang="de-DE" sz="2200" strike="noStrike" u="none">
              <a:solidFill>
                <a:srgbClr val="000000"/>
              </a:solidFill>
              <a:effectLst/>
              <a:uFillTx/>
              <a:latin typeface="Arial"/>
            </a:endParaRPr>
          </a:p>
          <a:p>
            <a:pPr defTabSz="914400">
              <a:lnSpc>
                <a:spcPct val="100000"/>
              </a:lnSpc>
              <a:spcBef>
                <a:spcPts val="34"/>
              </a:spcBef>
            </a:pPr>
            <a:r>
              <a:rPr b="0" lang="de-DE" sz="2200" strike="noStrike" u="none">
                <a:solidFill>
                  <a:srgbClr val="002f63"/>
                </a:solidFill>
                <a:effectLst/>
                <a:uFillTx/>
                <a:latin typeface="Calibri"/>
              </a:rPr>
              <a:t>     Jahrgangsstufe 6 und arbeiten Sie eine Stunde mit </a:t>
            </a:r>
            <a:endParaRPr b="0" lang="de-DE" sz="2200" strike="noStrike" u="none">
              <a:solidFill>
                <a:srgbClr val="000000"/>
              </a:solidFill>
              <a:effectLst/>
              <a:uFillTx/>
              <a:latin typeface="Arial"/>
            </a:endParaRPr>
          </a:p>
          <a:p>
            <a:pPr defTabSz="914400">
              <a:lnSpc>
                <a:spcPct val="100000"/>
              </a:lnSpc>
              <a:spcBef>
                <a:spcPts val="34"/>
              </a:spcBef>
            </a:pPr>
            <a:r>
              <a:rPr b="0" lang="de-DE" sz="2200" strike="noStrike" u="none">
                <a:solidFill>
                  <a:srgbClr val="002f63"/>
                </a:solidFill>
                <a:effectLst/>
                <a:uFillTx/>
                <a:latin typeface="Calibri"/>
              </a:rPr>
              <a:t>     „unfertigem“ Stundenraster dazu aus (Bringen Sie eine Methode zur </a:t>
            </a:r>
            <a:endParaRPr b="0" lang="de-DE" sz="2200" strike="noStrike" u="none">
              <a:solidFill>
                <a:srgbClr val="000000"/>
              </a:solidFill>
              <a:effectLst/>
              <a:uFillTx/>
              <a:latin typeface="Arial"/>
            </a:endParaRPr>
          </a:p>
          <a:p>
            <a:pPr defTabSz="914400">
              <a:lnSpc>
                <a:spcPct val="100000"/>
              </a:lnSpc>
              <a:spcBef>
                <a:spcPts val="34"/>
              </a:spcBef>
            </a:pPr>
            <a:r>
              <a:rPr b="0" lang="de-DE" sz="2200" strike="noStrike" u="none">
                <a:solidFill>
                  <a:srgbClr val="002f63"/>
                </a:solidFill>
                <a:effectLst/>
                <a:uFillTx/>
                <a:latin typeface="Calibri"/>
              </a:rPr>
              <a:t>     Förderung der Kommunikationskompetenz mit ein).</a:t>
            </a:r>
            <a:endParaRPr b="0" lang="de-DE" sz="2200" strike="noStrike" u="none">
              <a:solidFill>
                <a:srgbClr val="000000"/>
              </a:solidFill>
              <a:effectLst/>
              <a:uFillTx/>
              <a:latin typeface="Arial"/>
            </a:endParaRPr>
          </a:p>
          <a:p>
            <a:pPr marL="343080" indent="-343080" defTabSz="914400">
              <a:lnSpc>
                <a:spcPct val="100000"/>
              </a:lnSpc>
              <a:spcBef>
                <a:spcPts val="34"/>
              </a:spcBef>
              <a:buClr>
                <a:srgbClr val="002f63"/>
              </a:buClr>
              <a:buFont typeface="Arial"/>
              <a:buChar char="•"/>
            </a:pPr>
            <a:r>
              <a:rPr b="0" lang="de-DE" sz="2200" strike="noStrike" u="none">
                <a:solidFill>
                  <a:srgbClr val="002f63"/>
                </a:solidFill>
                <a:effectLst/>
                <a:uFillTx/>
                <a:latin typeface="Calibri"/>
              </a:rPr>
              <a:t>Präsentieren Sie Ihr Ergebnis.</a:t>
            </a:r>
            <a:endParaRPr b="0" lang="de-DE" sz="2200" strike="noStrike" u="none">
              <a:solidFill>
                <a:srgbClr val="000000"/>
              </a:solidFill>
              <a:effectLst/>
              <a:uFillTx/>
              <a:latin typeface="Arial"/>
            </a:endParaRPr>
          </a:p>
          <a:p>
            <a:pPr defTabSz="914400">
              <a:lnSpc>
                <a:spcPct val="100000"/>
              </a:lnSpc>
              <a:spcBef>
                <a:spcPts val="34"/>
              </a:spcBef>
            </a:pPr>
            <a:endParaRPr b="0" lang="de-DE" sz="1100" strike="noStrike" u="none">
              <a:solidFill>
                <a:srgbClr val="000000"/>
              </a:solidFill>
              <a:effectLst/>
              <a:uFillTx/>
              <a:latin typeface="Arial"/>
            </a:endParaRPr>
          </a:p>
        </p:txBody>
      </p:sp>
      <p:sp>
        <p:nvSpPr>
          <p:cNvPr id="464" name="PlaceHolder 1"/>
          <p:cNvSpPr>
            <a:spLocks noGrp="1"/>
          </p:cNvSpPr>
          <p:nvPr>
            <p:ph type="title"/>
          </p:nvPr>
        </p:nvSpPr>
        <p:spPr>
          <a:xfrm>
            <a:off x="612720" y="225360"/>
            <a:ext cx="7918200" cy="133020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de-DE" sz="4400" strike="noStrike" u="none">
                <a:solidFill>
                  <a:srgbClr val="fbc000"/>
                </a:solidFill>
                <a:effectLst/>
                <a:uFillTx/>
                <a:latin typeface="Calibri"/>
              </a:rPr>
              <a:t>Aufgabe</a:t>
            </a:r>
            <a:endParaRPr b="0" lang="de-DE" sz="4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5" name="CustomShape 2"/>
          <p:cNvSpPr/>
          <p:nvPr/>
        </p:nvSpPr>
        <p:spPr>
          <a:xfrm>
            <a:off x="280800" y="1909800"/>
            <a:ext cx="8580960" cy="3974760"/>
          </a:xfrm>
          <a:prstGeom prst="rect">
            <a:avLst/>
          </a:prstGeom>
          <a:noFill/>
          <a:ln w="0">
            <a:noFill/>
          </a:ln>
        </p:spPr>
        <p:style>
          <a:lnRef idx="0"/>
          <a:fillRef idx="0"/>
          <a:effectRef idx="0"/>
          <a:fontRef idx="minor"/>
        </p:style>
        <p:txBody>
          <a:bodyPr wrap="none" lIns="90000" rIns="90000" tIns="45000" bIns="45000" anchor="ctr">
            <a:noAutofit/>
          </a:bodyPr>
          <a:p>
            <a:pPr marL="343080" indent="-343080" defTabSz="914400">
              <a:lnSpc>
                <a:spcPct val="100000"/>
              </a:lnSpc>
              <a:spcBef>
                <a:spcPts val="601"/>
              </a:spcBef>
              <a:buClr>
                <a:srgbClr val="002f63"/>
              </a:buClr>
              <a:buFont typeface="Arial"/>
              <a:buChar char="•"/>
            </a:pPr>
            <a:r>
              <a:rPr b="0" lang="de-DE" sz="2400" strike="noStrike" u="none">
                <a:solidFill>
                  <a:srgbClr val="002f63"/>
                </a:solidFill>
                <a:effectLst/>
                <a:uFillTx/>
                <a:latin typeface="Calibri"/>
              </a:rPr>
              <a:t>Schauen Sie sich die drei Filme „Sex - we can?!“ an.</a:t>
            </a:r>
            <a:br>
              <a:rPr sz="2400"/>
            </a:br>
            <a:r>
              <a:rPr b="0" lang="de-DE" sz="2400" strike="noStrike" u="none">
                <a:solidFill>
                  <a:srgbClr val="002f63"/>
                </a:solidFill>
                <a:effectLst/>
                <a:uFillTx/>
                <a:latin typeface="Calibri"/>
              </a:rPr>
              <a:t>Beurteilen Sie den Einsatz im Unterricht.</a:t>
            </a:r>
            <a:endParaRPr b="0" lang="de-DE" sz="2400" strike="noStrike" u="none">
              <a:solidFill>
                <a:srgbClr val="000000"/>
              </a:solidFill>
              <a:effectLst/>
              <a:uFillTx/>
              <a:latin typeface="Arial"/>
            </a:endParaRPr>
          </a:p>
          <a:p>
            <a:pPr defTabSz="914400">
              <a:lnSpc>
                <a:spcPct val="100000"/>
              </a:lnSpc>
              <a:spcBef>
                <a:spcPts val="601"/>
              </a:spcBef>
            </a:pPr>
            <a:endParaRPr b="0" lang="de-DE" sz="1200" strike="noStrike" u="none">
              <a:solidFill>
                <a:srgbClr val="000000"/>
              </a:solidFill>
              <a:effectLst/>
              <a:uFillTx/>
              <a:latin typeface="Arial"/>
            </a:endParaRPr>
          </a:p>
          <a:p>
            <a:pPr defTabSz="914400">
              <a:lnSpc>
                <a:spcPct val="100000"/>
              </a:lnSpc>
              <a:spcBef>
                <a:spcPts val="601"/>
              </a:spcBef>
            </a:pPr>
            <a:endParaRPr b="0" lang="de-DE" sz="1100" strike="noStrike" u="none">
              <a:solidFill>
                <a:srgbClr val="000000"/>
              </a:solidFill>
              <a:effectLst/>
              <a:uFillTx/>
              <a:latin typeface="Arial"/>
            </a:endParaRPr>
          </a:p>
        </p:txBody>
      </p:sp>
      <p:sp>
        <p:nvSpPr>
          <p:cNvPr id="466" name="PlaceHolder 1"/>
          <p:cNvSpPr>
            <a:spLocks noGrp="1"/>
          </p:cNvSpPr>
          <p:nvPr>
            <p:ph type="title"/>
          </p:nvPr>
        </p:nvSpPr>
        <p:spPr>
          <a:xfrm>
            <a:off x="612720" y="225360"/>
            <a:ext cx="7918200" cy="133020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de-DE" sz="4400" strike="noStrike" u="none">
                <a:solidFill>
                  <a:srgbClr val="fbc000"/>
                </a:solidFill>
                <a:effectLst/>
                <a:uFillTx/>
                <a:latin typeface="Calibri"/>
              </a:rPr>
              <a:t>Aufgabe</a:t>
            </a:r>
            <a:endParaRPr b="0" lang="de-DE" sz="4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7" name="PlaceHolder 1"/>
          <p:cNvSpPr>
            <a:spLocks noGrp="1"/>
          </p:cNvSpPr>
          <p:nvPr>
            <p:ph type="title"/>
          </p:nvPr>
        </p:nvSpPr>
        <p:spPr>
          <a:xfrm>
            <a:off x="612720" y="225360"/>
            <a:ext cx="7918200" cy="133020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de-DE" sz="4400" strike="noStrike" u="none">
                <a:solidFill>
                  <a:srgbClr val="fbc000"/>
                </a:solidFill>
                <a:effectLst/>
                <a:uFillTx/>
                <a:latin typeface="Calibri"/>
              </a:rPr>
              <a:t>Aufgabe</a:t>
            </a:r>
            <a:endParaRPr b="0" lang="de-DE" sz="4400" strike="noStrike" u="none">
              <a:solidFill>
                <a:srgbClr val="000000"/>
              </a:solidFill>
              <a:effectLst/>
              <a:uFillTx/>
              <a:latin typeface="Arial"/>
            </a:endParaRPr>
          </a:p>
        </p:txBody>
      </p:sp>
      <p:sp>
        <p:nvSpPr>
          <p:cNvPr id="468" name="PlaceHolder 2"/>
          <p:cNvSpPr>
            <a:spLocks noGrp="1"/>
          </p:cNvSpPr>
          <p:nvPr>
            <p:ph/>
          </p:nvPr>
        </p:nvSpPr>
        <p:spPr>
          <a:xfrm>
            <a:off x="611280" y="1844640"/>
            <a:ext cx="7918200" cy="4011120"/>
          </a:xfrm>
          <a:prstGeom prst="rect">
            <a:avLst/>
          </a:prstGeom>
          <a:noFill/>
          <a:ln w="0">
            <a:noFill/>
          </a:ln>
        </p:spPr>
        <p:txBody>
          <a:bodyPr lIns="91440" rIns="91440" tIns="45720" bIns="45720" anchor="ctr">
            <a:normAutofit/>
          </a:bodyPr>
          <a:p>
            <a:pPr indent="0" algn="ctr" defTabSz="914400">
              <a:lnSpc>
                <a:spcPct val="90000"/>
              </a:lnSpc>
              <a:spcBef>
                <a:spcPts val="1001"/>
              </a:spcBef>
              <a:buNone/>
              <a:tabLst>
                <a:tab algn="l" pos="0"/>
              </a:tabLst>
            </a:pPr>
            <a:r>
              <a:rPr b="0" lang="de-DE" sz="2400" strike="noStrike" u="none">
                <a:solidFill>
                  <a:srgbClr val="002f63"/>
                </a:solidFill>
                <a:effectLst/>
                <a:uFillTx/>
                <a:latin typeface="Calibri"/>
              </a:rPr>
              <a:t>Füllen Sie das Kompetenzraster erneut aus </a:t>
            </a:r>
            <a:br>
              <a:rPr sz="2400"/>
            </a:br>
            <a:r>
              <a:rPr b="0" lang="de-DE" sz="2400" strike="noStrike" u="none">
                <a:solidFill>
                  <a:srgbClr val="002f63"/>
                </a:solidFill>
                <a:effectLst/>
                <a:uFillTx/>
                <a:latin typeface="Calibri"/>
              </a:rPr>
              <a:t>(verwenden Sie eine andere Farbe).</a:t>
            </a:r>
            <a:endParaRPr b="0" lang="de-DE" sz="2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9" name=""/>
          <p:cNvSpPr/>
          <p:nvPr/>
        </p:nvSpPr>
        <p:spPr>
          <a:xfrm>
            <a:off x="3780000" y="3240000"/>
            <a:ext cx="1438560" cy="718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de-DE" sz="4400" strike="noStrike" u="none">
                <a:solidFill>
                  <a:srgbClr val="000000"/>
                </a:solidFill>
                <a:effectLst/>
                <a:uFillTx/>
                <a:latin typeface="Calibri"/>
              </a:rPr>
              <a:t>ENDE</a:t>
            </a:r>
            <a:endParaRPr b="0" lang="de-DE" sz="44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CustomShape 1"/>
          <p:cNvSpPr/>
          <p:nvPr/>
        </p:nvSpPr>
        <p:spPr>
          <a:xfrm>
            <a:off x="338400" y="476640"/>
            <a:ext cx="4500000" cy="69840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pPr>
            <a:r>
              <a:rPr b="1" lang="de-DE" sz="3200" strike="noStrike" u="none">
                <a:solidFill>
                  <a:srgbClr val="003064"/>
                </a:solidFill>
                <a:effectLst/>
                <a:uFillTx/>
                <a:latin typeface="Calibri"/>
              </a:rPr>
              <a:t>Sprachförderung im Fach</a:t>
            </a:r>
            <a:endParaRPr b="0" lang="de-DE" sz="3200" strike="noStrike" u="none">
              <a:solidFill>
                <a:srgbClr val="000000"/>
              </a:solidFill>
              <a:effectLst/>
              <a:uFillTx/>
              <a:latin typeface="Arial"/>
            </a:endParaRPr>
          </a:p>
        </p:txBody>
      </p:sp>
      <p:grpSp>
        <p:nvGrpSpPr>
          <p:cNvPr id="167" name="Gruppierung 3"/>
          <p:cNvGrpSpPr/>
          <p:nvPr/>
        </p:nvGrpSpPr>
        <p:grpSpPr>
          <a:xfrm>
            <a:off x="438480" y="1766880"/>
            <a:ext cx="4399920" cy="4166280"/>
            <a:chOff x="438480" y="1766880"/>
            <a:chExt cx="4399920" cy="4166280"/>
          </a:xfrm>
        </p:grpSpPr>
        <p:sp>
          <p:nvSpPr>
            <p:cNvPr id="168" name="Dreieck 1"/>
            <p:cNvSpPr/>
            <p:nvPr/>
          </p:nvSpPr>
          <p:spPr>
            <a:xfrm>
              <a:off x="438480" y="1766880"/>
              <a:ext cx="4399920" cy="4166280"/>
            </a:xfrm>
            <a:prstGeom prst="triangle">
              <a:avLst>
                <a:gd name="adj" fmla="val 50000"/>
              </a:avLst>
            </a:prstGeom>
            <a:gradFill rotWithShape="0">
              <a:gsLst>
                <a:gs pos="0">
                  <a:srgbClr val="ff0000"/>
                </a:gs>
                <a:gs pos="49000">
                  <a:srgbClr val="d6dce5"/>
                </a:gs>
                <a:gs pos="64000">
                  <a:srgbClr val="d6dce5"/>
                </a:gs>
                <a:gs pos="100000">
                  <a:srgbClr val="003064"/>
                </a:gs>
              </a:gsLst>
              <a:lin ang="5400000"/>
            </a:grad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
          <p:nvSpPr>
            <p:cNvPr id="169" name="Textfeld 2"/>
            <p:cNvSpPr/>
            <p:nvPr/>
          </p:nvSpPr>
          <p:spPr>
            <a:xfrm>
              <a:off x="1536120" y="5371200"/>
              <a:ext cx="1989000" cy="4597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de-DE" sz="2400" strike="noStrike" u="none">
                  <a:solidFill>
                    <a:schemeClr val="lt1"/>
                  </a:solidFill>
                  <a:effectLst/>
                  <a:uFillTx/>
                  <a:latin typeface="Calibri"/>
                </a:rPr>
                <a:t>Alltagssprache</a:t>
              </a:r>
              <a:endParaRPr b="0" lang="de-DE" sz="2400" strike="noStrike" u="none">
                <a:solidFill>
                  <a:srgbClr val="000000"/>
                </a:solidFill>
                <a:effectLst/>
                <a:uFillTx/>
                <a:latin typeface="Arial"/>
              </a:endParaRPr>
            </a:p>
          </p:txBody>
        </p:sp>
        <p:sp>
          <p:nvSpPr>
            <p:cNvPr id="170" name="Textfeld 14"/>
            <p:cNvSpPr/>
            <p:nvPr/>
          </p:nvSpPr>
          <p:spPr>
            <a:xfrm>
              <a:off x="1407240" y="3913560"/>
              <a:ext cx="2217240" cy="4597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de-DE" sz="2400" strike="noStrike" u="none">
                  <a:solidFill>
                    <a:srgbClr val="003064"/>
                  </a:solidFill>
                  <a:effectLst/>
                  <a:uFillTx/>
                  <a:latin typeface="Calibri"/>
                </a:rPr>
                <a:t>Bildungssprache</a:t>
              </a:r>
              <a:endParaRPr b="0" lang="de-DE" sz="2400" strike="noStrike" u="none">
                <a:solidFill>
                  <a:srgbClr val="000000"/>
                </a:solidFill>
                <a:effectLst/>
                <a:uFillTx/>
                <a:latin typeface="Arial"/>
              </a:endParaRPr>
            </a:p>
          </p:txBody>
        </p:sp>
        <p:sp>
          <p:nvSpPr>
            <p:cNvPr id="171" name="Textfeld 15"/>
            <p:cNvSpPr/>
            <p:nvPr/>
          </p:nvSpPr>
          <p:spPr>
            <a:xfrm>
              <a:off x="2058840" y="2399040"/>
              <a:ext cx="1159200" cy="829080"/>
            </a:xfrm>
            <a:prstGeom prst="rect">
              <a:avLst/>
            </a:prstGeom>
            <a:noFill/>
            <a:ln w="0">
              <a:noFill/>
            </a:ln>
          </p:spPr>
          <p:style>
            <a:lnRef idx="0"/>
            <a:fillRef idx="0"/>
            <a:effectRef idx="0"/>
            <a:fontRef idx="minor"/>
          </p:style>
          <p:txBody>
            <a:bodyPr wrap="none" lIns="90000" rIns="90000" tIns="45000" bIns="45000" anchor="t">
              <a:spAutoFit/>
            </a:bodyPr>
            <a:p>
              <a:pPr algn="ctr" defTabSz="914400">
                <a:lnSpc>
                  <a:spcPct val="100000"/>
                </a:lnSpc>
              </a:pPr>
              <a:r>
                <a:rPr b="0" lang="de-DE" sz="2400" strike="noStrike" u="none">
                  <a:solidFill>
                    <a:schemeClr val="lt1"/>
                  </a:solidFill>
                  <a:effectLst/>
                  <a:uFillTx/>
                  <a:latin typeface="Calibri"/>
                </a:rPr>
                <a:t>Fach-</a:t>
              </a:r>
              <a:endParaRPr b="0" lang="de-DE" sz="2400" strike="noStrike" u="none">
                <a:solidFill>
                  <a:srgbClr val="000000"/>
                </a:solidFill>
                <a:effectLst/>
                <a:uFillTx/>
                <a:latin typeface="Arial"/>
              </a:endParaRPr>
            </a:p>
            <a:p>
              <a:pPr algn="ctr" defTabSz="914400">
                <a:lnSpc>
                  <a:spcPct val="100000"/>
                </a:lnSpc>
              </a:pPr>
              <a:r>
                <a:rPr b="0" lang="de-DE" sz="2400" strike="noStrike" u="none">
                  <a:solidFill>
                    <a:schemeClr val="lt1"/>
                  </a:solidFill>
                  <a:effectLst/>
                  <a:uFillTx/>
                  <a:latin typeface="Calibri"/>
                </a:rPr>
                <a:t>sprache</a:t>
              </a:r>
              <a:endParaRPr b="0" lang="de-DE" sz="2400" strike="noStrike" u="none">
                <a:solidFill>
                  <a:srgbClr val="000000"/>
                </a:solidFill>
                <a:effectLst/>
                <a:uFillTx/>
                <a:latin typeface="Arial"/>
              </a:endParaRPr>
            </a:p>
          </p:txBody>
        </p:sp>
      </p:grpSp>
      <p:sp>
        <p:nvSpPr>
          <p:cNvPr id="172" name="AutoShape 6"/>
          <p:cNvSpPr/>
          <p:nvPr/>
        </p:nvSpPr>
        <p:spPr>
          <a:xfrm>
            <a:off x="4380840" y="3996720"/>
            <a:ext cx="4678200" cy="1822680"/>
          </a:xfrm>
          <a:prstGeom prst="wedgeEllipseCallout">
            <a:avLst>
              <a:gd name="adj1" fmla="val -51659"/>
              <a:gd name="adj2" fmla="val 32620"/>
            </a:avLst>
          </a:prstGeom>
          <a:solidFill>
            <a:srgbClr val="003064"/>
          </a:solidFill>
          <a:ln w="9360">
            <a:solidFill>
              <a:srgbClr val="003064"/>
            </a:solidFill>
            <a:round/>
          </a:ln>
        </p:spPr>
        <p:style>
          <a:lnRef idx="0"/>
          <a:fillRef idx="0"/>
          <a:effectRef idx="0"/>
          <a:fontRef idx="minor"/>
        </p:style>
        <p:txBody>
          <a:bodyPr lIns="90000" rIns="90000" tIns="46800" bIns="46800" anchor="t">
            <a:noAutofit/>
          </a:bodyPr>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de-DE" sz="2000" strike="noStrike" u="none">
                <a:solidFill>
                  <a:schemeClr val="lt1"/>
                </a:solidFill>
                <a:effectLst/>
                <a:uFillTx/>
                <a:latin typeface="Calibri"/>
              </a:rPr>
              <a:t>„das... nein, es geht nicht... das nicht... das geht nicht, es ist kein Metall... ja, es geht... ein bisschen...“</a:t>
            </a:r>
            <a:endParaRPr b="0" lang="de-DE" sz="2000" strike="noStrike" u="none">
              <a:solidFill>
                <a:srgbClr val="ffffff"/>
              </a:solidFill>
              <a:effectLst/>
              <a:uFillTx/>
              <a:latin typeface="Arial"/>
            </a:endParaRPr>
          </a:p>
        </p:txBody>
      </p:sp>
      <p:sp>
        <p:nvSpPr>
          <p:cNvPr id="173" name="AutoShape 7"/>
          <p:cNvSpPr/>
          <p:nvPr/>
        </p:nvSpPr>
        <p:spPr>
          <a:xfrm>
            <a:off x="3279960" y="1829160"/>
            <a:ext cx="5779080" cy="1678320"/>
          </a:xfrm>
          <a:prstGeom prst="wedgeEllipseCallout">
            <a:avLst>
              <a:gd name="adj1" fmla="val -54452"/>
              <a:gd name="adj2" fmla="val 1183"/>
            </a:avLst>
          </a:prstGeom>
          <a:solidFill>
            <a:srgbClr val="ff0000"/>
          </a:solidFill>
          <a:ln w="9360">
            <a:solidFill>
              <a:srgbClr val="003064"/>
            </a:solidFill>
            <a:round/>
          </a:ln>
        </p:spPr>
        <p:style>
          <a:lnRef idx="0"/>
          <a:fillRef idx="0"/>
          <a:effectRef idx="0"/>
          <a:fontRef idx="minor"/>
        </p:style>
        <p:txBody>
          <a:bodyPr lIns="90000" rIns="90000" tIns="46800" bIns="46800" anchor="t">
            <a:noAutofit/>
          </a:bodyPr>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de-DE" sz="2000" strike="noStrike" u="none">
                <a:solidFill>
                  <a:schemeClr val="lt1"/>
                </a:solidFill>
                <a:effectLst/>
                <a:uFillTx/>
                <a:latin typeface="Calibri"/>
              </a:rPr>
              <a:t>„Ein Magnet ist ein Stück Metall, das von einem unsichtbaren Kraftfeld umgeben ist, welches auf magnetisches Material einwirkt...“</a:t>
            </a:r>
            <a:endParaRPr b="0" lang="de-DE" sz="2000" strike="noStrike" u="none">
              <a:solidFill>
                <a:srgbClr val="ffffff"/>
              </a:solidFill>
              <a:effectLst/>
              <a:uFillTx/>
              <a:latin typeface="Arial"/>
            </a:endParaRPr>
          </a:p>
        </p:txBody>
      </p:sp>
    </p:spTree>
  </p:cSld>
  <mc:AlternateContent>
    <mc:Choice Requires="p14">
      <p:transition spd="med" p14:dur="700">
        <p:fade/>
      </p:transition>
    </mc:Choice>
    <mc:Fallback>
      <p:transition spd="med">
        <p:fade/>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CustomShape 1"/>
          <p:cNvSpPr/>
          <p:nvPr/>
        </p:nvSpPr>
        <p:spPr>
          <a:xfrm>
            <a:off x="338400" y="476640"/>
            <a:ext cx="4500000" cy="69840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pPr>
            <a:r>
              <a:rPr b="1" lang="de-DE" sz="3200" strike="noStrike" u="none">
                <a:solidFill>
                  <a:srgbClr val="002f63"/>
                </a:solidFill>
                <a:effectLst/>
                <a:uFillTx/>
                <a:latin typeface="Calibri"/>
              </a:rPr>
              <a:t>Sprachförderung im Fach</a:t>
            </a:r>
            <a:endParaRPr b="0" lang="de-DE" sz="3200" strike="noStrike" u="none">
              <a:solidFill>
                <a:srgbClr val="000000"/>
              </a:solidFill>
              <a:effectLst/>
              <a:uFillTx/>
              <a:latin typeface="Arial"/>
            </a:endParaRPr>
          </a:p>
        </p:txBody>
      </p:sp>
      <p:sp>
        <p:nvSpPr>
          <p:cNvPr id="175" name="CustomShape 2"/>
          <p:cNvSpPr/>
          <p:nvPr/>
        </p:nvSpPr>
        <p:spPr>
          <a:xfrm>
            <a:off x="338400" y="1601640"/>
            <a:ext cx="8580960" cy="4393440"/>
          </a:xfrm>
          <a:prstGeom prst="rect">
            <a:avLst/>
          </a:prstGeom>
          <a:noFill/>
          <a:ln w="0">
            <a:noFill/>
          </a:ln>
        </p:spPr>
        <p:style>
          <a:lnRef idx="0"/>
          <a:fillRef idx="0"/>
          <a:effectRef idx="0"/>
          <a:fontRef idx="minor"/>
        </p:style>
        <p:txBody>
          <a:bodyPr wrap="none" lIns="90000" rIns="90000" tIns="45000" bIns="45000" anchor="t">
            <a:noAutofit/>
          </a:bodyPr>
          <a:p>
            <a:pPr marL="457200" indent="-457200" defTabSz="914400">
              <a:lnSpc>
                <a:spcPct val="100000"/>
              </a:lnSpc>
              <a:buClr>
                <a:srgbClr val="003064"/>
              </a:buClr>
              <a:buFont typeface="OpenSymbol"/>
              <a:buAutoNum type="arabicPeriod"/>
            </a:pPr>
            <a:r>
              <a:rPr b="0" lang="de-DE" sz="2000" strike="noStrike" u="none">
                <a:solidFill>
                  <a:srgbClr val="003064"/>
                </a:solidFill>
                <a:effectLst/>
                <a:uFillTx/>
                <a:latin typeface="Calibri"/>
              </a:rPr>
              <a:t>Sprache</a:t>
            </a:r>
            <a:r>
              <a:rPr b="0" lang="de-DE" sz="2000" strike="noStrike" u="none">
                <a:solidFill>
                  <a:srgbClr val="000000"/>
                </a:solidFill>
                <a:effectLst/>
                <a:uFillTx/>
                <a:latin typeface="Calibri"/>
              </a:rPr>
              <a:t> </a:t>
            </a:r>
            <a:r>
              <a:rPr b="0" lang="de-DE" sz="2000" strike="noStrike" u="none">
                <a:solidFill>
                  <a:srgbClr val="003064"/>
                </a:solidFill>
                <a:effectLst/>
                <a:uFillTx/>
                <a:latin typeface="Calibri"/>
              </a:rPr>
              <a:t>beim Experimentieren:</a:t>
            </a:r>
            <a:br>
              <a:rPr sz="2000"/>
            </a:br>
            <a:r>
              <a:rPr b="0" lang="de-DE" sz="1600" strike="noStrike" u="none">
                <a:solidFill>
                  <a:srgbClr val="003064"/>
                </a:solidFill>
                <a:effectLst/>
                <a:uFillTx/>
                <a:latin typeface="Calibri"/>
              </a:rPr>
              <a:t>„guck mal, das bewegt sie... diese haben nicht gehalten...“</a:t>
            </a:r>
            <a:endParaRPr b="0" lang="de-DE" sz="1600" strike="noStrike" u="none">
              <a:solidFill>
                <a:srgbClr val="000000"/>
              </a:solidFill>
              <a:effectLst/>
              <a:uFillTx/>
              <a:latin typeface="Arial"/>
            </a:endParaRPr>
          </a:p>
          <a:p>
            <a:pPr lvl="1" marL="914400" indent="-457200" defTabSz="914400">
              <a:lnSpc>
                <a:spcPct val="100000"/>
              </a:lnSpc>
              <a:buClr>
                <a:srgbClr val="ff0000"/>
              </a:buClr>
              <a:buFont typeface="Wingdings" charset="2"/>
              <a:buChar char=""/>
            </a:pPr>
            <a:r>
              <a:rPr b="0" lang="de-DE" sz="1600" strike="noStrike" u="none">
                <a:solidFill>
                  <a:srgbClr val="ff0000"/>
                </a:solidFill>
                <a:effectLst/>
                <a:uFillTx/>
                <a:latin typeface="Calibri"/>
              </a:rPr>
              <a:t>Situationsgebunden, bruchstückhaft, mündlich</a:t>
            </a:r>
            <a:br>
              <a:rPr sz="1600"/>
            </a:br>
            <a:r>
              <a:rPr b="0" lang="de-DE" sz="1600" strike="noStrike" u="none">
                <a:solidFill>
                  <a:srgbClr val="ff0000"/>
                </a:solidFill>
                <a:effectLst/>
                <a:uFillTx/>
                <a:latin typeface="Calibri"/>
              </a:rPr>
              <a:t> </a:t>
            </a:r>
            <a:endParaRPr b="0" lang="de-DE" sz="1600" strike="noStrike" u="none">
              <a:solidFill>
                <a:srgbClr val="000000"/>
              </a:solidFill>
              <a:effectLst/>
              <a:uFillTx/>
              <a:latin typeface="Arial"/>
            </a:endParaRPr>
          </a:p>
          <a:p>
            <a:pPr marL="457200" indent="-457200" defTabSz="914400">
              <a:lnSpc>
                <a:spcPct val="100000"/>
              </a:lnSpc>
              <a:buClr>
                <a:srgbClr val="003064"/>
              </a:buClr>
              <a:buFont typeface="Calibri Light"/>
              <a:buAutoNum type="arabicPeriod" startAt="2"/>
            </a:pPr>
            <a:r>
              <a:rPr b="0" lang="de-DE" sz="2000" strike="noStrike" u="none">
                <a:solidFill>
                  <a:srgbClr val="003064"/>
                </a:solidFill>
                <a:effectLst/>
                <a:uFillTx/>
                <a:latin typeface="Calibri"/>
              </a:rPr>
              <a:t>Schüler/Lehrergespräch über den Versuch (Distanz):</a:t>
            </a:r>
            <a:br>
              <a:rPr sz="2000"/>
            </a:br>
            <a:r>
              <a:rPr b="0" lang="de-DE" sz="1600" strike="noStrike" u="none">
                <a:solidFill>
                  <a:srgbClr val="003064"/>
                </a:solidFill>
                <a:effectLst/>
                <a:uFillTx/>
                <a:latin typeface="Calibri"/>
              </a:rPr>
              <a:t>„wir versuchten eine Stecknadel... einen Bleistiftanspitzer... ein paar Eisenspäne</a:t>
            </a:r>
            <a:br>
              <a:rPr sz="1600"/>
            </a:br>
            <a:r>
              <a:rPr b="0" lang="de-DE" sz="1600" strike="noStrike" u="none">
                <a:solidFill>
                  <a:srgbClr val="003064"/>
                </a:solidFill>
                <a:effectLst/>
                <a:uFillTx/>
                <a:latin typeface="Calibri"/>
              </a:rPr>
              <a:t>und ein Stück Plastik... der Magnet hat die Stecknadel nicht angezogen.“</a:t>
            </a:r>
            <a:endParaRPr b="0" lang="de-DE" sz="1600" strike="noStrike" u="none">
              <a:solidFill>
                <a:srgbClr val="000000"/>
              </a:solidFill>
              <a:effectLst/>
              <a:uFillTx/>
              <a:latin typeface="Arial"/>
            </a:endParaRPr>
          </a:p>
          <a:p>
            <a:pPr lvl="1" marL="914400" indent="-457200" defTabSz="914400">
              <a:lnSpc>
                <a:spcPct val="100000"/>
              </a:lnSpc>
              <a:buClr>
                <a:srgbClr val="ff0000"/>
              </a:buClr>
              <a:buFont typeface="Wingdings" charset="2"/>
              <a:buChar char=""/>
            </a:pPr>
            <a:r>
              <a:rPr b="0" lang="de-DE" sz="1600" strike="noStrike" u="none">
                <a:solidFill>
                  <a:srgbClr val="ff0000"/>
                </a:solidFill>
                <a:effectLst/>
                <a:uFillTx/>
                <a:latin typeface="Calibri"/>
              </a:rPr>
              <a:t>Erhöhte Nomendichte</a:t>
            </a:r>
            <a:br>
              <a:rPr sz="1600"/>
            </a:br>
            <a:r>
              <a:rPr b="0" lang="de-DE" sz="1600" strike="noStrike" u="none">
                <a:solidFill>
                  <a:srgbClr val="ff0000"/>
                </a:solidFill>
                <a:effectLst/>
                <a:uFillTx/>
                <a:latin typeface="Calibri"/>
              </a:rPr>
              <a:t> </a:t>
            </a:r>
            <a:endParaRPr b="0" lang="de-DE" sz="1600" strike="noStrike" u="none">
              <a:solidFill>
                <a:srgbClr val="000000"/>
              </a:solidFill>
              <a:effectLst/>
              <a:uFillTx/>
              <a:latin typeface="Arial"/>
            </a:endParaRPr>
          </a:p>
          <a:p>
            <a:pPr marL="457200" indent="-457200" defTabSz="914400">
              <a:lnSpc>
                <a:spcPct val="100000"/>
              </a:lnSpc>
              <a:buClr>
                <a:srgbClr val="003064"/>
              </a:buClr>
              <a:buFont typeface="Calibri Light"/>
              <a:buAutoNum type="arabicPeriod" startAt="3"/>
            </a:pPr>
            <a:r>
              <a:rPr b="0" lang="de-DE" sz="2000" strike="noStrike" u="none">
                <a:solidFill>
                  <a:srgbClr val="003064"/>
                </a:solidFill>
                <a:effectLst/>
                <a:uFillTx/>
                <a:latin typeface="Calibri"/>
              </a:rPr>
              <a:t>Schreibaufgabe:</a:t>
            </a:r>
            <a:br>
              <a:rPr sz="2000"/>
            </a:br>
            <a:r>
              <a:rPr b="0" lang="de-DE" sz="1600" strike="noStrike" u="none">
                <a:solidFill>
                  <a:srgbClr val="003064"/>
                </a:solidFill>
                <a:effectLst/>
                <a:uFillTx/>
                <a:latin typeface="Calibri"/>
              </a:rPr>
              <a:t>„Unser Experiment zeigte, dass Magnete manche Metalle anziehen.“</a:t>
            </a:r>
            <a:endParaRPr b="0" lang="de-DE" sz="1600" strike="noStrike" u="none">
              <a:solidFill>
                <a:srgbClr val="000000"/>
              </a:solidFill>
              <a:effectLst/>
              <a:uFillTx/>
              <a:latin typeface="Arial"/>
            </a:endParaRPr>
          </a:p>
          <a:p>
            <a:pPr lvl="1" marL="914400" indent="-457200" defTabSz="914400">
              <a:lnSpc>
                <a:spcPct val="100000"/>
              </a:lnSpc>
              <a:buClr>
                <a:srgbClr val="ff0000"/>
              </a:buClr>
              <a:buFont typeface="Wingdings" charset="2"/>
              <a:buChar char=""/>
            </a:pPr>
            <a:r>
              <a:rPr b="0" lang="de-DE" sz="1600" strike="noStrike" u="none">
                <a:solidFill>
                  <a:srgbClr val="ff0000"/>
                </a:solidFill>
                <a:effectLst/>
                <a:uFillTx/>
                <a:latin typeface="Calibri"/>
              </a:rPr>
              <a:t>Ganze Sätze, konzeptionell schriftlich</a:t>
            </a:r>
            <a:br>
              <a:rPr sz="1600"/>
            </a:br>
            <a:r>
              <a:rPr b="0" lang="de-DE" sz="1600" strike="noStrike" u="none">
                <a:solidFill>
                  <a:srgbClr val="ff0000"/>
                </a:solidFill>
                <a:effectLst/>
                <a:uFillTx/>
                <a:latin typeface="Calibri"/>
              </a:rPr>
              <a:t> </a:t>
            </a:r>
            <a:endParaRPr b="0" lang="de-DE" sz="1600" strike="noStrike" u="none">
              <a:solidFill>
                <a:srgbClr val="000000"/>
              </a:solidFill>
              <a:effectLst/>
              <a:uFillTx/>
              <a:latin typeface="Arial"/>
            </a:endParaRPr>
          </a:p>
          <a:p>
            <a:pPr marL="457200" indent="-457200" defTabSz="914400">
              <a:lnSpc>
                <a:spcPct val="100000"/>
              </a:lnSpc>
              <a:buClr>
                <a:srgbClr val="003064"/>
              </a:buClr>
              <a:buFont typeface="Calibri Light"/>
              <a:buAutoNum type="arabicPeriod" startAt="4"/>
            </a:pPr>
            <a:r>
              <a:rPr b="0" lang="de-DE" sz="2000" strike="noStrike" u="none">
                <a:solidFill>
                  <a:srgbClr val="003064"/>
                </a:solidFill>
                <a:effectLst/>
                <a:uFillTx/>
                <a:latin typeface="Calibri"/>
              </a:rPr>
              <a:t>Leseaufgabe, Schulbuchtext:</a:t>
            </a:r>
            <a:br>
              <a:rPr sz="2000"/>
            </a:br>
            <a:r>
              <a:rPr b="0" lang="de-DE" sz="1600" strike="noStrike" u="none">
                <a:solidFill>
                  <a:srgbClr val="003064"/>
                </a:solidFill>
                <a:effectLst/>
                <a:uFillTx/>
                <a:latin typeface="Calibri"/>
              </a:rPr>
              <a:t>„Magnetische Anziehung tritt nur zwischen eisenhaltigen</a:t>
            </a:r>
            <a:br>
              <a:rPr sz="1600"/>
            </a:br>
            <a:r>
              <a:rPr b="0" lang="de-DE" sz="1600" strike="noStrike" u="none">
                <a:solidFill>
                  <a:srgbClr val="003064"/>
                </a:solidFill>
                <a:effectLst/>
                <a:uFillTx/>
                <a:latin typeface="Calibri"/>
              </a:rPr>
              <a:t>Metallen auf.“ </a:t>
            </a:r>
            <a:endParaRPr b="0" lang="de-DE" sz="1600" strike="noStrike" u="none">
              <a:solidFill>
                <a:srgbClr val="000000"/>
              </a:solidFill>
              <a:effectLst/>
              <a:uFillTx/>
              <a:latin typeface="Arial"/>
            </a:endParaRPr>
          </a:p>
          <a:p>
            <a:pPr lvl="1" marL="914400" indent="-457200" defTabSz="914400">
              <a:lnSpc>
                <a:spcPct val="100000"/>
              </a:lnSpc>
              <a:buClr>
                <a:srgbClr val="ff0000"/>
              </a:buClr>
              <a:buFont typeface="Wingdings" charset="2"/>
              <a:buChar char=""/>
            </a:pPr>
            <a:r>
              <a:rPr b="0" lang="de-DE" sz="1600" strike="noStrike" u="none">
                <a:solidFill>
                  <a:srgbClr val="ff0000"/>
                </a:solidFill>
                <a:effectLst/>
                <a:uFillTx/>
                <a:latin typeface="Calibri"/>
              </a:rPr>
              <a:t>Fachsprache</a:t>
            </a:r>
            <a:endParaRPr b="0" lang="de-DE" sz="1600" strike="noStrike" u="none">
              <a:solidFill>
                <a:srgbClr val="000000"/>
              </a:solidFill>
              <a:effectLst/>
              <a:uFillTx/>
              <a:latin typeface="Arial"/>
            </a:endParaRPr>
          </a:p>
          <a:p>
            <a:pPr defTabSz="914400">
              <a:lnSpc>
                <a:spcPct val="100000"/>
              </a:lnSpc>
            </a:pPr>
            <a:endParaRPr b="0" lang="de-DE" sz="2000" strike="noStrike" u="none">
              <a:solidFill>
                <a:srgbClr val="000000"/>
              </a:solidFill>
              <a:effectLst/>
              <a:uFillTx/>
              <a:latin typeface="Arial"/>
            </a:endParaRPr>
          </a:p>
        </p:txBody>
      </p:sp>
      <p:sp>
        <p:nvSpPr>
          <p:cNvPr id="176" name="Oval 3"/>
          <p:cNvSpPr/>
          <p:nvPr/>
        </p:nvSpPr>
        <p:spPr>
          <a:xfrm>
            <a:off x="6606720" y="1735560"/>
            <a:ext cx="2460960" cy="569880"/>
          </a:xfrm>
          <a:prstGeom prst="ellipse">
            <a:avLst/>
          </a:prstGeom>
          <a:solidFill>
            <a:srgbClr val="003064"/>
          </a:solidFill>
          <a:ln w="9360">
            <a:solidFill>
              <a:srgbClr val="003064"/>
            </a:solidFill>
            <a:miter/>
          </a:ln>
        </p:spPr>
        <p:style>
          <a:lnRef idx="0"/>
          <a:fillRef idx="0"/>
          <a:effectRef idx="0"/>
          <a:fontRef idx="minor"/>
        </p:style>
        <p:txBody>
          <a:bodyPr lIns="90000" rIns="90000" tIns="46800" bIns="46800" anchor="t">
            <a:noAutofit/>
          </a:bodyPr>
          <a:p>
            <a:pPr algn="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de-DE" sz="1800" strike="noStrike" u="none">
                <a:solidFill>
                  <a:schemeClr val="lt1"/>
                </a:solidFill>
                <a:effectLst/>
                <a:uFillTx/>
                <a:latin typeface="Calibri"/>
                <a:ea typeface="ＭＳ Ｐゴシック"/>
              </a:rPr>
              <a:t>Alltagssprache</a:t>
            </a:r>
            <a:endParaRPr b="0" lang="de-DE" sz="1800" strike="noStrike" u="none">
              <a:solidFill>
                <a:srgbClr val="ffffff"/>
              </a:solidFill>
              <a:effectLst/>
              <a:uFillTx/>
              <a:latin typeface="Arial"/>
            </a:endParaRPr>
          </a:p>
        </p:txBody>
      </p:sp>
      <p:sp>
        <p:nvSpPr>
          <p:cNvPr id="177" name="Oval 5"/>
          <p:cNvSpPr/>
          <p:nvPr/>
        </p:nvSpPr>
        <p:spPr>
          <a:xfrm>
            <a:off x="6392520" y="3644640"/>
            <a:ext cx="2675520" cy="569880"/>
          </a:xfrm>
          <a:prstGeom prst="ellipse">
            <a:avLst/>
          </a:prstGeom>
          <a:solidFill>
            <a:schemeClr val="dk2">
              <a:lumMod val="20000"/>
              <a:lumOff val="80000"/>
              <a:alpha val="57000"/>
            </a:schemeClr>
          </a:solidFill>
          <a:ln w="9360">
            <a:solidFill>
              <a:srgbClr val="003064"/>
            </a:solidFill>
            <a:miter/>
          </a:ln>
        </p:spPr>
        <p:style>
          <a:lnRef idx="0"/>
          <a:fillRef idx="0"/>
          <a:effectRef idx="0"/>
          <a:fontRef idx="minor"/>
        </p:style>
        <p:txBody>
          <a:bodyPr lIns="90000" rIns="90000" tIns="46800" bIns="46800" anchor="t">
            <a:noAutofit/>
          </a:bodyPr>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de-DE" sz="1800" strike="noStrike" u="none">
                <a:solidFill>
                  <a:srgbClr val="003064"/>
                </a:solidFill>
                <a:effectLst/>
                <a:uFillTx/>
                <a:latin typeface="Calibri"/>
                <a:ea typeface="ＭＳ Ｐゴシック"/>
              </a:rPr>
              <a:t>Bildungssprache</a:t>
            </a:r>
            <a:endParaRPr b="0" lang="de-DE" sz="1800" strike="noStrike" u="none">
              <a:solidFill>
                <a:srgbClr val="000000"/>
              </a:solidFill>
              <a:effectLst/>
              <a:uFillTx/>
              <a:latin typeface="Arial"/>
            </a:endParaRPr>
          </a:p>
        </p:txBody>
      </p:sp>
      <p:sp>
        <p:nvSpPr>
          <p:cNvPr id="178" name="Oval 7"/>
          <p:cNvSpPr/>
          <p:nvPr/>
        </p:nvSpPr>
        <p:spPr>
          <a:xfrm>
            <a:off x="6606720" y="5393160"/>
            <a:ext cx="2460960" cy="569880"/>
          </a:xfrm>
          <a:prstGeom prst="ellipse">
            <a:avLst/>
          </a:prstGeom>
          <a:solidFill>
            <a:srgbClr val="ff0000"/>
          </a:solidFill>
          <a:ln w="9360">
            <a:solidFill>
              <a:srgbClr val="003064"/>
            </a:solidFill>
            <a:miter/>
          </a:ln>
        </p:spPr>
        <p:style>
          <a:lnRef idx="0"/>
          <a:fillRef idx="0"/>
          <a:effectRef idx="0"/>
          <a:fontRef idx="minor"/>
        </p:style>
        <p:txBody>
          <a:bodyPr lIns="90000" rIns="90000" tIns="46800" bIns="46800" anchor="t">
            <a:noAutofit/>
          </a:bodyPr>
          <a:p>
            <a:pPr algn="ctr" defTabSz="9144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de-DE" sz="1800" strike="noStrike" u="none">
                <a:solidFill>
                  <a:schemeClr val="lt1"/>
                </a:solidFill>
                <a:effectLst/>
                <a:uFillTx/>
                <a:latin typeface="Calibri"/>
                <a:ea typeface="ＭＳ Ｐゴシック"/>
              </a:rPr>
              <a:t>Fachsprache</a:t>
            </a:r>
            <a:endParaRPr b="0" lang="de-DE" sz="1800" strike="noStrike" u="none">
              <a:solidFill>
                <a:srgbClr val="ffffff"/>
              </a:solidFill>
              <a:effectLst/>
              <a:uFillTx/>
              <a:latin typeface="Arial"/>
            </a:endParaRPr>
          </a:p>
        </p:txBody>
      </p:sp>
      <p:sp>
        <p:nvSpPr>
          <p:cNvPr id="179" name="Abgerundetes Rechteck 8"/>
          <p:cNvSpPr/>
          <p:nvPr/>
        </p:nvSpPr>
        <p:spPr>
          <a:xfrm>
            <a:off x="0" y="2569320"/>
            <a:ext cx="9142200" cy="2351520"/>
          </a:xfrm>
          <a:prstGeom prst="roundRect">
            <a:avLst>
              <a:gd name="adj" fmla="val 16667"/>
            </a:avLst>
          </a:prstGeom>
          <a:solidFill>
            <a:srgbClr val="003064">
              <a:alpha val="50000"/>
            </a:srgbClr>
          </a:solidFill>
          <a:ln>
            <a:solidFill>
              <a:srgbClr val="003064"/>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de-DE" sz="4000" strike="noStrike" u="none">
                <a:solidFill>
                  <a:srgbClr val="ff0000"/>
                </a:solidFill>
                <a:effectLst/>
                <a:uFillTx/>
                <a:latin typeface="Calibri"/>
              </a:rPr>
              <a:t>Wird oft übersprungen!</a:t>
            </a:r>
            <a:endParaRPr b="0" lang="de-DE" sz="4000" strike="noStrike" u="none">
              <a:solidFill>
                <a:srgbClr val="ffffff"/>
              </a:solidFill>
              <a:effectLst/>
              <a:uFillTx/>
              <a:latin typeface="Arial"/>
            </a:endParaRPr>
          </a:p>
        </p:txBody>
      </p:sp>
    </p:spTree>
  </p:cSld>
  <mc:AlternateContent>
    <mc:Choice Requires="p14">
      <p:transition spd="med" p14:dur="700">
        <p:fade/>
      </p:transition>
    </mc:Choice>
    <mc:Fallback>
      <p:transition spd="med">
        <p:fade/>
      </p:transition>
    </mc:Fallback>
  </mc:AlternateContent>
  <p:timing>
    <p:tnLst>
      <p:par>
        <p:cTn id="36" dur="indefinite" restart="never" nodeType="tmRoot">
          <p:childTnLst>
            <p:seq>
              <p:cTn id="37" dur="indefinite" nodeType="mainSeq">
                <p:childTnLst>
                  <p:par>
                    <p:cTn id="38" fill="hold">
                      <p:stCondLst>
                        <p:cond delay="0"/>
                      </p:stCondLst>
                      <p:childTnLst>
                        <p:par>
                          <p:cTn id="39" fill="hold">
                            <p:stCondLst>
                              <p:cond delay="0"/>
                            </p:stCondLst>
                            <p:childTnLst>
                              <p:par>
                                <p:cTn id="40" nodeType="withEffect" fill="hold" presetClass="entr" presetID="10">
                                  <p:stCondLst>
                                    <p:cond delay="1000"/>
                                  </p:stCondLst>
                                  <p:childTnLst>
                                    <p:set>
                                      <p:cBhvr>
                                        <p:cTn id="41" dur="1" fill="hold">
                                          <p:stCondLst>
                                            <p:cond delay="0"/>
                                          </p:stCondLst>
                                        </p:cTn>
                                        <p:tgtEl>
                                          <p:spTgt spid="175">
                                            <p:txEl>
                                              <p:pRg st="1" end="1"/>
                                            </p:txEl>
                                          </p:spTgt>
                                        </p:tgtEl>
                                        <p:attrNameLst>
                                          <p:attrName>style.visibility</p:attrName>
                                        </p:attrNameLst>
                                      </p:cBhvr>
                                      <p:to>
                                        <p:strVal val="visible"/>
                                      </p:to>
                                    </p:set>
                                    <p:animEffect filter="fade" transition="in">
                                      <p:cBhvr additive="repl">
                                        <p:cTn id="42" dur="1000"/>
                                        <p:tgtEl>
                                          <p:spTgt spid="17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nodeType="clickEffect" fill="hold" presetClass="entr" presetID="10">
                                  <p:stCondLst>
                                    <p:cond delay="0"/>
                                  </p:stCondLst>
                                  <p:childTnLst>
                                    <p:set>
                                      <p:cBhvr>
                                        <p:cTn id="46" dur="1" fill="hold">
                                          <p:stCondLst>
                                            <p:cond delay="0"/>
                                          </p:stCondLst>
                                        </p:cTn>
                                        <p:tgtEl>
                                          <p:spTgt spid="175">
                                            <p:txEl>
                                              <p:pRg st="2" end="2"/>
                                            </p:txEl>
                                          </p:spTgt>
                                        </p:tgtEl>
                                        <p:attrNameLst>
                                          <p:attrName>style.visibility</p:attrName>
                                        </p:attrNameLst>
                                      </p:cBhvr>
                                      <p:to>
                                        <p:strVal val="visible"/>
                                      </p:to>
                                    </p:set>
                                    <p:animEffect filter="fade" transition="in">
                                      <p:cBhvr additive="repl">
                                        <p:cTn id="47" dur="500"/>
                                        <p:tgtEl>
                                          <p:spTgt spid="175">
                                            <p:txEl>
                                              <p:pRg st="2" end="2"/>
                                            </p:txEl>
                                          </p:spTgt>
                                        </p:tgtEl>
                                      </p:cBhvr>
                                    </p:animEffect>
                                  </p:childTnLst>
                                </p:cTn>
                              </p:par>
                              <p:par>
                                <p:cTn id="48" nodeType="withEffect" fill="hold" presetClass="entr" presetID="10">
                                  <p:stCondLst>
                                    <p:cond delay="0"/>
                                  </p:stCondLst>
                                  <p:childTnLst>
                                    <p:set>
                                      <p:cBhvr>
                                        <p:cTn id="49" dur="1" fill="hold">
                                          <p:stCondLst>
                                            <p:cond delay="0"/>
                                          </p:stCondLst>
                                        </p:cTn>
                                        <p:tgtEl>
                                          <p:spTgt spid="175">
                                            <p:txEl>
                                              <p:pRg st="3" end="3"/>
                                            </p:txEl>
                                          </p:spTgt>
                                        </p:tgtEl>
                                        <p:attrNameLst>
                                          <p:attrName>style.visibility</p:attrName>
                                        </p:attrNameLst>
                                      </p:cBhvr>
                                      <p:to>
                                        <p:strVal val="visible"/>
                                      </p:to>
                                    </p:set>
                                    <p:animEffect filter="fade" transition="in">
                                      <p:cBhvr additive="repl">
                                        <p:cTn id="50" dur="500"/>
                                        <p:tgtEl>
                                          <p:spTgt spid="175">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nodeType="clickEffect" fill="hold" presetClass="entr" presetID="10">
                                  <p:stCondLst>
                                    <p:cond delay="0"/>
                                  </p:stCondLst>
                                  <p:childTnLst>
                                    <p:set>
                                      <p:cBhvr>
                                        <p:cTn id="54" dur="1" fill="hold">
                                          <p:stCondLst>
                                            <p:cond delay="0"/>
                                          </p:stCondLst>
                                        </p:cTn>
                                        <p:tgtEl>
                                          <p:spTgt spid="175">
                                            <p:txEl>
                                              <p:pRg st="4" end="4"/>
                                            </p:txEl>
                                          </p:spTgt>
                                        </p:tgtEl>
                                        <p:attrNameLst>
                                          <p:attrName>style.visibility</p:attrName>
                                        </p:attrNameLst>
                                      </p:cBhvr>
                                      <p:to>
                                        <p:strVal val="visible"/>
                                      </p:to>
                                    </p:set>
                                    <p:animEffect filter="fade" transition="in">
                                      <p:cBhvr additive="repl">
                                        <p:cTn id="55" dur="500"/>
                                        <p:tgtEl>
                                          <p:spTgt spid="175">
                                            <p:txEl>
                                              <p:pRg st="4" end="4"/>
                                            </p:txEl>
                                          </p:spTgt>
                                        </p:tgtEl>
                                      </p:cBhvr>
                                    </p:animEffect>
                                  </p:childTnLst>
                                </p:cTn>
                              </p:par>
                              <p:par>
                                <p:cTn id="56" nodeType="withEffect" fill="hold" presetClass="entr" presetID="10">
                                  <p:stCondLst>
                                    <p:cond delay="0"/>
                                  </p:stCondLst>
                                  <p:childTnLst>
                                    <p:set>
                                      <p:cBhvr>
                                        <p:cTn id="57" dur="1" fill="hold">
                                          <p:stCondLst>
                                            <p:cond delay="0"/>
                                          </p:stCondLst>
                                        </p:cTn>
                                        <p:tgtEl>
                                          <p:spTgt spid="175">
                                            <p:txEl>
                                              <p:pRg st="5" end="5"/>
                                            </p:txEl>
                                          </p:spTgt>
                                        </p:tgtEl>
                                        <p:attrNameLst>
                                          <p:attrName>style.visibility</p:attrName>
                                        </p:attrNameLst>
                                      </p:cBhvr>
                                      <p:to>
                                        <p:strVal val="visible"/>
                                      </p:to>
                                    </p:set>
                                    <p:animEffect filter="fade" transition="in">
                                      <p:cBhvr additive="repl">
                                        <p:cTn id="58" dur="500"/>
                                        <p:tgtEl>
                                          <p:spTgt spid="175">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nodeType="clickEffect" fill="hold" presetClass="entr" presetID="10">
                                  <p:stCondLst>
                                    <p:cond delay="0"/>
                                  </p:stCondLst>
                                  <p:childTnLst>
                                    <p:set>
                                      <p:cBhvr>
                                        <p:cTn id="62" dur="1" fill="hold">
                                          <p:stCondLst>
                                            <p:cond delay="0"/>
                                          </p:stCondLst>
                                        </p:cTn>
                                        <p:tgtEl>
                                          <p:spTgt spid="175">
                                            <p:txEl>
                                              <p:pRg st="6" end="6"/>
                                            </p:txEl>
                                          </p:spTgt>
                                        </p:tgtEl>
                                        <p:attrNameLst>
                                          <p:attrName>style.visibility</p:attrName>
                                        </p:attrNameLst>
                                      </p:cBhvr>
                                      <p:to>
                                        <p:strVal val="visible"/>
                                      </p:to>
                                    </p:set>
                                    <p:animEffect filter="fade" transition="in">
                                      <p:cBhvr additive="repl">
                                        <p:cTn id="63" dur="500"/>
                                        <p:tgtEl>
                                          <p:spTgt spid="175">
                                            <p:txEl>
                                              <p:pRg st="6" end="6"/>
                                            </p:txEl>
                                          </p:spTgt>
                                        </p:tgtEl>
                                      </p:cBhvr>
                                    </p:animEffect>
                                  </p:childTnLst>
                                </p:cTn>
                              </p:par>
                              <p:par>
                                <p:cTn id="64" nodeType="withEffect" fill="hold" presetClass="entr" presetID="10">
                                  <p:stCondLst>
                                    <p:cond delay="0"/>
                                  </p:stCondLst>
                                  <p:childTnLst>
                                    <p:set>
                                      <p:cBhvr>
                                        <p:cTn id="65" dur="1" fill="hold">
                                          <p:stCondLst>
                                            <p:cond delay="0"/>
                                          </p:stCondLst>
                                        </p:cTn>
                                        <p:tgtEl>
                                          <p:spTgt spid="175">
                                            <p:txEl>
                                              <p:pRg st="7" end="7"/>
                                            </p:txEl>
                                          </p:spTgt>
                                        </p:tgtEl>
                                        <p:attrNameLst>
                                          <p:attrName>style.visibility</p:attrName>
                                        </p:attrNameLst>
                                      </p:cBhvr>
                                      <p:to>
                                        <p:strVal val="visible"/>
                                      </p:to>
                                    </p:set>
                                    <p:animEffect filter="fade" transition="in">
                                      <p:cBhvr additive="repl">
                                        <p:cTn id="66" dur="500"/>
                                        <p:tgtEl>
                                          <p:spTgt spid="175">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nodeType="clickEffect" fill="hold" presetClass="entr" presetID="10">
                                  <p:stCondLst>
                                    <p:cond delay="0"/>
                                  </p:stCondLst>
                                  <p:childTnLst>
                                    <p:set>
                                      <p:cBhvr>
                                        <p:cTn id="70" dur="1" fill="hold">
                                          <p:stCondLst>
                                            <p:cond delay="0"/>
                                          </p:stCondLst>
                                        </p:cTn>
                                        <p:tgtEl>
                                          <p:spTgt spid="176"/>
                                        </p:tgtEl>
                                        <p:attrNameLst>
                                          <p:attrName>style.visibility</p:attrName>
                                        </p:attrNameLst>
                                      </p:cBhvr>
                                      <p:to>
                                        <p:strVal val="visible"/>
                                      </p:to>
                                    </p:set>
                                    <p:animEffect filter="fade" transition="in">
                                      <p:cBhvr additive="repl">
                                        <p:cTn id="71" dur="1000"/>
                                        <p:tgtEl>
                                          <p:spTgt spid="176"/>
                                        </p:tgtEl>
                                      </p:cBhvr>
                                    </p:animEffect>
                                  </p:childTnLst>
                                </p:cTn>
                              </p:par>
                            </p:childTnLst>
                          </p:cTn>
                        </p:par>
                      </p:childTnLst>
                    </p:cTn>
                  </p:par>
                  <p:par>
                    <p:cTn id="72" fill="hold">
                      <p:stCondLst>
                        <p:cond delay="indefinite"/>
                      </p:stCondLst>
                      <p:childTnLst>
                        <p:par>
                          <p:cTn id="73" fill="hold">
                            <p:stCondLst>
                              <p:cond delay="0"/>
                            </p:stCondLst>
                            <p:childTnLst>
                              <p:par>
                                <p:cTn id="74" nodeType="clickEffect" fill="hold" presetClass="entr" presetID="10">
                                  <p:stCondLst>
                                    <p:cond delay="0"/>
                                  </p:stCondLst>
                                  <p:childTnLst>
                                    <p:set>
                                      <p:cBhvr>
                                        <p:cTn id="75" dur="1" fill="hold">
                                          <p:stCondLst>
                                            <p:cond delay="0"/>
                                          </p:stCondLst>
                                        </p:cTn>
                                        <p:tgtEl>
                                          <p:spTgt spid="177"/>
                                        </p:tgtEl>
                                        <p:attrNameLst>
                                          <p:attrName>style.visibility</p:attrName>
                                        </p:attrNameLst>
                                      </p:cBhvr>
                                      <p:to>
                                        <p:strVal val="visible"/>
                                      </p:to>
                                    </p:set>
                                    <p:animEffect filter="fade" transition="in">
                                      <p:cBhvr additive="repl">
                                        <p:cTn id="76" dur="1000"/>
                                        <p:tgtEl>
                                          <p:spTgt spid="177"/>
                                        </p:tgtEl>
                                      </p:cBhvr>
                                    </p:animEffect>
                                  </p:childTnLst>
                                </p:cTn>
                              </p:par>
                            </p:childTnLst>
                          </p:cTn>
                        </p:par>
                      </p:childTnLst>
                    </p:cTn>
                  </p:par>
                  <p:par>
                    <p:cTn id="77" fill="hold">
                      <p:stCondLst>
                        <p:cond delay="indefinite"/>
                      </p:stCondLst>
                      <p:childTnLst>
                        <p:par>
                          <p:cTn id="78" fill="hold">
                            <p:stCondLst>
                              <p:cond delay="0"/>
                            </p:stCondLst>
                            <p:childTnLst>
                              <p:par>
                                <p:cTn id="79" nodeType="clickEffect" fill="hold" presetClass="entr" presetID="10">
                                  <p:stCondLst>
                                    <p:cond delay="0"/>
                                  </p:stCondLst>
                                  <p:childTnLst>
                                    <p:set>
                                      <p:cBhvr>
                                        <p:cTn id="80" dur="1" fill="hold">
                                          <p:stCondLst>
                                            <p:cond delay="0"/>
                                          </p:stCondLst>
                                        </p:cTn>
                                        <p:tgtEl>
                                          <p:spTgt spid="178"/>
                                        </p:tgtEl>
                                        <p:attrNameLst>
                                          <p:attrName>style.visibility</p:attrName>
                                        </p:attrNameLst>
                                      </p:cBhvr>
                                      <p:to>
                                        <p:strVal val="visible"/>
                                      </p:to>
                                    </p:set>
                                    <p:animEffect filter="fade" transition="in">
                                      <p:cBhvr additive="repl">
                                        <p:cTn id="81" dur="1000"/>
                                        <p:tgtEl>
                                          <p:spTgt spid="178"/>
                                        </p:tgtEl>
                                      </p:cBhvr>
                                    </p:animEffect>
                                  </p:childTnLst>
                                </p:cTn>
                              </p:par>
                            </p:childTnLst>
                          </p:cTn>
                        </p:par>
                      </p:childTnLst>
                    </p:cTn>
                  </p:par>
                  <p:par>
                    <p:cTn id="82" fill="hold">
                      <p:stCondLst>
                        <p:cond delay="indefinite"/>
                      </p:stCondLst>
                      <p:childTnLst>
                        <p:par>
                          <p:cTn id="83" fill="hold">
                            <p:stCondLst>
                              <p:cond delay="0"/>
                            </p:stCondLst>
                            <p:childTnLst>
                              <p:par>
                                <p:cTn id="84" nodeType="clickEffect" fill="hold" presetClass="entr" presetID="10">
                                  <p:stCondLst>
                                    <p:cond delay="0"/>
                                  </p:stCondLst>
                                  <p:childTnLst>
                                    <p:set>
                                      <p:cBhvr>
                                        <p:cTn id="85" dur="1" fill="hold">
                                          <p:stCondLst>
                                            <p:cond delay="0"/>
                                          </p:stCondLst>
                                        </p:cTn>
                                        <p:tgtEl>
                                          <p:spTgt spid="179"/>
                                        </p:tgtEl>
                                        <p:attrNameLst>
                                          <p:attrName>style.visibility</p:attrName>
                                        </p:attrNameLst>
                                      </p:cBhvr>
                                      <p:to>
                                        <p:strVal val="visible"/>
                                      </p:to>
                                    </p:set>
                                    <p:animEffect filter="fade" transition="in">
                                      <p:cBhvr additive="repl">
                                        <p:cTn id="86" dur="10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CustomShape 1"/>
          <p:cNvSpPr/>
          <p:nvPr/>
        </p:nvSpPr>
        <p:spPr>
          <a:xfrm>
            <a:off x="338400" y="476640"/>
            <a:ext cx="4500000" cy="698400"/>
          </a:xfrm>
          <a:prstGeom prst="rect">
            <a:avLst/>
          </a:prstGeom>
          <a:noFill/>
          <a:ln w="0">
            <a:noFill/>
          </a:ln>
        </p:spPr>
        <p:style>
          <a:lnRef idx="0"/>
          <a:fillRef idx="0"/>
          <a:effectRef idx="0"/>
          <a:fontRef idx="minor"/>
        </p:style>
        <p:txBody>
          <a:bodyPr wrap="none" lIns="90000" rIns="90000" tIns="45000" bIns="45000" anchor="t">
            <a:noAutofit/>
          </a:bodyPr>
          <a:p>
            <a:pPr defTabSz="914400">
              <a:lnSpc>
                <a:spcPct val="100000"/>
              </a:lnSpc>
            </a:pPr>
            <a:r>
              <a:rPr b="1" lang="de-DE" sz="3200" strike="noStrike" u="none">
                <a:solidFill>
                  <a:srgbClr val="002f63"/>
                </a:solidFill>
                <a:effectLst/>
                <a:uFillTx/>
                <a:latin typeface="Calibri"/>
              </a:rPr>
              <a:t>Sprachförderung im Fach</a:t>
            </a:r>
            <a:endParaRPr b="0" lang="de-DE" sz="3200" strike="noStrike" u="none">
              <a:solidFill>
                <a:srgbClr val="000000"/>
              </a:solidFill>
              <a:effectLst/>
              <a:uFillTx/>
              <a:latin typeface="Arial"/>
            </a:endParaRPr>
          </a:p>
        </p:txBody>
      </p:sp>
      <p:sp>
        <p:nvSpPr>
          <p:cNvPr id="181" name="Dreieck 1"/>
          <p:cNvSpPr/>
          <p:nvPr/>
        </p:nvSpPr>
        <p:spPr>
          <a:xfrm>
            <a:off x="438480" y="1850040"/>
            <a:ext cx="4399920" cy="4166280"/>
          </a:xfrm>
          <a:prstGeom prst="triangle">
            <a:avLst>
              <a:gd name="adj" fmla="val 50000"/>
            </a:avLst>
          </a:prstGeom>
          <a:gradFill rotWithShape="0">
            <a:gsLst>
              <a:gs pos="0">
                <a:srgbClr val="ff0000"/>
              </a:gs>
              <a:gs pos="49000">
                <a:srgbClr val="d6dce5"/>
              </a:gs>
              <a:gs pos="64000">
                <a:srgbClr val="d6dce5"/>
              </a:gs>
              <a:gs pos="100000">
                <a:srgbClr val="003064"/>
              </a:gs>
            </a:gsLst>
            <a:lin ang="5400000"/>
          </a:grad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de-DE" sz="1800" strike="noStrike" u="none">
              <a:solidFill>
                <a:schemeClr val="lt1"/>
              </a:solidFill>
              <a:effectLst/>
              <a:uFillTx/>
              <a:latin typeface="Calibri"/>
            </a:endParaRPr>
          </a:p>
        </p:txBody>
      </p:sp>
      <p:sp>
        <p:nvSpPr>
          <p:cNvPr id="182" name="Textfeld 2"/>
          <p:cNvSpPr/>
          <p:nvPr/>
        </p:nvSpPr>
        <p:spPr>
          <a:xfrm>
            <a:off x="1536120" y="5454360"/>
            <a:ext cx="1989000" cy="4597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de-DE" sz="2400" strike="noStrike" u="none">
                <a:solidFill>
                  <a:schemeClr val="lt1"/>
                </a:solidFill>
                <a:effectLst/>
                <a:uFillTx/>
                <a:latin typeface="Calibri"/>
              </a:rPr>
              <a:t>Alltagssprache</a:t>
            </a:r>
            <a:endParaRPr b="0" lang="de-DE" sz="2400" strike="noStrike" u="none">
              <a:solidFill>
                <a:srgbClr val="000000"/>
              </a:solidFill>
              <a:effectLst/>
              <a:uFillTx/>
              <a:latin typeface="Arial"/>
            </a:endParaRPr>
          </a:p>
        </p:txBody>
      </p:sp>
      <p:sp>
        <p:nvSpPr>
          <p:cNvPr id="183" name="Textfeld 14"/>
          <p:cNvSpPr/>
          <p:nvPr/>
        </p:nvSpPr>
        <p:spPr>
          <a:xfrm>
            <a:off x="1407240" y="3996720"/>
            <a:ext cx="2217240" cy="4597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de-DE" sz="2400" strike="noStrike" u="none">
                <a:solidFill>
                  <a:srgbClr val="002f63"/>
                </a:solidFill>
                <a:effectLst/>
                <a:uFillTx/>
                <a:latin typeface="Calibri"/>
              </a:rPr>
              <a:t>Bildungssprache</a:t>
            </a:r>
            <a:endParaRPr b="0" lang="de-DE" sz="2400" strike="noStrike" u="none">
              <a:solidFill>
                <a:srgbClr val="000000"/>
              </a:solidFill>
              <a:effectLst/>
              <a:uFillTx/>
              <a:latin typeface="Arial"/>
            </a:endParaRPr>
          </a:p>
        </p:txBody>
      </p:sp>
      <p:sp>
        <p:nvSpPr>
          <p:cNvPr id="184" name="Textfeld 15"/>
          <p:cNvSpPr/>
          <p:nvPr/>
        </p:nvSpPr>
        <p:spPr>
          <a:xfrm>
            <a:off x="2058840" y="2481840"/>
            <a:ext cx="1159200" cy="829080"/>
          </a:xfrm>
          <a:prstGeom prst="rect">
            <a:avLst/>
          </a:prstGeom>
          <a:noFill/>
          <a:ln w="0">
            <a:noFill/>
          </a:ln>
        </p:spPr>
        <p:style>
          <a:lnRef idx="0"/>
          <a:fillRef idx="0"/>
          <a:effectRef idx="0"/>
          <a:fontRef idx="minor"/>
        </p:style>
        <p:txBody>
          <a:bodyPr wrap="none" lIns="90000" rIns="90000" tIns="45000" bIns="45000" anchor="t">
            <a:spAutoFit/>
          </a:bodyPr>
          <a:p>
            <a:pPr algn="ctr" defTabSz="914400">
              <a:lnSpc>
                <a:spcPct val="100000"/>
              </a:lnSpc>
            </a:pPr>
            <a:r>
              <a:rPr b="0" lang="de-DE" sz="2400" strike="noStrike" u="none">
                <a:solidFill>
                  <a:schemeClr val="lt1"/>
                </a:solidFill>
                <a:effectLst/>
                <a:uFillTx/>
                <a:latin typeface="Calibri"/>
              </a:rPr>
              <a:t>Fach-</a:t>
            </a:r>
            <a:endParaRPr b="0" lang="de-DE" sz="2400" strike="noStrike" u="none">
              <a:solidFill>
                <a:srgbClr val="000000"/>
              </a:solidFill>
              <a:effectLst/>
              <a:uFillTx/>
              <a:latin typeface="Arial"/>
            </a:endParaRPr>
          </a:p>
          <a:p>
            <a:pPr algn="ctr" defTabSz="914400">
              <a:lnSpc>
                <a:spcPct val="100000"/>
              </a:lnSpc>
            </a:pPr>
            <a:r>
              <a:rPr b="0" lang="de-DE" sz="2400" strike="noStrike" u="none">
                <a:solidFill>
                  <a:schemeClr val="lt1"/>
                </a:solidFill>
                <a:effectLst/>
                <a:uFillTx/>
                <a:latin typeface="Calibri"/>
              </a:rPr>
              <a:t>sprache</a:t>
            </a:r>
            <a:endParaRPr b="0" lang="de-DE" sz="2400" strike="noStrike" u="none">
              <a:solidFill>
                <a:srgbClr val="000000"/>
              </a:solidFill>
              <a:effectLst/>
              <a:uFillTx/>
              <a:latin typeface="Arial"/>
            </a:endParaRPr>
          </a:p>
        </p:txBody>
      </p:sp>
      <p:sp>
        <p:nvSpPr>
          <p:cNvPr id="185" name="Text Box 7"/>
          <p:cNvSpPr/>
          <p:nvPr/>
        </p:nvSpPr>
        <p:spPr>
          <a:xfrm>
            <a:off x="3880440" y="1843920"/>
            <a:ext cx="2539440" cy="1477800"/>
          </a:xfrm>
          <a:prstGeom prst="rect">
            <a:avLst/>
          </a:prstGeom>
          <a:noFill/>
          <a:ln w="0">
            <a:noFill/>
          </a:ln>
        </p:spPr>
        <p:style>
          <a:lnRef idx="0"/>
          <a:fillRef idx="0"/>
          <a:effectRef idx="0"/>
          <a:fontRef idx="minor"/>
        </p:style>
        <p:txBody>
          <a:bodyPr wrap="none" lIns="90000" rIns="90000" tIns="46800" bIns="46800" anchor="t">
            <a:spAutoFit/>
          </a:bodyPr>
          <a:p>
            <a:pPr marL="341280" indent="-341280" defTabSz="914400">
              <a:lnSpc>
                <a:spcPct val="100000"/>
              </a:lnSpc>
              <a:buClr>
                <a:srgbClr val="000000"/>
              </a:buClr>
              <a:buFont typeface="Arial"/>
              <a:buChar char="•"/>
              <a:tabLst>
                <a:tab algn="l" pos="341280"/>
                <a:tab algn="l" pos="1255680"/>
                <a:tab algn="l" pos="2170080"/>
                <a:tab algn="l" pos="3084480"/>
                <a:tab algn="l" pos="3998880"/>
                <a:tab algn="l" pos="4913280"/>
                <a:tab algn="l" pos="5827680"/>
                <a:tab algn="l" pos="6742080"/>
                <a:tab algn="l" pos="7656480"/>
                <a:tab algn="l" pos="8570880"/>
                <a:tab algn="l" pos="9485280"/>
                <a:tab algn="l" pos="10399680"/>
              </a:tabLst>
            </a:pPr>
            <a:r>
              <a:rPr b="0" lang="de-DE" sz="1800" strike="noStrike" u="none">
                <a:solidFill>
                  <a:srgbClr val="002f63"/>
                </a:solidFill>
                <a:effectLst/>
                <a:uFillTx/>
                <a:latin typeface="Calibri"/>
              </a:rPr>
              <a:t>situationsunabhängig</a:t>
            </a:r>
            <a:endParaRPr b="0" lang="de-DE" sz="1800" strike="noStrike" u="none">
              <a:solidFill>
                <a:srgbClr val="000000"/>
              </a:solidFill>
              <a:effectLst/>
              <a:uFillTx/>
              <a:latin typeface="Arial"/>
            </a:endParaRPr>
          </a:p>
          <a:p>
            <a:pPr marL="341280" indent="-341280" defTabSz="914400">
              <a:lnSpc>
                <a:spcPct val="100000"/>
              </a:lnSpc>
              <a:buClr>
                <a:srgbClr val="000000"/>
              </a:buClr>
              <a:buFont typeface="Arial"/>
              <a:buChar char="•"/>
              <a:tabLst>
                <a:tab algn="l" pos="341280"/>
                <a:tab algn="l" pos="1255680"/>
                <a:tab algn="l" pos="2170080"/>
                <a:tab algn="l" pos="3084480"/>
                <a:tab algn="l" pos="3998880"/>
                <a:tab algn="l" pos="4913280"/>
                <a:tab algn="l" pos="5827680"/>
                <a:tab algn="l" pos="6742080"/>
                <a:tab algn="l" pos="7656480"/>
                <a:tab algn="l" pos="8570880"/>
                <a:tab algn="l" pos="9485280"/>
                <a:tab algn="l" pos="10399680"/>
              </a:tabLst>
            </a:pPr>
            <a:r>
              <a:rPr b="0" lang="de-DE" sz="1800" strike="noStrike" u="none">
                <a:solidFill>
                  <a:srgbClr val="002f63"/>
                </a:solidFill>
                <a:effectLst/>
                <a:uFillTx/>
                <a:latin typeface="Calibri"/>
              </a:rPr>
              <a:t>Neben-, Hauptsätze</a:t>
            </a:r>
            <a:endParaRPr b="0" lang="de-DE" sz="1800" strike="noStrike" u="none">
              <a:solidFill>
                <a:srgbClr val="000000"/>
              </a:solidFill>
              <a:effectLst/>
              <a:uFillTx/>
              <a:latin typeface="Arial"/>
            </a:endParaRPr>
          </a:p>
          <a:p>
            <a:pPr marL="341280" indent="-341280" defTabSz="914400">
              <a:lnSpc>
                <a:spcPct val="100000"/>
              </a:lnSpc>
              <a:buClr>
                <a:srgbClr val="000000"/>
              </a:buClr>
              <a:buFont typeface="Arial"/>
              <a:buChar char="•"/>
              <a:tabLst>
                <a:tab algn="l" pos="341280"/>
                <a:tab algn="l" pos="1255680"/>
                <a:tab algn="l" pos="2170080"/>
                <a:tab algn="l" pos="3084480"/>
                <a:tab algn="l" pos="3998880"/>
                <a:tab algn="l" pos="4913280"/>
                <a:tab algn="l" pos="5827680"/>
                <a:tab algn="l" pos="6742080"/>
                <a:tab algn="l" pos="7656480"/>
                <a:tab algn="l" pos="8570880"/>
                <a:tab algn="l" pos="9485280"/>
                <a:tab algn="l" pos="10399680"/>
              </a:tabLst>
            </a:pPr>
            <a:r>
              <a:rPr b="0" lang="de-DE" sz="1800" strike="noStrike" u="none">
                <a:solidFill>
                  <a:srgbClr val="002f63"/>
                </a:solidFill>
                <a:effectLst/>
                <a:uFillTx/>
                <a:latin typeface="Calibri"/>
              </a:rPr>
              <a:t>schriftlich</a:t>
            </a:r>
            <a:endParaRPr b="0" lang="de-DE" sz="1800" strike="noStrike" u="none">
              <a:solidFill>
                <a:srgbClr val="000000"/>
              </a:solidFill>
              <a:effectLst/>
              <a:uFillTx/>
              <a:latin typeface="Arial"/>
            </a:endParaRPr>
          </a:p>
          <a:p>
            <a:pPr marL="341280" indent="-341280" defTabSz="914400">
              <a:lnSpc>
                <a:spcPct val="100000"/>
              </a:lnSpc>
              <a:buClr>
                <a:srgbClr val="000000"/>
              </a:buClr>
              <a:buFont typeface="Arial"/>
              <a:buChar char="•"/>
              <a:tabLst>
                <a:tab algn="l" pos="341280"/>
                <a:tab algn="l" pos="1255680"/>
                <a:tab algn="l" pos="2170080"/>
                <a:tab algn="l" pos="3084480"/>
                <a:tab algn="l" pos="3998880"/>
                <a:tab algn="l" pos="4913280"/>
                <a:tab algn="l" pos="5827680"/>
                <a:tab algn="l" pos="6742080"/>
                <a:tab algn="l" pos="7656480"/>
                <a:tab algn="l" pos="8570880"/>
                <a:tab algn="l" pos="9485280"/>
                <a:tab algn="l" pos="10399680"/>
              </a:tabLst>
            </a:pPr>
            <a:r>
              <a:rPr b="0" lang="de-DE" sz="1800" strike="noStrike" u="none">
                <a:solidFill>
                  <a:srgbClr val="002f63"/>
                </a:solidFill>
                <a:effectLst/>
                <a:uFillTx/>
                <a:latin typeface="Calibri"/>
              </a:rPr>
              <a:t>Fachbegriffe</a:t>
            </a:r>
            <a:endParaRPr b="0" lang="de-DE" sz="1800" strike="noStrike" u="none">
              <a:solidFill>
                <a:srgbClr val="000000"/>
              </a:solidFill>
              <a:effectLst/>
              <a:uFillTx/>
              <a:latin typeface="Arial"/>
            </a:endParaRPr>
          </a:p>
          <a:p>
            <a:pPr marL="341280" indent="-341280" defTabSz="914400">
              <a:lnSpc>
                <a:spcPct val="100000"/>
              </a:lnSpc>
              <a:buClr>
                <a:srgbClr val="000000"/>
              </a:buClr>
              <a:buFont typeface="Arial"/>
              <a:buChar char="•"/>
              <a:tabLst>
                <a:tab algn="l" pos="341280"/>
                <a:tab algn="l" pos="1255680"/>
                <a:tab algn="l" pos="2170080"/>
                <a:tab algn="l" pos="3084480"/>
                <a:tab algn="l" pos="3998880"/>
                <a:tab algn="l" pos="4913280"/>
                <a:tab algn="l" pos="5827680"/>
                <a:tab algn="l" pos="6742080"/>
                <a:tab algn="l" pos="7656480"/>
                <a:tab algn="l" pos="8570880"/>
                <a:tab algn="l" pos="9485280"/>
                <a:tab algn="l" pos="10399680"/>
              </a:tabLst>
            </a:pPr>
            <a:r>
              <a:rPr b="0" lang="de-DE" sz="1800" strike="noStrike" u="none">
                <a:solidFill>
                  <a:srgbClr val="002f63"/>
                </a:solidFill>
                <a:effectLst/>
                <a:uFillTx/>
                <a:latin typeface="Calibri"/>
              </a:rPr>
              <a:t>Fachsymbolik</a:t>
            </a:r>
            <a:endParaRPr b="0" lang="de-DE" sz="1800" strike="noStrike" u="none">
              <a:solidFill>
                <a:srgbClr val="000000"/>
              </a:solidFill>
              <a:effectLst/>
              <a:uFillTx/>
              <a:latin typeface="Arial"/>
            </a:endParaRPr>
          </a:p>
        </p:txBody>
      </p:sp>
      <p:sp>
        <p:nvSpPr>
          <p:cNvPr id="186" name="Text Box 6"/>
          <p:cNvSpPr/>
          <p:nvPr/>
        </p:nvSpPr>
        <p:spPr>
          <a:xfrm>
            <a:off x="5156280" y="3753360"/>
            <a:ext cx="2539440" cy="923760"/>
          </a:xfrm>
          <a:prstGeom prst="rect">
            <a:avLst/>
          </a:prstGeom>
          <a:noFill/>
          <a:ln w="0">
            <a:noFill/>
          </a:ln>
        </p:spPr>
        <p:style>
          <a:lnRef idx="0"/>
          <a:fillRef idx="0"/>
          <a:effectRef idx="0"/>
          <a:fontRef idx="minor"/>
        </p:style>
        <p:txBody>
          <a:bodyPr wrap="none" lIns="90000" rIns="90000" tIns="46800" bIns="46800" anchor="t">
            <a:spAutoFit/>
          </a:bodyPr>
          <a:p>
            <a:pPr marL="341280" indent="-341280" defTabSz="914400">
              <a:lnSpc>
                <a:spcPct val="100000"/>
              </a:lnSpc>
              <a:buClr>
                <a:srgbClr val="000000"/>
              </a:buClr>
              <a:buFont typeface="Arial"/>
              <a:buChar char="•"/>
              <a:tabLst>
                <a:tab algn="l" pos="341280"/>
                <a:tab algn="l" pos="1255680"/>
                <a:tab algn="l" pos="2170080"/>
                <a:tab algn="l" pos="3084480"/>
                <a:tab algn="l" pos="3998880"/>
                <a:tab algn="l" pos="4913280"/>
                <a:tab algn="l" pos="5827680"/>
                <a:tab algn="l" pos="6742080"/>
                <a:tab algn="l" pos="7656480"/>
                <a:tab algn="l" pos="8570880"/>
                <a:tab algn="l" pos="9485280"/>
                <a:tab algn="l" pos="10399680"/>
              </a:tabLst>
            </a:pPr>
            <a:r>
              <a:rPr b="0" lang="de-DE" sz="1800" strike="noStrike" u="none">
                <a:solidFill>
                  <a:srgbClr val="002f63"/>
                </a:solidFill>
                <a:effectLst/>
                <a:uFillTx/>
                <a:latin typeface="Calibri"/>
              </a:rPr>
              <a:t>situationsunabhängig</a:t>
            </a:r>
            <a:endParaRPr b="0" lang="de-DE" sz="1800" strike="noStrike" u="none">
              <a:solidFill>
                <a:srgbClr val="000000"/>
              </a:solidFill>
              <a:effectLst/>
              <a:uFillTx/>
              <a:latin typeface="Arial"/>
            </a:endParaRPr>
          </a:p>
          <a:p>
            <a:pPr marL="341280" indent="-341280" defTabSz="914400">
              <a:lnSpc>
                <a:spcPct val="100000"/>
              </a:lnSpc>
              <a:buClr>
                <a:srgbClr val="000000"/>
              </a:buClr>
              <a:buFont typeface="Arial"/>
              <a:buChar char="•"/>
              <a:tabLst>
                <a:tab algn="l" pos="341280"/>
                <a:tab algn="l" pos="1255680"/>
                <a:tab algn="l" pos="2170080"/>
                <a:tab algn="l" pos="3084480"/>
                <a:tab algn="l" pos="3998880"/>
                <a:tab algn="l" pos="4913280"/>
                <a:tab algn="l" pos="5827680"/>
                <a:tab algn="l" pos="6742080"/>
                <a:tab algn="l" pos="7656480"/>
                <a:tab algn="l" pos="8570880"/>
                <a:tab algn="l" pos="9485280"/>
                <a:tab algn="l" pos="10399680"/>
              </a:tabLst>
            </a:pPr>
            <a:r>
              <a:rPr b="0" lang="de-DE" sz="1800" strike="noStrike" u="none">
                <a:solidFill>
                  <a:srgbClr val="002f63"/>
                </a:solidFill>
                <a:effectLst/>
                <a:uFillTx/>
                <a:latin typeface="Calibri"/>
              </a:rPr>
              <a:t>Neben-, Hauptsätze</a:t>
            </a:r>
            <a:endParaRPr b="0" lang="de-DE" sz="1800" strike="noStrike" u="none">
              <a:solidFill>
                <a:srgbClr val="000000"/>
              </a:solidFill>
              <a:effectLst/>
              <a:uFillTx/>
              <a:latin typeface="Arial"/>
            </a:endParaRPr>
          </a:p>
          <a:p>
            <a:pPr marL="341280" indent="-341280" defTabSz="914400">
              <a:lnSpc>
                <a:spcPct val="100000"/>
              </a:lnSpc>
              <a:buClr>
                <a:srgbClr val="000000"/>
              </a:buClr>
              <a:buFont typeface="Arial"/>
              <a:buChar char="•"/>
              <a:tabLst>
                <a:tab algn="l" pos="341280"/>
                <a:tab algn="l" pos="1255680"/>
                <a:tab algn="l" pos="2170080"/>
                <a:tab algn="l" pos="3084480"/>
                <a:tab algn="l" pos="3998880"/>
                <a:tab algn="l" pos="4913280"/>
                <a:tab algn="l" pos="5827680"/>
                <a:tab algn="l" pos="6742080"/>
                <a:tab algn="l" pos="7656480"/>
                <a:tab algn="l" pos="8570880"/>
                <a:tab algn="l" pos="9485280"/>
                <a:tab algn="l" pos="10399680"/>
              </a:tabLst>
            </a:pPr>
            <a:r>
              <a:rPr b="0" lang="de-DE" sz="1800" strike="noStrike" u="none">
                <a:solidFill>
                  <a:srgbClr val="002f63"/>
                </a:solidFill>
                <a:effectLst/>
                <a:uFillTx/>
                <a:latin typeface="Calibri"/>
              </a:rPr>
              <a:t>schriftlich</a:t>
            </a:r>
            <a:endParaRPr b="0" lang="de-DE" sz="1800" strike="noStrike" u="none">
              <a:solidFill>
                <a:srgbClr val="000000"/>
              </a:solidFill>
              <a:effectLst/>
              <a:uFillTx/>
              <a:latin typeface="Arial"/>
            </a:endParaRPr>
          </a:p>
        </p:txBody>
      </p:sp>
      <p:sp>
        <p:nvSpPr>
          <p:cNvPr id="187" name="Text Box 5"/>
          <p:cNvSpPr/>
          <p:nvPr/>
        </p:nvSpPr>
        <p:spPr>
          <a:xfrm>
            <a:off x="6498720" y="5100480"/>
            <a:ext cx="2238120" cy="915840"/>
          </a:xfrm>
          <a:prstGeom prst="rect">
            <a:avLst/>
          </a:prstGeom>
          <a:noFill/>
          <a:ln w="0">
            <a:noFill/>
          </a:ln>
        </p:spPr>
        <p:style>
          <a:lnRef idx="0"/>
          <a:fillRef idx="0"/>
          <a:effectRef idx="0"/>
          <a:fontRef idx="minor"/>
        </p:style>
        <p:txBody>
          <a:bodyPr wrap="none" lIns="90000" rIns="90000" tIns="46800" bIns="46800" anchor="t">
            <a:spAutoFit/>
          </a:bodyPr>
          <a:p>
            <a:pPr marL="341280" indent="-341280" defTabSz="914400">
              <a:lnSpc>
                <a:spcPct val="100000"/>
              </a:lnSpc>
              <a:buClr>
                <a:srgbClr val="000000"/>
              </a:buClr>
              <a:buFont typeface="Arial"/>
              <a:buChar char="•"/>
              <a:tabLst>
                <a:tab algn="l" pos="341280"/>
                <a:tab algn="l" pos="1255680"/>
                <a:tab algn="l" pos="2170080"/>
                <a:tab algn="l" pos="3084480"/>
                <a:tab algn="l" pos="3998880"/>
                <a:tab algn="l" pos="4913280"/>
                <a:tab algn="l" pos="5827680"/>
                <a:tab algn="l" pos="6742080"/>
                <a:tab algn="l" pos="7656480"/>
                <a:tab algn="l" pos="8570880"/>
                <a:tab algn="l" pos="9485280"/>
                <a:tab algn="l" pos="10399680"/>
              </a:tabLst>
            </a:pPr>
            <a:r>
              <a:rPr b="0" lang="de-DE" sz="1800" strike="noStrike" u="none">
                <a:solidFill>
                  <a:srgbClr val="002f63"/>
                </a:solidFill>
                <a:effectLst/>
                <a:uFillTx/>
                <a:latin typeface="Calibri"/>
              </a:rPr>
              <a:t>situationsbedingt</a:t>
            </a:r>
            <a:endParaRPr b="0" lang="de-DE" sz="1800" strike="noStrike" u="none">
              <a:solidFill>
                <a:srgbClr val="000000"/>
              </a:solidFill>
              <a:effectLst/>
              <a:uFillTx/>
              <a:latin typeface="Arial"/>
            </a:endParaRPr>
          </a:p>
          <a:p>
            <a:pPr marL="341280" indent="-341280" defTabSz="914400">
              <a:lnSpc>
                <a:spcPct val="100000"/>
              </a:lnSpc>
              <a:buClr>
                <a:srgbClr val="000000"/>
              </a:buClr>
              <a:buFont typeface="Arial"/>
              <a:buChar char="•"/>
              <a:tabLst>
                <a:tab algn="l" pos="341280"/>
                <a:tab algn="l" pos="1255680"/>
                <a:tab algn="l" pos="2170080"/>
                <a:tab algn="l" pos="3084480"/>
                <a:tab algn="l" pos="3998880"/>
                <a:tab algn="l" pos="4913280"/>
                <a:tab algn="l" pos="5827680"/>
                <a:tab algn="l" pos="6742080"/>
                <a:tab algn="l" pos="7656480"/>
                <a:tab algn="l" pos="8570880"/>
                <a:tab algn="l" pos="9485280"/>
                <a:tab algn="l" pos="10399680"/>
              </a:tabLst>
            </a:pPr>
            <a:r>
              <a:rPr b="0" lang="de-DE" sz="1800" strike="noStrike" u="none">
                <a:solidFill>
                  <a:srgbClr val="002f63"/>
                </a:solidFill>
                <a:effectLst/>
                <a:uFillTx/>
                <a:latin typeface="Calibri"/>
              </a:rPr>
              <a:t>dialogisch</a:t>
            </a:r>
            <a:endParaRPr b="0" lang="de-DE" sz="1800" strike="noStrike" u="none">
              <a:solidFill>
                <a:srgbClr val="000000"/>
              </a:solidFill>
              <a:effectLst/>
              <a:uFillTx/>
              <a:latin typeface="Arial"/>
            </a:endParaRPr>
          </a:p>
          <a:p>
            <a:pPr marL="341280" indent="-341280" defTabSz="914400">
              <a:lnSpc>
                <a:spcPct val="100000"/>
              </a:lnSpc>
              <a:buClr>
                <a:srgbClr val="000000"/>
              </a:buClr>
              <a:buFont typeface="Arial"/>
              <a:buChar char="•"/>
              <a:tabLst>
                <a:tab algn="l" pos="341280"/>
                <a:tab algn="l" pos="1255680"/>
                <a:tab algn="l" pos="2170080"/>
                <a:tab algn="l" pos="3084480"/>
                <a:tab algn="l" pos="3998880"/>
                <a:tab algn="l" pos="4913280"/>
                <a:tab algn="l" pos="5827680"/>
                <a:tab algn="l" pos="6742080"/>
                <a:tab algn="l" pos="7656480"/>
                <a:tab algn="l" pos="8570880"/>
                <a:tab algn="l" pos="9485280"/>
                <a:tab algn="l" pos="10399680"/>
              </a:tabLst>
            </a:pPr>
            <a:r>
              <a:rPr b="0" lang="de-DE" sz="1800" strike="noStrike" u="none">
                <a:solidFill>
                  <a:srgbClr val="002f63"/>
                </a:solidFill>
                <a:effectLst/>
                <a:uFillTx/>
                <a:latin typeface="Calibri"/>
              </a:rPr>
              <a:t>arm an Nomen </a:t>
            </a:r>
            <a:endParaRPr b="0" lang="de-DE" sz="1800" strike="noStrike" u="none">
              <a:solidFill>
                <a:srgbClr val="000000"/>
              </a:solidFill>
              <a:effectLst/>
              <a:uFillTx/>
              <a:latin typeface="Arial"/>
            </a:endParaRPr>
          </a:p>
        </p:txBody>
      </p:sp>
    </p:spTree>
  </p:cSld>
  <mc:AlternateContent>
    <mc:Choice Requires="p14">
      <p:transition spd="med" p14:dur="700">
        <p:fade/>
      </p:transition>
    </mc:Choice>
    <mc:Fallback>
      <p:transition spd="med">
        <p:fade/>
      </p:transition>
    </mc:Fallback>
  </mc:AlternateContent>
  <p:timing>
    <p:tnLst>
      <p:par>
        <p:cTn id="87" dur="indefinite" restart="never" nodeType="tmRoot">
          <p:childTnLst>
            <p:seq>
              <p:cTn id="88" dur="indefinite" nodeType="mainSeq">
                <p:childTnLst>
                  <p:par>
                    <p:cTn id="89" fill="hold">
                      <p:stCondLst>
                        <p:cond delay="0"/>
                      </p:stCondLst>
                      <p:childTnLst>
                        <p:par>
                          <p:cTn id="90" fill="hold">
                            <p:stCondLst>
                              <p:cond delay="0"/>
                            </p:stCondLst>
                            <p:childTnLst>
                              <p:par>
                                <p:cTn id="91" nodeType="afterEffect" fill="hold" presetClass="entr" presetID="10">
                                  <p:stCondLst>
                                    <p:cond delay="1000"/>
                                  </p:stCondLst>
                                  <p:childTnLst>
                                    <p:set>
                                      <p:cBhvr>
                                        <p:cTn id="92" dur="1" fill="hold">
                                          <p:stCondLst>
                                            <p:cond delay="0"/>
                                          </p:stCondLst>
                                        </p:cTn>
                                        <p:tgtEl>
                                          <p:spTgt spid="187"/>
                                        </p:tgtEl>
                                        <p:attrNameLst>
                                          <p:attrName>style.visibility</p:attrName>
                                        </p:attrNameLst>
                                      </p:cBhvr>
                                      <p:to>
                                        <p:strVal val="visible"/>
                                      </p:to>
                                    </p:set>
                                    <p:animEffect filter="fade" transition="in">
                                      <p:cBhvr additive="repl">
                                        <p:cTn id="93" dur="1000"/>
                                        <p:tgtEl>
                                          <p:spTgt spid="187"/>
                                        </p:tgtEl>
                                      </p:cBhvr>
                                    </p:animEffect>
                                  </p:childTnLst>
                                </p:cTn>
                              </p:par>
                            </p:childTnLst>
                          </p:cTn>
                        </p:par>
                      </p:childTnLst>
                    </p:cTn>
                  </p:par>
                  <p:par>
                    <p:cTn id="94" fill="hold">
                      <p:stCondLst>
                        <p:cond delay="indefinite"/>
                      </p:stCondLst>
                      <p:childTnLst>
                        <p:par>
                          <p:cTn id="95" fill="hold">
                            <p:stCondLst>
                              <p:cond delay="0"/>
                            </p:stCondLst>
                            <p:childTnLst>
                              <p:par>
                                <p:cTn id="96" nodeType="clickEffect" fill="hold" presetClass="entr" presetID="10">
                                  <p:stCondLst>
                                    <p:cond delay="0"/>
                                  </p:stCondLst>
                                  <p:childTnLst>
                                    <p:set>
                                      <p:cBhvr>
                                        <p:cTn id="97" dur="1" fill="hold">
                                          <p:stCondLst>
                                            <p:cond delay="0"/>
                                          </p:stCondLst>
                                        </p:cTn>
                                        <p:tgtEl>
                                          <p:spTgt spid="186"/>
                                        </p:tgtEl>
                                        <p:attrNameLst>
                                          <p:attrName>style.visibility</p:attrName>
                                        </p:attrNameLst>
                                      </p:cBhvr>
                                      <p:to>
                                        <p:strVal val="visible"/>
                                      </p:to>
                                    </p:set>
                                    <p:animEffect filter="fade" transition="in">
                                      <p:cBhvr additive="repl">
                                        <p:cTn id="98" dur="1000"/>
                                        <p:tgtEl>
                                          <p:spTgt spid="186"/>
                                        </p:tgtEl>
                                      </p:cBhvr>
                                    </p:animEffect>
                                  </p:childTnLst>
                                </p:cTn>
                              </p:par>
                            </p:childTnLst>
                          </p:cTn>
                        </p:par>
                      </p:childTnLst>
                    </p:cTn>
                  </p:par>
                  <p:par>
                    <p:cTn id="99" fill="hold">
                      <p:stCondLst>
                        <p:cond delay="indefinite"/>
                      </p:stCondLst>
                      <p:childTnLst>
                        <p:par>
                          <p:cTn id="100" fill="hold">
                            <p:stCondLst>
                              <p:cond delay="0"/>
                            </p:stCondLst>
                            <p:childTnLst>
                              <p:par>
                                <p:cTn id="101" nodeType="clickEffect" fill="hold" presetClass="entr" presetID="10">
                                  <p:stCondLst>
                                    <p:cond delay="0"/>
                                  </p:stCondLst>
                                  <p:childTnLst>
                                    <p:set>
                                      <p:cBhvr>
                                        <p:cTn id="102" dur="1" fill="hold">
                                          <p:stCondLst>
                                            <p:cond delay="0"/>
                                          </p:stCondLst>
                                        </p:cTn>
                                        <p:tgtEl>
                                          <p:spTgt spid="185"/>
                                        </p:tgtEl>
                                        <p:attrNameLst>
                                          <p:attrName>style.visibility</p:attrName>
                                        </p:attrNameLst>
                                      </p:cBhvr>
                                      <p:to>
                                        <p:strVal val="visible"/>
                                      </p:to>
                                    </p:set>
                                    <p:animEffect filter="fade" transition="in">
                                      <p:cBhvr additive="repl">
                                        <p:cTn id="103"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IQSH">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9.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Office Theme</Template>
  <TotalTime>40</TotalTime>
  <Application>LibreOffice/25.2.6.1$Windows_X86_64 LibreOffice_project/13f8d05e475a6b6572cdd8fe3af1421c659c51c2</Application>
  <AppVersion>15.0000</AppVersion>
  <Words>5283</Words>
  <Paragraphs>755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2015-10-10T11:15:27Z</dcterms:created>
  <dc:creator>IQSH</dc:creator>
  <dc:description/>
  <dc:language>de-DE</dc:language>
  <cp:lastModifiedBy/>
  <cp:lastPrinted>2019-09-30T15:52:54Z</cp:lastPrinted>
  <dcterms:modified xsi:type="dcterms:W3CDTF">2025-11-05T09:30:53Z</dcterms:modified>
  <cp:revision>110</cp:revision>
  <dc:subject/>
  <dc:title>PowerPoint-Präsentation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2</vt:i4>
  </property>
  <property fmtid="{D5CDD505-2E9C-101B-9397-08002B2CF9AE}" pid="3" name="Notes">
    <vt:i4>61</vt:i4>
  </property>
  <property fmtid="{D5CDD505-2E9C-101B-9397-08002B2CF9AE}" pid="4" name="PresentationFormat">
    <vt:lpwstr>Bildschirmpräsentation (4:3)</vt:lpwstr>
  </property>
  <property fmtid="{D5CDD505-2E9C-101B-9397-08002B2CF9AE}" pid="5" name="Slides">
    <vt:i4>75</vt:i4>
  </property>
</Properties>
</file>