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1042" r:id="rId4"/>
    <p:sldId id="1041" r:id="rId5"/>
    <p:sldId id="284" r:id="rId6"/>
    <p:sldId id="104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1043" r:id="rId3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D8BEE-7EAE-42B1-9DDA-FEF83074EFBD}" v="1" dt="2025-10-05T13:55:54.597"/>
    <p1510:client id="{FDDFDBB3-F71A-499C-B1AA-27EBD222C9E7}" v="14" dt="2025-10-05T13:49:31.74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840" y="2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chultalbers" userId="cf6031ef3fbff9bf" providerId="LiveId" clId="{6FF4FF93-6A31-4556-B4D2-2E8C435D8675}"/>
    <pc:docChg chg="undo custSel addSld delSld modSld">
      <pc:chgData name="Thomas Schultalbers" userId="cf6031ef3fbff9bf" providerId="LiveId" clId="{6FF4FF93-6A31-4556-B4D2-2E8C435D8675}" dt="2025-10-05T14:09:50.807" v="13" actId="47"/>
      <pc:docMkLst>
        <pc:docMk/>
      </pc:docMkLst>
      <pc:sldChg chg="modSp add del mod">
        <pc:chgData name="Thomas Schultalbers" userId="cf6031ef3fbff9bf" providerId="LiveId" clId="{6FF4FF93-6A31-4556-B4D2-2E8C435D8675}" dt="2025-10-05T13:58:03.177" v="12" actId="20577"/>
        <pc:sldMkLst>
          <pc:docMk/>
          <pc:sldMk cId="0" sldId="281"/>
        </pc:sldMkLst>
        <pc:spChg chg="mod">
          <ac:chgData name="Thomas Schultalbers" userId="cf6031ef3fbff9bf" providerId="LiveId" clId="{6FF4FF93-6A31-4556-B4D2-2E8C435D8675}" dt="2025-10-05T13:58:03.177" v="12" actId="20577"/>
          <ac:spMkLst>
            <pc:docMk/>
            <pc:sldMk cId="0" sldId="281"/>
            <ac:spMk id="31" creationId="{00000000-0000-0000-0000-000000000000}"/>
          </ac:spMkLst>
        </pc:spChg>
      </pc:sldChg>
      <pc:sldChg chg="delSp add del mod">
        <pc:chgData name="Thomas Schultalbers" userId="cf6031ef3fbff9bf" providerId="LiveId" clId="{6FF4FF93-6A31-4556-B4D2-2E8C435D8675}" dt="2025-10-05T14:09:50.807" v="13" actId="47"/>
        <pc:sldMkLst>
          <pc:docMk/>
          <pc:sldMk cId="1619806010" sldId="1044"/>
        </pc:sldMkLst>
        <pc:picChg chg="del">
          <ac:chgData name="Thomas Schultalbers" userId="cf6031ef3fbff9bf" providerId="LiveId" clId="{6FF4FF93-6A31-4556-B4D2-2E8C435D8675}" dt="2025-10-05T13:55:57.407" v="1" actId="478"/>
          <ac:picMkLst>
            <pc:docMk/>
            <pc:sldMk cId="1619806010" sldId="1044"/>
            <ac:picMk id="19" creationId="{21B5853A-087B-D8B3-53DE-C13E82196D9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BA1DB-E232-4AD7-B821-A350FA82A74B}" type="doc">
      <dgm:prSet loTypeId="urn:microsoft.com/office/officeart/2005/8/layout/arrow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43CA4FE1-147F-4FDE-8C31-B89BDAB3CFA0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/>
            <a:t>Lob, Positives, WOW!</a:t>
          </a:r>
        </a:p>
      </dgm:t>
    </dgm:pt>
    <dgm:pt modelId="{EE7F0CA7-3A84-406B-A5F6-17092782A1AA}" type="parTrans" cxnId="{7D99C2FB-65FD-4F7E-99FF-73905FDE92D1}">
      <dgm:prSet/>
      <dgm:spPr/>
      <dgm:t>
        <a:bodyPr/>
        <a:lstStyle/>
        <a:p>
          <a:endParaRPr lang="de-DE"/>
        </a:p>
      </dgm:t>
    </dgm:pt>
    <dgm:pt modelId="{A0F6E0A5-BADB-497B-9567-5A64754C7D09}" type="sibTrans" cxnId="{7D99C2FB-65FD-4F7E-99FF-73905FDE92D1}">
      <dgm:prSet/>
      <dgm:spPr/>
      <dgm:t>
        <a:bodyPr/>
        <a:lstStyle/>
        <a:p>
          <a:endParaRPr lang="de-DE"/>
        </a:p>
      </dgm:t>
    </dgm:pt>
    <dgm:pt modelId="{86DB41F8-77B8-4E36-B40F-B683F956CC06}">
      <dgm:prSet phldrT="[Text]"/>
      <dgm:spPr/>
      <dgm:t>
        <a:bodyPr/>
        <a:lstStyle/>
        <a:p>
          <a:r>
            <a:rPr lang="de-DE" dirty="0"/>
            <a:t>Das nehme ich für mich mit.</a:t>
          </a:r>
        </a:p>
      </dgm:t>
    </dgm:pt>
    <dgm:pt modelId="{4E5F8CCA-88B7-4552-A2F3-425AFD8165A7}" type="parTrans" cxnId="{3DACB1DD-6198-4CAF-9592-82FBF07F7F87}">
      <dgm:prSet/>
      <dgm:spPr/>
      <dgm:t>
        <a:bodyPr/>
        <a:lstStyle/>
        <a:p>
          <a:endParaRPr lang="de-DE"/>
        </a:p>
      </dgm:t>
    </dgm:pt>
    <dgm:pt modelId="{B9976CE1-CB1C-48C5-BDA6-E25590072AA3}" type="sibTrans" cxnId="{3DACB1DD-6198-4CAF-9592-82FBF07F7F87}">
      <dgm:prSet/>
      <dgm:spPr/>
      <dgm:t>
        <a:bodyPr/>
        <a:lstStyle/>
        <a:p>
          <a:endParaRPr lang="de-DE"/>
        </a:p>
      </dgm:t>
    </dgm:pt>
    <dgm:pt modelId="{BEC2920C-FD40-484A-A9AD-BB08B8EF09EC}" type="pres">
      <dgm:prSet presAssocID="{9C7BA1DB-E232-4AD7-B821-A350FA82A74B}" presName="diagram" presStyleCnt="0">
        <dgm:presLayoutVars>
          <dgm:dir/>
          <dgm:resizeHandles val="exact"/>
        </dgm:presLayoutVars>
      </dgm:prSet>
      <dgm:spPr/>
    </dgm:pt>
    <dgm:pt modelId="{A37BC77D-CABE-4B3A-8EBE-80BD305FF584}" type="pres">
      <dgm:prSet presAssocID="{43CA4FE1-147F-4FDE-8C31-B89BDAB3CFA0}" presName="arrow" presStyleLbl="node1" presStyleIdx="0" presStyleCnt="2" custRadScaleRad="100861" custRadScaleInc="-6958">
        <dgm:presLayoutVars>
          <dgm:bulletEnabled val="1"/>
        </dgm:presLayoutVars>
      </dgm:prSet>
      <dgm:spPr/>
    </dgm:pt>
    <dgm:pt modelId="{AFBDA9FE-2170-42AF-AFC4-96BD8A61734D}" type="pres">
      <dgm:prSet presAssocID="{86DB41F8-77B8-4E36-B40F-B683F956CC06}" presName="arrow" presStyleLbl="node1" presStyleIdx="1" presStyleCnt="2" custRadScaleRad="100087" custRadScaleInc="254">
        <dgm:presLayoutVars>
          <dgm:bulletEnabled val="1"/>
        </dgm:presLayoutVars>
      </dgm:prSet>
      <dgm:spPr/>
    </dgm:pt>
  </dgm:ptLst>
  <dgm:cxnLst>
    <dgm:cxn modelId="{3C5FAD03-1E96-4B2F-8C36-6137DFF8A035}" type="presOf" srcId="{86DB41F8-77B8-4E36-B40F-B683F956CC06}" destId="{AFBDA9FE-2170-42AF-AFC4-96BD8A61734D}" srcOrd="0" destOrd="0" presId="urn:microsoft.com/office/officeart/2005/8/layout/arrow5"/>
    <dgm:cxn modelId="{589B4811-C408-4B52-B316-364CEB72C7EB}" type="presOf" srcId="{9C7BA1DB-E232-4AD7-B821-A350FA82A74B}" destId="{BEC2920C-FD40-484A-A9AD-BB08B8EF09EC}" srcOrd="0" destOrd="0" presId="urn:microsoft.com/office/officeart/2005/8/layout/arrow5"/>
    <dgm:cxn modelId="{26F1F718-A15F-4B2E-9C03-E048B16A1261}" type="presOf" srcId="{43CA4FE1-147F-4FDE-8C31-B89BDAB3CFA0}" destId="{A37BC77D-CABE-4B3A-8EBE-80BD305FF584}" srcOrd="0" destOrd="0" presId="urn:microsoft.com/office/officeart/2005/8/layout/arrow5"/>
    <dgm:cxn modelId="{3DACB1DD-6198-4CAF-9592-82FBF07F7F87}" srcId="{9C7BA1DB-E232-4AD7-B821-A350FA82A74B}" destId="{86DB41F8-77B8-4E36-B40F-B683F956CC06}" srcOrd="1" destOrd="0" parTransId="{4E5F8CCA-88B7-4552-A2F3-425AFD8165A7}" sibTransId="{B9976CE1-CB1C-48C5-BDA6-E25590072AA3}"/>
    <dgm:cxn modelId="{7D99C2FB-65FD-4F7E-99FF-73905FDE92D1}" srcId="{9C7BA1DB-E232-4AD7-B821-A350FA82A74B}" destId="{43CA4FE1-147F-4FDE-8C31-B89BDAB3CFA0}" srcOrd="0" destOrd="0" parTransId="{EE7F0CA7-3A84-406B-A5F6-17092782A1AA}" sibTransId="{A0F6E0A5-BADB-497B-9567-5A64754C7D09}"/>
    <dgm:cxn modelId="{6C461CC2-B2AA-4807-B8CA-FB6117ECA130}" type="presParOf" srcId="{BEC2920C-FD40-484A-A9AD-BB08B8EF09EC}" destId="{A37BC77D-CABE-4B3A-8EBE-80BD305FF584}" srcOrd="0" destOrd="0" presId="urn:microsoft.com/office/officeart/2005/8/layout/arrow5"/>
    <dgm:cxn modelId="{DB276560-6AF3-4DE4-AA5E-5189EC3B5AD2}" type="presParOf" srcId="{BEC2920C-FD40-484A-A9AD-BB08B8EF09EC}" destId="{AFBDA9FE-2170-42AF-AFC4-96BD8A61734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BC77D-CABE-4B3A-8EBE-80BD305FF584}">
      <dsp:nvSpPr>
        <dsp:cNvPr id="0" name=""/>
        <dsp:cNvSpPr/>
      </dsp:nvSpPr>
      <dsp:spPr>
        <a:xfrm rot="16200000">
          <a:off x="17821" y="949"/>
          <a:ext cx="1447745" cy="1447745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Lob, Positives, WOW!</a:t>
          </a:r>
        </a:p>
      </dsp:txBody>
      <dsp:txXfrm rot="5400000">
        <a:off x="17822" y="362884"/>
        <a:ext cx="1194390" cy="723873"/>
      </dsp:txXfrm>
    </dsp:sp>
    <dsp:sp modelId="{AFBDA9FE-2170-42AF-AFC4-96BD8A61734D}">
      <dsp:nvSpPr>
        <dsp:cNvPr id="0" name=""/>
        <dsp:cNvSpPr/>
      </dsp:nvSpPr>
      <dsp:spPr>
        <a:xfrm rot="5400000">
          <a:off x="2272432" y="949"/>
          <a:ext cx="1447745" cy="144774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Das nehme ich für mich mit.</a:t>
          </a:r>
        </a:p>
      </dsp:txBody>
      <dsp:txXfrm rot="-5400000">
        <a:off x="2525788" y="362885"/>
        <a:ext cx="1194390" cy="723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1157" y="522922"/>
            <a:ext cx="6941185" cy="136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2F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1">
                <a:solidFill>
                  <a:srgbClr val="002F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2F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rgbClr val="002F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2F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2F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8036B43-A86F-C949-038E-1D9456BAD8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9750"/>
            <a:ext cx="20462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FD3B38D-5213-48C0-E0B1-5918632B30EF}"/>
              </a:ext>
            </a:extLst>
          </p:cNvPr>
          <p:cNvSpPr/>
          <p:nvPr userDrawn="1"/>
        </p:nvSpPr>
        <p:spPr>
          <a:xfrm>
            <a:off x="0" y="1484313"/>
            <a:ext cx="9144000" cy="490855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BB818BB-E6BF-566C-B320-3A89585359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7848600" cy="4762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33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15100" y="542925"/>
            <a:ext cx="2047875" cy="6858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485900"/>
            <a:ext cx="9144000" cy="4905375"/>
          </a:xfrm>
          <a:custGeom>
            <a:avLst/>
            <a:gdLst/>
            <a:ahLst/>
            <a:cxnLst/>
            <a:rect l="l" t="t" r="r" b="b"/>
            <a:pathLst>
              <a:path w="9144000" h="4905375">
                <a:moveTo>
                  <a:pt x="9144000" y="0"/>
                </a:moveTo>
                <a:lnTo>
                  <a:pt x="0" y="0"/>
                </a:lnTo>
                <a:lnTo>
                  <a:pt x="0" y="4905375"/>
                </a:lnTo>
                <a:lnTo>
                  <a:pt x="9144000" y="49053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BC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445" y="212026"/>
            <a:ext cx="5432425" cy="1059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2F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445" y="1757999"/>
            <a:ext cx="6945630" cy="163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1">
                <a:solidFill>
                  <a:srgbClr val="002F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096000"/>
            <a:chOff x="0" y="0"/>
            <a:chExt cx="9144000" cy="6096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867400"/>
            </a:xfrm>
            <a:custGeom>
              <a:avLst/>
              <a:gdLst/>
              <a:ahLst/>
              <a:cxnLst/>
              <a:rect l="l" t="t" r="r" b="b"/>
              <a:pathLst>
                <a:path w="9144000" h="5867400">
                  <a:moveTo>
                    <a:pt x="9144000" y="0"/>
                  </a:moveTo>
                  <a:lnTo>
                    <a:pt x="0" y="0"/>
                  </a:lnTo>
                  <a:lnTo>
                    <a:pt x="0" y="5867057"/>
                  </a:lnTo>
                  <a:lnTo>
                    <a:pt x="9144000" y="426689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8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5550" y="5448300"/>
              <a:ext cx="2038350" cy="6477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09575" y="6535737"/>
            <a:ext cx="27520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2F63"/>
                </a:solidFill>
                <a:latin typeface="Arial"/>
                <a:cs typeface="Arial"/>
              </a:rPr>
              <a:t>Schleswig-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Holstein.</a:t>
            </a:r>
            <a:r>
              <a:rPr sz="1200" b="1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Der</a:t>
            </a:r>
            <a:r>
              <a:rPr sz="1200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echte 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Norden.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14935" marR="5080">
              <a:lnSpc>
                <a:spcPts val="5260"/>
              </a:lnSpc>
              <a:spcBef>
                <a:spcPts val="254"/>
              </a:spcBef>
            </a:pPr>
            <a:r>
              <a:rPr sz="4400" dirty="0">
                <a:solidFill>
                  <a:srgbClr val="FFFFFF"/>
                </a:solidFill>
              </a:rPr>
              <a:t>Pädagogische</a:t>
            </a:r>
            <a:r>
              <a:rPr sz="4400" spc="-240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Diagnostik </a:t>
            </a:r>
            <a:r>
              <a:rPr sz="4400" dirty="0">
                <a:solidFill>
                  <a:srgbClr val="FFFFFF"/>
                </a:solidFill>
              </a:rPr>
              <a:t>und</a:t>
            </a:r>
            <a:r>
              <a:rPr sz="4400" spc="-40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Leistungsbewertung</a:t>
            </a:r>
            <a:endParaRPr sz="4400" dirty="0"/>
          </a:p>
        </p:txBody>
      </p:sp>
      <p:sp>
        <p:nvSpPr>
          <p:cNvPr id="7" name="object 7"/>
          <p:cNvSpPr txBox="1"/>
          <p:nvPr/>
        </p:nvSpPr>
        <p:spPr>
          <a:xfrm>
            <a:off x="473392" y="2240216"/>
            <a:ext cx="323469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Pädagogik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2400" spc="-10" dirty="0">
                <a:solidFill>
                  <a:srgbClr val="FFFFFF"/>
                </a:solidFill>
                <a:latin typeface="Arial"/>
                <a:cs typeface="Arial"/>
              </a:rPr>
              <a:t>Schultalbers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05921" y="2276652"/>
            <a:ext cx="2138045" cy="2195830"/>
          </a:xfrm>
          <a:custGeom>
            <a:avLst/>
            <a:gdLst/>
            <a:ahLst/>
            <a:cxnLst/>
            <a:rect l="l" t="t" r="r" b="b"/>
            <a:pathLst>
              <a:path w="2138045" h="2195829">
                <a:moveTo>
                  <a:pt x="1042682" y="115849"/>
                </a:moveTo>
                <a:lnTo>
                  <a:pt x="1033589" y="70751"/>
                </a:lnTo>
                <a:lnTo>
                  <a:pt x="1008761" y="33921"/>
                </a:lnTo>
                <a:lnTo>
                  <a:pt x="971931" y="9093"/>
                </a:lnTo>
                <a:lnTo>
                  <a:pt x="926833" y="0"/>
                </a:lnTo>
                <a:lnTo>
                  <a:pt x="810983" y="0"/>
                </a:lnTo>
                <a:lnTo>
                  <a:pt x="810983" y="231686"/>
                </a:lnTo>
                <a:lnTo>
                  <a:pt x="810983" y="521309"/>
                </a:lnTo>
                <a:lnTo>
                  <a:pt x="810983" y="810933"/>
                </a:lnTo>
                <a:lnTo>
                  <a:pt x="804151" y="844753"/>
                </a:lnTo>
                <a:lnTo>
                  <a:pt x="785520" y="872375"/>
                </a:lnTo>
                <a:lnTo>
                  <a:pt x="757897" y="890993"/>
                </a:lnTo>
                <a:lnTo>
                  <a:pt x="724090" y="897813"/>
                </a:lnTo>
                <a:lnTo>
                  <a:pt x="690257" y="890993"/>
                </a:lnTo>
                <a:lnTo>
                  <a:pt x="662647" y="872375"/>
                </a:lnTo>
                <a:lnTo>
                  <a:pt x="644029" y="844753"/>
                </a:lnTo>
                <a:lnTo>
                  <a:pt x="637197" y="810933"/>
                </a:lnTo>
                <a:lnTo>
                  <a:pt x="644029" y="777113"/>
                </a:lnTo>
                <a:lnTo>
                  <a:pt x="690257" y="730872"/>
                </a:lnTo>
                <a:lnTo>
                  <a:pt x="757897" y="730872"/>
                </a:lnTo>
                <a:lnTo>
                  <a:pt x="804151" y="777113"/>
                </a:lnTo>
                <a:lnTo>
                  <a:pt x="810983" y="810933"/>
                </a:lnTo>
                <a:lnTo>
                  <a:pt x="810983" y="521309"/>
                </a:lnTo>
                <a:lnTo>
                  <a:pt x="804151" y="555142"/>
                </a:lnTo>
                <a:lnTo>
                  <a:pt x="785520" y="582752"/>
                </a:lnTo>
                <a:lnTo>
                  <a:pt x="757897" y="601370"/>
                </a:lnTo>
                <a:lnTo>
                  <a:pt x="724090" y="608203"/>
                </a:lnTo>
                <a:lnTo>
                  <a:pt x="690257" y="601370"/>
                </a:lnTo>
                <a:lnTo>
                  <a:pt x="662647" y="582752"/>
                </a:lnTo>
                <a:lnTo>
                  <a:pt x="644029" y="555142"/>
                </a:lnTo>
                <a:lnTo>
                  <a:pt x="637197" y="521309"/>
                </a:lnTo>
                <a:lnTo>
                  <a:pt x="644029" y="487489"/>
                </a:lnTo>
                <a:lnTo>
                  <a:pt x="662647" y="459867"/>
                </a:lnTo>
                <a:lnTo>
                  <a:pt x="690257" y="441248"/>
                </a:lnTo>
                <a:lnTo>
                  <a:pt x="724090" y="434428"/>
                </a:lnTo>
                <a:lnTo>
                  <a:pt x="757897" y="441248"/>
                </a:lnTo>
                <a:lnTo>
                  <a:pt x="785520" y="459867"/>
                </a:lnTo>
                <a:lnTo>
                  <a:pt x="804151" y="487489"/>
                </a:lnTo>
                <a:lnTo>
                  <a:pt x="810983" y="521309"/>
                </a:lnTo>
                <a:lnTo>
                  <a:pt x="810983" y="231686"/>
                </a:lnTo>
                <a:lnTo>
                  <a:pt x="804151" y="265518"/>
                </a:lnTo>
                <a:lnTo>
                  <a:pt x="785520" y="293141"/>
                </a:lnTo>
                <a:lnTo>
                  <a:pt x="757897" y="311746"/>
                </a:lnTo>
                <a:lnTo>
                  <a:pt x="724090" y="318579"/>
                </a:lnTo>
                <a:lnTo>
                  <a:pt x="690257" y="311746"/>
                </a:lnTo>
                <a:lnTo>
                  <a:pt x="662647" y="293141"/>
                </a:lnTo>
                <a:lnTo>
                  <a:pt x="644029" y="265518"/>
                </a:lnTo>
                <a:lnTo>
                  <a:pt x="637197" y="231686"/>
                </a:lnTo>
                <a:lnTo>
                  <a:pt x="644029" y="197866"/>
                </a:lnTo>
                <a:lnTo>
                  <a:pt x="662647" y="170243"/>
                </a:lnTo>
                <a:lnTo>
                  <a:pt x="690257" y="151638"/>
                </a:lnTo>
                <a:lnTo>
                  <a:pt x="724090" y="144805"/>
                </a:lnTo>
                <a:lnTo>
                  <a:pt x="757897" y="151638"/>
                </a:lnTo>
                <a:lnTo>
                  <a:pt x="785520" y="170243"/>
                </a:lnTo>
                <a:lnTo>
                  <a:pt x="804151" y="197866"/>
                </a:lnTo>
                <a:lnTo>
                  <a:pt x="810983" y="231686"/>
                </a:lnTo>
                <a:lnTo>
                  <a:pt x="810983" y="0"/>
                </a:lnTo>
                <a:lnTo>
                  <a:pt x="405485" y="0"/>
                </a:lnTo>
                <a:lnTo>
                  <a:pt x="405485" y="231686"/>
                </a:lnTo>
                <a:lnTo>
                  <a:pt x="405485" y="521309"/>
                </a:lnTo>
                <a:lnTo>
                  <a:pt x="405485" y="810933"/>
                </a:lnTo>
                <a:lnTo>
                  <a:pt x="398665" y="844753"/>
                </a:lnTo>
                <a:lnTo>
                  <a:pt x="380034" y="872375"/>
                </a:lnTo>
                <a:lnTo>
                  <a:pt x="352412" y="890993"/>
                </a:lnTo>
                <a:lnTo>
                  <a:pt x="318604" y="897813"/>
                </a:lnTo>
                <a:lnTo>
                  <a:pt x="284772" y="890993"/>
                </a:lnTo>
                <a:lnTo>
                  <a:pt x="257149" y="872375"/>
                </a:lnTo>
                <a:lnTo>
                  <a:pt x="238531" y="844753"/>
                </a:lnTo>
                <a:lnTo>
                  <a:pt x="231711" y="810933"/>
                </a:lnTo>
                <a:lnTo>
                  <a:pt x="238531" y="777113"/>
                </a:lnTo>
                <a:lnTo>
                  <a:pt x="284772" y="730872"/>
                </a:lnTo>
                <a:lnTo>
                  <a:pt x="352412" y="730872"/>
                </a:lnTo>
                <a:lnTo>
                  <a:pt x="398665" y="777113"/>
                </a:lnTo>
                <a:lnTo>
                  <a:pt x="405485" y="810933"/>
                </a:lnTo>
                <a:lnTo>
                  <a:pt x="405485" y="521309"/>
                </a:lnTo>
                <a:lnTo>
                  <a:pt x="398665" y="555142"/>
                </a:lnTo>
                <a:lnTo>
                  <a:pt x="380034" y="582752"/>
                </a:lnTo>
                <a:lnTo>
                  <a:pt x="352412" y="601370"/>
                </a:lnTo>
                <a:lnTo>
                  <a:pt x="318604" y="608203"/>
                </a:lnTo>
                <a:lnTo>
                  <a:pt x="284772" y="601370"/>
                </a:lnTo>
                <a:lnTo>
                  <a:pt x="257149" y="582752"/>
                </a:lnTo>
                <a:lnTo>
                  <a:pt x="238531" y="555142"/>
                </a:lnTo>
                <a:lnTo>
                  <a:pt x="231711" y="521309"/>
                </a:lnTo>
                <a:lnTo>
                  <a:pt x="238531" y="487489"/>
                </a:lnTo>
                <a:lnTo>
                  <a:pt x="257149" y="459867"/>
                </a:lnTo>
                <a:lnTo>
                  <a:pt x="284772" y="441248"/>
                </a:lnTo>
                <a:lnTo>
                  <a:pt x="318604" y="434428"/>
                </a:lnTo>
                <a:lnTo>
                  <a:pt x="352412" y="441248"/>
                </a:lnTo>
                <a:lnTo>
                  <a:pt x="380034" y="459867"/>
                </a:lnTo>
                <a:lnTo>
                  <a:pt x="398665" y="487489"/>
                </a:lnTo>
                <a:lnTo>
                  <a:pt x="405485" y="521309"/>
                </a:lnTo>
                <a:lnTo>
                  <a:pt x="405485" y="231686"/>
                </a:lnTo>
                <a:lnTo>
                  <a:pt x="398665" y="265518"/>
                </a:lnTo>
                <a:lnTo>
                  <a:pt x="380034" y="293141"/>
                </a:lnTo>
                <a:lnTo>
                  <a:pt x="352412" y="311746"/>
                </a:lnTo>
                <a:lnTo>
                  <a:pt x="318604" y="318579"/>
                </a:lnTo>
                <a:lnTo>
                  <a:pt x="284772" y="311746"/>
                </a:lnTo>
                <a:lnTo>
                  <a:pt x="257149" y="293141"/>
                </a:lnTo>
                <a:lnTo>
                  <a:pt x="238531" y="265518"/>
                </a:lnTo>
                <a:lnTo>
                  <a:pt x="231711" y="231686"/>
                </a:lnTo>
                <a:lnTo>
                  <a:pt x="238531" y="197866"/>
                </a:lnTo>
                <a:lnTo>
                  <a:pt x="257149" y="170243"/>
                </a:lnTo>
                <a:lnTo>
                  <a:pt x="284772" y="151638"/>
                </a:lnTo>
                <a:lnTo>
                  <a:pt x="318604" y="144805"/>
                </a:lnTo>
                <a:lnTo>
                  <a:pt x="352412" y="151638"/>
                </a:lnTo>
                <a:lnTo>
                  <a:pt x="380034" y="170243"/>
                </a:lnTo>
                <a:lnTo>
                  <a:pt x="398665" y="197866"/>
                </a:lnTo>
                <a:lnTo>
                  <a:pt x="405485" y="231686"/>
                </a:lnTo>
                <a:lnTo>
                  <a:pt x="405485" y="0"/>
                </a:lnTo>
                <a:lnTo>
                  <a:pt x="115862" y="0"/>
                </a:lnTo>
                <a:lnTo>
                  <a:pt x="70751" y="9093"/>
                </a:lnTo>
                <a:lnTo>
                  <a:pt x="33921" y="33921"/>
                </a:lnTo>
                <a:lnTo>
                  <a:pt x="9093" y="70751"/>
                </a:lnTo>
                <a:lnTo>
                  <a:pt x="0" y="115849"/>
                </a:lnTo>
                <a:lnTo>
                  <a:pt x="0" y="926782"/>
                </a:lnTo>
                <a:lnTo>
                  <a:pt x="9093" y="971880"/>
                </a:lnTo>
                <a:lnTo>
                  <a:pt x="33921" y="1008697"/>
                </a:lnTo>
                <a:lnTo>
                  <a:pt x="70751" y="1033526"/>
                </a:lnTo>
                <a:lnTo>
                  <a:pt x="115862" y="1042631"/>
                </a:lnTo>
                <a:lnTo>
                  <a:pt x="926833" y="1042631"/>
                </a:lnTo>
                <a:lnTo>
                  <a:pt x="971931" y="1033526"/>
                </a:lnTo>
                <a:lnTo>
                  <a:pt x="1008761" y="1008697"/>
                </a:lnTo>
                <a:lnTo>
                  <a:pt x="1033589" y="971880"/>
                </a:lnTo>
                <a:lnTo>
                  <a:pt x="1042682" y="926782"/>
                </a:lnTo>
                <a:lnTo>
                  <a:pt x="1042682" y="897813"/>
                </a:lnTo>
                <a:lnTo>
                  <a:pt x="1042682" y="724052"/>
                </a:lnTo>
                <a:lnTo>
                  <a:pt x="1042682" y="608203"/>
                </a:lnTo>
                <a:lnTo>
                  <a:pt x="1042682" y="434428"/>
                </a:lnTo>
                <a:lnTo>
                  <a:pt x="1042682" y="318579"/>
                </a:lnTo>
                <a:lnTo>
                  <a:pt x="1042682" y="144805"/>
                </a:lnTo>
                <a:lnTo>
                  <a:pt x="1042682" y="115849"/>
                </a:lnTo>
                <a:close/>
              </a:path>
              <a:path w="2138045" h="2195829">
                <a:moveTo>
                  <a:pt x="2137587" y="1506105"/>
                </a:moveTo>
                <a:lnTo>
                  <a:pt x="2129142" y="1462493"/>
                </a:lnTo>
                <a:lnTo>
                  <a:pt x="2103767" y="1424266"/>
                </a:lnTo>
                <a:lnTo>
                  <a:pt x="2037257" y="1357744"/>
                </a:lnTo>
                <a:lnTo>
                  <a:pt x="1955279" y="1275765"/>
                </a:lnTo>
                <a:lnTo>
                  <a:pt x="1924291" y="1244777"/>
                </a:lnTo>
                <a:lnTo>
                  <a:pt x="1883117" y="1203617"/>
                </a:lnTo>
                <a:lnTo>
                  <a:pt x="1883117" y="1444675"/>
                </a:lnTo>
                <a:lnTo>
                  <a:pt x="1879650" y="1462493"/>
                </a:lnTo>
                <a:lnTo>
                  <a:pt x="1876729" y="1477365"/>
                </a:lnTo>
                <a:lnTo>
                  <a:pt x="1857603" y="1506105"/>
                </a:lnTo>
                <a:lnTo>
                  <a:pt x="1828927" y="1525168"/>
                </a:lnTo>
                <a:lnTo>
                  <a:pt x="1828774" y="1525168"/>
                </a:lnTo>
                <a:lnTo>
                  <a:pt x="1796300" y="1531505"/>
                </a:lnTo>
                <a:lnTo>
                  <a:pt x="1734845" y="1506093"/>
                </a:lnTo>
                <a:lnTo>
                  <a:pt x="1710309" y="1449565"/>
                </a:lnTo>
                <a:lnTo>
                  <a:pt x="1709356" y="1444675"/>
                </a:lnTo>
                <a:lnTo>
                  <a:pt x="1715693" y="1411973"/>
                </a:lnTo>
                <a:lnTo>
                  <a:pt x="1734756" y="1383220"/>
                </a:lnTo>
                <a:lnTo>
                  <a:pt x="1763496" y="1364119"/>
                </a:lnTo>
                <a:lnTo>
                  <a:pt x="1796186" y="1357744"/>
                </a:lnTo>
                <a:lnTo>
                  <a:pt x="1829104" y="1364119"/>
                </a:lnTo>
                <a:lnTo>
                  <a:pt x="1828952" y="1364119"/>
                </a:lnTo>
                <a:lnTo>
                  <a:pt x="1857692" y="1383220"/>
                </a:lnTo>
                <a:lnTo>
                  <a:pt x="1876780" y="1411973"/>
                </a:lnTo>
                <a:lnTo>
                  <a:pt x="1882851" y="1443215"/>
                </a:lnTo>
                <a:lnTo>
                  <a:pt x="1883117" y="1444675"/>
                </a:lnTo>
                <a:lnTo>
                  <a:pt x="1883117" y="1203617"/>
                </a:lnTo>
                <a:lnTo>
                  <a:pt x="1750517" y="1071016"/>
                </a:lnTo>
                <a:lnTo>
                  <a:pt x="1678355" y="998867"/>
                </a:lnTo>
                <a:lnTo>
                  <a:pt x="1678355" y="1649437"/>
                </a:lnTo>
                <a:lnTo>
                  <a:pt x="1671955" y="1682140"/>
                </a:lnTo>
                <a:lnTo>
                  <a:pt x="1652816" y="1710880"/>
                </a:lnTo>
                <a:lnTo>
                  <a:pt x="1624139" y="1729943"/>
                </a:lnTo>
                <a:lnTo>
                  <a:pt x="1623987" y="1729943"/>
                </a:lnTo>
                <a:lnTo>
                  <a:pt x="1591513" y="1736280"/>
                </a:lnTo>
                <a:lnTo>
                  <a:pt x="1530045" y="1710880"/>
                </a:lnTo>
                <a:lnTo>
                  <a:pt x="1505508" y="1654302"/>
                </a:lnTo>
                <a:lnTo>
                  <a:pt x="1504569" y="1649437"/>
                </a:lnTo>
                <a:lnTo>
                  <a:pt x="1510906" y="1616748"/>
                </a:lnTo>
                <a:lnTo>
                  <a:pt x="1529969" y="1588008"/>
                </a:lnTo>
                <a:lnTo>
                  <a:pt x="1558696" y="1568881"/>
                </a:lnTo>
                <a:lnTo>
                  <a:pt x="1591398" y="1562493"/>
                </a:lnTo>
                <a:lnTo>
                  <a:pt x="1624317" y="1568881"/>
                </a:lnTo>
                <a:lnTo>
                  <a:pt x="1624164" y="1568881"/>
                </a:lnTo>
                <a:lnTo>
                  <a:pt x="1652905" y="1588008"/>
                </a:lnTo>
                <a:lnTo>
                  <a:pt x="1672005" y="1616748"/>
                </a:lnTo>
                <a:lnTo>
                  <a:pt x="1678089" y="1647964"/>
                </a:lnTo>
                <a:lnTo>
                  <a:pt x="1678355" y="1649437"/>
                </a:lnTo>
                <a:lnTo>
                  <a:pt x="1678355" y="998867"/>
                </a:lnTo>
                <a:lnTo>
                  <a:pt x="1596529" y="917041"/>
                </a:lnTo>
                <a:lnTo>
                  <a:pt x="1596529" y="1157909"/>
                </a:lnTo>
                <a:lnTo>
                  <a:pt x="1590179" y="1190574"/>
                </a:lnTo>
                <a:lnTo>
                  <a:pt x="1571015" y="1219377"/>
                </a:lnTo>
                <a:lnTo>
                  <a:pt x="1542338" y="1238440"/>
                </a:lnTo>
                <a:lnTo>
                  <a:pt x="1542186" y="1238440"/>
                </a:lnTo>
                <a:lnTo>
                  <a:pt x="1509712" y="1244777"/>
                </a:lnTo>
                <a:lnTo>
                  <a:pt x="1477010" y="1238440"/>
                </a:lnTo>
                <a:lnTo>
                  <a:pt x="1473568" y="1236167"/>
                </a:lnTo>
                <a:lnTo>
                  <a:pt x="1473568" y="1854200"/>
                </a:lnTo>
                <a:lnTo>
                  <a:pt x="1467180" y="1886889"/>
                </a:lnTo>
                <a:lnTo>
                  <a:pt x="1448066" y="1915617"/>
                </a:lnTo>
                <a:lnTo>
                  <a:pt x="1419377" y="1934692"/>
                </a:lnTo>
                <a:lnTo>
                  <a:pt x="1419225" y="1934692"/>
                </a:lnTo>
                <a:lnTo>
                  <a:pt x="1386751" y="1941029"/>
                </a:lnTo>
                <a:lnTo>
                  <a:pt x="1354048" y="1934692"/>
                </a:lnTo>
                <a:lnTo>
                  <a:pt x="1325295" y="1915617"/>
                </a:lnTo>
                <a:lnTo>
                  <a:pt x="1306195" y="1886889"/>
                </a:lnTo>
                <a:lnTo>
                  <a:pt x="1299806" y="1854200"/>
                </a:lnTo>
                <a:lnTo>
                  <a:pt x="1306156" y="1821497"/>
                </a:lnTo>
                <a:lnTo>
                  <a:pt x="1325219" y="1792744"/>
                </a:lnTo>
                <a:lnTo>
                  <a:pt x="1353947" y="1773643"/>
                </a:lnTo>
                <a:lnTo>
                  <a:pt x="1386649" y="1767268"/>
                </a:lnTo>
                <a:lnTo>
                  <a:pt x="1419567" y="1773643"/>
                </a:lnTo>
                <a:lnTo>
                  <a:pt x="1419415" y="1773643"/>
                </a:lnTo>
                <a:lnTo>
                  <a:pt x="1448155" y="1792744"/>
                </a:lnTo>
                <a:lnTo>
                  <a:pt x="1467231" y="1821497"/>
                </a:lnTo>
                <a:lnTo>
                  <a:pt x="1473568" y="1854200"/>
                </a:lnTo>
                <a:lnTo>
                  <a:pt x="1473568" y="1236167"/>
                </a:lnTo>
                <a:lnTo>
                  <a:pt x="1448257" y="1219377"/>
                </a:lnTo>
                <a:lnTo>
                  <a:pt x="1429105" y="1190574"/>
                </a:lnTo>
                <a:lnTo>
                  <a:pt x="1422742" y="1157909"/>
                </a:lnTo>
                <a:lnTo>
                  <a:pt x="1429105" y="1125232"/>
                </a:lnTo>
                <a:lnTo>
                  <a:pt x="1448181" y="1096492"/>
                </a:lnTo>
                <a:lnTo>
                  <a:pt x="1476908" y="1077404"/>
                </a:lnTo>
                <a:lnTo>
                  <a:pt x="1509585" y="1071016"/>
                </a:lnTo>
                <a:lnTo>
                  <a:pt x="1542503" y="1077404"/>
                </a:lnTo>
                <a:lnTo>
                  <a:pt x="1542351" y="1077404"/>
                </a:lnTo>
                <a:lnTo>
                  <a:pt x="1571117" y="1096492"/>
                </a:lnTo>
                <a:lnTo>
                  <a:pt x="1590179" y="1125232"/>
                </a:lnTo>
                <a:lnTo>
                  <a:pt x="1596529" y="1157909"/>
                </a:lnTo>
                <a:lnTo>
                  <a:pt x="1596529" y="917041"/>
                </a:lnTo>
                <a:lnTo>
                  <a:pt x="1530121" y="850633"/>
                </a:lnTo>
                <a:lnTo>
                  <a:pt x="1491818" y="825144"/>
                </a:lnTo>
                <a:lnTo>
                  <a:pt x="1448231" y="816622"/>
                </a:lnTo>
                <a:lnTo>
                  <a:pt x="1404340" y="825144"/>
                </a:lnTo>
                <a:lnTo>
                  <a:pt x="1404556" y="825144"/>
                </a:lnTo>
                <a:lnTo>
                  <a:pt x="1391742" y="833666"/>
                </a:lnTo>
                <a:lnTo>
                  <a:pt x="1391742" y="1362659"/>
                </a:lnTo>
                <a:lnTo>
                  <a:pt x="1385392" y="1395336"/>
                </a:lnTo>
                <a:lnTo>
                  <a:pt x="1366215" y="1424266"/>
                </a:lnTo>
                <a:lnTo>
                  <a:pt x="1366062" y="1424266"/>
                </a:lnTo>
                <a:lnTo>
                  <a:pt x="1337551" y="1443215"/>
                </a:lnTo>
                <a:lnTo>
                  <a:pt x="1337398" y="1443215"/>
                </a:lnTo>
                <a:lnTo>
                  <a:pt x="1304925" y="1449565"/>
                </a:lnTo>
                <a:lnTo>
                  <a:pt x="1272222" y="1443215"/>
                </a:lnTo>
                <a:lnTo>
                  <a:pt x="1243634" y="1424266"/>
                </a:lnTo>
                <a:lnTo>
                  <a:pt x="1235379" y="1411973"/>
                </a:lnTo>
                <a:lnTo>
                  <a:pt x="1224330" y="1395336"/>
                </a:lnTo>
                <a:lnTo>
                  <a:pt x="1217980" y="1362659"/>
                </a:lnTo>
                <a:lnTo>
                  <a:pt x="1224330" y="1329994"/>
                </a:lnTo>
                <a:lnTo>
                  <a:pt x="1243380" y="1301280"/>
                </a:lnTo>
                <a:lnTo>
                  <a:pt x="1272120" y="1282153"/>
                </a:lnTo>
                <a:lnTo>
                  <a:pt x="1304810" y="1275765"/>
                </a:lnTo>
                <a:lnTo>
                  <a:pt x="1337729" y="1282153"/>
                </a:lnTo>
                <a:lnTo>
                  <a:pt x="1337576" y="1282153"/>
                </a:lnTo>
                <a:lnTo>
                  <a:pt x="1366316" y="1301280"/>
                </a:lnTo>
                <a:lnTo>
                  <a:pt x="1385379" y="1329994"/>
                </a:lnTo>
                <a:lnTo>
                  <a:pt x="1390802" y="1357744"/>
                </a:lnTo>
                <a:lnTo>
                  <a:pt x="1391742" y="1362659"/>
                </a:lnTo>
                <a:lnTo>
                  <a:pt x="1391742" y="833666"/>
                </a:lnTo>
                <a:lnTo>
                  <a:pt x="1366189" y="850633"/>
                </a:lnTo>
                <a:lnTo>
                  <a:pt x="1186827" y="1030008"/>
                </a:lnTo>
                <a:lnTo>
                  <a:pt x="1186827" y="1567472"/>
                </a:lnTo>
                <a:lnTo>
                  <a:pt x="1182839" y="1588008"/>
                </a:lnTo>
                <a:lnTo>
                  <a:pt x="1180452" y="1600174"/>
                </a:lnTo>
                <a:lnTo>
                  <a:pt x="1169441" y="1616748"/>
                </a:lnTo>
                <a:lnTo>
                  <a:pt x="1161326" y="1628902"/>
                </a:lnTo>
                <a:lnTo>
                  <a:pt x="1132649" y="1647964"/>
                </a:lnTo>
                <a:lnTo>
                  <a:pt x="1132497" y="1647964"/>
                </a:lnTo>
                <a:lnTo>
                  <a:pt x="1100010" y="1654302"/>
                </a:lnTo>
                <a:lnTo>
                  <a:pt x="1067308" y="1647964"/>
                </a:lnTo>
                <a:lnTo>
                  <a:pt x="1038555" y="1628902"/>
                </a:lnTo>
                <a:lnTo>
                  <a:pt x="1019454" y="1600174"/>
                </a:lnTo>
                <a:lnTo>
                  <a:pt x="1013079" y="1567472"/>
                </a:lnTo>
                <a:lnTo>
                  <a:pt x="1019416" y="1534769"/>
                </a:lnTo>
                <a:lnTo>
                  <a:pt x="1038428" y="1506093"/>
                </a:lnTo>
                <a:lnTo>
                  <a:pt x="1067206" y="1486916"/>
                </a:lnTo>
                <a:lnTo>
                  <a:pt x="1099908" y="1480540"/>
                </a:lnTo>
                <a:lnTo>
                  <a:pt x="1132827" y="1486916"/>
                </a:lnTo>
                <a:lnTo>
                  <a:pt x="1132674" y="1486916"/>
                </a:lnTo>
                <a:lnTo>
                  <a:pt x="1161592" y="1506093"/>
                </a:lnTo>
                <a:lnTo>
                  <a:pt x="1161465" y="1506093"/>
                </a:lnTo>
                <a:lnTo>
                  <a:pt x="1180490" y="1534769"/>
                </a:lnTo>
                <a:lnTo>
                  <a:pt x="1186827" y="1567472"/>
                </a:lnTo>
                <a:lnTo>
                  <a:pt x="1186827" y="1030008"/>
                </a:lnTo>
                <a:lnTo>
                  <a:pt x="792581" y="1424266"/>
                </a:lnTo>
                <a:lnTo>
                  <a:pt x="775766" y="1449565"/>
                </a:lnTo>
                <a:lnTo>
                  <a:pt x="767219" y="1462493"/>
                </a:lnTo>
                <a:lnTo>
                  <a:pt x="762457" y="1486916"/>
                </a:lnTo>
                <a:lnTo>
                  <a:pt x="758774" y="1506093"/>
                </a:lnTo>
                <a:lnTo>
                  <a:pt x="767207" y="1549552"/>
                </a:lnTo>
                <a:lnTo>
                  <a:pt x="792746" y="1588008"/>
                </a:lnTo>
                <a:lnTo>
                  <a:pt x="1366329" y="2161527"/>
                </a:lnTo>
                <a:lnTo>
                  <a:pt x="1404581" y="2186952"/>
                </a:lnTo>
                <a:lnTo>
                  <a:pt x="1404759" y="2186952"/>
                </a:lnTo>
                <a:lnTo>
                  <a:pt x="1448104" y="2195411"/>
                </a:lnTo>
                <a:lnTo>
                  <a:pt x="1491716" y="2186952"/>
                </a:lnTo>
                <a:lnTo>
                  <a:pt x="1530045" y="2161527"/>
                </a:lnTo>
                <a:lnTo>
                  <a:pt x="1750555" y="1941029"/>
                </a:lnTo>
                <a:lnTo>
                  <a:pt x="1924329" y="1767268"/>
                </a:lnTo>
                <a:lnTo>
                  <a:pt x="1955317" y="1736280"/>
                </a:lnTo>
                <a:lnTo>
                  <a:pt x="2103602" y="1588008"/>
                </a:lnTo>
                <a:lnTo>
                  <a:pt x="2120557" y="1562493"/>
                </a:lnTo>
                <a:lnTo>
                  <a:pt x="2129078" y="1549692"/>
                </a:lnTo>
                <a:lnTo>
                  <a:pt x="2132622" y="1531505"/>
                </a:lnTo>
                <a:lnTo>
                  <a:pt x="2137587" y="15061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790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25"/>
              </a:spcBef>
            </a:pPr>
            <a:r>
              <a:rPr sz="2000" dirty="0"/>
              <a:t>Pädagogische</a:t>
            </a:r>
            <a:r>
              <a:rPr sz="2000" spc="-60" dirty="0"/>
              <a:t> </a:t>
            </a:r>
            <a:r>
              <a:rPr sz="2000" spc="-10" dirty="0"/>
              <a:t>Diagnostik</a:t>
            </a:r>
            <a:endParaRPr sz="2000"/>
          </a:p>
          <a:p>
            <a:pPr marL="12700">
              <a:lnSpc>
                <a:spcPts val="2150"/>
              </a:lnSpc>
            </a:pPr>
            <a:r>
              <a:rPr sz="1800" b="0" i="1" spc="-10" dirty="0">
                <a:latin typeface="Arial"/>
                <a:cs typeface="Arial"/>
              </a:rPr>
              <a:t>Begriffsklärung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002" y="6495097"/>
            <a:ext cx="69576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vgl.</a:t>
            </a:r>
            <a:r>
              <a:rPr sz="1200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Helmke</a:t>
            </a:r>
            <a:r>
              <a:rPr sz="1200" spc="-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2009,</a:t>
            </a:r>
            <a:r>
              <a:rPr sz="1200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S.</a:t>
            </a:r>
            <a:r>
              <a:rPr sz="1200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122</a:t>
            </a:r>
            <a:r>
              <a:rPr sz="1200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&amp;</a:t>
            </a:r>
            <a:r>
              <a:rPr sz="1200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Hechenleitner,</a:t>
            </a:r>
            <a:r>
              <a:rPr sz="1200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Mayr</a:t>
            </a:r>
            <a:r>
              <a:rPr sz="1200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2009,</a:t>
            </a:r>
            <a:r>
              <a:rPr sz="1200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S.122</a:t>
            </a:r>
            <a:r>
              <a:rPr sz="1200" spc="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,</a:t>
            </a:r>
            <a:r>
              <a:rPr sz="1200" spc="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Paradies,</a:t>
            </a:r>
            <a:r>
              <a:rPr sz="1200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Linser,</a:t>
            </a:r>
            <a:r>
              <a:rPr sz="1200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Greving</a:t>
            </a:r>
            <a:r>
              <a:rPr sz="1200" spc="-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2009,</a:t>
            </a:r>
            <a:r>
              <a:rPr sz="1200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S.</a:t>
            </a:r>
            <a:r>
              <a:rPr sz="1200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15</a:t>
            </a:r>
            <a:r>
              <a:rPr sz="1200" spc="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2F63"/>
                </a:solidFill>
                <a:latin typeface="Arial"/>
                <a:cs typeface="Arial"/>
              </a:rPr>
              <a:t>ff.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4812" y="1633473"/>
            <a:ext cx="7105650" cy="2228850"/>
          </a:xfrm>
          <a:prstGeom prst="rect">
            <a:avLst/>
          </a:prstGeom>
          <a:ln w="3175">
            <a:solidFill>
              <a:srgbClr val="F79546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marL="144145" marR="489584">
              <a:lnSpc>
                <a:spcPct val="116199"/>
              </a:lnSpc>
              <a:spcBef>
                <a:spcPts val="1230"/>
              </a:spcBef>
            </a:pP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Außerdem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muss</a:t>
            </a:r>
            <a:r>
              <a:rPr sz="1400" spc="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400" spc="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diagnostizierende</a:t>
            </a:r>
            <a:r>
              <a:rPr sz="1400" spc="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Lehrkraft</a:t>
            </a:r>
            <a:r>
              <a:rPr sz="1400" spc="-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ein</a:t>
            </a:r>
            <a:r>
              <a:rPr sz="1400" spc="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Normalverhalten</a:t>
            </a:r>
            <a:r>
              <a:rPr sz="1400" b="1" spc="-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oder</a:t>
            </a:r>
            <a:r>
              <a:rPr sz="1400" b="1" spc="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einen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Standardzustand</a:t>
            </a:r>
            <a:r>
              <a:rPr sz="1400" b="1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vor</a:t>
            </a:r>
            <a:r>
              <a:rPr sz="1400" spc="-114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Augen</a:t>
            </a:r>
            <a:r>
              <a:rPr sz="1400" spc="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haben,</a:t>
            </a:r>
            <a:r>
              <a:rPr sz="1400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um</a:t>
            </a:r>
            <a:r>
              <a:rPr sz="1400" spc="-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Abweichungen</a:t>
            </a:r>
            <a:r>
              <a:rPr sz="1400" spc="-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davon</a:t>
            </a:r>
            <a:r>
              <a:rPr sz="1400" spc="-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zu</a:t>
            </a:r>
            <a:r>
              <a:rPr sz="1400" spc="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erkennen.</a:t>
            </a:r>
            <a:endParaRPr sz="1400">
              <a:latin typeface="Arial"/>
              <a:cs typeface="Arial"/>
            </a:endParaRPr>
          </a:p>
          <a:p>
            <a:pPr marL="144145" marR="304800">
              <a:lnSpc>
                <a:spcPct val="116199"/>
              </a:lnSpc>
              <a:spcBef>
                <a:spcPts val="5"/>
              </a:spcBef>
            </a:pP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Dabei</a:t>
            </a:r>
            <a:r>
              <a:rPr sz="1400" spc="-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darf</a:t>
            </a:r>
            <a:r>
              <a:rPr sz="1400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eine</a:t>
            </a:r>
            <a:r>
              <a:rPr sz="1400" spc="-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pädagogische</a:t>
            </a:r>
            <a:r>
              <a:rPr sz="1400" spc="-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Diagnose</a:t>
            </a:r>
            <a:r>
              <a:rPr sz="1400" spc="-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nicht</a:t>
            </a:r>
            <a:r>
              <a:rPr sz="1400" spc="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bei</a:t>
            </a:r>
            <a:r>
              <a:rPr sz="1400" spc="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der</a:t>
            </a:r>
            <a:r>
              <a:rPr sz="1400" spc="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Beschreibung</a:t>
            </a:r>
            <a:r>
              <a:rPr sz="1400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oder</a:t>
            </a:r>
            <a:r>
              <a:rPr sz="1400" spc="-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Beurteilung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eines</a:t>
            </a:r>
            <a:r>
              <a:rPr sz="1400" spc="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bestimmten</a:t>
            </a:r>
            <a:r>
              <a:rPr sz="1400" spc="-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Kriteriums</a:t>
            </a:r>
            <a:r>
              <a:rPr sz="1400" spc="-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stehen</a:t>
            </a:r>
            <a:r>
              <a:rPr sz="1400" spc="-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bleiben.</a:t>
            </a:r>
            <a:endParaRPr sz="1400">
              <a:latin typeface="Arial"/>
              <a:cs typeface="Arial"/>
            </a:endParaRPr>
          </a:p>
          <a:p>
            <a:pPr marL="144145" marR="598805">
              <a:lnSpc>
                <a:spcPct val="116199"/>
              </a:lnSpc>
              <a:spcBef>
                <a:spcPts val="750"/>
              </a:spcBef>
            </a:pP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Wichtig</a:t>
            </a:r>
            <a:r>
              <a:rPr sz="1400" b="1" spc="-8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ist,</a:t>
            </a:r>
            <a:r>
              <a:rPr sz="1400" b="1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dass</a:t>
            </a:r>
            <a:r>
              <a:rPr sz="1400" b="1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400" b="1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Lehrkraft</a:t>
            </a:r>
            <a:r>
              <a:rPr sz="1400" b="1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auch</a:t>
            </a:r>
            <a:r>
              <a:rPr sz="1400" b="1" spc="-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das</a:t>
            </a:r>
            <a:r>
              <a:rPr sz="1400" b="1" spc="-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Lernumfeld,</a:t>
            </a:r>
            <a:r>
              <a:rPr sz="1400" b="1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personale</a:t>
            </a:r>
            <a:r>
              <a:rPr sz="1400" b="1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oder</a:t>
            </a:r>
            <a:r>
              <a:rPr sz="1400" b="1" spc="-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soziale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Faktoren</a:t>
            </a:r>
            <a:r>
              <a:rPr sz="1400" b="1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bei</a:t>
            </a:r>
            <a:r>
              <a:rPr sz="1400" b="1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der Diagnose</a:t>
            </a:r>
            <a:r>
              <a:rPr sz="1400" b="1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berücksichtigt</a:t>
            </a:r>
            <a:r>
              <a:rPr sz="1400" b="1" spc="-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und</a:t>
            </a:r>
            <a:r>
              <a:rPr sz="1400" b="1" spc="-8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auch</a:t>
            </a:r>
            <a:r>
              <a:rPr sz="1400" b="1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400" b="1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Schülerinnen</a:t>
            </a:r>
            <a:r>
              <a:rPr sz="1400" b="1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2F63"/>
                </a:solidFill>
                <a:latin typeface="Arial"/>
                <a:cs typeface="Arial"/>
              </a:rPr>
              <a:t>und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Schüler</a:t>
            </a:r>
            <a:r>
              <a:rPr sz="1400" b="1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entsprechend</a:t>
            </a:r>
            <a:r>
              <a:rPr sz="1400" b="1" spc="-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am</a:t>
            </a:r>
            <a:r>
              <a:rPr sz="1400" b="1" spc="-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Diagnoseprozess</a:t>
            </a:r>
            <a:r>
              <a:rPr sz="1400" b="1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beteiligt.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7875" y="4233862"/>
            <a:ext cx="7400925" cy="1428750"/>
          </a:xfrm>
          <a:prstGeom prst="rect">
            <a:avLst/>
          </a:prstGeom>
          <a:ln w="3175">
            <a:solidFill>
              <a:srgbClr val="00AF50"/>
            </a:solidFill>
          </a:ln>
        </p:spPr>
        <p:txBody>
          <a:bodyPr vert="horz" wrap="square" lIns="0" tIns="177800" rIns="0" bIns="0" rtlCol="0">
            <a:spAutoFit/>
          </a:bodyPr>
          <a:lstStyle/>
          <a:p>
            <a:pPr marL="165100" marR="106045">
              <a:lnSpc>
                <a:spcPct val="102800"/>
              </a:lnSpc>
              <a:spcBef>
                <a:spcPts val="1400"/>
              </a:spcBef>
            </a:pP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Diagnosen</a:t>
            </a:r>
            <a:r>
              <a:rPr sz="1400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stellen</a:t>
            </a:r>
            <a:r>
              <a:rPr sz="1400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keine</a:t>
            </a:r>
            <a:r>
              <a:rPr sz="1400" spc="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endgültige</a:t>
            </a:r>
            <a:r>
              <a:rPr sz="1400" b="1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Wahrheit</a:t>
            </a:r>
            <a:r>
              <a:rPr sz="1400" b="1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dar,</a:t>
            </a:r>
            <a:r>
              <a:rPr sz="1400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sondern</a:t>
            </a:r>
            <a:r>
              <a:rPr sz="1400" spc="-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bilden</a:t>
            </a:r>
            <a:r>
              <a:rPr sz="1400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400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Basis</a:t>
            </a:r>
            <a:r>
              <a:rPr sz="1400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für</a:t>
            </a:r>
            <a:r>
              <a:rPr sz="1400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Prognosen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und</a:t>
            </a:r>
            <a:r>
              <a:rPr sz="1400" spc="-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Hypothesen,</a:t>
            </a:r>
            <a:r>
              <a:rPr sz="1400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400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immer</a:t>
            </a:r>
            <a:r>
              <a:rPr sz="1400" spc="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wieder</a:t>
            </a:r>
            <a:r>
              <a:rPr sz="1400" spc="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neu</a:t>
            </a:r>
            <a:r>
              <a:rPr sz="1400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zu</a:t>
            </a:r>
            <a:r>
              <a:rPr sz="1400" spc="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überprüfen</a:t>
            </a:r>
            <a:r>
              <a:rPr sz="1400" b="1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und</a:t>
            </a:r>
            <a:r>
              <a:rPr sz="1400" spc="-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zu</a:t>
            </a:r>
            <a:r>
              <a:rPr sz="1400" spc="-7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hinterfragen</a:t>
            </a:r>
            <a:r>
              <a:rPr sz="1400" b="1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sind.</a:t>
            </a:r>
            <a:endParaRPr sz="1400">
              <a:latin typeface="Arial"/>
              <a:cs typeface="Arial"/>
            </a:endParaRPr>
          </a:p>
          <a:p>
            <a:pPr marL="165100" marR="264160">
              <a:lnSpc>
                <a:spcPct val="102899"/>
              </a:lnSpc>
              <a:spcBef>
                <a:spcPts val="1575"/>
              </a:spcBef>
            </a:pP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Ausgehend</a:t>
            </a:r>
            <a:r>
              <a:rPr sz="1400" b="1" spc="-7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von</a:t>
            </a:r>
            <a:r>
              <a:rPr sz="1400" b="1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einer</a:t>
            </a:r>
            <a:r>
              <a:rPr sz="1400" b="1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pädagogischen</a:t>
            </a:r>
            <a:r>
              <a:rPr sz="1400" b="1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Diagnose</a:t>
            </a:r>
            <a:r>
              <a:rPr sz="1400" b="1" spc="-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werden</a:t>
            </a:r>
            <a:r>
              <a:rPr sz="1400" b="1" spc="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individuelle</a:t>
            </a:r>
            <a:r>
              <a:rPr sz="1400" b="1" spc="-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Lernstrategien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oder</a:t>
            </a: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individuelle</a:t>
            </a:r>
            <a:r>
              <a:rPr sz="1400" b="1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Fördermaßnahmen</a:t>
            </a:r>
            <a:r>
              <a:rPr sz="1400" b="1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entwickelt.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445" y="328866"/>
            <a:ext cx="438531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002F63"/>
                </a:solidFill>
                <a:latin typeface="Arial"/>
                <a:cs typeface="Arial"/>
              </a:rPr>
              <a:t>Pädagogische</a:t>
            </a:r>
            <a:r>
              <a:rPr sz="2000" b="1" spc="-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F63"/>
                </a:solidFill>
                <a:latin typeface="Arial"/>
                <a:cs typeface="Arial"/>
              </a:rPr>
              <a:t>Diagnostik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solidFill>
                  <a:srgbClr val="002F63"/>
                </a:solidFill>
                <a:latin typeface="Arial"/>
                <a:cs typeface="Arial"/>
              </a:rPr>
              <a:t>Ziele</a:t>
            </a:r>
            <a:r>
              <a:rPr sz="2000" i="1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2F63"/>
                </a:solidFill>
                <a:latin typeface="Arial"/>
                <a:cs typeface="Arial"/>
              </a:rPr>
              <a:t>der</a:t>
            </a:r>
            <a:r>
              <a:rPr sz="2000" i="1" spc="-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2F63"/>
                </a:solidFill>
                <a:latin typeface="Arial"/>
                <a:cs typeface="Arial"/>
              </a:rPr>
              <a:t>Diagnostik</a:t>
            </a:r>
            <a:r>
              <a:rPr sz="2000" i="1" spc="-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2F63"/>
                </a:solidFill>
                <a:latin typeface="Arial"/>
                <a:cs typeface="Arial"/>
              </a:rPr>
              <a:t>im</a:t>
            </a:r>
            <a:r>
              <a:rPr sz="2000" i="1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2F63"/>
                </a:solidFill>
                <a:latin typeface="Arial"/>
                <a:cs typeface="Arial"/>
              </a:rPr>
              <a:t>System</a:t>
            </a:r>
            <a:r>
              <a:rPr sz="2000" i="1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2F63"/>
                </a:solidFill>
                <a:latin typeface="Arial"/>
                <a:cs typeface="Arial"/>
              </a:rPr>
              <a:t>Schule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68751" y="1639951"/>
            <a:ext cx="5045075" cy="749300"/>
            <a:chOff x="3468751" y="1639951"/>
            <a:chExt cx="5045075" cy="749300"/>
          </a:xfrm>
        </p:grpSpPr>
        <p:sp>
          <p:nvSpPr>
            <p:cNvPr id="4" name="object 4"/>
            <p:cNvSpPr/>
            <p:nvPr/>
          </p:nvSpPr>
          <p:spPr>
            <a:xfrm>
              <a:off x="3481451" y="1652651"/>
              <a:ext cx="5019675" cy="723900"/>
            </a:xfrm>
            <a:custGeom>
              <a:avLst/>
              <a:gdLst/>
              <a:ahLst/>
              <a:cxnLst/>
              <a:rect l="l" t="t" r="r" b="b"/>
              <a:pathLst>
                <a:path w="5019675" h="723900">
                  <a:moveTo>
                    <a:pt x="4899025" y="0"/>
                  </a:moveTo>
                  <a:lnTo>
                    <a:pt x="0" y="0"/>
                  </a:lnTo>
                  <a:lnTo>
                    <a:pt x="0" y="723900"/>
                  </a:lnTo>
                  <a:lnTo>
                    <a:pt x="4899025" y="723900"/>
                  </a:lnTo>
                  <a:lnTo>
                    <a:pt x="4945951" y="714404"/>
                  </a:lnTo>
                  <a:lnTo>
                    <a:pt x="4984305" y="688514"/>
                  </a:lnTo>
                  <a:lnTo>
                    <a:pt x="5010181" y="650122"/>
                  </a:lnTo>
                  <a:lnTo>
                    <a:pt x="5019675" y="603123"/>
                  </a:lnTo>
                  <a:lnTo>
                    <a:pt x="5019675" y="120650"/>
                  </a:lnTo>
                  <a:lnTo>
                    <a:pt x="5010181" y="73669"/>
                  </a:lnTo>
                  <a:lnTo>
                    <a:pt x="4984305" y="35321"/>
                  </a:lnTo>
                  <a:lnTo>
                    <a:pt x="4945951" y="9475"/>
                  </a:lnTo>
                  <a:lnTo>
                    <a:pt x="4899025" y="0"/>
                  </a:lnTo>
                  <a:close/>
                </a:path>
              </a:pathLst>
            </a:custGeom>
            <a:solidFill>
              <a:srgbClr val="D0E2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81451" y="1652651"/>
              <a:ext cx="5019675" cy="723900"/>
            </a:xfrm>
            <a:custGeom>
              <a:avLst/>
              <a:gdLst/>
              <a:ahLst/>
              <a:cxnLst/>
              <a:rect l="l" t="t" r="r" b="b"/>
              <a:pathLst>
                <a:path w="5019675" h="723900">
                  <a:moveTo>
                    <a:pt x="5019675" y="120650"/>
                  </a:moveTo>
                  <a:lnTo>
                    <a:pt x="5019675" y="603123"/>
                  </a:lnTo>
                  <a:lnTo>
                    <a:pt x="5010181" y="650122"/>
                  </a:lnTo>
                  <a:lnTo>
                    <a:pt x="4984305" y="688514"/>
                  </a:lnTo>
                  <a:lnTo>
                    <a:pt x="4945951" y="714404"/>
                  </a:lnTo>
                  <a:lnTo>
                    <a:pt x="4899025" y="723900"/>
                  </a:lnTo>
                  <a:lnTo>
                    <a:pt x="0" y="723900"/>
                  </a:lnTo>
                  <a:lnTo>
                    <a:pt x="0" y="0"/>
                  </a:lnTo>
                  <a:lnTo>
                    <a:pt x="4899025" y="0"/>
                  </a:lnTo>
                  <a:lnTo>
                    <a:pt x="4945951" y="9475"/>
                  </a:lnTo>
                  <a:lnTo>
                    <a:pt x="4984305" y="35321"/>
                  </a:lnTo>
                  <a:lnTo>
                    <a:pt x="5010181" y="73669"/>
                  </a:lnTo>
                  <a:lnTo>
                    <a:pt x="5019675" y="120650"/>
                  </a:lnTo>
                  <a:close/>
                </a:path>
              </a:pathLst>
            </a:custGeom>
            <a:ln w="25400">
              <a:solidFill>
                <a:srgbClr val="D0E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17646" y="1776031"/>
            <a:ext cx="4425315" cy="4343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500"/>
              </a:lnSpc>
              <a:spcBef>
                <a:spcPts val="325"/>
              </a:spcBef>
              <a:buFont typeface="Arial"/>
              <a:buChar char="•"/>
              <a:tabLst>
                <a:tab pos="127000" algn="l"/>
              </a:tabLst>
            </a:pP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Verbesserung</a:t>
            </a:r>
            <a:r>
              <a:rPr sz="1400" b="1" spc="-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der</a:t>
            </a:r>
            <a:r>
              <a:rPr sz="1400" b="1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Unterrichtsgestaltung</a:t>
            </a:r>
            <a:r>
              <a:rPr sz="1400" b="1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durch</a:t>
            </a:r>
            <a:r>
              <a:rPr sz="1400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2F63"/>
                </a:solidFill>
                <a:latin typeface="Arial"/>
                <a:cs typeface="Arial"/>
              </a:rPr>
              <a:t>eine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adäquate Einschätzung</a:t>
            </a:r>
            <a:r>
              <a:rPr sz="1400" spc="-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der</a:t>
            </a:r>
            <a:r>
              <a:rPr sz="1400" spc="-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Lernausgangslage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9762" y="1554225"/>
            <a:ext cx="2854960" cy="920750"/>
            <a:chOff x="639762" y="1554225"/>
            <a:chExt cx="2854960" cy="920750"/>
          </a:xfrm>
        </p:grpSpPr>
        <p:sp>
          <p:nvSpPr>
            <p:cNvPr id="8" name="object 8"/>
            <p:cNvSpPr/>
            <p:nvPr/>
          </p:nvSpPr>
          <p:spPr>
            <a:xfrm>
              <a:off x="652462" y="1566925"/>
              <a:ext cx="2829560" cy="895350"/>
            </a:xfrm>
            <a:custGeom>
              <a:avLst/>
              <a:gdLst/>
              <a:ahLst/>
              <a:cxnLst/>
              <a:rect l="l" t="t" r="r" b="b"/>
              <a:pathLst>
                <a:path w="2829560" h="895350">
                  <a:moveTo>
                    <a:pt x="2679636" y="0"/>
                  </a:moveTo>
                  <a:lnTo>
                    <a:pt x="149225" y="0"/>
                  </a:lnTo>
                  <a:lnTo>
                    <a:pt x="102060" y="7606"/>
                  </a:lnTo>
                  <a:lnTo>
                    <a:pt x="61096" y="28789"/>
                  </a:lnTo>
                  <a:lnTo>
                    <a:pt x="28793" y="61091"/>
                  </a:lnTo>
                  <a:lnTo>
                    <a:pt x="7608" y="102055"/>
                  </a:lnTo>
                  <a:lnTo>
                    <a:pt x="0" y="149225"/>
                  </a:lnTo>
                  <a:lnTo>
                    <a:pt x="0" y="745998"/>
                  </a:lnTo>
                  <a:lnTo>
                    <a:pt x="7608" y="793181"/>
                  </a:lnTo>
                  <a:lnTo>
                    <a:pt x="28793" y="834176"/>
                  </a:lnTo>
                  <a:lnTo>
                    <a:pt x="61096" y="866515"/>
                  </a:lnTo>
                  <a:lnTo>
                    <a:pt x="102060" y="887729"/>
                  </a:lnTo>
                  <a:lnTo>
                    <a:pt x="149225" y="895350"/>
                  </a:lnTo>
                  <a:lnTo>
                    <a:pt x="2679636" y="895350"/>
                  </a:lnTo>
                  <a:lnTo>
                    <a:pt x="2726819" y="887729"/>
                  </a:lnTo>
                  <a:lnTo>
                    <a:pt x="2767815" y="866515"/>
                  </a:lnTo>
                  <a:lnTo>
                    <a:pt x="2800154" y="834176"/>
                  </a:lnTo>
                  <a:lnTo>
                    <a:pt x="2821368" y="793181"/>
                  </a:lnTo>
                  <a:lnTo>
                    <a:pt x="2828988" y="745998"/>
                  </a:lnTo>
                  <a:lnTo>
                    <a:pt x="2828988" y="149225"/>
                  </a:lnTo>
                  <a:lnTo>
                    <a:pt x="2821368" y="102055"/>
                  </a:lnTo>
                  <a:lnTo>
                    <a:pt x="2800154" y="61091"/>
                  </a:lnTo>
                  <a:lnTo>
                    <a:pt x="2767815" y="28789"/>
                  </a:lnTo>
                  <a:lnTo>
                    <a:pt x="2726819" y="7606"/>
                  </a:lnTo>
                  <a:lnTo>
                    <a:pt x="267963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2462" y="1566925"/>
              <a:ext cx="2829560" cy="895350"/>
            </a:xfrm>
            <a:custGeom>
              <a:avLst/>
              <a:gdLst/>
              <a:ahLst/>
              <a:cxnLst/>
              <a:rect l="l" t="t" r="r" b="b"/>
              <a:pathLst>
                <a:path w="2829560" h="895350">
                  <a:moveTo>
                    <a:pt x="0" y="149225"/>
                  </a:moveTo>
                  <a:lnTo>
                    <a:pt x="7608" y="102055"/>
                  </a:lnTo>
                  <a:lnTo>
                    <a:pt x="28793" y="61091"/>
                  </a:lnTo>
                  <a:lnTo>
                    <a:pt x="61096" y="28789"/>
                  </a:lnTo>
                  <a:lnTo>
                    <a:pt x="102060" y="7606"/>
                  </a:lnTo>
                  <a:lnTo>
                    <a:pt x="149225" y="0"/>
                  </a:lnTo>
                  <a:lnTo>
                    <a:pt x="2679636" y="0"/>
                  </a:lnTo>
                  <a:lnTo>
                    <a:pt x="2726819" y="7606"/>
                  </a:lnTo>
                  <a:lnTo>
                    <a:pt x="2767815" y="28789"/>
                  </a:lnTo>
                  <a:lnTo>
                    <a:pt x="2800154" y="61091"/>
                  </a:lnTo>
                  <a:lnTo>
                    <a:pt x="2821368" y="102055"/>
                  </a:lnTo>
                  <a:lnTo>
                    <a:pt x="2828988" y="149225"/>
                  </a:lnTo>
                  <a:lnTo>
                    <a:pt x="2828988" y="745998"/>
                  </a:lnTo>
                  <a:lnTo>
                    <a:pt x="2821368" y="793181"/>
                  </a:lnTo>
                  <a:lnTo>
                    <a:pt x="2800154" y="834176"/>
                  </a:lnTo>
                  <a:lnTo>
                    <a:pt x="2767815" y="866515"/>
                  </a:lnTo>
                  <a:lnTo>
                    <a:pt x="2726819" y="887729"/>
                  </a:lnTo>
                  <a:lnTo>
                    <a:pt x="2679636" y="895350"/>
                  </a:lnTo>
                  <a:lnTo>
                    <a:pt x="149225" y="895350"/>
                  </a:lnTo>
                  <a:lnTo>
                    <a:pt x="102060" y="887729"/>
                  </a:lnTo>
                  <a:lnTo>
                    <a:pt x="61096" y="866515"/>
                  </a:lnTo>
                  <a:lnTo>
                    <a:pt x="28793" y="834176"/>
                  </a:lnTo>
                  <a:lnTo>
                    <a:pt x="7608" y="793181"/>
                  </a:lnTo>
                  <a:lnTo>
                    <a:pt x="0" y="745998"/>
                  </a:lnTo>
                  <a:lnTo>
                    <a:pt x="0" y="1492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30350" y="1812289"/>
            <a:ext cx="106172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Passung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68751" y="2582926"/>
            <a:ext cx="5045075" cy="749300"/>
            <a:chOff x="3468751" y="2582926"/>
            <a:chExt cx="5045075" cy="749300"/>
          </a:xfrm>
        </p:grpSpPr>
        <p:sp>
          <p:nvSpPr>
            <p:cNvPr id="12" name="object 12"/>
            <p:cNvSpPr/>
            <p:nvPr/>
          </p:nvSpPr>
          <p:spPr>
            <a:xfrm>
              <a:off x="3481451" y="2595626"/>
              <a:ext cx="5019675" cy="723900"/>
            </a:xfrm>
            <a:custGeom>
              <a:avLst/>
              <a:gdLst/>
              <a:ahLst/>
              <a:cxnLst/>
              <a:rect l="l" t="t" r="r" b="b"/>
              <a:pathLst>
                <a:path w="5019675" h="723900">
                  <a:moveTo>
                    <a:pt x="4899025" y="0"/>
                  </a:moveTo>
                  <a:lnTo>
                    <a:pt x="0" y="0"/>
                  </a:lnTo>
                  <a:lnTo>
                    <a:pt x="0" y="723900"/>
                  </a:lnTo>
                  <a:lnTo>
                    <a:pt x="4899025" y="723900"/>
                  </a:lnTo>
                  <a:lnTo>
                    <a:pt x="4945951" y="714404"/>
                  </a:lnTo>
                  <a:lnTo>
                    <a:pt x="4984305" y="688514"/>
                  </a:lnTo>
                  <a:lnTo>
                    <a:pt x="5010181" y="650122"/>
                  </a:lnTo>
                  <a:lnTo>
                    <a:pt x="5019675" y="603123"/>
                  </a:lnTo>
                  <a:lnTo>
                    <a:pt x="5019675" y="120650"/>
                  </a:lnTo>
                  <a:lnTo>
                    <a:pt x="5010181" y="73669"/>
                  </a:lnTo>
                  <a:lnTo>
                    <a:pt x="4984305" y="35321"/>
                  </a:lnTo>
                  <a:lnTo>
                    <a:pt x="4945951" y="9475"/>
                  </a:lnTo>
                  <a:lnTo>
                    <a:pt x="4899025" y="0"/>
                  </a:lnTo>
                  <a:close/>
                </a:path>
              </a:pathLst>
            </a:custGeom>
            <a:solidFill>
              <a:srgbClr val="CFEF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81451" y="2595626"/>
              <a:ext cx="5019675" cy="723900"/>
            </a:xfrm>
            <a:custGeom>
              <a:avLst/>
              <a:gdLst/>
              <a:ahLst/>
              <a:cxnLst/>
              <a:rect l="l" t="t" r="r" b="b"/>
              <a:pathLst>
                <a:path w="5019675" h="723900">
                  <a:moveTo>
                    <a:pt x="5019675" y="120650"/>
                  </a:moveTo>
                  <a:lnTo>
                    <a:pt x="5019675" y="603123"/>
                  </a:lnTo>
                  <a:lnTo>
                    <a:pt x="5010181" y="650122"/>
                  </a:lnTo>
                  <a:lnTo>
                    <a:pt x="4984305" y="688514"/>
                  </a:lnTo>
                  <a:lnTo>
                    <a:pt x="4945951" y="714404"/>
                  </a:lnTo>
                  <a:lnTo>
                    <a:pt x="4899025" y="723900"/>
                  </a:lnTo>
                  <a:lnTo>
                    <a:pt x="0" y="723900"/>
                  </a:lnTo>
                  <a:lnTo>
                    <a:pt x="0" y="0"/>
                  </a:lnTo>
                  <a:lnTo>
                    <a:pt x="4899025" y="0"/>
                  </a:lnTo>
                  <a:lnTo>
                    <a:pt x="4945951" y="9475"/>
                  </a:lnTo>
                  <a:lnTo>
                    <a:pt x="4984305" y="35321"/>
                  </a:lnTo>
                  <a:lnTo>
                    <a:pt x="5010181" y="73669"/>
                  </a:lnTo>
                  <a:lnTo>
                    <a:pt x="5019675" y="120650"/>
                  </a:lnTo>
                  <a:close/>
                </a:path>
              </a:pathLst>
            </a:custGeom>
            <a:ln w="25400">
              <a:solidFill>
                <a:srgbClr val="CFEF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17646" y="2629598"/>
            <a:ext cx="4800600" cy="6146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0" marR="5080" indent="-114300">
              <a:lnSpc>
                <a:spcPct val="87100"/>
              </a:lnSpc>
              <a:spcBef>
                <a:spcPts val="345"/>
              </a:spcBef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Erkennen</a:t>
            </a:r>
            <a:r>
              <a:rPr sz="1400" spc="-7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von</a:t>
            </a:r>
            <a:r>
              <a:rPr sz="1400" spc="-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Lernschwierigkeiten</a:t>
            </a:r>
            <a:r>
              <a:rPr sz="1400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und</a:t>
            </a:r>
            <a:r>
              <a:rPr sz="1400" spc="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Störungen,</a:t>
            </a:r>
            <a:r>
              <a:rPr sz="1400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um</a:t>
            </a:r>
            <a:r>
              <a:rPr sz="1400" spc="-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2F63"/>
                </a:solidFill>
                <a:latin typeface="Arial"/>
                <a:cs typeface="Arial"/>
              </a:rPr>
              <a:t>SuS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mit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Lern-</a:t>
            </a:r>
            <a:r>
              <a:rPr sz="1400" spc="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oder</a:t>
            </a:r>
            <a:r>
              <a:rPr sz="1400" spc="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Entwicklungsdefiziten</a:t>
            </a:r>
            <a:r>
              <a:rPr sz="1400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rechtzeitig</a:t>
            </a:r>
            <a:r>
              <a:rPr sz="1400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2F63"/>
                </a:solidFill>
                <a:latin typeface="Arial"/>
                <a:cs typeface="Arial"/>
              </a:rPr>
              <a:t>zu </a:t>
            </a: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unterstützen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39762" y="2497201"/>
            <a:ext cx="2854960" cy="920750"/>
            <a:chOff x="639762" y="2497201"/>
            <a:chExt cx="2854960" cy="920750"/>
          </a:xfrm>
        </p:grpSpPr>
        <p:sp>
          <p:nvSpPr>
            <p:cNvPr id="16" name="object 16"/>
            <p:cNvSpPr/>
            <p:nvPr/>
          </p:nvSpPr>
          <p:spPr>
            <a:xfrm>
              <a:off x="652462" y="2509901"/>
              <a:ext cx="2829560" cy="895350"/>
            </a:xfrm>
            <a:custGeom>
              <a:avLst/>
              <a:gdLst/>
              <a:ahLst/>
              <a:cxnLst/>
              <a:rect l="l" t="t" r="r" b="b"/>
              <a:pathLst>
                <a:path w="2829560" h="895350">
                  <a:moveTo>
                    <a:pt x="2679636" y="0"/>
                  </a:moveTo>
                  <a:lnTo>
                    <a:pt x="149225" y="0"/>
                  </a:lnTo>
                  <a:lnTo>
                    <a:pt x="102060" y="7606"/>
                  </a:lnTo>
                  <a:lnTo>
                    <a:pt x="61096" y="28789"/>
                  </a:lnTo>
                  <a:lnTo>
                    <a:pt x="28793" y="61091"/>
                  </a:lnTo>
                  <a:lnTo>
                    <a:pt x="7608" y="102055"/>
                  </a:lnTo>
                  <a:lnTo>
                    <a:pt x="0" y="149225"/>
                  </a:lnTo>
                  <a:lnTo>
                    <a:pt x="0" y="745998"/>
                  </a:lnTo>
                  <a:lnTo>
                    <a:pt x="7608" y="793181"/>
                  </a:lnTo>
                  <a:lnTo>
                    <a:pt x="28793" y="834176"/>
                  </a:lnTo>
                  <a:lnTo>
                    <a:pt x="61096" y="866515"/>
                  </a:lnTo>
                  <a:lnTo>
                    <a:pt x="102060" y="887729"/>
                  </a:lnTo>
                  <a:lnTo>
                    <a:pt x="149225" y="895350"/>
                  </a:lnTo>
                  <a:lnTo>
                    <a:pt x="2679636" y="895350"/>
                  </a:lnTo>
                  <a:lnTo>
                    <a:pt x="2726819" y="887729"/>
                  </a:lnTo>
                  <a:lnTo>
                    <a:pt x="2767815" y="866515"/>
                  </a:lnTo>
                  <a:lnTo>
                    <a:pt x="2800154" y="834176"/>
                  </a:lnTo>
                  <a:lnTo>
                    <a:pt x="2821368" y="793181"/>
                  </a:lnTo>
                  <a:lnTo>
                    <a:pt x="2828988" y="745998"/>
                  </a:lnTo>
                  <a:lnTo>
                    <a:pt x="2828988" y="149225"/>
                  </a:lnTo>
                  <a:lnTo>
                    <a:pt x="2821368" y="102055"/>
                  </a:lnTo>
                  <a:lnTo>
                    <a:pt x="2800154" y="61091"/>
                  </a:lnTo>
                  <a:lnTo>
                    <a:pt x="2767815" y="28789"/>
                  </a:lnTo>
                  <a:lnTo>
                    <a:pt x="2726819" y="7606"/>
                  </a:lnTo>
                  <a:lnTo>
                    <a:pt x="2679636" y="0"/>
                  </a:lnTo>
                  <a:close/>
                </a:path>
              </a:pathLst>
            </a:custGeom>
            <a:solidFill>
              <a:srgbClr val="47D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462" y="2509901"/>
              <a:ext cx="2829560" cy="895350"/>
            </a:xfrm>
            <a:custGeom>
              <a:avLst/>
              <a:gdLst/>
              <a:ahLst/>
              <a:cxnLst/>
              <a:rect l="l" t="t" r="r" b="b"/>
              <a:pathLst>
                <a:path w="2829560" h="895350">
                  <a:moveTo>
                    <a:pt x="0" y="149225"/>
                  </a:moveTo>
                  <a:lnTo>
                    <a:pt x="7608" y="102055"/>
                  </a:lnTo>
                  <a:lnTo>
                    <a:pt x="28793" y="61091"/>
                  </a:lnTo>
                  <a:lnTo>
                    <a:pt x="61096" y="28789"/>
                  </a:lnTo>
                  <a:lnTo>
                    <a:pt x="102060" y="7606"/>
                  </a:lnTo>
                  <a:lnTo>
                    <a:pt x="149225" y="0"/>
                  </a:lnTo>
                  <a:lnTo>
                    <a:pt x="2679636" y="0"/>
                  </a:lnTo>
                  <a:lnTo>
                    <a:pt x="2726819" y="7606"/>
                  </a:lnTo>
                  <a:lnTo>
                    <a:pt x="2767815" y="28789"/>
                  </a:lnTo>
                  <a:lnTo>
                    <a:pt x="2800154" y="61091"/>
                  </a:lnTo>
                  <a:lnTo>
                    <a:pt x="2821368" y="102055"/>
                  </a:lnTo>
                  <a:lnTo>
                    <a:pt x="2828988" y="149225"/>
                  </a:lnTo>
                  <a:lnTo>
                    <a:pt x="2828988" y="745998"/>
                  </a:lnTo>
                  <a:lnTo>
                    <a:pt x="2821368" y="793181"/>
                  </a:lnTo>
                  <a:lnTo>
                    <a:pt x="2800154" y="834176"/>
                  </a:lnTo>
                  <a:lnTo>
                    <a:pt x="2767815" y="866515"/>
                  </a:lnTo>
                  <a:lnTo>
                    <a:pt x="2726819" y="887729"/>
                  </a:lnTo>
                  <a:lnTo>
                    <a:pt x="2679636" y="895350"/>
                  </a:lnTo>
                  <a:lnTo>
                    <a:pt x="149225" y="895350"/>
                  </a:lnTo>
                  <a:lnTo>
                    <a:pt x="102060" y="887729"/>
                  </a:lnTo>
                  <a:lnTo>
                    <a:pt x="61096" y="866515"/>
                  </a:lnTo>
                  <a:lnTo>
                    <a:pt x="28793" y="834176"/>
                  </a:lnTo>
                  <a:lnTo>
                    <a:pt x="7608" y="793181"/>
                  </a:lnTo>
                  <a:lnTo>
                    <a:pt x="0" y="745998"/>
                  </a:lnTo>
                  <a:lnTo>
                    <a:pt x="0" y="1492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11605" y="2758376"/>
            <a:ext cx="129984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Prävention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68751" y="3525901"/>
            <a:ext cx="5045075" cy="749300"/>
            <a:chOff x="3468751" y="3525901"/>
            <a:chExt cx="5045075" cy="749300"/>
          </a:xfrm>
        </p:grpSpPr>
        <p:sp>
          <p:nvSpPr>
            <p:cNvPr id="20" name="object 20"/>
            <p:cNvSpPr/>
            <p:nvPr/>
          </p:nvSpPr>
          <p:spPr>
            <a:xfrm>
              <a:off x="3481451" y="3538601"/>
              <a:ext cx="5019675" cy="723900"/>
            </a:xfrm>
            <a:custGeom>
              <a:avLst/>
              <a:gdLst/>
              <a:ahLst/>
              <a:cxnLst/>
              <a:rect l="l" t="t" r="r" b="b"/>
              <a:pathLst>
                <a:path w="5019675" h="723900">
                  <a:moveTo>
                    <a:pt x="4899025" y="0"/>
                  </a:moveTo>
                  <a:lnTo>
                    <a:pt x="0" y="0"/>
                  </a:lnTo>
                  <a:lnTo>
                    <a:pt x="0" y="723900"/>
                  </a:lnTo>
                  <a:lnTo>
                    <a:pt x="4899025" y="723900"/>
                  </a:lnTo>
                  <a:lnTo>
                    <a:pt x="4945951" y="714404"/>
                  </a:lnTo>
                  <a:lnTo>
                    <a:pt x="4984305" y="688514"/>
                  </a:lnTo>
                  <a:lnTo>
                    <a:pt x="5010181" y="650122"/>
                  </a:lnTo>
                  <a:lnTo>
                    <a:pt x="5019675" y="603123"/>
                  </a:lnTo>
                  <a:lnTo>
                    <a:pt x="5019675" y="120650"/>
                  </a:lnTo>
                  <a:lnTo>
                    <a:pt x="5010181" y="73669"/>
                  </a:lnTo>
                  <a:lnTo>
                    <a:pt x="4984305" y="35321"/>
                  </a:lnTo>
                  <a:lnTo>
                    <a:pt x="4945951" y="9475"/>
                  </a:lnTo>
                  <a:lnTo>
                    <a:pt x="4899025" y="0"/>
                  </a:lnTo>
                  <a:close/>
                </a:path>
              </a:pathLst>
            </a:custGeom>
            <a:solidFill>
              <a:srgbClr val="D5F4C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81451" y="3538601"/>
              <a:ext cx="5019675" cy="723900"/>
            </a:xfrm>
            <a:custGeom>
              <a:avLst/>
              <a:gdLst/>
              <a:ahLst/>
              <a:cxnLst/>
              <a:rect l="l" t="t" r="r" b="b"/>
              <a:pathLst>
                <a:path w="5019675" h="723900">
                  <a:moveTo>
                    <a:pt x="5019675" y="120650"/>
                  </a:moveTo>
                  <a:lnTo>
                    <a:pt x="5019675" y="603123"/>
                  </a:lnTo>
                  <a:lnTo>
                    <a:pt x="5010181" y="650122"/>
                  </a:lnTo>
                  <a:lnTo>
                    <a:pt x="4984305" y="688514"/>
                  </a:lnTo>
                  <a:lnTo>
                    <a:pt x="4945951" y="714404"/>
                  </a:lnTo>
                  <a:lnTo>
                    <a:pt x="4899025" y="723900"/>
                  </a:lnTo>
                  <a:lnTo>
                    <a:pt x="0" y="723900"/>
                  </a:lnTo>
                  <a:lnTo>
                    <a:pt x="0" y="0"/>
                  </a:lnTo>
                  <a:lnTo>
                    <a:pt x="4899025" y="0"/>
                  </a:lnTo>
                  <a:lnTo>
                    <a:pt x="4945951" y="9475"/>
                  </a:lnTo>
                  <a:lnTo>
                    <a:pt x="4984305" y="35321"/>
                  </a:lnTo>
                  <a:lnTo>
                    <a:pt x="5010181" y="73669"/>
                  </a:lnTo>
                  <a:lnTo>
                    <a:pt x="5019675" y="120650"/>
                  </a:lnTo>
                  <a:close/>
                </a:path>
              </a:pathLst>
            </a:custGeom>
            <a:ln w="25400">
              <a:solidFill>
                <a:srgbClr val="D5F4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517646" y="3667061"/>
            <a:ext cx="4848860" cy="4343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50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Bei</a:t>
            </a:r>
            <a:r>
              <a:rPr sz="1400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diagnostizierten</a:t>
            </a:r>
            <a:r>
              <a:rPr sz="1400" spc="-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Lern-</a:t>
            </a:r>
            <a:r>
              <a:rPr sz="1400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oder</a:t>
            </a:r>
            <a:r>
              <a:rPr sz="1400" spc="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Leistungsproblemen</a:t>
            </a:r>
            <a:r>
              <a:rPr sz="1400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können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gezielt</a:t>
            </a:r>
            <a:r>
              <a:rPr sz="1400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Lösungswege</a:t>
            </a:r>
            <a:r>
              <a:rPr sz="1400" b="1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erarbeitet</a:t>
            </a:r>
            <a:r>
              <a:rPr sz="1400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werden.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39762" y="3440176"/>
            <a:ext cx="2854960" cy="920750"/>
            <a:chOff x="639762" y="3440176"/>
            <a:chExt cx="2854960" cy="920750"/>
          </a:xfrm>
        </p:grpSpPr>
        <p:sp>
          <p:nvSpPr>
            <p:cNvPr id="24" name="object 24"/>
            <p:cNvSpPr/>
            <p:nvPr/>
          </p:nvSpPr>
          <p:spPr>
            <a:xfrm>
              <a:off x="652462" y="3452876"/>
              <a:ext cx="2829560" cy="895350"/>
            </a:xfrm>
            <a:custGeom>
              <a:avLst/>
              <a:gdLst/>
              <a:ahLst/>
              <a:cxnLst/>
              <a:rect l="l" t="t" r="r" b="b"/>
              <a:pathLst>
                <a:path w="2829560" h="895350">
                  <a:moveTo>
                    <a:pt x="2679636" y="0"/>
                  </a:moveTo>
                  <a:lnTo>
                    <a:pt x="149225" y="0"/>
                  </a:lnTo>
                  <a:lnTo>
                    <a:pt x="102060" y="7606"/>
                  </a:lnTo>
                  <a:lnTo>
                    <a:pt x="61096" y="28789"/>
                  </a:lnTo>
                  <a:lnTo>
                    <a:pt x="28793" y="61091"/>
                  </a:lnTo>
                  <a:lnTo>
                    <a:pt x="7608" y="102055"/>
                  </a:lnTo>
                  <a:lnTo>
                    <a:pt x="0" y="149225"/>
                  </a:lnTo>
                  <a:lnTo>
                    <a:pt x="0" y="745998"/>
                  </a:lnTo>
                  <a:lnTo>
                    <a:pt x="7608" y="793181"/>
                  </a:lnTo>
                  <a:lnTo>
                    <a:pt x="28793" y="834176"/>
                  </a:lnTo>
                  <a:lnTo>
                    <a:pt x="61096" y="866515"/>
                  </a:lnTo>
                  <a:lnTo>
                    <a:pt x="102060" y="887730"/>
                  </a:lnTo>
                  <a:lnTo>
                    <a:pt x="149225" y="895350"/>
                  </a:lnTo>
                  <a:lnTo>
                    <a:pt x="2679636" y="895350"/>
                  </a:lnTo>
                  <a:lnTo>
                    <a:pt x="2726819" y="887730"/>
                  </a:lnTo>
                  <a:lnTo>
                    <a:pt x="2767815" y="866515"/>
                  </a:lnTo>
                  <a:lnTo>
                    <a:pt x="2800154" y="834176"/>
                  </a:lnTo>
                  <a:lnTo>
                    <a:pt x="2821368" y="793181"/>
                  </a:lnTo>
                  <a:lnTo>
                    <a:pt x="2828988" y="745998"/>
                  </a:lnTo>
                  <a:lnTo>
                    <a:pt x="2828988" y="149225"/>
                  </a:lnTo>
                  <a:lnTo>
                    <a:pt x="2821368" y="102055"/>
                  </a:lnTo>
                  <a:lnTo>
                    <a:pt x="2800154" y="61091"/>
                  </a:lnTo>
                  <a:lnTo>
                    <a:pt x="2767815" y="28789"/>
                  </a:lnTo>
                  <a:lnTo>
                    <a:pt x="2726819" y="7606"/>
                  </a:lnTo>
                  <a:lnTo>
                    <a:pt x="2679636" y="0"/>
                  </a:lnTo>
                  <a:close/>
                </a:path>
              </a:pathLst>
            </a:custGeom>
            <a:solidFill>
              <a:srgbClr val="5FE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2462" y="3452876"/>
              <a:ext cx="2829560" cy="895350"/>
            </a:xfrm>
            <a:custGeom>
              <a:avLst/>
              <a:gdLst/>
              <a:ahLst/>
              <a:cxnLst/>
              <a:rect l="l" t="t" r="r" b="b"/>
              <a:pathLst>
                <a:path w="2829560" h="895350">
                  <a:moveTo>
                    <a:pt x="0" y="149225"/>
                  </a:moveTo>
                  <a:lnTo>
                    <a:pt x="7608" y="102055"/>
                  </a:lnTo>
                  <a:lnTo>
                    <a:pt x="28793" y="61091"/>
                  </a:lnTo>
                  <a:lnTo>
                    <a:pt x="61096" y="28789"/>
                  </a:lnTo>
                  <a:lnTo>
                    <a:pt x="102060" y="7606"/>
                  </a:lnTo>
                  <a:lnTo>
                    <a:pt x="149225" y="0"/>
                  </a:lnTo>
                  <a:lnTo>
                    <a:pt x="2679636" y="0"/>
                  </a:lnTo>
                  <a:lnTo>
                    <a:pt x="2726819" y="7606"/>
                  </a:lnTo>
                  <a:lnTo>
                    <a:pt x="2767815" y="28789"/>
                  </a:lnTo>
                  <a:lnTo>
                    <a:pt x="2800154" y="61091"/>
                  </a:lnTo>
                  <a:lnTo>
                    <a:pt x="2821368" y="102055"/>
                  </a:lnTo>
                  <a:lnTo>
                    <a:pt x="2828988" y="149225"/>
                  </a:lnTo>
                  <a:lnTo>
                    <a:pt x="2828988" y="745998"/>
                  </a:lnTo>
                  <a:lnTo>
                    <a:pt x="2821368" y="793181"/>
                  </a:lnTo>
                  <a:lnTo>
                    <a:pt x="2800154" y="834176"/>
                  </a:lnTo>
                  <a:lnTo>
                    <a:pt x="2767815" y="866515"/>
                  </a:lnTo>
                  <a:lnTo>
                    <a:pt x="2726819" y="887730"/>
                  </a:lnTo>
                  <a:lnTo>
                    <a:pt x="2679636" y="895350"/>
                  </a:lnTo>
                  <a:lnTo>
                    <a:pt x="149225" y="895350"/>
                  </a:lnTo>
                  <a:lnTo>
                    <a:pt x="102060" y="887730"/>
                  </a:lnTo>
                  <a:lnTo>
                    <a:pt x="61096" y="866515"/>
                  </a:lnTo>
                  <a:lnTo>
                    <a:pt x="28793" y="834176"/>
                  </a:lnTo>
                  <a:lnTo>
                    <a:pt x="7608" y="793181"/>
                  </a:lnTo>
                  <a:lnTo>
                    <a:pt x="0" y="745998"/>
                  </a:lnTo>
                  <a:lnTo>
                    <a:pt x="0" y="1492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352169" y="3704018"/>
            <a:ext cx="142176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468751" y="4468876"/>
            <a:ext cx="5045075" cy="749300"/>
            <a:chOff x="3468751" y="4468876"/>
            <a:chExt cx="5045075" cy="749300"/>
          </a:xfrm>
        </p:grpSpPr>
        <p:sp>
          <p:nvSpPr>
            <p:cNvPr id="28" name="object 28"/>
            <p:cNvSpPr/>
            <p:nvPr/>
          </p:nvSpPr>
          <p:spPr>
            <a:xfrm>
              <a:off x="3481451" y="4481576"/>
              <a:ext cx="5019675" cy="723900"/>
            </a:xfrm>
            <a:custGeom>
              <a:avLst/>
              <a:gdLst/>
              <a:ahLst/>
              <a:cxnLst/>
              <a:rect l="l" t="t" r="r" b="b"/>
              <a:pathLst>
                <a:path w="5019675" h="723900">
                  <a:moveTo>
                    <a:pt x="4899025" y="0"/>
                  </a:moveTo>
                  <a:lnTo>
                    <a:pt x="0" y="0"/>
                  </a:lnTo>
                  <a:lnTo>
                    <a:pt x="0" y="723900"/>
                  </a:lnTo>
                  <a:lnTo>
                    <a:pt x="4899025" y="723900"/>
                  </a:lnTo>
                  <a:lnTo>
                    <a:pt x="4945951" y="714404"/>
                  </a:lnTo>
                  <a:lnTo>
                    <a:pt x="4984305" y="688514"/>
                  </a:lnTo>
                  <a:lnTo>
                    <a:pt x="5010181" y="650122"/>
                  </a:lnTo>
                  <a:lnTo>
                    <a:pt x="5019675" y="603123"/>
                  </a:lnTo>
                  <a:lnTo>
                    <a:pt x="5019675" y="120650"/>
                  </a:lnTo>
                  <a:lnTo>
                    <a:pt x="5010181" y="73669"/>
                  </a:lnTo>
                  <a:lnTo>
                    <a:pt x="4984305" y="35321"/>
                  </a:lnTo>
                  <a:lnTo>
                    <a:pt x="4945951" y="9475"/>
                  </a:lnTo>
                  <a:lnTo>
                    <a:pt x="4899025" y="0"/>
                  </a:lnTo>
                  <a:close/>
                </a:path>
              </a:pathLst>
            </a:custGeom>
            <a:solidFill>
              <a:srgbClr val="F6F8C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81451" y="4481576"/>
              <a:ext cx="5019675" cy="723900"/>
            </a:xfrm>
            <a:custGeom>
              <a:avLst/>
              <a:gdLst/>
              <a:ahLst/>
              <a:cxnLst/>
              <a:rect l="l" t="t" r="r" b="b"/>
              <a:pathLst>
                <a:path w="5019675" h="723900">
                  <a:moveTo>
                    <a:pt x="5019675" y="120650"/>
                  </a:moveTo>
                  <a:lnTo>
                    <a:pt x="5019675" y="603123"/>
                  </a:lnTo>
                  <a:lnTo>
                    <a:pt x="5010181" y="650122"/>
                  </a:lnTo>
                  <a:lnTo>
                    <a:pt x="4984305" y="688514"/>
                  </a:lnTo>
                  <a:lnTo>
                    <a:pt x="4945951" y="714404"/>
                  </a:lnTo>
                  <a:lnTo>
                    <a:pt x="4899025" y="723900"/>
                  </a:lnTo>
                  <a:lnTo>
                    <a:pt x="0" y="723900"/>
                  </a:lnTo>
                  <a:lnTo>
                    <a:pt x="0" y="0"/>
                  </a:lnTo>
                  <a:lnTo>
                    <a:pt x="4899025" y="0"/>
                  </a:lnTo>
                  <a:lnTo>
                    <a:pt x="4945951" y="9475"/>
                  </a:lnTo>
                  <a:lnTo>
                    <a:pt x="4984305" y="35321"/>
                  </a:lnTo>
                  <a:lnTo>
                    <a:pt x="5010181" y="73669"/>
                  </a:lnTo>
                  <a:lnTo>
                    <a:pt x="5019675" y="120650"/>
                  </a:lnTo>
                  <a:close/>
                </a:path>
              </a:pathLst>
            </a:custGeom>
            <a:ln w="25400">
              <a:solidFill>
                <a:srgbClr val="F6F8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517646" y="4612576"/>
            <a:ext cx="4723130" cy="4343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50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Werden</a:t>
            </a:r>
            <a:r>
              <a:rPr sz="1400" spc="-9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besondere</a:t>
            </a:r>
            <a:r>
              <a:rPr sz="1400" spc="-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Begabungen</a:t>
            </a:r>
            <a:r>
              <a:rPr sz="1400" spc="-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nicht</a:t>
            </a:r>
            <a:r>
              <a:rPr sz="1400" spc="-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diagnostiziert, </a:t>
            </a:r>
            <a:r>
              <a:rPr sz="1400" spc="-20" dirty="0">
                <a:solidFill>
                  <a:srgbClr val="002F63"/>
                </a:solidFill>
                <a:latin typeface="Arial"/>
                <a:cs typeface="Arial"/>
              </a:rPr>
              <a:t>dann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können</a:t>
            </a:r>
            <a:r>
              <a:rPr sz="1400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diese</a:t>
            </a:r>
            <a:r>
              <a:rPr sz="1400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auch</a:t>
            </a:r>
            <a:r>
              <a:rPr sz="1400" spc="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nicht</a:t>
            </a:r>
            <a:r>
              <a:rPr sz="1400" spc="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gefördert</a:t>
            </a:r>
            <a:r>
              <a:rPr sz="1400" b="1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werden.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39762" y="4383151"/>
            <a:ext cx="2854960" cy="920750"/>
            <a:chOff x="639762" y="4383151"/>
            <a:chExt cx="2854960" cy="920750"/>
          </a:xfrm>
        </p:grpSpPr>
        <p:sp>
          <p:nvSpPr>
            <p:cNvPr id="32" name="object 32"/>
            <p:cNvSpPr/>
            <p:nvPr/>
          </p:nvSpPr>
          <p:spPr>
            <a:xfrm>
              <a:off x="652462" y="4395851"/>
              <a:ext cx="2829560" cy="895350"/>
            </a:xfrm>
            <a:custGeom>
              <a:avLst/>
              <a:gdLst/>
              <a:ahLst/>
              <a:cxnLst/>
              <a:rect l="l" t="t" r="r" b="b"/>
              <a:pathLst>
                <a:path w="2829560" h="895350">
                  <a:moveTo>
                    <a:pt x="2679636" y="0"/>
                  </a:moveTo>
                  <a:lnTo>
                    <a:pt x="149225" y="0"/>
                  </a:lnTo>
                  <a:lnTo>
                    <a:pt x="102060" y="7606"/>
                  </a:lnTo>
                  <a:lnTo>
                    <a:pt x="61096" y="28789"/>
                  </a:lnTo>
                  <a:lnTo>
                    <a:pt x="28793" y="61091"/>
                  </a:lnTo>
                  <a:lnTo>
                    <a:pt x="7608" y="102055"/>
                  </a:lnTo>
                  <a:lnTo>
                    <a:pt x="0" y="149225"/>
                  </a:lnTo>
                  <a:lnTo>
                    <a:pt x="0" y="745998"/>
                  </a:lnTo>
                  <a:lnTo>
                    <a:pt x="7608" y="793181"/>
                  </a:lnTo>
                  <a:lnTo>
                    <a:pt x="28793" y="834176"/>
                  </a:lnTo>
                  <a:lnTo>
                    <a:pt x="61096" y="866515"/>
                  </a:lnTo>
                  <a:lnTo>
                    <a:pt x="102060" y="887730"/>
                  </a:lnTo>
                  <a:lnTo>
                    <a:pt x="149225" y="895350"/>
                  </a:lnTo>
                  <a:lnTo>
                    <a:pt x="2679636" y="895350"/>
                  </a:lnTo>
                  <a:lnTo>
                    <a:pt x="2726819" y="887730"/>
                  </a:lnTo>
                  <a:lnTo>
                    <a:pt x="2767815" y="866515"/>
                  </a:lnTo>
                  <a:lnTo>
                    <a:pt x="2800154" y="834176"/>
                  </a:lnTo>
                  <a:lnTo>
                    <a:pt x="2821368" y="793181"/>
                  </a:lnTo>
                  <a:lnTo>
                    <a:pt x="2828988" y="745998"/>
                  </a:lnTo>
                  <a:lnTo>
                    <a:pt x="2828988" y="149225"/>
                  </a:lnTo>
                  <a:lnTo>
                    <a:pt x="2821368" y="102055"/>
                  </a:lnTo>
                  <a:lnTo>
                    <a:pt x="2800154" y="61091"/>
                  </a:lnTo>
                  <a:lnTo>
                    <a:pt x="2767815" y="28789"/>
                  </a:lnTo>
                  <a:lnTo>
                    <a:pt x="2726819" y="7606"/>
                  </a:lnTo>
                  <a:lnTo>
                    <a:pt x="2679636" y="0"/>
                  </a:lnTo>
                  <a:close/>
                </a:path>
              </a:pathLst>
            </a:custGeom>
            <a:solidFill>
              <a:srgbClr val="D4E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2462" y="4395851"/>
              <a:ext cx="2829560" cy="895350"/>
            </a:xfrm>
            <a:custGeom>
              <a:avLst/>
              <a:gdLst/>
              <a:ahLst/>
              <a:cxnLst/>
              <a:rect l="l" t="t" r="r" b="b"/>
              <a:pathLst>
                <a:path w="2829560" h="895350">
                  <a:moveTo>
                    <a:pt x="0" y="149225"/>
                  </a:moveTo>
                  <a:lnTo>
                    <a:pt x="7608" y="102055"/>
                  </a:lnTo>
                  <a:lnTo>
                    <a:pt x="28793" y="61091"/>
                  </a:lnTo>
                  <a:lnTo>
                    <a:pt x="61096" y="28789"/>
                  </a:lnTo>
                  <a:lnTo>
                    <a:pt x="102060" y="7606"/>
                  </a:lnTo>
                  <a:lnTo>
                    <a:pt x="149225" y="0"/>
                  </a:lnTo>
                  <a:lnTo>
                    <a:pt x="2679636" y="0"/>
                  </a:lnTo>
                  <a:lnTo>
                    <a:pt x="2726819" y="7606"/>
                  </a:lnTo>
                  <a:lnTo>
                    <a:pt x="2767815" y="28789"/>
                  </a:lnTo>
                  <a:lnTo>
                    <a:pt x="2800154" y="61091"/>
                  </a:lnTo>
                  <a:lnTo>
                    <a:pt x="2821368" y="102055"/>
                  </a:lnTo>
                  <a:lnTo>
                    <a:pt x="2828988" y="149225"/>
                  </a:lnTo>
                  <a:lnTo>
                    <a:pt x="2828988" y="745998"/>
                  </a:lnTo>
                  <a:lnTo>
                    <a:pt x="2821368" y="793181"/>
                  </a:lnTo>
                  <a:lnTo>
                    <a:pt x="2800154" y="834176"/>
                  </a:lnTo>
                  <a:lnTo>
                    <a:pt x="2767815" y="866515"/>
                  </a:lnTo>
                  <a:lnTo>
                    <a:pt x="2726819" y="887730"/>
                  </a:lnTo>
                  <a:lnTo>
                    <a:pt x="2679636" y="895350"/>
                  </a:lnTo>
                  <a:lnTo>
                    <a:pt x="149225" y="895350"/>
                  </a:lnTo>
                  <a:lnTo>
                    <a:pt x="102060" y="887730"/>
                  </a:lnTo>
                  <a:lnTo>
                    <a:pt x="61096" y="866515"/>
                  </a:lnTo>
                  <a:lnTo>
                    <a:pt x="28793" y="834176"/>
                  </a:lnTo>
                  <a:lnTo>
                    <a:pt x="7608" y="793181"/>
                  </a:lnTo>
                  <a:lnTo>
                    <a:pt x="0" y="745998"/>
                  </a:lnTo>
                  <a:lnTo>
                    <a:pt x="0" y="1492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06780" y="4649406"/>
            <a:ext cx="230886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Begabtenförderung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468751" y="5421376"/>
            <a:ext cx="5045075" cy="739775"/>
            <a:chOff x="3468751" y="5421376"/>
            <a:chExt cx="5045075" cy="739775"/>
          </a:xfrm>
        </p:grpSpPr>
        <p:sp>
          <p:nvSpPr>
            <p:cNvPr id="36" name="object 36"/>
            <p:cNvSpPr/>
            <p:nvPr/>
          </p:nvSpPr>
          <p:spPr>
            <a:xfrm>
              <a:off x="3481451" y="5434076"/>
              <a:ext cx="5019675" cy="714375"/>
            </a:xfrm>
            <a:custGeom>
              <a:avLst/>
              <a:gdLst/>
              <a:ahLst/>
              <a:cxnLst/>
              <a:rect l="l" t="t" r="r" b="b"/>
              <a:pathLst>
                <a:path w="5019675" h="714375">
                  <a:moveTo>
                    <a:pt x="4900549" y="0"/>
                  </a:moveTo>
                  <a:lnTo>
                    <a:pt x="0" y="0"/>
                  </a:lnTo>
                  <a:lnTo>
                    <a:pt x="0" y="714311"/>
                  </a:lnTo>
                  <a:lnTo>
                    <a:pt x="4900549" y="714311"/>
                  </a:lnTo>
                  <a:lnTo>
                    <a:pt x="4946915" y="704955"/>
                  </a:lnTo>
                  <a:lnTo>
                    <a:pt x="4984781" y="679440"/>
                  </a:lnTo>
                  <a:lnTo>
                    <a:pt x="5010312" y="641595"/>
                  </a:lnTo>
                  <a:lnTo>
                    <a:pt x="5019675" y="595249"/>
                  </a:lnTo>
                  <a:lnTo>
                    <a:pt x="5019675" y="118999"/>
                  </a:lnTo>
                  <a:lnTo>
                    <a:pt x="5010312" y="72651"/>
                  </a:lnTo>
                  <a:lnTo>
                    <a:pt x="4984781" y="34829"/>
                  </a:lnTo>
                  <a:lnTo>
                    <a:pt x="4946915" y="9342"/>
                  </a:lnTo>
                  <a:lnTo>
                    <a:pt x="4900549" y="0"/>
                  </a:lnTo>
                  <a:close/>
                </a:path>
              </a:pathLst>
            </a:custGeom>
            <a:solidFill>
              <a:srgbClr val="FB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81451" y="5434076"/>
              <a:ext cx="5019675" cy="714375"/>
            </a:xfrm>
            <a:custGeom>
              <a:avLst/>
              <a:gdLst/>
              <a:ahLst/>
              <a:cxnLst/>
              <a:rect l="l" t="t" r="r" b="b"/>
              <a:pathLst>
                <a:path w="5019675" h="714375">
                  <a:moveTo>
                    <a:pt x="5019675" y="118999"/>
                  </a:moveTo>
                  <a:lnTo>
                    <a:pt x="5019675" y="595249"/>
                  </a:lnTo>
                  <a:lnTo>
                    <a:pt x="5010312" y="641595"/>
                  </a:lnTo>
                  <a:lnTo>
                    <a:pt x="4984781" y="679440"/>
                  </a:lnTo>
                  <a:lnTo>
                    <a:pt x="4946915" y="704955"/>
                  </a:lnTo>
                  <a:lnTo>
                    <a:pt x="4900549" y="714311"/>
                  </a:lnTo>
                  <a:lnTo>
                    <a:pt x="0" y="714311"/>
                  </a:lnTo>
                  <a:lnTo>
                    <a:pt x="0" y="0"/>
                  </a:lnTo>
                  <a:lnTo>
                    <a:pt x="4900549" y="0"/>
                  </a:lnTo>
                  <a:lnTo>
                    <a:pt x="4946915" y="9342"/>
                  </a:lnTo>
                  <a:lnTo>
                    <a:pt x="4984781" y="34829"/>
                  </a:lnTo>
                  <a:lnTo>
                    <a:pt x="5010312" y="72651"/>
                  </a:lnTo>
                  <a:lnTo>
                    <a:pt x="5019675" y="118999"/>
                  </a:lnTo>
                  <a:close/>
                </a:path>
              </a:pathLst>
            </a:custGeom>
            <a:ln w="25400">
              <a:solidFill>
                <a:srgbClr val="FBD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517646" y="5466079"/>
            <a:ext cx="4866640" cy="6153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0" marR="5080" indent="-114300">
              <a:lnSpc>
                <a:spcPct val="87200"/>
              </a:lnSpc>
              <a:spcBef>
                <a:spcPts val="340"/>
              </a:spcBef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Durch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diagnostische</a:t>
            </a:r>
            <a:r>
              <a:rPr sz="1400" spc="-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Rückmeldungen</a:t>
            </a:r>
            <a:r>
              <a:rPr sz="1400" spc="-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der</a:t>
            </a:r>
            <a:r>
              <a:rPr sz="1400" spc="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LK</a:t>
            </a:r>
            <a:r>
              <a:rPr sz="1400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werden</a:t>
            </a:r>
            <a:r>
              <a:rPr sz="1400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SuS</a:t>
            </a:r>
            <a:r>
              <a:rPr sz="1400" spc="-8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2F63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400" spc="-7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Lage</a:t>
            </a:r>
            <a:r>
              <a:rPr sz="1400" spc="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versetzt,</a:t>
            </a:r>
            <a:r>
              <a:rPr sz="1400" spc="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ihr</a:t>
            </a:r>
            <a:r>
              <a:rPr sz="1400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eigenes</a:t>
            </a:r>
            <a:r>
              <a:rPr sz="1400" spc="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Lernen</a:t>
            </a:r>
            <a:r>
              <a:rPr sz="1400" spc="-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zu</a:t>
            </a:r>
            <a:r>
              <a:rPr sz="1400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reflektieren </a:t>
            </a:r>
            <a:r>
              <a:rPr sz="1400" spc="-25" dirty="0">
                <a:solidFill>
                  <a:srgbClr val="002F63"/>
                </a:solidFill>
                <a:latin typeface="Arial"/>
                <a:cs typeface="Arial"/>
              </a:rPr>
              <a:t>und </a:t>
            </a: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Verantwortung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für</a:t>
            </a:r>
            <a:r>
              <a:rPr sz="1400" spc="-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ihren</a:t>
            </a:r>
            <a:r>
              <a:rPr sz="1400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Lernprozess</a:t>
            </a:r>
            <a:r>
              <a:rPr sz="1400" spc="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zu</a:t>
            </a:r>
            <a:r>
              <a:rPr sz="1400" spc="-7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übernehmen.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39762" y="5326126"/>
            <a:ext cx="2854960" cy="930275"/>
            <a:chOff x="639762" y="5326126"/>
            <a:chExt cx="2854960" cy="930275"/>
          </a:xfrm>
        </p:grpSpPr>
        <p:sp>
          <p:nvSpPr>
            <p:cNvPr id="40" name="object 40"/>
            <p:cNvSpPr/>
            <p:nvPr/>
          </p:nvSpPr>
          <p:spPr>
            <a:xfrm>
              <a:off x="652462" y="5338826"/>
              <a:ext cx="2829560" cy="904875"/>
            </a:xfrm>
            <a:custGeom>
              <a:avLst/>
              <a:gdLst/>
              <a:ahLst/>
              <a:cxnLst/>
              <a:rect l="l" t="t" r="r" b="b"/>
              <a:pathLst>
                <a:path w="2829560" h="904875">
                  <a:moveTo>
                    <a:pt x="2678112" y="0"/>
                  </a:moveTo>
                  <a:lnTo>
                    <a:pt x="150812" y="0"/>
                  </a:lnTo>
                  <a:lnTo>
                    <a:pt x="103145" y="7679"/>
                  </a:lnTo>
                  <a:lnTo>
                    <a:pt x="61746" y="29069"/>
                  </a:lnTo>
                  <a:lnTo>
                    <a:pt x="29099" y="61694"/>
                  </a:lnTo>
                  <a:lnTo>
                    <a:pt x="7688" y="103079"/>
                  </a:lnTo>
                  <a:lnTo>
                    <a:pt x="0" y="150749"/>
                  </a:lnTo>
                  <a:lnTo>
                    <a:pt x="0" y="753999"/>
                  </a:lnTo>
                  <a:lnTo>
                    <a:pt x="7688" y="801665"/>
                  </a:lnTo>
                  <a:lnTo>
                    <a:pt x="29099" y="843064"/>
                  </a:lnTo>
                  <a:lnTo>
                    <a:pt x="61746" y="875712"/>
                  </a:lnTo>
                  <a:lnTo>
                    <a:pt x="103145" y="897122"/>
                  </a:lnTo>
                  <a:lnTo>
                    <a:pt x="150812" y="904811"/>
                  </a:lnTo>
                  <a:lnTo>
                    <a:pt x="2678112" y="904811"/>
                  </a:lnTo>
                  <a:lnTo>
                    <a:pt x="2725795" y="897122"/>
                  </a:lnTo>
                  <a:lnTo>
                    <a:pt x="2767211" y="875712"/>
                  </a:lnTo>
                  <a:lnTo>
                    <a:pt x="2799874" y="843064"/>
                  </a:lnTo>
                  <a:lnTo>
                    <a:pt x="2821295" y="801665"/>
                  </a:lnTo>
                  <a:lnTo>
                    <a:pt x="2828988" y="753999"/>
                  </a:lnTo>
                  <a:lnTo>
                    <a:pt x="2828988" y="150749"/>
                  </a:lnTo>
                  <a:lnTo>
                    <a:pt x="2821295" y="103079"/>
                  </a:lnTo>
                  <a:lnTo>
                    <a:pt x="2799874" y="61694"/>
                  </a:lnTo>
                  <a:lnTo>
                    <a:pt x="2767211" y="29069"/>
                  </a:lnTo>
                  <a:lnTo>
                    <a:pt x="2725795" y="7679"/>
                  </a:lnTo>
                  <a:lnTo>
                    <a:pt x="267811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52462" y="5338826"/>
              <a:ext cx="2829560" cy="904875"/>
            </a:xfrm>
            <a:custGeom>
              <a:avLst/>
              <a:gdLst/>
              <a:ahLst/>
              <a:cxnLst/>
              <a:rect l="l" t="t" r="r" b="b"/>
              <a:pathLst>
                <a:path w="2829560" h="904875">
                  <a:moveTo>
                    <a:pt x="0" y="150749"/>
                  </a:moveTo>
                  <a:lnTo>
                    <a:pt x="7688" y="103079"/>
                  </a:lnTo>
                  <a:lnTo>
                    <a:pt x="29099" y="61694"/>
                  </a:lnTo>
                  <a:lnTo>
                    <a:pt x="61746" y="29069"/>
                  </a:lnTo>
                  <a:lnTo>
                    <a:pt x="103145" y="7679"/>
                  </a:lnTo>
                  <a:lnTo>
                    <a:pt x="150812" y="0"/>
                  </a:lnTo>
                  <a:lnTo>
                    <a:pt x="2678112" y="0"/>
                  </a:lnTo>
                  <a:lnTo>
                    <a:pt x="2725795" y="7679"/>
                  </a:lnTo>
                  <a:lnTo>
                    <a:pt x="2767211" y="29069"/>
                  </a:lnTo>
                  <a:lnTo>
                    <a:pt x="2799874" y="61694"/>
                  </a:lnTo>
                  <a:lnTo>
                    <a:pt x="2821295" y="103079"/>
                  </a:lnTo>
                  <a:lnTo>
                    <a:pt x="2828988" y="150749"/>
                  </a:lnTo>
                  <a:lnTo>
                    <a:pt x="2828988" y="753999"/>
                  </a:lnTo>
                  <a:lnTo>
                    <a:pt x="2821295" y="801665"/>
                  </a:lnTo>
                  <a:lnTo>
                    <a:pt x="2799874" y="843064"/>
                  </a:lnTo>
                  <a:lnTo>
                    <a:pt x="2767211" y="875712"/>
                  </a:lnTo>
                  <a:lnTo>
                    <a:pt x="2725795" y="897122"/>
                  </a:lnTo>
                  <a:lnTo>
                    <a:pt x="2678112" y="904811"/>
                  </a:lnTo>
                  <a:lnTo>
                    <a:pt x="150812" y="904811"/>
                  </a:lnTo>
                  <a:lnTo>
                    <a:pt x="103145" y="897122"/>
                  </a:lnTo>
                  <a:lnTo>
                    <a:pt x="61746" y="875712"/>
                  </a:lnTo>
                  <a:lnTo>
                    <a:pt x="29099" y="843064"/>
                  </a:lnTo>
                  <a:lnTo>
                    <a:pt x="7688" y="801665"/>
                  </a:lnTo>
                  <a:lnTo>
                    <a:pt x="0" y="753999"/>
                  </a:lnTo>
                  <a:lnTo>
                    <a:pt x="0" y="15074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66469" y="5594984"/>
            <a:ext cx="219519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Kompetenzerwerb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626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25"/>
              </a:spcBef>
            </a:pPr>
            <a:r>
              <a:rPr sz="2000" dirty="0"/>
              <a:t>Pädagogische</a:t>
            </a:r>
            <a:r>
              <a:rPr sz="2000" spc="-60" dirty="0"/>
              <a:t> </a:t>
            </a:r>
            <a:r>
              <a:rPr sz="2000" spc="-10" dirty="0"/>
              <a:t>Diagnostik</a:t>
            </a:r>
            <a:endParaRPr sz="2000"/>
          </a:p>
          <a:p>
            <a:pPr marL="12700">
              <a:lnSpc>
                <a:spcPts val="2150"/>
              </a:lnSpc>
            </a:pPr>
            <a:r>
              <a:rPr sz="1800" b="0" i="1" dirty="0">
                <a:latin typeface="Arial"/>
                <a:cs typeface="Arial"/>
              </a:rPr>
              <a:t>Die</a:t>
            </a:r>
            <a:r>
              <a:rPr sz="1800" b="0" i="1" spc="-40" dirty="0">
                <a:latin typeface="Arial"/>
                <a:cs typeface="Arial"/>
              </a:rPr>
              <a:t> </a:t>
            </a:r>
            <a:r>
              <a:rPr sz="1800" b="0" i="1" dirty="0">
                <a:latin typeface="Arial"/>
                <a:cs typeface="Arial"/>
              </a:rPr>
              <a:t>eigene</a:t>
            </a:r>
            <a:r>
              <a:rPr sz="1800" b="0" i="1" spc="-25" dirty="0">
                <a:latin typeface="Arial"/>
                <a:cs typeface="Arial"/>
              </a:rPr>
              <a:t> </a:t>
            </a:r>
            <a:r>
              <a:rPr sz="1800" b="0" i="1" dirty="0">
                <a:latin typeface="Arial"/>
                <a:cs typeface="Arial"/>
              </a:rPr>
              <a:t>Diagnostik auf</a:t>
            </a:r>
            <a:r>
              <a:rPr sz="1800" b="0" i="1" spc="-55" dirty="0">
                <a:latin typeface="Arial"/>
                <a:cs typeface="Arial"/>
              </a:rPr>
              <a:t> </a:t>
            </a:r>
            <a:r>
              <a:rPr sz="1800" b="0" i="1" dirty="0">
                <a:latin typeface="Arial"/>
                <a:cs typeface="Arial"/>
              </a:rPr>
              <a:t>den</a:t>
            </a:r>
            <a:r>
              <a:rPr sz="1800" b="0" i="1" spc="-25" dirty="0">
                <a:latin typeface="Arial"/>
                <a:cs typeface="Arial"/>
              </a:rPr>
              <a:t> </a:t>
            </a:r>
            <a:r>
              <a:rPr sz="1800" b="0" i="1" dirty="0">
                <a:latin typeface="Arial"/>
                <a:cs typeface="Arial"/>
              </a:rPr>
              <a:t>Punkt</a:t>
            </a:r>
            <a:r>
              <a:rPr sz="1800" b="0" i="1" spc="25" dirty="0">
                <a:latin typeface="Arial"/>
                <a:cs typeface="Arial"/>
              </a:rPr>
              <a:t> </a:t>
            </a:r>
            <a:r>
              <a:rPr sz="1800" b="0" i="1" spc="-10" dirty="0">
                <a:latin typeface="Arial"/>
                <a:cs typeface="Arial"/>
              </a:rPr>
              <a:t>bringen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2637" y="2097151"/>
            <a:ext cx="7588884" cy="1120775"/>
            <a:chOff x="782637" y="2097151"/>
            <a:chExt cx="7588884" cy="1120775"/>
          </a:xfrm>
        </p:grpSpPr>
        <p:sp>
          <p:nvSpPr>
            <p:cNvPr id="4" name="object 4"/>
            <p:cNvSpPr/>
            <p:nvPr/>
          </p:nvSpPr>
          <p:spPr>
            <a:xfrm>
              <a:off x="795337" y="2109851"/>
              <a:ext cx="7563484" cy="1095375"/>
            </a:xfrm>
            <a:custGeom>
              <a:avLst/>
              <a:gdLst/>
              <a:ahLst/>
              <a:cxnLst/>
              <a:rect l="l" t="t" r="r" b="b"/>
              <a:pathLst>
                <a:path w="7563484" h="1095375">
                  <a:moveTo>
                    <a:pt x="7015162" y="0"/>
                  </a:moveTo>
                  <a:lnTo>
                    <a:pt x="7015162" y="273812"/>
                  </a:lnTo>
                  <a:lnTo>
                    <a:pt x="0" y="273812"/>
                  </a:lnTo>
                  <a:lnTo>
                    <a:pt x="0" y="821436"/>
                  </a:lnTo>
                  <a:lnTo>
                    <a:pt x="7015162" y="821436"/>
                  </a:lnTo>
                  <a:lnTo>
                    <a:pt x="7015162" y="1095375"/>
                  </a:lnTo>
                  <a:lnTo>
                    <a:pt x="7562913" y="547624"/>
                  </a:lnTo>
                  <a:lnTo>
                    <a:pt x="701516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5337" y="2109851"/>
              <a:ext cx="7563484" cy="1095375"/>
            </a:xfrm>
            <a:custGeom>
              <a:avLst/>
              <a:gdLst/>
              <a:ahLst/>
              <a:cxnLst/>
              <a:rect l="l" t="t" r="r" b="b"/>
              <a:pathLst>
                <a:path w="7563484" h="1095375">
                  <a:moveTo>
                    <a:pt x="0" y="273812"/>
                  </a:moveTo>
                  <a:lnTo>
                    <a:pt x="7015162" y="273812"/>
                  </a:lnTo>
                  <a:lnTo>
                    <a:pt x="7015162" y="0"/>
                  </a:lnTo>
                  <a:lnTo>
                    <a:pt x="7562913" y="547624"/>
                  </a:lnTo>
                  <a:lnTo>
                    <a:pt x="7015162" y="1095375"/>
                  </a:lnTo>
                  <a:lnTo>
                    <a:pt x="7015162" y="821436"/>
                  </a:lnTo>
                  <a:lnTo>
                    <a:pt x="0" y="821436"/>
                  </a:lnTo>
                  <a:lnTo>
                    <a:pt x="0" y="27381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63600" y="2405951"/>
            <a:ext cx="70739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-10" dirty="0">
                <a:solidFill>
                  <a:srgbClr val="FFFFFF"/>
                </a:solidFill>
                <a:latin typeface="Arial"/>
                <a:cs typeface="Arial"/>
              </a:rPr>
              <a:t>Think</a:t>
            </a:r>
            <a:endParaRPr sz="21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5337" y="2957576"/>
            <a:ext cx="2333625" cy="2124075"/>
          </a:xfrm>
          <a:custGeom>
            <a:avLst/>
            <a:gdLst/>
            <a:ahLst/>
            <a:cxnLst/>
            <a:rect l="l" t="t" r="r" b="b"/>
            <a:pathLst>
              <a:path w="2333625" h="2124075">
                <a:moveTo>
                  <a:pt x="0" y="2124075"/>
                </a:moveTo>
                <a:lnTo>
                  <a:pt x="2333625" y="2124075"/>
                </a:lnTo>
                <a:lnTo>
                  <a:pt x="2333625" y="0"/>
                </a:lnTo>
                <a:lnTo>
                  <a:pt x="0" y="0"/>
                </a:lnTo>
                <a:lnTo>
                  <a:pt x="0" y="2124075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5337" y="2957576"/>
            <a:ext cx="2333625" cy="21240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46355" marR="59690">
              <a:lnSpc>
                <a:spcPts val="1350"/>
              </a:lnSpc>
              <a:spcBef>
                <a:spcPts val="340"/>
              </a:spcBef>
            </a:pPr>
            <a:r>
              <a:rPr sz="1250" dirty="0">
                <a:solidFill>
                  <a:srgbClr val="002F63"/>
                </a:solidFill>
                <a:latin typeface="Arial"/>
                <a:cs typeface="Arial"/>
              </a:rPr>
              <a:t>Benenne</a:t>
            </a:r>
            <a:r>
              <a:rPr sz="1250" spc="114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002F63"/>
                </a:solidFill>
                <a:latin typeface="Arial"/>
                <a:cs typeface="Arial"/>
              </a:rPr>
              <a:t>Beispiele</a:t>
            </a:r>
            <a:r>
              <a:rPr sz="1250" dirty="0">
                <a:solidFill>
                  <a:srgbClr val="002F63"/>
                </a:solidFill>
                <a:latin typeface="Arial"/>
                <a:cs typeface="Arial"/>
              </a:rPr>
              <a:t>,</a:t>
            </a:r>
            <a:r>
              <a:rPr sz="1250" spc="1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002F63"/>
                </a:solidFill>
                <a:latin typeface="Arial"/>
                <a:cs typeface="Arial"/>
              </a:rPr>
              <a:t>was</a:t>
            </a:r>
            <a:r>
              <a:rPr sz="1250" spc="7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002F63"/>
                </a:solidFill>
                <a:latin typeface="Arial"/>
                <a:cs typeface="Arial"/>
              </a:rPr>
              <a:t>du</a:t>
            </a:r>
            <a:r>
              <a:rPr sz="1250" spc="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002F63"/>
                </a:solidFill>
                <a:latin typeface="Arial"/>
                <a:cs typeface="Arial"/>
              </a:rPr>
              <a:t>in </a:t>
            </a:r>
            <a:r>
              <a:rPr sz="1250" dirty="0">
                <a:solidFill>
                  <a:srgbClr val="002F63"/>
                </a:solidFill>
                <a:latin typeface="Arial"/>
                <a:cs typeface="Arial"/>
              </a:rPr>
              <a:t>deinem</a:t>
            </a:r>
            <a:r>
              <a:rPr sz="1250" spc="1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002F63"/>
                </a:solidFill>
                <a:latin typeface="Arial"/>
                <a:cs typeface="Arial"/>
              </a:rPr>
              <a:t>Unterricht </a:t>
            </a:r>
            <a:r>
              <a:rPr sz="1250" dirty="0">
                <a:solidFill>
                  <a:srgbClr val="002F63"/>
                </a:solidFill>
                <a:latin typeface="Arial"/>
                <a:cs typeface="Arial"/>
              </a:rPr>
              <a:t>diagnostizieren</a:t>
            </a:r>
            <a:r>
              <a:rPr sz="1250" spc="20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002F63"/>
                </a:solidFill>
                <a:latin typeface="Arial"/>
                <a:cs typeface="Arial"/>
              </a:rPr>
              <a:t>kannst.</a:t>
            </a:r>
            <a:endParaRPr sz="1250">
              <a:latin typeface="Arial"/>
              <a:cs typeface="Arial"/>
            </a:endParaRPr>
          </a:p>
          <a:p>
            <a:pPr marL="46355" marR="370205">
              <a:lnSpc>
                <a:spcPts val="1350"/>
              </a:lnSpc>
              <a:spcBef>
                <a:spcPts val="535"/>
              </a:spcBef>
            </a:pPr>
            <a:r>
              <a:rPr sz="1250" spc="-10" dirty="0">
                <a:solidFill>
                  <a:srgbClr val="002F63"/>
                </a:solidFill>
                <a:latin typeface="Arial"/>
                <a:cs typeface="Arial"/>
              </a:rPr>
              <a:t>Welchen </a:t>
            </a:r>
            <a:r>
              <a:rPr sz="1250" b="1" dirty="0">
                <a:solidFill>
                  <a:srgbClr val="002F63"/>
                </a:solidFill>
                <a:latin typeface="Arial"/>
                <a:cs typeface="Arial"/>
              </a:rPr>
              <a:t>Handlungsschritten</a:t>
            </a:r>
            <a:r>
              <a:rPr sz="1250" b="1" spc="39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002F63"/>
                </a:solidFill>
                <a:latin typeface="Arial"/>
                <a:cs typeface="Arial"/>
              </a:rPr>
              <a:t>folgt </a:t>
            </a:r>
            <a:r>
              <a:rPr sz="1250" dirty="0">
                <a:solidFill>
                  <a:srgbClr val="002F63"/>
                </a:solidFill>
                <a:latin typeface="Arial"/>
                <a:cs typeface="Arial"/>
              </a:rPr>
              <a:t>eine</a:t>
            </a:r>
            <a:r>
              <a:rPr sz="1250" spc="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002F63"/>
                </a:solidFill>
                <a:latin typeface="Arial"/>
                <a:cs typeface="Arial"/>
              </a:rPr>
              <a:t>„gute</a:t>
            </a:r>
            <a:r>
              <a:rPr sz="1250" spc="8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002F63"/>
                </a:solidFill>
                <a:latin typeface="Arial"/>
                <a:cs typeface="Arial"/>
              </a:rPr>
              <a:t>Diagnose“?</a:t>
            </a:r>
            <a:endParaRPr sz="1250">
              <a:latin typeface="Arial"/>
              <a:cs typeface="Arial"/>
            </a:endParaRPr>
          </a:p>
          <a:p>
            <a:pPr marL="46355" marR="248920">
              <a:lnSpc>
                <a:spcPct val="90100"/>
              </a:lnSpc>
              <a:spcBef>
                <a:spcPts val="509"/>
              </a:spcBef>
            </a:pPr>
            <a:r>
              <a:rPr sz="1250" dirty="0">
                <a:solidFill>
                  <a:srgbClr val="002F63"/>
                </a:solidFill>
                <a:latin typeface="Arial"/>
                <a:cs typeface="Arial"/>
              </a:rPr>
              <a:t>Inwiefern</a:t>
            </a:r>
            <a:r>
              <a:rPr sz="1250" spc="8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002F63"/>
                </a:solidFill>
                <a:latin typeface="Arial"/>
                <a:cs typeface="Arial"/>
              </a:rPr>
              <a:t>fordert</a:t>
            </a:r>
            <a:r>
              <a:rPr sz="1250" spc="1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002F63"/>
                </a:solidFill>
                <a:latin typeface="Arial"/>
                <a:cs typeface="Arial"/>
              </a:rPr>
              <a:t>die </a:t>
            </a:r>
            <a:r>
              <a:rPr sz="1250" dirty="0">
                <a:solidFill>
                  <a:srgbClr val="002F63"/>
                </a:solidFill>
                <a:latin typeface="Arial"/>
                <a:cs typeface="Arial"/>
              </a:rPr>
              <a:t>Diagnostik</a:t>
            </a:r>
            <a:r>
              <a:rPr sz="1250" spc="1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002F63"/>
                </a:solidFill>
                <a:latin typeface="Arial"/>
                <a:cs typeface="Arial"/>
              </a:rPr>
              <a:t>dazu</a:t>
            </a:r>
            <a:r>
              <a:rPr sz="1250" spc="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002F63"/>
                </a:solidFill>
                <a:latin typeface="Arial"/>
                <a:cs typeface="Arial"/>
              </a:rPr>
              <a:t>auf,</a:t>
            </a:r>
            <a:r>
              <a:rPr sz="1250" spc="1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002F63"/>
                </a:solidFill>
                <a:latin typeface="Arial"/>
                <a:cs typeface="Arial"/>
              </a:rPr>
              <a:t>eigene </a:t>
            </a:r>
            <a:r>
              <a:rPr sz="1250" dirty="0">
                <a:solidFill>
                  <a:srgbClr val="002F63"/>
                </a:solidFill>
                <a:latin typeface="Arial"/>
                <a:cs typeface="Arial"/>
              </a:rPr>
              <a:t>Wahrnehmungen</a:t>
            </a:r>
            <a:r>
              <a:rPr sz="1250" spc="20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002F63"/>
                </a:solidFill>
                <a:latin typeface="Arial"/>
                <a:cs typeface="Arial"/>
              </a:rPr>
              <a:t>zu </a:t>
            </a:r>
            <a:r>
              <a:rPr sz="1250" b="1" spc="-10" dirty="0">
                <a:solidFill>
                  <a:srgbClr val="002F63"/>
                </a:solidFill>
                <a:latin typeface="Arial"/>
                <a:cs typeface="Arial"/>
              </a:rPr>
              <a:t>reflektieren</a:t>
            </a:r>
            <a:r>
              <a:rPr sz="1250" spc="-10" dirty="0">
                <a:solidFill>
                  <a:srgbClr val="002F63"/>
                </a:solidFill>
                <a:latin typeface="Arial"/>
                <a:cs typeface="Arial"/>
              </a:rPr>
              <a:t>?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16326" y="2459101"/>
            <a:ext cx="5254625" cy="1130300"/>
            <a:chOff x="3116326" y="2459101"/>
            <a:chExt cx="5254625" cy="1130300"/>
          </a:xfrm>
        </p:grpSpPr>
        <p:sp>
          <p:nvSpPr>
            <p:cNvPr id="10" name="object 10"/>
            <p:cNvSpPr/>
            <p:nvPr/>
          </p:nvSpPr>
          <p:spPr>
            <a:xfrm>
              <a:off x="3129026" y="2471801"/>
              <a:ext cx="5229225" cy="1104900"/>
            </a:xfrm>
            <a:custGeom>
              <a:avLst/>
              <a:gdLst/>
              <a:ahLst/>
              <a:cxnLst/>
              <a:rect l="l" t="t" r="r" b="b"/>
              <a:pathLst>
                <a:path w="5229225" h="1104900">
                  <a:moveTo>
                    <a:pt x="4676775" y="0"/>
                  </a:moveTo>
                  <a:lnTo>
                    <a:pt x="4676775" y="276225"/>
                  </a:lnTo>
                  <a:lnTo>
                    <a:pt x="0" y="276225"/>
                  </a:lnTo>
                  <a:lnTo>
                    <a:pt x="0" y="828675"/>
                  </a:lnTo>
                  <a:lnTo>
                    <a:pt x="4676775" y="828675"/>
                  </a:lnTo>
                  <a:lnTo>
                    <a:pt x="4676775" y="1104900"/>
                  </a:lnTo>
                  <a:lnTo>
                    <a:pt x="5229225" y="552450"/>
                  </a:lnTo>
                  <a:lnTo>
                    <a:pt x="4676775" y="0"/>
                  </a:lnTo>
                  <a:close/>
                </a:path>
              </a:pathLst>
            </a:custGeom>
            <a:solidFill>
              <a:srgbClr val="5FE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29026" y="2471801"/>
              <a:ext cx="5229225" cy="1104900"/>
            </a:xfrm>
            <a:custGeom>
              <a:avLst/>
              <a:gdLst/>
              <a:ahLst/>
              <a:cxnLst/>
              <a:rect l="l" t="t" r="r" b="b"/>
              <a:pathLst>
                <a:path w="5229225" h="1104900">
                  <a:moveTo>
                    <a:pt x="0" y="276225"/>
                  </a:moveTo>
                  <a:lnTo>
                    <a:pt x="4676775" y="276225"/>
                  </a:lnTo>
                  <a:lnTo>
                    <a:pt x="4676775" y="0"/>
                  </a:lnTo>
                  <a:lnTo>
                    <a:pt x="5229225" y="552450"/>
                  </a:lnTo>
                  <a:lnTo>
                    <a:pt x="4676775" y="1104900"/>
                  </a:lnTo>
                  <a:lnTo>
                    <a:pt x="4676775" y="828675"/>
                  </a:lnTo>
                  <a:lnTo>
                    <a:pt x="0" y="828675"/>
                  </a:lnTo>
                  <a:lnTo>
                    <a:pt x="0" y="2762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194685" y="2773362"/>
            <a:ext cx="518159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-20" dirty="0">
                <a:solidFill>
                  <a:srgbClr val="FFFFFF"/>
                </a:solidFill>
                <a:latin typeface="Arial"/>
                <a:cs typeface="Arial"/>
              </a:rPr>
              <a:t>Pair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116326" y="3306826"/>
            <a:ext cx="2349500" cy="2149475"/>
            <a:chOff x="3116326" y="3306826"/>
            <a:chExt cx="2349500" cy="2149475"/>
          </a:xfrm>
        </p:grpSpPr>
        <p:sp>
          <p:nvSpPr>
            <p:cNvPr id="14" name="object 14"/>
            <p:cNvSpPr/>
            <p:nvPr/>
          </p:nvSpPr>
          <p:spPr>
            <a:xfrm>
              <a:off x="3129026" y="3319526"/>
              <a:ext cx="2324100" cy="2124075"/>
            </a:xfrm>
            <a:custGeom>
              <a:avLst/>
              <a:gdLst/>
              <a:ahLst/>
              <a:cxnLst/>
              <a:rect l="l" t="t" r="r" b="b"/>
              <a:pathLst>
                <a:path w="2324100" h="2124075">
                  <a:moveTo>
                    <a:pt x="2324100" y="0"/>
                  </a:moveTo>
                  <a:lnTo>
                    <a:pt x="0" y="0"/>
                  </a:lnTo>
                  <a:lnTo>
                    <a:pt x="0" y="2124075"/>
                  </a:lnTo>
                  <a:lnTo>
                    <a:pt x="2324100" y="2124075"/>
                  </a:lnTo>
                  <a:lnTo>
                    <a:pt x="2324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29026" y="3319526"/>
              <a:ext cx="2324100" cy="2124075"/>
            </a:xfrm>
            <a:custGeom>
              <a:avLst/>
              <a:gdLst/>
              <a:ahLst/>
              <a:cxnLst/>
              <a:rect l="l" t="t" r="r" b="b"/>
              <a:pathLst>
                <a:path w="2324100" h="2124075">
                  <a:moveTo>
                    <a:pt x="0" y="2124075"/>
                  </a:moveTo>
                  <a:lnTo>
                    <a:pt x="2324100" y="2124075"/>
                  </a:lnTo>
                  <a:lnTo>
                    <a:pt x="2324100" y="0"/>
                  </a:lnTo>
                  <a:lnTo>
                    <a:pt x="0" y="0"/>
                  </a:lnTo>
                  <a:lnTo>
                    <a:pt x="0" y="2124075"/>
                  </a:lnTo>
                  <a:close/>
                </a:path>
              </a:pathLst>
            </a:custGeom>
            <a:ln w="25400">
              <a:solidFill>
                <a:srgbClr val="5FE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76904" y="3325431"/>
            <a:ext cx="2227580" cy="4343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R="5080">
              <a:lnSpc>
                <a:spcPts val="1500"/>
              </a:lnSpc>
              <a:spcBef>
                <a:spcPts val="325"/>
              </a:spcBef>
            </a:pP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Diskutiere</a:t>
            </a:r>
            <a:r>
              <a:rPr sz="1400" spc="-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deine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Ergebnisse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mit</a:t>
            </a:r>
            <a:r>
              <a:rPr sz="1400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einem</a:t>
            </a:r>
            <a:r>
              <a:rPr sz="1400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Partner.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76904" y="3981767"/>
            <a:ext cx="2219960" cy="91249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0"/>
              </a:spcBef>
            </a:pP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Ihr</a:t>
            </a:r>
            <a:r>
              <a:rPr sz="1400" b="1" spc="-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bildet</a:t>
            </a:r>
            <a:r>
              <a:rPr sz="1400" b="1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eine</a:t>
            </a:r>
            <a:r>
              <a:rPr sz="1400" b="1" spc="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LiV</a:t>
            </a:r>
            <a:r>
              <a:rPr sz="1400" b="1" spc="-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2F63"/>
                </a:solidFill>
                <a:latin typeface="Arial"/>
                <a:cs typeface="Arial"/>
              </a:rPr>
              <a:t>aus.</a:t>
            </a:r>
            <a:endParaRPr sz="1400">
              <a:latin typeface="Arial"/>
              <a:cs typeface="Arial"/>
            </a:endParaRPr>
          </a:p>
          <a:p>
            <a:pPr marR="5080">
              <a:lnSpc>
                <a:spcPct val="87200"/>
              </a:lnSpc>
              <a:spcBef>
                <a:spcPts val="565"/>
              </a:spcBef>
            </a:pP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Formuliert</a:t>
            </a:r>
            <a:r>
              <a:rPr sz="1400" spc="-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zwei</a:t>
            </a:r>
            <a:r>
              <a:rPr sz="1400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Ratschläge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zur</a:t>
            </a:r>
            <a:r>
              <a:rPr sz="1400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täglichen</a:t>
            </a:r>
            <a:r>
              <a:rPr sz="1400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Arbeit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mit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2F63"/>
                </a:solidFill>
                <a:latin typeface="Arial"/>
                <a:cs typeface="Arial"/>
              </a:rPr>
              <a:t>der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pädagogischen</a:t>
            </a:r>
            <a:r>
              <a:rPr sz="1400" spc="-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Diagnostik.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40426" y="2830576"/>
            <a:ext cx="2930525" cy="1120775"/>
            <a:chOff x="5440426" y="2830576"/>
            <a:chExt cx="2930525" cy="1120775"/>
          </a:xfrm>
        </p:grpSpPr>
        <p:sp>
          <p:nvSpPr>
            <p:cNvPr id="19" name="object 19"/>
            <p:cNvSpPr/>
            <p:nvPr/>
          </p:nvSpPr>
          <p:spPr>
            <a:xfrm>
              <a:off x="5453126" y="2843276"/>
              <a:ext cx="2905125" cy="1095375"/>
            </a:xfrm>
            <a:custGeom>
              <a:avLst/>
              <a:gdLst/>
              <a:ahLst/>
              <a:cxnLst/>
              <a:rect l="l" t="t" r="r" b="b"/>
              <a:pathLst>
                <a:path w="2905125" h="1095375">
                  <a:moveTo>
                    <a:pt x="2357374" y="0"/>
                  </a:moveTo>
                  <a:lnTo>
                    <a:pt x="2357374" y="273812"/>
                  </a:lnTo>
                  <a:lnTo>
                    <a:pt x="0" y="273812"/>
                  </a:lnTo>
                  <a:lnTo>
                    <a:pt x="0" y="821436"/>
                  </a:lnTo>
                  <a:lnTo>
                    <a:pt x="2357374" y="821436"/>
                  </a:lnTo>
                  <a:lnTo>
                    <a:pt x="2357374" y="1095375"/>
                  </a:lnTo>
                  <a:lnTo>
                    <a:pt x="2905125" y="547624"/>
                  </a:lnTo>
                  <a:lnTo>
                    <a:pt x="2357374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53126" y="2843276"/>
              <a:ext cx="2905125" cy="1095375"/>
            </a:xfrm>
            <a:custGeom>
              <a:avLst/>
              <a:gdLst/>
              <a:ahLst/>
              <a:cxnLst/>
              <a:rect l="l" t="t" r="r" b="b"/>
              <a:pathLst>
                <a:path w="2905125" h="1095375">
                  <a:moveTo>
                    <a:pt x="0" y="273812"/>
                  </a:moveTo>
                  <a:lnTo>
                    <a:pt x="2357374" y="273812"/>
                  </a:lnTo>
                  <a:lnTo>
                    <a:pt x="2357374" y="0"/>
                  </a:lnTo>
                  <a:lnTo>
                    <a:pt x="2905125" y="547624"/>
                  </a:lnTo>
                  <a:lnTo>
                    <a:pt x="2357374" y="1095375"/>
                  </a:lnTo>
                  <a:lnTo>
                    <a:pt x="2357374" y="821436"/>
                  </a:lnTo>
                  <a:lnTo>
                    <a:pt x="0" y="821436"/>
                  </a:lnTo>
                  <a:lnTo>
                    <a:pt x="0" y="27381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525770" y="3141027"/>
            <a:ext cx="77089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-10" dirty="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endParaRPr sz="21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72176" y="3586162"/>
            <a:ext cx="2324100" cy="2085975"/>
          </a:xfrm>
          <a:custGeom>
            <a:avLst/>
            <a:gdLst/>
            <a:ahLst/>
            <a:cxnLst/>
            <a:rect l="l" t="t" r="r" b="b"/>
            <a:pathLst>
              <a:path w="2324100" h="2085975">
                <a:moveTo>
                  <a:pt x="0" y="2085975"/>
                </a:moveTo>
                <a:lnTo>
                  <a:pt x="2324100" y="2085975"/>
                </a:lnTo>
                <a:lnTo>
                  <a:pt x="2324100" y="0"/>
                </a:lnTo>
                <a:lnTo>
                  <a:pt x="0" y="0"/>
                </a:lnTo>
                <a:lnTo>
                  <a:pt x="0" y="2085975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72176" y="3586162"/>
            <a:ext cx="2324100" cy="2085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50"/>
              </a:spcBef>
            </a:pP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Diskussion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im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 Plenum.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/>
              <a:t>Pädagogische</a:t>
            </a:r>
            <a:r>
              <a:rPr sz="2000" spc="-60" dirty="0"/>
              <a:t> </a:t>
            </a:r>
            <a:r>
              <a:rPr sz="2000" spc="-10" dirty="0"/>
              <a:t>Diagnostik</a:t>
            </a:r>
            <a:endParaRPr sz="20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0" i="1" spc="-10" dirty="0">
                <a:latin typeface="Arial"/>
                <a:cs typeface="Arial"/>
              </a:rPr>
              <a:t>Gruppenpuzzle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231126" y="2792476"/>
            <a:ext cx="1654175" cy="1654175"/>
            <a:chOff x="7231126" y="2792476"/>
            <a:chExt cx="1654175" cy="1654175"/>
          </a:xfrm>
        </p:grpSpPr>
        <p:sp>
          <p:nvSpPr>
            <p:cNvPr id="4" name="object 4"/>
            <p:cNvSpPr/>
            <p:nvPr/>
          </p:nvSpPr>
          <p:spPr>
            <a:xfrm>
              <a:off x="7243826" y="2805176"/>
              <a:ext cx="1628775" cy="1628775"/>
            </a:xfrm>
            <a:custGeom>
              <a:avLst/>
              <a:gdLst/>
              <a:ahLst/>
              <a:cxnLst/>
              <a:rect l="l" t="t" r="r" b="b"/>
              <a:pathLst>
                <a:path w="1628775" h="1628775">
                  <a:moveTo>
                    <a:pt x="0" y="0"/>
                  </a:moveTo>
                  <a:lnTo>
                    <a:pt x="0" y="1628775"/>
                  </a:lnTo>
                  <a:lnTo>
                    <a:pt x="1628775" y="1628775"/>
                  </a:lnTo>
                  <a:lnTo>
                    <a:pt x="1628080" y="1580744"/>
                  </a:lnTo>
                  <a:lnTo>
                    <a:pt x="1626010" y="1533060"/>
                  </a:lnTo>
                  <a:lnTo>
                    <a:pt x="1622582" y="1485739"/>
                  </a:lnTo>
                  <a:lnTo>
                    <a:pt x="1617816" y="1438803"/>
                  </a:lnTo>
                  <a:lnTo>
                    <a:pt x="1611732" y="1392269"/>
                  </a:lnTo>
                  <a:lnTo>
                    <a:pt x="1604348" y="1346156"/>
                  </a:lnTo>
                  <a:lnTo>
                    <a:pt x="1595683" y="1300485"/>
                  </a:lnTo>
                  <a:lnTo>
                    <a:pt x="1585757" y="1255273"/>
                  </a:lnTo>
                  <a:lnTo>
                    <a:pt x="1574588" y="1210541"/>
                  </a:lnTo>
                  <a:lnTo>
                    <a:pt x="1562196" y="1166306"/>
                  </a:lnTo>
                  <a:lnTo>
                    <a:pt x="1548600" y="1122589"/>
                  </a:lnTo>
                  <a:lnTo>
                    <a:pt x="1533818" y="1079408"/>
                  </a:lnTo>
                  <a:lnTo>
                    <a:pt x="1517871" y="1036782"/>
                  </a:lnTo>
                  <a:lnTo>
                    <a:pt x="1500776" y="994731"/>
                  </a:lnTo>
                  <a:lnTo>
                    <a:pt x="1482554" y="953273"/>
                  </a:lnTo>
                  <a:lnTo>
                    <a:pt x="1463223" y="912428"/>
                  </a:lnTo>
                  <a:lnTo>
                    <a:pt x="1442802" y="872214"/>
                  </a:lnTo>
                  <a:lnTo>
                    <a:pt x="1421310" y="832651"/>
                  </a:lnTo>
                  <a:lnTo>
                    <a:pt x="1398768" y="793758"/>
                  </a:lnTo>
                  <a:lnTo>
                    <a:pt x="1375192" y="755554"/>
                  </a:lnTo>
                  <a:lnTo>
                    <a:pt x="1350604" y="718058"/>
                  </a:lnTo>
                  <a:lnTo>
                    <a:pt x="1325021" y="681289"/>
                  </a:lnTo>
                  <a:lnTo>
                    <a:pt x="1298463" y="645266"/>
                  </a:lnTo>
                  <a:lnTo>
                    <a:pt x="1270949" y="610008"/>
                  </a:lnTo>
                  <a:lnTo>
                    <a:pt x="1242498" y="575535"/>
                  </a:lnTo>
                  <a:lnTo>
                    <a:pt x="1213129" y="541865"/>
                  </a:lnTo>
                  <a:lnTo>
                    <a:pt x="1182862" y="509017"/>
                  </a:lnTo>
                  <a:lnTo>
                    <a:pt x="1151715" y="477012"/>
                  </a:lnTo>
                  <a:lnTo>
                    <a:pt x="1119707" y="445866"/>
                  </a:lnTo>
                  <a:lnTo>
                    <a:pt x="1086858" y="415601"/>
                  </a:lnTo>
                  <a:lnTo>
                    <a:pt x="1053187" y="386234"/>
                  </a:lnTo>
                  <a:lnTo>
                    <a:pt x="1018712" y="357785"/>
                  </a:lnTo>
                  <a:lnTo>
                    <a:pt x="983454" y="330273"/>
                  </a:lnTo>
                  <a:lnTo>
                    <a:pt x="947430" y="303718"/>
                  </a:lnTo>
                  <a:lnTo>
                    <a:pt x="910660" y="278137"/>
                  </a:lnTo>
                  <a:lnTo>
                    <a:pt x="873164" y="253551"/>
                  </a:lnTo>
                  <a:lnTo>
                    <a:pt x="834959" y="229977"/>
                  </a:lnTo>
                  <a:lnTo>
                    <a:pt x="796066" y="207437"/>
                  </a:lnTo>
                  <a:lnTo>
                    <a:pt x="756504" y="185948"/>
                  </a:lnTo>
                  <a:lnTo>
                    <a:pt x="716291" y="165529"/>
                  </a:lnTo>
                  <a:lnTo>
                    <a:pt x="675446" y="146200"/>
                  </a:lnTo>
                  <a:lnTo>
                    <a:pt x="633989" y="127980"/>
                  </a:lnTo>
                  <a:lnTo>
                    <a:pt x="591940" y="110887"/>
                  </a:lnTo>
                  <a:lnTo>
                    <a:pt x="549316" y="94942"/>
                  </a:lnTo>
                  <a:lnTo>
                    <a:pt x="506137" y="80162"/>
                  </a:lnTo>
                  <a:lnTo>
                    <a:pt x="462422" y="66568"/>
                  </a:lnTo>
                  <a:lnTo>
                    <a:pt x="418190" y="54177"/>
                  </a:lnTo>
                  <a:lnTo>
                    <a:pt x="373461" y="43010"/>
                  </a:lnTo>
                  <a:lnTo>
                    <a:pt x="328253" y="33085"/>
                  </a:lnTo>
                  <a:lnTo>
                    <a:pt x="282585" y="24422"/>
                  </a:lnTo>
                  <a:lnTo>
                    <a:pt x="236477" y="17039"/>
                  </a:lnTo>
                  <a:lnTo>
                    <a:pt x="189948" y="10956"/>
                  </a:lnTo>
                  <a:lnTo>
                    <a:pt x="143016" y="6191"/>
                  </a:lnTo>
                  <a:lnTo>
                    <a:pt x="95702" y="2764"/>
                  </a:lnTo>
                  <a:lnTo>
                    <a:pt x="48023" y="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43826" y="2805176"/>
              <a:ext cx="1628775" cy="1628775"/>
            </a:xfrm>
            <a:custGeom>
              <a:avLst/>
              <a:gdLst/>
              <a:ahLst/>
              <a:cxnLst/>
              <a:rect l="l" t="t" r="r" b="b"/>
              <a:pathLst>
                <a:path w="1628775" h="1628775">
                  <a:moveTo>
                    <a:pt x="0" y="0"/>
                  </a:moveTo>
                  <a:lnTo>
                    <a:pt x="48023" y="694"/>
                  </a:lnTo>
                  <a:lnTo>
                    <a:pt x="95702" y="2764"/>
                  </a:lnTo>
                  <a:lnTo>
                    <a:pt x="143016" y="6191"/>
                  </a:lnTo>
                  <a:lnTo>
                    <a:pt x="189948" y="10956"/>
                  </a:lnTo>
                  <a:lnTo>
                    <a:pt x="236477" y="17039"/>
                  </a:lnTo>
                  <a:lnTo>
                    <a:pt x="282585" y="24422"/>
                  </a:lnTo>
                  <a:lnTo>
                    <a:pt x="328253" y="33085"/>
                  </a:lnTo>
                  <a:lnTo>
                    <a:pt x="373461" y="43010"/>
                  </a:lnTo>
                  <a:lnTo>
                    <a:pt x="418190" y="54177"/>
                  </a:lnTo>
                  <a:lnTo>
                    <a:pt x="462422" y="66568"/>
                  </a:lnTo>
                  <a:lnTo>
                    <a:pt x="506137" y="80162"/>
                  </a:lnTo>
                  <a:lnTo>
                    <a:pt x="549316" y="94942"/>
                  </a:lnTo>
                  <a:lnTo>
                    <a:pt x="591940" y="110887"/>
                  </a:lnTo>
                  <a:lnTo>
                    <a:pt x="633989" y="127980"/>
                  </a:lnTo>
                  <a:lnTo>
                    <a:pt x="675446" y="146200"/>
                  </a:lnTo>
                  <a:lnTo>
                    <a:pt x="716291" y="165529"/>
                  </a:lnTo>
                  <a:lnTo>
                    <a:pt x="756504" y="185948"/>
                  </a:lnTo>
                  <a:lnTo>
                    <a:pt x="796066" y="207437"/>
                  </a:lnTo>
                  <a:lnTo>
                    <a:pt x="834959" y="229977"/>
                  </a:lnTo>
                  <a:lnTo>
                    <a:pt x="873164" y="253551"/>
                  </a:lnTo>
                  <a:lnTo>
                    <a:pt x="910660" y="278137"/>
                  </a:lnTo>
                  <a:lnTo>
                    <a:pt x="947430" y="303718"/>
                  </a:lnTo>
                  <a:lnTo>
                    <a:pt x="983454" y="330273"/>
                  </a:lnTo>
                  <a:lnTo>
                    <a:pt x="1018712" y="357785"/>
                  </a:lnTo>
                  <a:lnTo>
                    <a:pt x="1053187" y="386234"/>
                  </a:lnTo>
                  <a:lnTo>
                    <a:pt x="1086858" y="415601"/>
                  </a:lnTo>
                  <a:lnTo>
                    <a:pt x="1119707" y="445866"/>
                  </a:lnTo>
                  <a:lnTo>
                    <a:pt x="1151715" y="477012"/>
                  </a:lnTo>
                  <a:lnTo>
                    <a:pt x="1182862" y="509017"/>
                  </a:lnTo>
                  <a:lnTo>
                    <a:pt x="1213129" y="541865"/>
                  </a:lnTo>
                  <a:lnTo>
                    <a:pt x="1242498" y="575535"/>
                  </a:lnTo>
                  <a:lnTo>
                    <a:pt x="1270949" y="610008"/>
                  </a:lnTo>
                  <a:lnTo>
                    <a:pt x="1298463" y="645266"/>
                  </a:lnTo>
                  <a:lnTo>
                    <a:pt x="1325021" y="681289"/>
                  </a:lnTo>
                  <a:lnTo>
                    <a:pt x="1350604" y="718058"/>
                  </a:lnTo>
                  <a:lnTo>
                    <a:pt x="1375192" y="755554"/>
                  </a:lnTo>
                  <a:lnTo>
                    <a:pt x="1398768" y="793758"/>
                  </a:lnTo>
                  <a:lnTo>
                    <a:pt x="1421310" y="832651"/>
                  </a:lnTo>
                  <a:lnTo>
                    <a:pt x="1442802" y="872214"/>
                  </a:lnTo>
                  <a:lnTo>
                    <a:pt x="1463223" y="912428"/>
                  </a:lnTo>
                  <a:lnTo>
                    <a:pt x="1482554" y="953273"/>
                  </a:lnTo>
                  <a:lnTo>
                    <a:pt x="1500776" y="994731"/>
                  </a:lnTo>
                  <a:lnTo>
                    <a:pt x="1517871" y="1036782"/>
                  </a:lnTo>
                  <a:lnTo>
                    <a:pt x="1533818" y="1079408"/>
                  </a:lnTo>
                  <a:lnTo>
                    <a:pt x="1548600" y="1122589"/>
                  </a:lnTo>
                  <a:lnTo>
                    <a:pt x="1562196" y="1166306"/>
                  </a:lnTo>
                  <a:lnTo>
                    <a:pt x="1574588" y="1210541"/>
                  </a:lnTo>
                  <a:lnTo>
                    <a:pt x="1585757" y="1255273"/>
                  </a:lnTo>
                  <a:lnTo>
                    <a:pt x="1595683" y="1300485"/>
                  </a:lnTo>
                  <a:lnTo>
                    <a:pt x="1604348" y="1346156"/>
                  </a:lnTo>
                  <a:lnTo>
                    <a:pt x="1611732" y="1392269"/>
                  </a:lnTo>
                  <a:lnTo>
                    <a:pt x="1617816" y="1438803"/>
                  </a:lnTo>
                  <a:lnTo>
                    <a:pt x="1622582" y="1485739"/>
                  </a:lnTo>
                  <a:lnTo>
                    <a:pt x="1626010" y="1533060"/>
                  </a:lnTo>
                  <a:lnTo>
                    <a:pt x="1628080" y="1580744"/>
                  </a:lnTo>
                  <a:lnTo>
                    <a:pt x="1628775" y="1628775"/>
                  </a:lnTo>
                  <a:lnTo>
                    <a:pt x="0" y="162877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402194" y="3676078"/>
            <a:ext cx="1088390" cy="4756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67310">
              <a:lnSpc>
                <a:spcPts val="1650"/>
              </a:lnSpc>
              <a:spcBef>
                <a:spcPts val="355"/>
              </a:spcBef>
            </a:pP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Diagnose- instrumente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31126" y="4530725"/>
            <a:ext cx="1654175" cy="1649730"/>
            <a:chOff x="7231126" y="4530725"/>
            <a:chExt cx="1654175" cy="1649730"/>
          </a:xfrm>
        </p:grpSpPr>
        <p:sp>
          <p:nvSpPr>
            <p:cNvPr id="8" name="object 8"/>
            <p:cNvSpPr/>
            <p:nvPr/>
          </p:nvSpPr>
          <p:spPr>
            <a:xfrm>
              <a:off x="7243826" y="4543425"/>
              <a:ext cx="1628775" cy="1624330"/>
            </a:xfrm>
            <a:custGeom>
              <a:avLst/>
              <a:gdLst/>
              <a:ahLst/>
              <a:cxnLst/>
              <a:rect l="l" t="t" r="r" b="b"/>
              <a:pathLst>
                <a:path w="1628775" h="1624329">
                  <a:moveTo>
                    <a:pt x="1628775" y="0"/>
                  </a:moveTo>
                  <a:lnTo>
                    <a:pt x="0" y="0"/>
                  </a:lnTo>
                  <a:lnTo>
                    <a:pt x="0" y="1624012"/>
                  </a:lnTo>
                  <a:lnTo>
                    <a:pt x="48023" y="1623320"/>
                  </a:lnTo>
                  <a:lnTo>
                    <a:pt x="95702" y="1621255"/>
                  </a:lnTo>
                  <a:lnTo>
                    <a:pt x="143016" y="1617837"/>
                  </a:lnTo>
                  <a:lnTo>
                    <a:pt x="189948" y="1613085"/>
                  </a:lnTo>
                  <a:lnTo>
                    <a:pt x="236477" y="1607019"/>
                  </a:lnTo>
                  <a:lnTo>
                    <a:pt x="282585" y="1599656"/>
                  </a:lnTo>
                  <a:lnTo>
                    <a:pt x="328253" y="1591016"/>
                  </a:lnTo>
                  <a:lnTo>
                    <a:pt x="373461" y="1581118"/>
                  </a:lnTo>
                  <a:lnTo>
                    <a:pt x="418190" y="1569982"/>
                  </a:lnTo>
                  <a:lnTo>
                    <a:pt x="462422" y="1557626"/>
                  </a:lnTo>
                  <a:lnTo>
                    <a:pt x="506137" y="1544068"/>
                  </a:lnTo>
                  <a:lnTo>
                    <a:pt x="549316" y="1529330"/>
                  </a:lnTo>
                  <a:lnTo>
                    <a:pt x="591940" y="1513428"/>
                  </a:lnTo>
                  <a:lnTo>
                    <a:pt x="633989" y="1496383"/>
                  </a:lnTo>
                  <a:lnTo>
                    <a:pt x="675446" y="1478213"/>
                  </a:lnTo>
                  <a:lnTo>
                    <a:pt x="716291" y="1458938"/>
                  </a:lnTo>
                  <a:lnTo>
                    <a:pt x="756504" y="1438576"/>
                  </a:lnTo>
                  <a:lnTo>
                    <a:pt x="796066" y="1417147"/>
                  </a:lnTo>
                  <a:lnTo>
                    <a:pt x="834959" y="1394669"/>
                  </a:lnTo>
                  <a:lnTo>
                    <a:pt x="873164" y="1371162"/>
                  </a:lnTo>
                  <a:lnTo>
                    <a:pt x="910660" y="1346645"/>
                  </a:lnTo>
                  <a:lnTo>
                    <a:pt x="947430" y="1321136"/>
                  </a:lnTo>
                  <a:lnTo>
                    <a:pt x="983454" y="1294655"/>
                  </a:lnTo>
                  <a:lnTo>
                    <a:pt x="1018712" y="1267221"/>
                  </a:lnTo>
                  <a:lnTo>
                    <a:pt x="1053187" y="1238853"/>
                  </a:lnTo>
                  <a:lnTo>
                    <a:pt x="1086858" y="1209569"/>
                  </a:lnTo>
                  <a:lnTo>
                    <a:pt x="1119707" y="1179390"/>
                  </a:lnTo>
                  <a:lnTo>
                    <a:pt x="1151715" y="1148333"/>
                  </a:lnTo>
                  <a:lnTo>
                    <a:pt x="1182862" y="1116419"/>
                  </a:lnTo>
                  <a:lnTo>
                    <a:pt x="1213129" y="1083666"/>
                  </a:lnTo>
                  <a:lnTo>
                    <a:pt x="1242498" y="1050092"/>
                  </a:lnTo>
                  <a:lnTo>
                    <a:pt x="1270949" y="1015718"/>
                  </a:lnTo>
                  <a:lnTo>
                    <a:pt x="1298463" y="980562"/>
                  </a:lnTo>
                  <a:lnTo>
                    <a:pt x="1325021" y="944644"/>
                  </a:lnTo>
                  <a:lnTo>
                    <a:pt x="1350604" y="907981"/>
                  </a:lnTo>
                  <a:lnTo>
                    <a:pt x="1375192" y="870594"/>
                  </a:lnTo>
                  <a:lnTo>
                    <a:pt x="1398768" y="832502"/>
                  </a:lnTo>
                  <a:lnTo>
                    <a:pt x="1421310" y="793722"/>
                  </a:lnTo>
                  <a:lnTo>
                    <a:pt x="1442802" y="754275"/>
                  </a:lnTo>
                  <a:lnTo>
                    <a:pt x="1463223" y="714180"/>
                  </a:lnTo>
                  <a:lnTo>
                    <a:pt x="1482554" y="673455"/>
                  </a:lnTo>
                  <a:lnTo>
                    <a:pt x="1500776" y="632120"/>
                  </a:lnTo>
                  <a:lnTo>
                    <a:pt x="1517871" y="590194"/>
                  </a:lnTo>
                  <a:lnTo>
                    <a:pt x="1533818" y="547695"/>
                  </a:lnTo>
                  <a:lnTo>
                    <a:pt x="1548600" y="504643"/>
                  </a:lnTo>
                  <a:lnTo>
                    <a:pt x="1562196" y="461056"/>
                  </a:lnTo>
                  <a:lnTo>
                    <a:pt x="1574588" y="416955"/>
                  </a:lnTo>
                  <a:lnTo>
                    <a:pt x="1585757" y="372357"/>
                  </a:lnTo>
                  <a:lnTo>
                    <a:pt x="1595683" y="327282"/>
                  </a:lnTo>
                  <a:lnTo>
                    <a:pt x="1604348" y="281749"/>
                  </a:lnTo>
                  <a:lnTo>
                    <a:pt x="1611732" y="235777"/>
                  </a:lnTo>
                  <a:lnTo>
                    <a:pt x="1617816" y="189386"/>
                  </a:lnTo>
                  <a:lnTo>
                    <a:pt x="1622582" y="142593"/>
                  </a:lnTo>
                  <a:lnTo>
                    <a:pt x="1626010" y="95418"/>
                  </a:lnTo>
                  <a:lnTo>
                    <a:pt x="1628080" y="47881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46D7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43826" y="4543425"/>
              <a:ext cx="1628775" cy="1624330"/>
            </a:xfrm>
            <a:custGeom>
              <a:avLst/>
              <a:gdLst/>
              <a:ahLst/>
              <a:cxnLst/>
              <a:rect l="l" t="t" r="r" b="b"/>
              <a:pathLst>
                <a:path w="1628775" h="1624329">
                  <a:moveTo>
                    <a:pt x="1628775" y="0"/>
                  </a:moveTo>
                  <a:lnTo>
                    <a:pt x="1628080" y="47881"/>
                  </a:lnTo>
                  <a:lnTo>
                    <a:pt x="1626010" y="95418"/>
                  </a:lnTo>
                  <a:lnTo>
                    <a:pt x="1622582" y="142593"/>
                  </a:lnTo>
                  <a:lnTo>
                    <a:pt x="1617816" y="189386"/>
                  </a:lnTo>
                  <a:lnTo>
                    <a:pt x="1611732" y="235777"/>
                  </a:lnTo>
                  <a:lnTo>
                    <a:pt x="1604348" y="281749"/>
                  </a:lnTo>
                  <a:lnTo>
                    <a:pt x="1595683" y="327282"/>
                  </a:lnTo>
                  <a:lnTo>
                    <a:pt x="1585757" y="372357"/>
                  </a:lnTo>
                  <a:lnTo>
                    <a:pt x="1574588" y="416955"/>
                  </a:lnTo>
                  <a:lnTo>
                    <a:pt x="1562196" y="461056"/>
                  </a:lnTo>
                  <a:lnTo>
                    <a:pt x="1548600" y="504643"/>
                  </a:lnTo>
                  <a:lnTo>
                    <a:pt x="1533818" y="547695"/>
                  </a:lnTo>
                  <a:lnTo>
                    <a:pt x="1517871" y="590194"/>
                  </a:lnTo>
                  <a:lnTo>
                    <a:pt x="1500776" y="632120"/>
                  </a:lnTo>
                  <a:lnTo>
                    <a:pt x="1482554" y="673455"/>
                  </a:lnTo>
                  <a:lnTo>
                    <a:pt x="1463223" y="714180"/>
                  </a:lnTo>
                  <a:lnTo>
                    <a:pt x="1442802" y="754275"/>
                  </a:lnTo>
                  <a:lnTo>
                    <a:pt x="1421310" y="793722"/>
                  </a:lnTo>
                  <a:lnTo>
                    <a:pt x="1398768" y="832502"/>
                  </a:lnTo>
                  <a:lnTo>
                    <a:pt x="1375192" y="870594"/>
                  </a:lnTo>
                  <a:lnTo>
                    <a:pt x="1350604" y="907981"/>
                  </a:lnTo>
                  <a:lnTo>
                    <a:pt x="1325021" y="944644"/>
                  </a:lnTo>
                  <a:lnTo>
                    <a:pt x="1298463" y="980562"/>
                  </a:lnTo>
                  <a:lnTo>
                    <a:pt x="1270949" y="1015718"/>
                  </a:lnTo>
                  <a:lnTo>
                    <a:pt x="1242498" y="1050092"/>
                  </a:lnTo>
                  <a:lnTo>
                    <a:pt x="1213129" y="1083666"/>
                  </a:lnTo>
                  <a:lnTo>
                    <a:pt x="1182862" y="1116419"/>
                  </a:lnTo>
                  <a:lnTo>
                    <a:pt x="1151715" y="1148333"/>
                  </a:lnTo>
                  <a:lnTo>
                    <a:pt x="1119707" y="1179390"/>
                  </a:lnTo>
                  <a:lnTo>
                    <a:pt x="1086858" y="1209569"/>
                  </a:lnTo>
                  <a:lnTo>
                    <a:pt x="1053187" y="1238853"/>
                  </a:lnTo>
                  <a:lnTo>
                    <a:pt x="1018712" y="1267221"/>
                  </a:lnTo>
                  <a:lnTo>
                    <a:pt x="983454" y="1294655"/>
                  </a:lnTo>
                  <a:lnTo>
                    <a:pt x="947430" y="1321136"/>
                  </a:lnTo>
                  <a:lnTo>
                    <a:pt x="910660" y="1346645"/>
                  </a:lnTo>
                  <a:lnTo>
                    <a:pt x="873164" y="1371162"/>
                  </a:lnTo>
                  <a:lnTo>
                    <a:pt x="834959" y="1394669"/>
                  </a:lnTo>
                  <a:lnTo>
                    <a:pt x="796066" y="1417147"/>
                  </a:lnTo>
                  <a:lnTo>
                    <a:pt x="756504" y="1438576"/>
                  </a:lnTo>
                  <a:lnTo>
                    <a:pt x="716291" y="1458938"/>
                  </a:lnTo>
                  <a:lnTo>
                    <a:pt x="675446" y="1478213"/>
                  </a:lnTo>
                  <a:lnTo>
                    <a:pt x="633989" y="1496383"/>
                  </a:lnTo>
                  <a:lnTo>
                    <a:pt x="591940" y="1513428"/>
                  </a:lnTo>
                  <a:lnTo>
                    <a:pt x="549316" y="1529330"/>
                  </a:lnTo>
                  <a:lnTo>
                    <a:pt x="506137" y="1544068"/>
                  </a:lnTo>
                  <a:lnTo>
                    <a:pt x="462422" y="1557626"/>
                  </a:lnTo>
                  <a:lnTo>
                    <a:pt x="418190" y="1569982"/>
                  </a:lnTo>
                  <a:lnTo>
                    <a:pt x="373461" y="1581118"/>
                  </a:lnTo>
                  <a:lnTo>
                    <a:pt x="328253" y="1591016"/>
                  </a:lnTo>
                  <a:lnTo>
                    <a:pt x="282585" y="1599656"/>
                  </a:lnTo>
                  <a:lnTo>
                    <a:pt x="236477" y="1607019"/>
                  </a:lnTo>
                  <a:lnTo>
                    <a:pt x="189948" y="1613085"/>
                  </a:lnTo>
                  <a:lnTo>
                    <a:pt x="143016" y="1617837"/>
                  </a:lnTo>
                  <a:lnTo>
                    <a:pt x="95702" y="1621255"/>
                  </a:lnTo>
                  <a:lnTo>
                    <a:pt x="48023" y="1623320"/>
                  </a:lnTo>
                  <a:lnTo>
                    <a:pt x="0" y="1624012"/>
                  </a:lnTo>
                  <a:lnTo>
                    <a:pt x="0" y="0"/>
                  </a:lnTo>
                  <a:lnTo>
                    <a:pt x="1628775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437501" y="4765738"/>
            <a:ext cx="1019810" cy="5384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44450">
              <a:lnSpc>
                <a:spcPts val="1880"/>
              </a:lnSpc>
              <a:spcBef>
                <a:spcPts val="39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Prozess- bausteine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88051" y="4530725"/>
            <a:ext cx="1654175" cy="1649730"/>
            <a:chOff x="5488051" y="4530725"/>
            <a:chExt cx="1654175" cy="1649730"/>
          </a:xfrm>
        </p:grpSpPr>
        <p:sp>
          <p:nvSpPr>
            <p:cNvPr id="12" name="object 12"/>
            <p:cNvSpPr/>
            <p:nvPr/>
          </p:nvSpPr>
          <p:spPr>
            <a:xfrm>
              <a:off x="5500751" y="4543425"/>
              <a:ext cx="1628775" cy="1624330"/>
            </a:xfrm>
            <a:custGeom>
              <a:avLst/>
              <a:gdLst/>
              <a:ahLst/>
              <a:cxnLst/>
              <a:rect l="l" t="t" r="r" b="b"/>
              <a:pathLst>
                <a:path w="1628775" h="1624329">
                  <a:moveTo>
                    <a:pt x="1628775" y="0"/>
                  </a:moveTo>
                  <a:lnTo>
                    <a:pt x="0" y="0"/>
                  </a:lnTo>
                  <a:lnTo>
                    <a:pt x="694" y="47881"/>
                  </a:lnTo>
                  <a:lnTo>
                    <a:pt x="2764" y="95418"/>
                  </a:lnTo>
                  <a:lnTo>
                    <a:pt x="6191" y="142593"/>
                  </a:lnTo>
                  <a:lnTo>
                    <a:pt x="10956" y="189386"/>
                  </a:lnTo>
                  <a:lnTo>
                    <a:pt x="17039" y="235777"/>
                  </a:lnTo>
                  <a:lnTo>
                    <a:pt x="24422" y="281749"/>
                  </a:lnTo>
                  <a:lnTo>
                    <a:pt x="33085" y="327282"/>
                  </a:lnTo>
                  <a:lnTo>
                    <a:pt x="43010" y="372357"/>
                  </a:lnTo>
                  <a:lnTo>
                    <a:pt x="54177" y="416955"/>
                  </a:lnTo>
                  <a:lnTo>
                    <a:pt x="66568" y="461056"/>
                  </a:lnTo>
                  <a:lnTo>
                    <a:pt x="80162" y="504643"/>
                  </a:lnTo>
                  <a:lnTo>
                    <a:pt x="94942" y="547695"/>
                  </a:lnTo>
                  <a:lnTo>
                    <a:pt x="110887" y="590194"/>
                  </a:lnTo>
                  <a:lnTo>
                    <a:pt x="127980" y="632120"/>
                  </a:lnTo>
                  <a:lnTo>
                    <a:pt x="146200" y="673455"/>
                  </a:lnTo>
                  <a:lnTo>
                    <a:pt x="165529" y="714180"/>
                  </a:lnTo>
                  <a:lnTo>
                    <a:pt x="185948" y="754275"/>
                  </a:lnTo>
                  <a:lnTo>
                    <a:pt x="207437" y="793722"/>
                  </a:lnTo>
                  <a:lnTo>
                    <a:pt x="229977" y="832502"/>
                  </a:lnTo>
                  <a:lnTo>
                    <a:pt x="253551" y="870594"/>
                  </a:lnTo>
                  <a:lnTo>
                    <a:pt x="278137" y="907981"/>
                  </a:lnTo>
                  <a:lnTo>
                    <a:pt x="303718" y="944644"/>
                  </a:lnTo>
                  <a:lnTo>
                    <a:pt x="330273" y="980562"/>
                  </a:lnTo>
                  <a:lnTo>
                    <a:pt x="357785" y="1015718"/>
                  </a:lnTo>
                  <a:lnTo>
                    <a:pt x="386234" y="1050092"/>
                  </a:lnTo>
                  <a:lnTo>
                    <a:pt x="415601" y="1083666"/>
                  </a:lnTo>
                  <a:lnTo>
                    <a:pt x="445866" y="1116419"/>
                  </a:lnTo>
                  <a:lnTo>
                    <a:pt x="477012" y="1148334"/>
                  </a:lnTo>
                  <a:lnTo>
                    <a:pt x="509017" y="1179390"/>
                  </a:lnTo>
                  <a:lnTo>
                    <a:pt x="541865" y="1209569"/>
                  </a:lnTo>
                  <a:lnTo>
                    <a:pt x="575535" y="1238853"/>
                  </a:lnTo>
                  <a:lnTo>
                    <a:pt x="610008" y="1267221"/>
                  </a:lnTo>
                  <a:lnTo>
                    <a:pt x="645266" y="1294655"/>
                  </a:lnTo>
                  <a:lnTo>
                    <a:pt x="681289" y="1321136"/>
                  </a:lnTo>
                  <a:lnTo>
                    <a:pt x="718058" y="1346645"/>
                  </a:lnTo>
                  <a:lnTo>
                    <a:pt x="755554" y="1371162"/>
                  </a:lnTo>
                  <a:lnTo>
                    <a:pt x="793758" y="1394669"/>
                  </a:lnTo>
                  <a:lnTo>
                    <a:pt x="832651" y="1417147"/>
                  </a:lnTo>
                  <a:lnTo>
                    <a:pt x="872214" y="1438576"/>
                  </a:lnTo>
                  <a:lnTo>
                    <a:pt x="912428" y="1458938"/>
                  </a:lnTo>
                  <a:lnTo>
                    <a:pt x="953273" y="1478213"/>
                  </a:lnTo>
                  <a:lnTo>
                    <a:pt x="994731" y="1496383"/>
                  </a:lnTo>
                  <a:lnTo>
                    <a:pt x="1036782" y="1513428"/>
                  </a:lnTo>
                  <a:lnTo>
                    <a:pt x="1079408" y="1529330"/>
                  </a:lnTo>
                  <a:lnTo>
                    <a:pt x="1122589" y="1544068"/>
                  </a:lnTo>
                  <a:lnTo>
                    <a:pt x="1166306" y="1557626"/>
                  </a:lnTo>
                  <a:lnTo>
                    <a:pt x="1210541" y="1569982"/>
                  </a:lnTo>
                  <a:lnTo>
                    <a:pt x="1255273" y="1581118"/>
                  </a:lnTo>
                  <a:lnTo>
                    <a:pt x="1300485" y="1591016"/>
                  </a:lnTo>
                  <a:lnTo>
                    <a:pt x="1346156" y="1599656"/>
                  </a:lnTo>
                  <a:lnTo>
                    <a:pt x="1392269" y="1607019"/>
                  </a:lnTo>
                  <a:lnTo>
                    <a:pt x="1438803" y="1613085"/>
                  </a:lnTo>
                  <a:lnTo>
                    <a:pt x="1485739" y="1617837"/>
                  </a:lnTo>
                  <a:lnTo>
                    <a:pt x="1533060" y="1621255"/>
                  </a:lnTo>
                  <a:lnTo>
                    <a:pt x="1580744" y="1623320"/>
                  </a:lnTo>
                  <a:lnTo>
                    <a:pt x="1628775" y="1624012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ACE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00751" y="4543425"/>
              <a:ext cx="1628775" cy="1624330"/>
            </a:xfrm>
            <a:custGeom>
              <a:avLst/>
              <a:gdLst/>
              <a:ahLst/>
              <a:cxnLst/>
              <a:rect l="l" t="t" r="r" b="b"/>
              <a:pathLst>
                <a:path w="1628775" h="1624329">
                  <a:moveTo>
                    <a:pt x="1628775" y="1624012"/>
                  </a:moveTo>
                  <a:lnTo>
                    <a:pt x="1580744" y="1623320"/>
                  </a:lnTo>
                  <a:lnTo>
                    <a:pt x="1533060" y="1621255"/>
                  </a:lnTo>
                  <a:lnTo>
                    <a:pt x="1485739" y="1617837"/>
                  </a:lnTo>
                  <a:lnTo>
                    <a:pt x="1438803" y="1613085"/>
                  </a:lnTo>
                  <a:lnTo>
                    <a:pt x="1392269" y="1607019"/>
                  </a:lnTo>
                  <a:lnTo>
                    <a:pt x="1346156" y="1599656"/>
                  </a:lnTo>
                  <a:lnTo>
                    <a:pt x="1300485" y="1591016"/>
                  </a:lnTo>
                  <a:lnTo>
                    <a:pt x="1255273" y="1581118"/>
                  </a:lnTo>
                  <a:lnTo>
                    <a:pt x="1210541" y="1569982"/>
                  </a:lnTo>
                  <a:lnTo>
                    <a:pt x="1166306" y="1557626"/>
                  </a:lnTo>
                  <a:lnTo>
                    <a:pt x="1122589" y="1544068"/>
                  </a:lnTo>
                  <a:lnTo>
                    <a:pt x="1079408" y="1529330"/>
                  </a:lnTo>
                  <a:lnTo>
                    <a:pt x="1036782" y="1513428"/>
                  </a:lnTo>
                  <a:lnTo>
                    <a:pt x="994731" y="1496383"/>
                  </a:lnTo>
                  <a:lnTo>
                    <a:pt x="953273" y="1478213"/>
                  </a:lnTo>
                  <a:lnTo>
                    <a:pt x="912428" y="1458938"/>
                  </a:lnTo>
                  <a:lnTo>
                    <a:pt x="872214" y="1438576"/>
                  </a:lnTo>
                  <a:lnTo>
                    <a:pt x="832651" y="1417147"/>
                  </a:lnTo>
                  <a:lnTo>
                    <a:pt x="793758" y="1394669"/>
                  </a:lnTo>
                  <a:lnTo>
                    <a:pt x="755554" y="1371162"/>
                  </a:lnTo>
                  <a:lnTo>
                    <a:pt x="718058" y="1346645"/>
                  </a:lnTo>
                  <a:lnTo>
                    <a:pt x="681289" y="1321136"/>
                  </a:lnTo>
                  <a:lnTo>
                    <a:pt x="645266" y="1294655"/>
                  </a:lnTo>
                  <a:lnTo>
                    <a:pt x="610008" y="1267221"/>
                  </a:lnTo>
                  <a:lnTo>
                    <a:pt x="575535" y="1238853"/>
                  </a:lnTo>
                  <a:lnTo>
                    <a:pt x="541865" y="1209569"/>
                  </a:lnTo>
                  <a:lnTo>
                    <a:pt x="509017" y="1179390"/>
                  </a:lnTo>
                  <a:lnTo>
                    <a:pt x="477012" y="1148334"/>
                  </a:lnTo>
                  <a:lnTo>
                    <a:pt x="445866" y="1116419"/>
                  </a:lnTo>
                  <a:lnTo>
                    <a:pt x="415601" y="1083666"/>
                  </a:lnTo>
                  <a:lnTo>
                    <a:pt x="386234" y="1050092"/>
                  </a:lnTo>
                  <a:lnTo>
                    <a:pt x="357785" y="1015718"/>
                  </a:lnTo>
                  <a:lnTo>
                    <a:pt x="330273" y="980562"/>
                  </a:lnTo>
                  <a:lnTo>
                    <a:pt x="303718" y="944644"/>
                  </a:lnTo>
                  <a:lnTo>
                    <a:pt x="278137" y="907981"/>
                  </a:lnTo>
                  <a:lnTo>
                    <a:pt x="253551" y="870594"/>
                  </a:lnTo>
                  <a:lnTo>
                    <a:pt x="229977" y="832502"/>
                  </a:lnTo>
                  <a:lnTo>
                    <a:pt x="207437" y="793722"/>
                  </a:lnTo>
                  <a:lnTo>
                    <a:pt x="185948" y="754275"/>
                  </a:lnTo>
                  <a:lnTo>
                    <a:pt x="165529" y="714180"/>
                  </a:lnTo>
                  <a:lnTo>
                    <a:pt x="146200" y="673455"/>
                  </a:lnTo>
                  <a:lnTo>
                    <a:pt x="127980" y="632120"/>
                  </a:lnTo>
                  <a:lnTo>
                    <a:pt x="110887" y="590194"/>
                  </a:lnTo>
                  <a:lnTo>
                    <a:pt x="94942" y="547695"/>
                  </a:lnTo>
                  <a:lnTo>
                    <a:pt x="80162" y="504643"/>
                  </a:lnTo>
                  <a:lnTo>
                    <a:pt x="66568" y="461056"/>
                  </a:lnTo>
                  <a:lnTo>
                    <a:pt x="54177" y="416955"/>
                  </a:lnTo>
                  <a:lnTo>
                    <a:pt x="43010" y="372357"/>
                  </a:lnTo>
                  <a:lnTo>
                    <a:pt x="33085" y="327282"/>
                  </a:lnTo>
                  <a:lnTo>
                    <a:pt x="24422" y="281749"/>
                  </a:lnTo>
                  <a:lnTo>
                    <a:pt x="17039" y="235777"/>
                  </a:lnTo>
                  <a:lnTo>
                    <a:pt x="10956" y="189386"/>
                  </a:lnTo>
                  <a:lnTo>
                    <a:pt x="6191" y="142593"/>
                  </a:lnTo>
                  <a:lnTo>
                    <a:pt x="2764" y="95418"/>
                  </a:lnTo>
                  <a:lnTo>
                    <a:pt x="694" y="47881"/>
                  </a:lnTo>
                  <a:lnTo>
                    <a:pt x="0" y="0"/>
                  </a:lnTo>
                  <a:lnTo>
                    <a:pt x="1628775" y="0"/>
                  </a:lnTo>
                  <a:lnTo>
                    <a:pt x="1628775" y="162401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899150" y="4765738"/>
            <a:ext cx="1068705" cy="5384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15900" marR="5080" indent="-203835">
              <a:lnSpc>
                <a:spcPts val="1880"/>
              </a:lnSpc>
              <a:spcBef>
                <a:spcPts val="39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Diagnose- zyklus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88051" y="2792476"/>
            <a:ext cx="1654175" cy="1654175"/>
            <a:chOff x="5488051" y="2792476"/>
            <a:chExt cx="1654175" cy="1654175"/>
          </a:xfrm>
        </p:grpSpPr>
        <p:sp>
          <p:nvSpPr>
            <p:cNvPr id="16" name="object 16"/>
            <p:cNvSpPr/>
            <p:nvPr/>
          </p:nvSpPr>
          <p:spPr>
            <a:xfrm>
              <a:off x="5500751" y="2805176"/>
              <a:ext cx="1628775" cy="1628775"/>
            </a:xfrm>
            <a:custGeom>
              <a:avLst/>
              <a:gdLst/>
              <a:ahLst/>
              <a:cxnLst/>
              <a:rect l="l" t="t" r="r" b="b"/>
              <a:pathLst>
                <a:path w="1628775" h="1628775">
                  <a:moveTo>
                    <a:pt x="1628775" y="0"/>
                  </a:moveTo>
                  <a:lnTo>
                    <a:pt x="1580744" y="694"/>
                  </a:lnTo>
                  <a:lnTo>
                    <a:pt x="1533060" y="2764"/>
                  </a:lnTo>
                  <a:lnTo>
                    <a:pt x="1485739" y="6191"/>
                  </a:lnTo>
                  <a:lnTo>
                    <a:pt x="1438803" y="10956"/>
                  </a:lnTo>
                  <a:lnTo>
                    <a:pt x="1392269" y="17039"/>
                  </a:lnTo>
                  <a:lnTo>
                    <a:pt x="1346156" y="24422"/>
                  </a:lnTo>
                  <a:lnTo>
                    <a:pt x="1300485" y="33085"/>
                  </a:lnTo>
                  <a:lnTo>
                    <a:pt x="1255273" y="43010"/>
                  </a:lnTo>
                  <a:lnTo>
                    <a:pt x="1210541" y="54177"/>
                  </a:lnTo>
                  <a:lnTo>
                    <a:pt x="1166306" y="66568"/>
                  </a:lnTo>
                  <a:lnTo>
                    <a:pt x="1122589" y="80162"/>
                  </a:lnTo>
                  <a:lnTo>
                    <a:pt x="1079408" y="94942"/>
                  </a:lnTo>
                  <a:lnTo>
                    <a:pt x="1036782" y="110887"/>
                  </a:lnTo>
                  <a:lnTo>
                    <a:pt x="994731" y="127980"/>
                  </a:lnTo>
                  <a:lnTo>
                    <a:pt x="953273" y="146200"/>
                  </a:lnTo>
                  <a:lnTo>
                    <a:pt x="912428" y="165529"/>
                  </a:lnTo>
                  <a:lnTo>
                    <a:pt x="872214" y="185948"/>
                  </a:lnTo>
                  <a:lnTo>
                    <a:pt x="832651" y="207437"/>
                  </a:lnTo>
                  <a:lnTo>
                    <a:pt x="793758" y="229977"/>
                  </a:lnTo>
                  <a:lnTo>
                    <a:pt x="755554" y="253551"/>
                  </a:lnTo>
                  <a:lnTo>
                    <a:pt x="718058" y="278137"/>
                  </a:lnTo>
                  <a:lnTo>
                    <a:pt x="681289" y="303718"/>
                  </a:lnTo>
                  <a:lnTo>
                    <a:pt x="645266" y="330273"/>
                  </a:lnTo>
                  <a:lnTo>
                    <a:pt x="610008" y="357785"/>
                  </a:lnTo>
                  <a:lnTo>
                    <a:pt x="575535" y="386234"/>
                  </a:lnTo>
                  <a:lnTo>
                    <a:pt x="541865" y="415601"/>
                  </a:lnTo>
                  <a:lnTo>
                    <a:pt x="509017" y="445866"/>
                  </a:lnTo>
                  <a:lnTo>
                    <a:pt x="477012" y="477012"/>
                  </a:lnTo>
                  <a:lnTo>
                    <a:pt x="445866" y="509017"/>
                  </a:lnTo>
                  <a:lnTo>
                    <a:pt x="415601" y="541865"/>
                  </a:lnTo>
                  <a:lnTo>
                    <a:pt x="386234" y="575535"/>
                  </a:lnTo>
                  <a:lnTo>
                    <a:pt x="357785" y="610008"/>
                  </a:lnTo>
                  <a:lnTo>
                    <a:pt x="330273" y="645266"/>
                  </a:lnTo>
                  <a:lnTo>
                    <a:pt x="303718" y="681289"/>
                  </a:lnTo>
                  <a:lnTo>
                    <a:pt x="278137" y="718058"/>
                  </a:lnTo>
                  <a:lnTo>
                    <a:pt x="253551" y="755554"/>
                  </a:lnTo>
                  <a:lnTo>
                    <a:pt x="229977" y="793758"/>
                  </a:lnTo>
                  <a:lnTo>
                    <a:pt x="207437" y="832651"/>
                  </a:lnTo>
                  <a:lnTo>
                    <a:pt x="185948" y="872214"/>
                  </a:lnTo>
                  <a:lnTo>
                    <a:pt x="165529" y="912428"/>
                  </a:lnTo>
                  <a:lnTo>
                    <a:pt x="146200" y="953273"/>
                  </a:lnTo>
                  <a:lnTo>
                    <a:pt x="127980" y="994731"/>
                  </a:lnTo>
                  <a:lnTo>
                    <a:pt x="110887" y="1036782"/>
                  </a:lnTo>
                  <a:lnTo>
                    <a:pt x="94942" y="1079408"/>
                  </a:lnTo>
                  <a:lnTo>
                    <a:pt x="80162" y="1122589"/>
                  </a:lnTo>
                  <a:lnTo>
                    <a:pt x="66568" y="1166306"/>
                  </a:lnTo>
                  <a:lnTo>
                    <a:pt x="54177" y="1210541"/>
                  </a:lnTo>
                  <a:lnTo>
                    <a:pt x="43010" y="1255273"/>
                  </a:lnTo>
                  <a:lnTo>
                    <a:pt x="33085" y="1300485"/>
                  </a:lnTo>
                  <a:lnTo>
                    <a:pt x="24422" y="1346156"/>
                  </a:lnTo>
                  <a:lnTo>
                    <a:pt x="17039" y="1392269"/>
                  </a:lnTo>
                  <a:lnTo>
                    <a:pt x="10956" y="1438803"/>
                  </a:lnTo>
                  <a:lnTo>
                    <a:pt x="6191" y="1485739"/>
                  </a:lnTo>
                  <a:lnTo>
                    <a:pt x="2764" y="1533060"/>
                  </a:lnTo>
                  <a:lnTo>
                    <a:pt x="694" y="1580744"/>
                  </a:lnTo>
                  <a:lnTo>
                    <a:pt x="0" y="1628775"/>
                  </a:lnTo>
                  <a:lnTo>
                    <a:pt x="1628775" y="1628775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00751" y="2805176"/>
              <a:ext cx="1628775" cy="1628775"/>
            </a:xfrm>
            <a:custGeom>
              <a:avLst/>
              <a:gdLst/>
              <a:ahLst/>
              <a:cxnLst/>
              <a:rect l="l" t="t" r="r" b="b"/>
              <a:pathLst>
                <a:path w="1628775" h="1628775">
                  <a:moveTo>
                    <a:pt x="0" y="1628775"/>
                  </a:moveTo>
                  <a:lnTo>
                    <a:pt x="694" y="1580744"/>
                  </a:lnTo>
                  <a:lnTo>
                    <a:pt x="2764" y="1533060"/>
                  </a:lnTo>
                  <a:lnTo>
                    <a:pt x="6191" y="1485739"/>
                  </a:lnTo>
                  <a:lnTo>
                    <a:pt x="10956" y="1438803"/>
                  </a:lnTo>
                  <a:lnTo>
                    <a:pt x="17039" y="1392269"/>
                  </a:lnTo>
                  <a:lnTo>
                    <a:pt x="24422" y="1346156"/>
                  </a:lnTo>
                  <a:lnTo>
                    <a:pt x="33085" y="1300485"/>
                  </a:lnTo>
                  <a:lnTo>
                    <a:pt x="43010" y="1255273"/>
                  </a:lnTo>
                  <a:lnTo>
                    <a:pt x="54177" y="1210541"/>
                  </a:lnTo>
                  <a:lnTo>
                    <a:pt x="66568" y="1166306"/>
                  </a:lnTo>
                  <a:lnTo>
                    <a:pt x="80162" y="1122589"/>
                  </a:lnTo>
                  <a:lnTo>
                    <a:pt x="94942" y="1079408"/>
                  </a:lnTo>
                  <a:lnTo>
                    <a:pt x="110887" y="1036782"/>
                  </a:lnTo>
                  <a:lnTo>
                    <a:pt x="127980" y="994731"/>
                  </a:lnTo>
                  <a:lnTo>
                    <a:pt x="146200" y="953273"/>
                  </a:lnTo>
                  <a:lnTo>
                    <a:pt x="165529" y="912428"/>
                  </a:lnTo>
                  <a:lnTo>
                    <a:pt x="185948" y="872214"/>
                  </a:lnTo>
                  <a:lnTo>
                    <a:pt x="207437" y="832651"/>
                  </a:lnTo>
                  <a:lnTo>
                    <a:pt x="229977" y="793758"/>
                  </a:lnTo>
                  <a:lnTo>
                    <a:pt x="253551" y="755554"/>
                  </a:lnTo>
                  <a:lnTo>
                    <a:pt x="278137" y="718058"/>
                  </a:lnTo>
                  <a:lnTo>
                    <a:pt x="303718" y="681289"/>
                  </a:lnTo>
                  <a:lnTo>
                    <a:pt x="330273" y="645266"/>
                  </a:lnTo>
                  <a:lnTo>
                    <a:pt x="357785" y="610008"/>
                  </a:lnTo>
                  <a:lnTo>
                    <a:pt x="386234" y="575535"/>
                  </a:lnTo>
                  <a:lnTo>
                    <a:pt x="415601" y="541865"/>
                  </a:lnTo>
                  <a:lnTo>
                    <a:pt x="445866" y="509017"/>
                  </a:lnTo>
                  <a:lnTo>
                    <a:pt x="477012" y="477012"/>
                  </a:lnTo>
                  <a:lnTo>
                    <a:pt x="509017" y="445866"/>
                  </a:lnTo>
                  <a:lnTo>
                    <a:pt x="541865" y="415601"/>
                  </a:lnTo>
                  <a:lnTo>
                    <a:pt x="575535" y="386234"/>
                  </a:lnTo>
                  <a:lnTo>
                    <a:pt x="610008" y="357785"/>
                  </a:lnTo>
                  <a:lnTo>
                    <a:pt x="645266" y="330273"/>
                  </a:lnTo>
                  <a:lnTo>
                    <a:pt x="681289" y="303718"/>
                  </a:lnTo>
                  <a:lnTo>
                    <a:pt x="718058" y="278137"/>
                  </a:lnTo>
                  <a:lnTo>
                    <a:pt x="755554" y="253551"/>
                  </a:lnTo>
                  <a:lnTo>
                    <a:pt x="793758" y="229977"/>
                  </a:lnTo>
                  <a:lnTo>
                    <a:pt x="832651" y="207437"/>
                  </a:lnTo>
                  <a:lnTo>
                    <a:pt x="872214" y="185948"/>
                  </a:lnTo>
                  <a:lnTo>
                    <a:pt x="912428" y="165529"/>
                  </a:lnTo>
                  <a:lnTo>
                    <a:pt x="953273" y="146200"/>
                  </a:lnTo>
                  <a:lnTo>
                    <a:pt x="994731" y="127980"/>
                  </a:lnTo>
                  <a:lnTo>
                    <a:pt x="1036782" y="110887"/>
                  </a:lnTo>
                  <a:lnTo>
                    <a:pt x="1079408" y="94942"/>
                  </a:lnTo>
                  <a:lnTo>
                    <a:pt x="1122589" y="80162"/>
                  </a:lnTo>
                  <a:lnTo>
                    <a:pt x="1166306" y="66568"/>
                  </a:lnTo>
                  <a:lnTo>
                    <a:pt x="1210541" y="54177"/>
                  </a:lnTo>
                  <a:lnTo>
                    <a:pt x="1255273" y="43010"/>
                  </a:lnTo>
                  <a:lnTo>
                    <a:pt x="1300485" y="33085"/>
                  </a:lnTo>
                  <a:lnTo>
                    <a:pt x="1346156" y="24422"/>
                  </a:lnTo>
                  <a:lnTo>
                    <a:pt x="1392269" y="17039"/>
                  </a:lnTo>
                  <a:lnTo>
                    <a:pt x="1438803" y="10956"/>
                  </a:lnTo>
                  <a:lnTo>
                    <a:pt x="1485739" y="6191"/>
                  </a:lnTo>
                  <a:lnTo>
                    <a:pt x="1533060" y="2764"/>
                  </a:lnTo>
                  <a:lnTo>
                    <a:pt x="1580744" y="694"/>
                  </a:lnTo>
                  <a:lnTo>
                    <a:pt x="1628775" y="0"/>
                  </a:lnTo>
                  <a:lnTo>
                    <a:pt x="1628775" y="1628775"/>
                  </a:lnTo>
                  <a:lnTo>
                    <a:pt x="0" y="16287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848096" y="3640518"/>
            <a:ext cx="1172210" cy="5384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71450" marR="5080" indent="-159385">
              <a:lnSpc>
                <a:spcPts val="1880"/>
              </a:lnSpc>
              <a:spcBef>
                <a:spcPts val="39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Einbindung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39000" y="2724276"/>
            <a:ext cx="1821814" cy="1704975"/>
          </a:xfrm>
          <a:custGeom>
            <a:avLst/>
            <a:gdLst/>
            <a:ahLst/>
            <a:cxnLst/>
            <a:rect l="l" t="t" r="r" b="b"/>
            <a:pathLst>
              <a:path w="1821815" h="1704975">
                <a:moveTo>
                  <a:pt x="0" y="0"/>
                </a:moveTo>
                <a:lnTo>
                  <a:pt x="0" y="186055"/>
                </a:lnTo>
                <a:lnTo>
                  <a:pt x="48543" y="186819"/>
                </a:lnTo>
                <a:lnTo>
                  <a:pt x="96734" y="189098"/>
                </a:lnTo>
                <a:lnTo>
                  <a:pt x="144547" y="192870"/>
                </a:lnTo>
                <a:lnTo>
                  <a:pt x="191957" y="198113"/>
                </a:lnTo>
                <a:lnTo>
                  <a:pt x="238942" y="204804"/>
                </a:lnTo>
                <a:lnTo>
                  <a:pt x="285476" y="212922"/>
                </a:lnTo>
                <a:lnTo>
                  <a:pt x="331535" y="222445"/>
                </a:lnTo>
                <a:lnTo>
                  <a:pt x="377094" y="233351"/>
                </a:lnTo>
                <a:lnTo>
                  <a:pt x="422130" y="245618"/>
                </a:lnTo>
                <a:lnTo>
                  <a:pt x="466619" y="259224"/>
                </a:lnTo>
                <a:lnTo>
                  <a:pt x="510535" y="274147"/>
                </a:lnTo>
                <a:lnTo>
                  <a:pt x="553854" y="290365"/>
                </a:lnTo>
                <a:lnTo>
                  <a:pt x="596553" y="307856"/>
                </a:lnTo>
                <a:lnTo>
                  <a:pt x="638607" y="326599"/>
                </a:lnTo>
                <a:lnTo>
                  <a:pt x="679991" y="346570"/>
                </a:lnTo>
                <a:lnTo>
                  <a:pt x="720682" y="367749"/>
                </a:lnTo>
                <a:lnTo>
                  <a:pt x="760655" y="390113"/>
                </a:lnTo>
                <a:lnTo>
                  <a:pt x="799885" y="413641"/>
                </a:lnTo>
                <a:lnTo>
                  <a:pt x="838349" y="438310"/>
                </a:lnTo>
                <a:lnTo>
                  <a:pt x="876022" y="464099"/>
                </a:lnTo>
                <a:lnTo>
                  <a:pt x="912879" y="490985"/>
                </a:lnTo>
                <a:lnTo>
                  <a:pt x="948897" y="518946"/>
                </a:lnTo>
                <a:lnTo>
                  <a:pt x="984051" y="547961"/>
                </a:lnTo>
                <a:lnTo>
                  <a:pt x="1018317" y="578008"/>
                </a:lnTo>
                <a:lnTo>
                  <a:pt x="1051671" y="609065"/>
                </a:lnTo>
                <a:lnTo>
                  <a:pt x="1084087" y="641109"/>
                </a:lnTo>
                <a:lnTo>
                  <a:pt x="1115543" y="674119"/>
                </a:lnTo>
                <a:lnTo>
                  <a:pt x="1146013" y="708073"/>
                </a:lnTo>
                <a:lnTo>
                  <a:pt x="1175474" y="742949"/>
                </a:lnTo>
                <a:lnTo>
                  <a:pt x="1203900" y="778725"/>
                </a:lnTo>
                <a:lnTo>
                  <a:pt x="1231268" y="815379"/>
                </a:lnTo>
                <a:lnTo>
                  <a:pt x="1257554" y="852889"/>
                </a:lnTo>
                <a:lnTo>
                  <a:pt x="1282732" y="891233"/>
                </a:lnTo>
                <a:lnTo>
                  <a:pt x="1306779" y="930389"/>
                </a:lnTo>
                <a:lnTo>
                  <a:pt x="1329671" y="970336"/>
                </a:lnTo>
                <a:lnTo>
                  <a:pt x="1351383" y="1011050"/>
                </a:lnTo>
                <a:lnTo>
                  <a:pt x="1371890" y="1052511"/>
                </a:lnTo>
                <a:lnTo>
                  <a:pt x="1391169" y="1094697"/>
                </a:lnTo>
                <a:lnTo>
                  <a:pt x="1409196" y="1137584"/>
                </a:lnTo>
                <a:lnTo>
                  <a:pt x="1425945" y="1181152"/>
                </a:lnTo>
                <a:lnTo>
                  <a:pt x="1441393" y="1225379"/>
                </a:lnTo>
                <a:lnTo>
                  <a:pt x="1455515" y="1270242"/>
                </a:lnTo>
                <a:lnTo>
                  <a:pt x="1468287" y="1315720"/>
                </a:lnTo>
                <a:lnTo>
                  <a:pt x="1479684" y="1361790"/>
                </a:lnTo>
                <a:lnTo>
                  <a:pt x="1489683" y="1408431"/>
                </a:lnTo>
                <a:lnTo>
                  <a:pt x="1498260" y="1455621"/>
                </a:lnTo>
                <a:lnTo>
                  <a:pt x="1505388" y="1503337"/>
                </a:lnTo>
                <a:lnTo>
                  <a:pt x="1511046" y="1551559"/>
                </a:lnTo>
                <a:lnTo>
                  <a:pt x="1387602" y="1551559"/>
                </a:lnTo>
                <a:lnTo>
                  <a:pt x="1611883" y="1704848"/>
                </a:lnTo>
                <a:lnTo>
                  <a:pt x="1821433" y="1551559"/>
                </a:lnTo>
                <a:lnTo>
                  <a:pt x="1697863" y="1551559"/>
                </a:lnTo>
                <a:lnTo>
                  <a:pt x="1692787" y="1502963"/>
                </a:lnTo>
                <a:lnTo>
                  <a:pt x="1686379" y="1454808"/>
                </a:lnTo>
                <a:lnTo>
                  <a:pt x="1678657" y="1407111"/>
                </a:lnTo>
                <a:lnTo>
                  <a:pt x="1669641" y="1359892"/>
                </a:lnTo>
                <a:lnTo>
                  <a:pt x="1659351" y="1313166"/>
                </a:lnTo>
                <a:lnTo>
                  <a:pt x="1647807" y="1266953"/>
                </a:lnTo>
                <a:lnTo>
                  <a:pt x="1635026" y="1221269"/>
                </a:lnTo>
                <a:lnTo>
                  <a:pt x="1621030" y="1176134"/>
                </a:lnTo>
                <a:lnTo>
                  <a:pt x="1605838" y="1131564"/>
                </a:lnTo>
                <a:lnTo>
                  <a:pt x="1589469" y="1087577"/>
                </a:lnTo>
                <a:lnTo>
                  <a:pt x="1571942" y="1044191"/>
                </a:lnTo>
                <a:lnTo>
                  <a:pt x="1553278" y="1001424"/>
                </a:lnTo>
                <a:lnTo>
                  <a:pt x="1533495" y="959295"/>
                </a:lnTo>
                <a:lnTo>
                  <a:pt x="1512613" y="917819"/>
                </a:lnTo>
                <a:lnTo>
                  <a:pt x="1490652" y="877016"/>
                </a:lnTo>
                <a:lnTo>
                  <a:pt x="1467630" y="836903"/>
                </a:lnTo>
                <a:lnTo>
                  <a:pt x="1443569" y="797499"/>
                </a:lnTo>
                <a:lnTo>
                  <a:pt x="1418486" y="758820"/>
                </a:lnTo>
                <a:lnTo>
                  <a:pt x="1392402" y="720884"/>
                </a:lnTo>
                <a:lnTo>
                  <a:pt x="1365336" y="683711"/>
                </a:lnTo>
                <a:lnTo>
                  <a:pt x="1337307" y="647316"/>
                </a:lnTo>
                <a:lnTo>
                  <a:pt x="1308336" y="611718"/>
                </a:lnTo>
                <a:lnTo>
                  <a:pt x="1278441" y="576936"/>
                </a:lnTo>
                <a:lnTo>
                  <a:pt x="1247642" y="542985"/>
                </a:lnTo>
                <a:lnTo>
                  <a:pt x="1215959" y="509886"/>
                </a:lnTo>
                <a:lnTo>
                  <a:pt x="1183410" y="477655"/>
                </a:lnTo>
                <a:lnTo>
                  <a:pt x="1150016" y="446309"/>
                </a:lnTo>
                <a:lnTo>
                  <a:pt x="1115796" y="415868"/>
                </a:lnTo>
                <a:lnTo>
                  <a:pt x="1080770" y="386348"/>
                </a:lnTo>
                <a:lnTo>
                  <a:pt x="1044956" y="357768"/>
                </a:lnTo>
                <a:lnTo>
                  <a:pt x="1008375" y="330145"/>
                </a:lnTo>
                <a:lnTo>
                  <a:pt x="971046" y="303498"/>
                </a:lnTo>
                <a:lnTo>
                  <a:pt x="932988" y="277843"/>
                </a:lnTo>
                <a:lnTo>
                  <a:pt x="894221" y="253199"/>
                </a:lnTo>
                <a:lnTo>
                  <a:pt x="854765" y="229583"/>
                </a:lnTo>
                <a:lnTo>
                  <a:pt x="814639" y="207014"/>
                </a:lnTo>
                <a:lnTo>
                  <a:pt x="773862" y="185509"/>
                </a:lnTo>
                <a:lnTo>
                  <a:pt x="732453" y="165086"/>
                </a:lnTo>
                <a:lnTo>
                  <a:pt x="690434" y="145763"/>
                </a:lnTo>
                <a:lnTo>
                  <a:pt x="647822" y="127558"/>
                </a:lnTo>
                <a:lnTo>
                  <a:pt x="604637" y="110487"/>
                </a:lnTo>
                <a:lnTo>
                  <a:pt x="560900" y="94570"/>
                </a:lnTo>
                <a:lnTo>
                  <a:pt x="516629" y="79824"/>
                </a:lnTo>
                <a:lnTo>
                  <a:pt x="471843" y="66267"/>
                </a:lnTo>
                <a:lnTo>
                  <a:pt x="426563" y="53917"/>
                </a:lnTo>
                <a:lnTo>
                  <a:pt x="380808" y="42791"/>
                </a:lnTo>
                <a:lnTo>
                  <a:pt x="334597" y="32907"/>
                </a:lnTo>
                <a:lnTo>
                  <a:pt x="287950" y="24283"/>
                </a:lnTo>
                <a:lnTo>
                  <a:pt x="240886" y="16937"/>
                </a:lnTo>
                <a:lnTo>
                  <a:pt x="193425" y="10887"/>
                </a:lnTo>
                <a:lnTo>
                  <a:pt x="145587" y="6151"/>
                </a:lnTo>
                <a:lnTo>
                  <a:pt x="97390" y="2745"/>
                </a:lnTo>
                <a:lnTo>
                  <a:pt x="48854" y="689"/>
                </a:lnTo>
                <a:lnTo>
                  <a:pt x="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9000" y="4543425"/>
            <a:ext cx="1704975" cy="1821814"/>
          </a:xfrm>
          <a:custGeom>
            <a:avLst/>
            <a:gdLst/>
            <a:ahLst/>
            <a:cxnLst/>
            <a:rect l="l" t="t" r="r" b="b"/>
            <a:pathLst>
              <a:path w="1704975" h="1821814">
                <a:moveTo>
                  <a:pt x="1704848" y="0"/>
                </a:moveTo>
                <a:lnTo>
                  <a:pt x="1518793" y="0"/>
                </a:lnTo>
                <a:lnTo>
                  <a:pt x="1518028" y="48543"/>
                </a:lnTo>
                <a:lnTo>
                  <a:pt x="1515749" y="96734"/>
                </a:lnTo>
                <a:lnTo>
                  <a:pt x="1511977" y="144546"/>
                </a:lnTo>
                <a:lnTo>
                  <a:pt x="1506734" y="191956"/>
                </a:lnTo>
                <a:lnTo>
                  <a:pt x="1500043" y="238940"/>
                </a:lnTo>
                <a:lnTo>
                  <a:pt x="1491925" y="285474"/>
                </a:lnTo>
                <a:lnTo>
                  <a:pt x="1482402" y="331532"/>
                </a:lnTo>
                <a:lnTo>
                  <a:pt x="1471496" y="377091"/>
                </a:lnTo>
                <a:lnTo>
                  <a:pt x="1459229" y="422126"/>
                </a:lnTo>
                <a:lnTo>
                  <a:pt x="1445623" y="466614"/>
                </a:lnTo>
                <a:lnTo>
                  <a:pt x="1430700" y="510529"/>
                </a:lnTo>
                <a:lnTo>
                  <a:pt x="1414482" y="553848"/>
                </a:lnTo>
                <a:lnTo>
                  <a:pt x="1396991" y="596546"/>
                </a:lnTo>
                <a:lnTo>
                  <a:pt x="1378248" y="638599"/>
                </a:lnTo>
                <a:lnTo>
                  <a:pt x="1358277" y="679982"/>
                </a:lnTo>
                <a:lnTo>
                  <a:pt x="1337098" y="720672"/>
                </a:lnTo>
                <a:lnTo>
                  <a:pt x="1314734" y="760644"/>
                </a:lnTo>
                <a:lnTo>
                  <a:pt x="1291206" y="799873"/>
                </a:lnTo>
                <a:lnTo>
                  <a:pt x="1266537" y="838336"/>
                </a:lnTo>
                <a:lnTo>
                  <a:pt x="1240748" y="876008"/>
                </a:lnTo>
                <a:lnTo>
                  <a:pt x="1213862" y="912865"/>
                </a:lnTo>
                <a:lnTo>
                  <a:pt x="1185901" y="948882"/>
                </a:lnTo>
                <a:lnTo>
                  <a:pt x="1156886" y="984036"/>
                </a:lnTo>
                <a:lnTo>
                  <a:pt x="1126839" y="1018301"/>
                </a:lnTo>
                <a:lnTo>
                  <a:pt x="1095782" y="1051654"/>
                </a:lnTo>
                <a:lnTo>
                  <a:pt x="1063738" y="1084071"/>
                </a:lnTo>
                <a:lnTo>
                  <a:pt x="1030728" y="1115526"/>
                </a:lnTo>
                <a:lnTo>
                  <a:pt x="996774" y="1145997"/>
                </a:lnTo>
                <a:lnTo>
                  <a:pt x="961898" y="1175457"/>
                </a:lnTo>
                <a:lnTo>
                  <a:pt x="926122" y="1203884"/>
                </a:lnTo>
                <a:lnTo>
                  <a:pt x="889468" y="1231252"/>
                </a:lnTo>
                <a:lnTo>
                  <a:pt x="851958" y="1257538"/>
                </a:lnTo>
                <a:lnTo>
                  <a:pt x="813614" y="1282718"/>
                </a:lnTo>
                <a:lnTo>
                  <a:pt x="774458" y="1306766"/>
                </a:lnTo>
                <a:lnTo>
                  <a:pt x="734511" y="1329659"/>
                </a:lnTo>
                <a:lnTo>
                  <a:pt x="693797" y="1351372"/>
                </a:lnTo>
                <a:lnTo>
                  <a:pt x="652336" y="1371881"/>
                </a:lnTo>
                <a:lnTo>
                  <a:pt x="610150" y="1391162"/>
                </a:lnTo>
                <a:lnTo>
                  <a:pt x="567263" y="1409190"/>
                </a:lnTo>
                <a:lnTo>
                  <a:pt x="523695" y="1425942"/>
                </a:lnTo>
                <a:lnTo>
                  <a:pt x="479468" y="1441392"/>
                </a:lnTo>
                <a:lnTo>
                  <a:pt x="434605" y="1455517"/>
                </a:lnTo>
                <a:lnTo>
                  <a:pt x="389127" y="1468292"/>
                </a:lnTo>
                <a:lnTo>
                  <a:pt x="343057" y="1479693"/>
                </a:lnTo>
                <a:lnTo>
                  <a:pt x="296416" y="1489696"/>
                </a:lnTo>
                <a:lnTo>
                  <a:pt x="249226" y="1498276"/>
                </a:lnTo>
                <a:lnTo>
                  <a:pt x="201510" y="1505409"/>
                </a:lnTo>
                <a:lnTo>
                  <a:pt x="153289" y="1511071"/>
                </a:lnTo>
                <a:lnTo>
                  <a:pt x="153289" y="1387551"/>
                </a:lnTo>
                <a:lnTo>
                  <a:pt x="0" y="1611833"/>
                </a:lnTo>
                <a:lnTo>
                  <a:pt x="153289" y="1821497"/>
                </a:lnTo>
                <a:lnTo>
                  <a:pt x="153289" y="1697913"/>
                </a:lnTo>
                <a:lnTo>
                  <a:pt x="201884" y="1692833"/>
                </a:lnTo>
                <a:lnTo>
                  <a:pt x="250039" y="1686420"/>
                </a:lnTo>
                <a:lnTo>
                  <a:pt x="297736" y="1678694"/>
                </a:lnTo>
                <a:lnTo>
                  <a:pt x="344955" y="1669674"/>
                </a:lnTo>
                <a:lnTo>
                  <a:pt x="391681" y="1659381"/>
                </a:lnTo>
                <a:lnTo>
                  <a:pt x="437894" y="1647832"/>
                </a:lnTo>
                <a:lnTo>
                  <a:pt x="483578" y="1635049"/>
                </a:lnTo>
                <a:lnTo>
                  <a:pt x="528713" y="1621050"/>
                </a:lnTo>
                <a:lnTo>
                  <a:pt x="573283" y="1605854"/>
                </a:lnTo>
                <a:lnTo>
                  <a:pt x="617270" y="1589482"/>
                </a:lnTo>
                <a:lnTo>
                  <a:pt x="660656" y="1571953"/>
                </a:lnTo>
                <a:lnTo>
                  <a:pt x="703423" y="1553286"/>
                </a:lnTo>
                <a:lnTo>
                  <a:pt x="745552" y="1533501"/>
                </a:lnTo>
                <a:lnTo>
                  <a:pt x="787028" y="1512617"/>
                </a:lnTo>
                <a:lnTo>
                  <a:pt x="827831" y="1490654"/>
                </a:lnTo>
                <a:lnTo>
                  <a:pt x="867944" y="1467631"/>
                </a:lnTo>
                <a:lnTo>
                  <a:pt x="907348" y="1443568"/>
                </a:lnTo>
                <a:lnTo>
                  <a:pt x="946027" y="1418484"/>
                </a:lnTo>
                <a:lnTo>
                  <a:pt x="983963" y="1392399"/>
                </a:lnTo>
                <a:lnTo>
                  <a:pt x="1021136" y="1365332"/>
                </a:lnTo>
                <a:lnTo>
                  <a:pt x="1057531" y="1337302"/>
                </a:lnTo>
                <a:lnTo>
                  <a:pt x="1093129" y="1308330"/>
                </a:lnTo>
                <a:lnTo>
                  <a:pt x="1127911" y="1278435"/>
                </a:lnTo>
                <a:lnTo>
                  <a:pt x="1161862" y="1247635"/>
                </a:lnTo>
                <a:lnTo>
                  <a:pt x="1194961" y="1215951"/>
                </a:lnTo>
                <a:lnTo>
                  <a:pt x="1227192" y="1183402"/>
                </a:lnTo>
                <a:lnTo>
                  <a:pt x="1258538" y="1150008"/>
                </a:lnTo>
                <a:lnTo>
                  <a:pt x="1288979" y="1115788"/>
                </a:lnTo>
                <a:lnTo>
                  <a:pt x="1318499" y="1080762"/>
                </a:lnTo>
                <a:lnTo>
                  <a:pt x="1347079" y="1044948"/>
                </a:lnTo>
                <a:lnTo>
                  <a:pt x="1374702" y="1008367"/>
                </a:lnTo>
                <a:lnTo>
                  <a:pt x="1401349" y="971038"/>
                </a:lnTo>
                <a:lnTo>
                  <a:pt x="1427004" y="932981"/>
                </a:lnTo>
                <a:lnTo>
                  <a:pt x="1451648" y="894214"/>
                </a:lnTo>
                <a:lnTo>
                  <a:pt x="1475264" y="854758"/>
                </a:lnTo>
                <a:lnTo>
                  <a:pt x="1497833" y="814632"/>
                </a:lnTo>
                <a:lnTo>
                  <a:pt x="1519338" y="773855"/>
                </a:lnTo>
                <a:lnTo>
                  <a:pt x="1539761" y="732448"/>
                </a:lnTo>
                <a:lnTo>
                  <a:pt x="1559084" y="690428"/>
                </a:lnTo>
                <a:lnTo>
                  <a:pt x="1577289" y="647817"/>
                </a:lnTo>
                <a:lnTo>
                  <a:pt x="1594360" y="604633"/>
                </a:lnTo>
                <a:lnTo>
                  <a:pt x="1610277" y="560896"/>
                </a:lnTo>
                <a:lnTo>
                  <a:pt x="1625023" y="516625"/>
                </a:lnTo>
                <a:lnTo>
                  <a:pt x="1638580" y="471840"/>
                </a:lnTo>
                <a:lnTo>
                  <a:pt x="1650930" y="426561"/>
                </a:lnTo>
                <a:lnTo>
                  <a:pt x="1662056" y="380806"/>
                </a:lnTo>
                <a:lnTo>
                  <a:pt x="1671940" y="334595"/>
                </a:lnTo>
                <a:lnTo>
                  <a:pt x="1680564" y="287949"/>
                </a:lnTo>
                <a:lnTo>
                  <a:pt x="1687910" y="240885"/>
                </a:lnTo>
                <a:lnTo>
                  <a:pt x="1693960" y="193425"/>
                </a:lnTo>
                <a:lnTo>
                  <a:pt x="1698696" y="145586"/>
                </a:lnTo>
                <a:lnTo>
                  <a:pt x="1702102" y="97390"/>
                </a:lnTo>
                <a:lnTo>
                  <a:pt x="1704158" y="48854"/>
                </a:lnTo>
                <a:lnTo>
                  <a:pt x="1704848" y="0"/>
                </a:lnTo>
                <a:close/>
              </a:path>
            </a:pathLst>
          </a:custGeom>
          <a:solidFill>
            <a:srgbClr val="46D7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03265" y="4543425"/>
            <a:ext cx="1821814" cy="1704975"/>
          </a:xfrm>
          <a:custGeom>
            <a:avLst/>
            <a:gdLst/>
            <a:ahLst/>
            <a:cxnLst/>
            <a:rect l="l" t="t" r="r" b="b"/>
            <a:pathLst>
              <a:path w="1821815" h="1704975">
                <a:moveTo>
                  <a:pt x="209550" y="0"/>
                </a:moveTo>
                <a:lnTo>
                  <a:pt x="0" y="153288"/>
                </a:lnTo>
                <a:lnTo>
                  <a:pt x="123571" y="153288"/>
                </a:lnTo>
                <a:lnTo>
                  <a:pt x="128646" y="201884"/>
                </a:lnTo>
                <a:lnTo>
                  <a:pt x="135054" y="250039"/>
                </a:lnTo>
                <a:lnTo>
                  <a:pt x="142776" y="297735"/>
                </a:lnTo>
                <a:lnTo>
                  <a:pt x="151792" y="344955"/>
                </a:lnTo>
                <a:lnTo>
                  <a:pt x="162082" y="391680"/>
                </a:lnTo>
                <a:lnTo>
                  <a:pt x="173626" y="437893"/>
                </a:lnTo>
                <a:lnTo>
                  <a:pt x="186407" y="483576"/>
                </a:lnTo>
                <a:lnTo>
                  <a:pt x="200403" y="528712"/>
                </a:lnTo>
                <a:lnTo>
                  <a:pt x="215595" y="573281"/>
                </a:lnTo>
                <a:lnTo>
                  <a:pt x="231964" y="617268"/>
                </a:lnTo>
                <a:lnTo>
                  <a:pt x="249491" y="660653"/>
                </a:lnTo>
                <a:lnTo>
                  <a:pt x="268155" y="703419"/>
                </a:lnTo>
                <a:lnTo>
                  <a:pt x="287938" y="745549"/>
                </a:lnTo>
                <a:lnTo>
                  <a:pt x="308820" y="787024"/>
                </a:lnTo>
                <a:lnTo>
                  <a:pt x="330781" y="827826"/>
                </a:lnTo>
                <a:lnTo>
                  <a:pt x="353803" y="867938"/>
                </a:lnTo>
                <a:lnTo>
                  <a:pt x="377864" y="907342"/>
                </a:lnTo>
                <a:lnTo>
                  <a:pt x="402947" y="946021"/>
                </a:lnTo>
                <a:lnTo>
                  <a:pt x="429031" y="983955"/>
                </a:lnTo>
                <a:lnTo>
                  <a:pt x="456097" y="1021129"/>
                </a:lnTo>
                <a:lnTo>
                  <a:pt x="484126" y="1057523"/>
                </a:lnTo>
                <a:lnTo>
                  <a:pt x="513097" y="1093119"/>
                </a:lnTo>
                <a:lnTo>
                  <a:pt x="542992" y="1127902"/>
                </a:lnTo>
                <a:lnTo>
                  <a:pt x="573791" y="1161851"/>
                </a:lnTo>
                <a:lnTo>
                  <a:pt x="605474" y="1194950"/>
                </a:lnTo>
                <a:lnTo>
                  <a:pt x="638023" y="1227180"/>
                </a:lnTo>
                <a:lnTo>
                  <a:pt x="671417" y="1258525"/>
                </a:lnTo>
                <a:lnTo>
                  <a:pt x="705637" y="1288966"/>
                </a:lnTo>
                <a:lnTo>
                  <a:pt x="740663" y="1318485"/>
                </a:lnTo>
                <a:lnTo>
                  <a:pt x="776477" y="1347064"/>
                </a:lnTo>
                <a:lnTo>
                  <a:pt x="813058" y="1374686"/>
                </a:lnTo>
                <a:lnTo>
                  <a:pt x="850387" y="1401333"/>
                </a:lnTo>
                <a:lnTo>
                  <a:pt x="888445" y="1426987"/>
                </a:lnTo>
                <a:lnTo>
                  <a:pt x="927212" y="1451631"/>
                </a:lnTo>
                <a:lnTo>
                  <a:pt x="966668" y="1475246"/>
                </a:lnTo>
                <a:lnTo>
                  <a:pt x="1006794" y="1497814"/>
                </a:lnTo>
                <a:lnTo>
                  <a:pt x="1047571" y="1519318"/>
                </a:lnTo>
                <a:lnTo>
                  <a:pt x="1088980" y="1539741"/>
                </a:lnTo>
                <a:lnTo>
                  <a:pt x="1130999" y="1559063"/>
                </a:lnTo>
                <a:lnTo>
                  <a:pt x="1173611" y="1577268"/>
                </a:lnTo>
                <a:lnTo>
                  <a:pt x="1216796" y="1594338"/>
                </a:lnTo>
                <a:lnTo>
                  <a:pt x="1260533" y="1610254"/>
                </a:lnTo>
                <a:lnTo>
                  <a:pt x="1304804" y="1625000"/>
                </a:lnTo>
                <a:lnTo>
                  <a:pt x="1349590" y="1638557"/>
                </a:lnTo>
                <a:lnTo>
                  <a:pt x="1394870" y="1650907"/>
                </a:lnTo>
                <a:lnTo>
                  <a:pt x="1440625" y="1662032"/>
                </a:lnTo>
                <a:lnTo>
                  <a:pt x="1486836" y="1671916"/>
                </a:lnTo>
                <a:lnTo>
                  <a:pt x="1533483" y="1680539"/>
                </a:lnTo>
                <a:lnTo>
                  <a:pt x="1580547" y="1687885"/>
                </a:lnTo>
                <a:lnTo>
                  <a:pt x="1628008" y="1693935"/>
                </a:lnTo>
                <a:lnTo>
                  <a:pt x="1675846" y="1698671"/>
                </a:lnTo>
                <a:lnTo>
                  <a:pt x="1724043" y="1702077"/>
                </a:lnTo>
                <a:lnTo>
                  <a:pt x="1772579" y="1704133"/>
                </a:lnTo>
                <a:lnTo>
                  <a:pt x="1821434" y="1704822"/>
                </a:lnTo>
                <a:lnTo>
                  <a:pt x="1821434" y="1518831"/>
                </a:lnTo>
                <a:lnTo>
                  <a:pt x="1772890" y="1518066"/>
                </a:lnTo>
                <a:lnTo>
                  <a:pt x="1724699" y="1515787"/>
                </a:lnTo>
                <a:lnTo>
                  <a:pt x="1676886" y="1512014"/>
                </a:lnTo>
                <a:lnTo>
                  <a:pt x="1629476" y="1506771"/>
                </a:lnTo>
                <a:lnTo>
                  <a:pt x="1582491" y="1500080"/>
                </a:lnTo>
                <a:lnTo>
                  <a:pt x="1535957" y="1491961"/>
                </a:lnTo>
                <a:lnTo>
                  <a:pt x="1489898" y="1482437"/>
                </a:lnTo>
                <a:lnTo>
                  <a:pt x="1444339" y="1471531"/>
                </a:lnTo>
                <a:lnTo>
                  <a:pt x="1399303" y="1459263"/>
                </a:lnTo>
                <a:lnTo>
                  <a:pt x="1354814" y="1445657"/>
                </a:lnTo>
                <a:lnTo>
                  <a:pt x="1310898" y="1430733"/>
                </a:lnTo>
                <a:lnTo>
                  <a:pt x="1267579" y="1414514"/>
                </a:lnTo>
                <a:lnTo>
                  <a:pt x="1224880" y="1397022"/>
                </a:lnTo>
                <a:lnTo>
                  <a:pt x="1182826" y="1378279"/>
                </a:lnTo>
                <a:lnTo>
                  <a:pt x="1141442" y="1358306"/>
                </a:lnTo>
                <a:lnTo>
                  <a:pt x="1100751" y="1337126"/>
                </a:lnTo>
                <a:lnTo>
                  <a:pt x="1060778" y="1314761"/>
                </a:lnTo>
                <a:lnTo>
                  <a:pt x="1021548" y="1291232"/>
                </a:lnTo>
                <a:lnTo>
                  <a:pt x="983084" y="1266562"/>
                </a:lnTo>
                <a:lnTo>
                  <a:pt x="945411" y="1240772"/>
                </a:lnTo>
                <a:lnTo>
                  <a:pt x="908554" y="1213885"/>
                </a:lnTo>
                <a:lnTo>
                  <a:pt x="872536" y="1185922"/>
                </a:lnTo>
                <a:lnTo>
                  <a:pt x="837382" y="1156906"/>
                </a:lnTo>
                <a:lnTo>
                  <a:pt x="803116" y="1126858"/>
                </a:lnTo>
                <a:lnTo>
                  <a:pt x="769762" y="1095800"/>
                </a:lnTo>
                <a:lnTo>
                  <a:pt x="737346" y="1063754"/>
                </a:lnTo>
                <a:lnTo>
                  <a:pt x="705890" y="1030743"/>
                </a:lnTo>
                <a:lnTo>
                  <a:pt x="675420" y="996788"/>
                </a:lnTo>
                <a:lnTo>
                  <a:pt x="645959" y="961911"/>
                </a:lnTo>
                <a:lnTo>
                  <a:pt x="617533" y="926134"/>
                </a:lnTo>
                <a:lnTo>
                  <a:pt x="590165" y="889479"/>
                </a:lnTo>
                <a:lnTo>
                  <a:pt x="563880" y="851968"/>
                </a:lnTo>
                <a:lnTo>
                  <a:pt x="538701" y="813623"/>
                </a:lnTo>
                <a:lnTo>
                  <a:pt x="514654" y="774465"/>
                </a:lnTo>
                <a:lnTo>
                  <a:pt x="491762" y="734518"/>
                </a:lnTo>
                <a:lnTo>
                  <a:pt x="470050" y="693802"/>
                </a:lnTo>
                <a:lnTo>
                  <a:pt x="449543" y="652341"/>
                </a:lnTo>
                <a:lnTo>
                  <a:pt x="430264" y="610155"/>
                </a:lnTo>
                <a:lnTo>
                  <a:pt x="412237" y="567266"/>
                </a:lnTo>
                <a:lnTo>
                  <a:pt x="395488" y="523697"/>
                </a:lnTo>
                <a:lnTo>
                  <a:pt x="380040" y="479470"/>
                </a:lnTo>
                <a:lnTo>
                  <a:pt x="365918" y="434607"/>
                </a:lnTo>
                <a:lnTo>
                  <a:pt x="353146" y="389128"/>
                </a:lnTo>
                <a:lnTo>
                  <a:pt x="341749" y="343058"/>
                </a:lnTo>
                <a:lnTo>
                  <a:pt x="331750" y="296416"/>
                </a:lnTo>
                <a:lnTo>
                  <a:pt x="323173" y="249226"/>
                </a:lnTo>
                <a:lnTo>
                  <a:pt x="316045" y="201510"/>
                </a:lnTo>
                <a:lnTo>
                  <a:pt x="310388" y="153288"/>
                </a:lnTo>
                <a:lnTo>
                  <a:pt x="433832" y="153288"/>
                </a:lnTo>
                <a:lnTo>
                  <a:pt x="209550" y="0"/>
                </a:lnTo>
                <a:close/>
              </a:path>
            </a:pathLst>
          </a:custGeom>
          <a:solidFill>
            <a:srgbClr val="ACE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19852" y="2607691"/>
            <a:ext cx="1704975" cy="1821814"/>
          </a:xfrm>
          <a:custGeom>
            <a:avLst/>
            <a:gdLst/>
            <a:ahLst/>
            <a:cxnLst/>
            <a:rect l="l" t="t" r="r" b="b"/>
            <a:pathLst>
              <a:path w="1704975" h="1821814">
                <a:moveTo>
                  <a:pt x="1551558" y="0"/>
                </a:moveTo>
                <a:lnTo>
                  <a:pt x="1551558" y="123571"/>
                </a:lnTo>
                <a:lnTo>
                  <a:pt x="1502963" y="128646"/>
                </a:lnTo>
                <a:lnTo>
                  <a:pt x="1454808" y="135054"/>
                </a:lnTo>
                <a:lnTo>
                  <a:pt x="1407111" y="142776"/>
                </a:lnTo>
                <a:lnTo>
                  <a:pt x="1359892" y="151792"/>
                </a:lnTo>
                <a:lnTo>
                  <a:pt x="1313166" y="162082"/>
                </a:lnTo>
                <a:lnTo>
                  <a:pt x="1266953" y="173626"/>
                </a:lnTo>
                <a:lnTo>
                  <a:pt x="1221269" y="186407"/>
                </a:lnTo>
                <a:lnTo>
                  <a:pt x="1176134" y="200403"/>
                </a:lnTo>
                <a:lnTo>
                  <a:pt x="1131564" y="215595"/>
                </a:lnTo>
                <a:lnTo>
                  <a:pt x="1087577" y="231964"/>
                </a:lnTo>
                <a:lnTo>
                  <a:pt x="1044191" y="249491"/>
                </a:lnTo>
                <a:lnTo>
                  <a:pt x="1001424" y="268155"/>
                </a:lnTo>
                <a:lnTo>
                  <a:pt x="959295" y="287938"/>
                </a:lnTo>
                <a:lnTo>
                  <a:pt x="917819" y="308820"/>
                </a:lnTo>
                <a:lnTo>
                  <a:pt x="877016" y="330781"/>
                </a:lnTo>
                <a:lnTo>
                  <a:pt x="836903" y="353803"/>
                </a:lnTo>
                <a:lnTo>
                  <a:pt x="797499" y="377864"/>
                </a:lnTo>
                <a:lnTo>
                  <a:pt x="758820" y="402947"/>
                </a:lnTo>
                <a:lnTo>
                  <a:pt x="720884" y="429031"/>
                </a:lnTo>
                <a:lnTo>
                  <a:pt x="683711" y="456097"/>
                </a:lnTo>
                <a:lnTo>
                  <a:pt x="647316" y="484126"/>
                </a:lnTo>
                <a:lnTo>
                  <a:pt x="611718" y="513097"/>
                </a:lnTo>
                <a:lnTo>
                  <a:pt x="576936" y="542992"/>
                </a:lnTo>
                <a:lnTo>
                  <a:pt x="542985" y="573791"/>
                </a:lnTo>
                <a:lnTo>
                  <a:pt x="509886" y="605474"/>
                </a:lnTo>
                <a:lnTo>
                  <a:pt x="477655" y="638023"/>
                </a:lnTo>
                <a:lnTo>
                  <a:pt x="446309" y="671417"/>
                </a:lnTo>
                <a:lnTo>
                  <a:pt x="415868" y="705637"/>
                </a:lnTo>
                <a:lnTo>
                  <a:pt x="386348" y="740663"/>
                </a:lnTo>
                <a:lnTo>
                  <a:pt x="357768" y="776477"/>
                </a:lnTo>
                <a:lnTo>
                  <a:pt x="330145" y="813058"/>
                </a:lnTo>
                <a:lnTo>
                  <a:pt x="303498" y="850387"/>
                </a:lnTo>
                <a:lnTo>
                  <a:pt x="277843" y="888445"/>
                </a:lnTo>
                <a:lnTo>
                  <a:pt x="253199" y="927212"/>
                </a:lnTo>
                <a:lnTo>
                  <a:pt x="229583" y="966668"/>
                </a:lnTo>
                <a:lnTo>
                  <a:pt x="207014" y="1006794"/>
                </a:lnTo>
                <a:lnTo>
                  <a:pt x="185509" y="1047571"/>
                </a:lnTo>
                <a:lnTo>
                  <a:pt x="165086" y="1088980"/>
                </a:lnTo>
                <a:lnTo>
                  <a:pt x="145763" y="1130999"/>
                </a:lnTo>
                <a:lnTo>
                  <a:pt x="127558" y="1173611"/>
                </a:lnTo>
                <a:lnTo>
                  <a:pt x="110487" y="1216796"/>
                </a:lnTo>
                <a:lnTo>
                  <a:pt x="94570" y="1260533"/>
                </a:lnTo>
                <a:lnTo>
                  <a:pt x="79824" y="1304804"/>
                </a:lnTo>
                <a:lnTo>
                  <a:pt x="66267" y="1349590"/>
                </a:lnTo>
                <a:lnTo>
                  <a:pt x="53917" y="1394870"/>
                </a:lnTo>
                <a:lnTo>
                  <a:pt x="42791" y="1440625"/>
                </a:lnTo>
                <a:lnTo>
                  <a:pt x="32907" y="1486836"/>
                </a:lnTo>
                <a:lnTo>
                  <a:pt x="24283" y="1533483"/>
                </a:lnTo>
                <a:lnTo>
                  <a:pt x="16937" y="1580547"/>
                </a:lnTo>
                <a:lnTo>
                  <a:pt x="10887" y="1628008"/>
                </a:lnTo>
                <a:lnTo>
                  <a:pt x="6151" y="1675846"/>
                </a:lnTo>
                <a:lnTo>
                  <a:pt x="2745" y="1724043"/>
                </a:lnTo>
                <a:lnTo>
                  <a:pt x="689" y="1772579"/>
                </a:lnTo>
                <a:lnTo>
                  <a:pt x="0" y="1821434"/>
                </a:lnTo>
                <a:lnTo>
                  <a:pt x="186055" y="1821434"/>
                </a:lnTo>
                <a:lnTo>
                  <a:pt x="186819" y="1772890"/>
                </a:lnTo>
                <a:lnTo>
                  <a:pt x="189098" y="1724699"/>
                </a:lnTo>
                <a:lnTo>
                  <a:pt x="192870" y="1676886"/>
                </a:lnTo>
                <a:lnTo>
                  <a:pt x="198113" y="1629476"/>
                </a:lnTo>
                <a:lnTo>
                  <a:pt x="204804" y="1582491"/>
                </a:lnTo>
                <a:lnTo>
                  <a:pt x="212922" y="1535957"/>
                </a:lnTo>
                <a:lnTo>
                  <a:pt x="222445" y="1489898"/>
                </a:lnTo>
                <a:lnTo>
                  <a:pt x="233351" y="1444339"/>
                </a:lnTo>
                <a:lnTo>
                  <a:pt x="245618" y="1399303"/>
                </a:lnTo>
                <a:lnTo>
                  <a:pt x="259224" y="1354814"/>
                </a:lnTo>
                <a:lnTo>
                  <a:pt x="274147" y="1310898"/>
                </a:lnTo>
                <a:lnTo>
                  <a:pt x="290365" y="1267579"/>
                </a:lnTo>
                <a:lnTo>
                  <a:pt x="307856" y="1224880"/>
                </a:lnTo>
                <a:lnTo>
                  <a:pt x="326599" y="1182826"/>
                </a:lnTo>
                <a:lnTo>
                  <a:pt x="346570" y="1141442"/>
                </a:lnTo>
                <a:lnTo>
                  <a:pt x="367749" y="1100751"/>
                </a:lnTo>
                <a:lnTo>
                  <a:pt x="390113" y="1060778"/>
                </a:lnTo>
                <a:lnTo>
                  <a:pt x="413641" y="1021548"/>
                </a:lnTo>
                <a:lnTo>
                  <a:pt x="438310" y="983084"/>
                </a:lnTo>
                <a:lnTo>
                  <a:pt x="464099" y="945411"/>
                </a:lnTo>
                <a:lnTo>
                  <a:pt x="490985" y="908554"/>
                </a:lnTo>
                <a:lnTo>
                  <a:pt x="518946" y="872536"/>
                </a:lnTo>
                <a:lnTo>
                  <a:pt x="547961" y="837382"/>
                </a:lnTo>
                <a:lnTo>
                  <a:pt x="578008" y="803116"/>
                </a:lnTo>
                <a:lnTo>
                  <a:pt x="609065" y="769762"/>
                </a:lnTo>
                <a:lnTo>
                  <a:pt x="641109" y="737346"/>
                </a:lnTo>
                <a:lnTo>
                  <a:pt x="674119" y="705890"/>
                </a:lnTo>
                <a:lnTo>
                  <a:pt x="708073" y="675420"/>
                </a:lnTo>
                <a:lnTo>
                  <a:pt x="742949" y="645959"/>
                </a:lnTo>
                <a:lnTo>
                  <a:pt x="778725" y="617533"/>
                </a:lnTo>
                <a:lnTo>
                  <a:pt x="815379" y="590165"/>
                </a:lnTo>
                <a:lnTo>
                  <a:pt x="852889" y="563880"/>
                </a:lnTo>
                <a:lnTo>
                  <a:pt x="891233" y="538701"/>
                </a:lnTo>
                <a:lnTo>
                  <a:pt x="930389" y="514654"/>
                </a:lnTo>
                <a:lnTo>
                  <a:pt x="970336" y="491762"/>
                </a:lnTo>
                <a:lnTo>
                  <a:pt x="1011050" y="470050"/>
                </a:lnTo>
                <a:lnTo>
                  <a:pt x="1052511" y="449543"/>
                </a:lnTo>
                <a:lnTo>
                  <a:pt x="1094697" y="430264"/>
                </a:lnTo>
                <a:lnTo>
                  <a:pt x="1137584" y="412237"/>
                </a:lnTo>
                <a:lnTo>
                  <a:pt x="1181152" y="395488"/>
                </a:lnTo>
                <a:lnTo>
                  <a:pt x="1225379" y="380040"/>
                </a:lnTo>
                <a:lnTo>
                  <a:pt x="1270242" y="365918"/>
                </a:lnTo>
                <a:lnTo>
                  <a:pt x="1315720" y="353146"/>
                </a:lnTo>
                <a:lnTo>
                  <a:pt x="1361790" y="341749"/>
                </a:lnTo>
                <a:lnTo>
                  <a:pt x="1408431" y="331750"/>
                </a:lnTo>
                <a:lnTo>
                  <a:pt x="1455621" y="323173"/>
                </a:lnTo>
                <a:lnTo>
                  <a:pt x="1503337" y="316045"/>
                </a:lnTo>
                <a:lnTo>
                  <a:pt x="1551558" y="310388"/>
                </a:lnTo>
                <a:lnTo>
                  <a:pt x="1551558" y="433832"/>
                </a:lnTo>
                <a:lnTo>
                  <a:pt x="1704848" y="209550"/>
                </a:lnTo>
                <a:lnTo>
                  <a:pt x="155155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58445" y="1726628"/>
            <a:ext cx="5442585" cy="8820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EA:</a:t>
            </a:r>
            <a:r>
              <a:rPr sz="1400" b="1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Erarbeite</a:t>
            </a:r>
            <a:r>
              <a:rPr sz="1400" i="1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400" i="1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zentralen</a:t>
            </a:r>
            <a:r>
              <a:rPr sz="1400" i="1" spc="-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Aspekte</a:t>
            </a:r>
            <a:r>
              <a:rPr sz="1400" i="1" spc="-7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deines</a:t>
            </a:r>
            <a:r>
              <a:rPr sz="1400" i="1" spc="-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Teilbereichs.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50"/>
              </a:lnSpc>
            </a:pP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Stammgruppe:</a:t>
            </a:r>
            <a:r>
              <a:rPr sz="1400" b="1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Sichert</a:t>
            </a:r>
            <a:r>
              <a:rPr sz="1400" i="1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400" i="1" spc="-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Ergebnisse.</a:t>
            </a:r>
            <a:r>
              <a:rPr sz="1400" i="1" spc="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Entscheidet</a:t>
            </a:r>
            <a:r>
              <a:rPr sz="1400" i="1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euch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für</a:t>
            </a:r>
            <a:r>
              <a:rPr sz="1400" i="1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400" i="1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002F63"/>
                </a:solidFill>
                <a:latin typeface="Arial"/>
                <a:cs typeface="Arial"/>
              </a:rPr>
              <a:t>drei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wichtigsten</a:t>
            </a:r>
            <a:r>
              <a:rPr sz="1400" i="1" spc="-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Aspekte,</a:t>
            </a:r>
            <a:r>
              <a:rPr sz="1400" i="1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400" i="1" spc="-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ihr</a:t>
            </a:r>
            <a:r>
              <a:rPr sz="1400" i="1" spc="-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in</a:t>
            </a:r>
            <a:r>
              <a:rPr sz="1400" i="1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den</a:t>
            </a:r>
            <a:r>
              <a:rPr sz="1400" i="1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Expertengruppen</a:t>
            </a:r>
            <a:r>
              <a:rPr sz="1400" i="1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teilen</a:t>
            </a:r>
            <a:r>
              <a:rPr sz="1400" i="1" spc="-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möchtet.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8445" y="2794952"/>
            <a:ext cx="4333240" cy="1101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Expertengruppe:</a:t>
            </a:r>
            <a:r>
              <a:rPr sz="1400" b="1" spc="-9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Teilt</a:t>
            </a:r>
            <a:r>
              <a:rPr sz="1400" i="1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eure</a:t>
            </a:r>
            <a:r>
              <a:rPr sz="1400" i="1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Ergebnisse</a:t>
            </a:r>
            <a:r>
              <a:rPr sz="1400" i="1" spc="-9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in</a:t>
            </a:r>
            <a:r>
              <a:rPr sz="1400" i="1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der</a:t>
            </a:r>
            <a:r>
              <a:rPr sz="1400" i="1" spc="-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Gruppe.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400" b="1" i="1" spc="-10" dirty="0">
                <a:solidFill>
                  <a:srgbClr val="002F63"/>
                </a:solidFill>
                <a:latin typeface="Arial"/>
                <a:cs typeface="Arial"/>
              </a:rPr>
              <a:t>Gruppenaufgabe: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Im</a:t>
            </a:r>
            <a:r>
              <a:rPr sz="1400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Examen</a:t>
            </a:r>
            <a:r>
              <a:rPr sz="1400" spc="-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gibt</a:t>
            </a:r>
            <a:r>
              <a:rPr sz="1400" spc="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400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Studienleitung</a:t>
            </a:r>
            <a:r>
              <a:rPr sz="1400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folgenden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 Impuls: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8445" y="4082351"/>
            <a:ext cx="471233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„Erläutern</a:t>
            </a:r>
            <a:r>
              <a:rPr sz="1400" i="1" spc="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Sie</a:t>
            </a:r>
            <a:r>
              <a:rPr sz="1400" i="1" spc="-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400" i="1" spc="-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Bedeutung</a:t>
            </a:r>
            <a:r>
              <a:rPr sz="1400" i="1" spc="-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einer</a:t>
            </a:r>
            <a:r>
              <a:rPr sz="1400" i="1" spc="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gelungenen</a:t>
            </a:r>
            <a:r>
              <a:rPr sz="1400" i="1" spc="-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Diagnostik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.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“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8445" y="4502213"/>
            <a:ext cx="11353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i="1" spc="-10" dirty="0">
                <a:solidFill>
                  <a:srgbClr val="002F63"/>
                </a:solidFill>
                <a:latin typeface="Arial"/>
                <a:cs typeface="Arial"/>
              </a:rPr>
              <a:t>„Äääähhh…“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8445" y="6482079"/>
            <a:ext cx="58553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Alle</a:t>
            </a:r>
            <a:r>
              <a:rPr sz="1200" b="1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Materialien</a:t>
            </a:r>
            <a:r>
              <a:rPr sz="1200" b="1" spc="-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findet</a:t>
            </a:r>
            <a:r>
              <a:rPr sz="1200" b="1" spc="-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ihr</a:t>
            </a:r>
            <a:r>
              <a:rPr sz="1200" b="1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auf</a:t>
            </a:r>
            <a:r>
              <a:rPr sz="1200" b="1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Moodle:</a:t>
            </a:r>
            <a:r>
              <a:rPr sz="1200" b="1" spc="-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Material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–</a:t>
            </a:r>
            <a:r>
              <a:rPr sz="1200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Modul</a:t>
            </a:r>
            <a:r>
              <a:rPr sz="1200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–</a:t>
            </a:r>
            <a:r>
              <a:rPr sz="1200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2F63"/>
                </a:solidFill>
                <a:latin typeface="Arial"/>
                <a:cs typeface="Arial"/>
              </a:rPr>
              <a:t>Basistexte</a:t>
            </a:r>
            <a:r>
              <a:rPr sz="1200" i="1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2F63"/>
                </a:solidFill>
                <a:latin typeface="Arial"/>
                <a:cs typeface="Arial"/>
              </a:rPr>
              <a:t>Gruppenpuzzle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/>
              <a:t>Pädagogische</a:t>
            </a:r>
            <a:r>
              <a:rPr sz="2000" spc="-60" dirty="0"/>
              <a:t> </a:t>
            </a:r>
            <a:r>
              <a:rPr sz="2000" spc="-10" dirty="0"/>
              <a:t>Diagnostik</a:t>
            </a:r>
            <a:endParaRPr sz="2000"/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550" b="0" i="1" dirty="0">
                <a:latin typeface="Arial"/>
                <a:cs typeface="Arial"/>
              </a:rPr>
              <a:t>Den</a:t>
            </a:r>
            <a:r>
              <a:rPr sz="1550" b="0" i="1" spc="100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Blick</a:t>
            </a:r>
            <a:r>
              <a:rPr sz="1550" b="0" i="1" spc="12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weiten</a:t>
            </a:r>
            <a:r>
              <a:rPr sz="1550" b="0" i="1" spc="50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–</a:t>
            </a:r>
            <a:r>
              <a:rPr sz="1550" b="0" i="1" spc="9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Wovon</a:t>
            </a:r>
            <a:r>
              <a:rPr sz="1550" b="0" i="1" spc="1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hängt</a:t>
            </a:r>
            <a:r>
              <a:rPr sz="1550" b="0" i="1" spc="90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der</a:t>
            </a:r>
            <a:r>
              <a:rPr sz="1550" b="0" i="1" spc="15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Schulerfolg</a:t>
            </a:r>
            <a:r>
              <a:rPr sz="1550" b="0" i="1" spc="95" dirty="0">
                <a:latin typeface="Arial"/>
                <a:cs typeface="Arial"/>
              </a:rPr>
              <a:t> </a:t>
            </a:r>
            <a:r>
              <a:rPr sz="1550" b="0" i="1" spc="-25" dirty="0">
                <a:latin typeface="Arial"/>
                <a:cs typeface="Arial"/>
              </a:rPr>
              <a:t>ab?</a:t>
            </a:r>
            <a:endParaRPr sz="1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4812" y="1776348"/>
            <a:ext cx="3524250" cy="1657350"/>
          </a:xfrm>
          <a:prstGeom prst="rect">
            <a:avLst/>
          </a:prstGeom>
          <a:solidFill>
            <a:srgbClr val="008BCF">
              <a:alpha val="10195"/>
            </a:srgbClr>
          </a:solidFill>
          <a:ln w="25400">
            <a:solidFill>
              <a:srgbClr val="92D050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515"/>
              </a:spcBef>
            </a:pP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Das</a:t>
            </a:r>
            <a:r>
              <a:rPr sz="1550" b="1" spc="1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diagnostische</a:t>
            </a:r>
            <a:r>
              <a:rPr sz="1550" b="1" spc="9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2F63"/>
                </a:solidFill>
                <a:latin typeface="Arial"/>
                <a:cs typeface="Arial"/>
              </a:rPr>
              <a:t>Urteil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550">
              <a:latin typeface="Arial"/>
              <a:cs typeface="Arial"/>
            </a:endParaRPr>
          </a:p>
          <a:p>
            <a:pPr marL="190500" marR="151765">
              <a:lnSpc>
                <a:spcPct val="102899"/>
              </a:lnSpc>
              <a:spcBef>
                <a:spcPts val="5"/>
              </a:spcBef>
            </a:pP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Erkläre</a:t>
            </a:r>
            <a:r>
              <a:rPr sz="1550" i="1" spc="10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550" i="1" spc="1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Konsequenzen,</a:t>
            </a:r>
            <a:r>
              <a:rPr sz="1550" i="1" spc="10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550" i="1" spc="1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spc="-20" dirty="0">
                <a:solidFill>
                  <a:srgbClr val="002F63"/>
                </a:solidFill>
                <a:latin typeface="Arial"/>
                <a:cs typeface="Arial"/>
              </a:rPr>
              <a:t>sich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aus</a:t>
            </a:r>
            <a:r>
              <a:rPr sz="1550" i="1" spc="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der</a:t>
            </a:r>
            <a:r>
              <a:rPr sz="1550" i="1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Abbildung</a:t>
            </a:r>
            <a:r>
              <a:rPr sz="1550" i="1" spc="10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für</a:t>
            </a:r>
            <a:r>
              <a:rPr sz="1550" i="1" spc="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eine</a:t>
            </a:r>
            <a:r>
              <a:rPr sz="1550" i="1" spc="10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spc="-20" dirty="0">
                <a:solidFill>
                  <a:srgbClr val="002F63"/>
                </a:solidFill>
                <a:latin typeface="Arial"/>
                <a:cs typeface="Arial"/>
              </a:rPr>
              <a:t>gute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pädagogische</a:t>
            </a:r>
            <a:r>
              <a:rPr sz="1550" i="1" spc="1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Diagnostik</a:t>
            </a:r>
            <a:r>
              <a:rPr sz="1550" i="1" spc="1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spc="-10" dirty="0">
                <a:solidFill>
                  <a:srgbClr val="002F63"/>
                </a:solidFill>
                <a:latin typeface="Arial"/>
                <a:cs typeface="Arial"/>
              </a:rPr>
              <a:t>ergeben.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7401" y="1630426"/>
            <a:ext cx="4845050" cy="48354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50839" y="3903662"/>
            <a:ext cx="113728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Schulerfolg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3526" y="1998281"/>
            <a:ext cx="814069" cy="4629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ct val="86500"/>
              </a:lnSpc>
              <a:spcBef>
                <a:spcPts val="270"/>
              </a:spcBef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Fachwissen, kognitive Leistungen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7025" y="3821429"/>
            <a:ext cx="774065" cy="4394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11430" algn="just">
              <a:lnSpc>
                <a:spcPct val="85600"/>
              </a:lnSpc>
              <a:spcBef>
                <a:spcPts val="280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soziale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und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emotionale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Kompetenzen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5059" y="5623559"/>
            <a:ext cx="652780" cy="4629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3810" algn="ctr">
              <a:lnSpc>
                <a:spcPct val="86500"/>
              </a:lnSpc>
              <a:spcBef>
                <a:spcPts val="270"/>
              </a:spcBef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Arbeits- verhalten, Disziplin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23790" y="3880167"/>
            <a:ext cx="576580" cy="31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ts val="1155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soziale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155"/>
              </a:lnSpc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Herkunft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/>
              <a:t>Pädagogische</a:t>
            </a:r>
            <a:r>
              <a:rPr sz="2000" spc="-60" dirty="0"/>
              <a:t> </a:t>
            </a:r>
            <a:r>
              <a:rPr sz="2000" spc="-10" dirty="0"/>
              <a:t>Diagnostik</a:t>
            </a:r>
            <a:endParaRPr sz="2000"/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550" b="0" i="1" dirty="0">
                <a:latin typeface="Arial"/>
                <a:cs typeface="Arial"/>
              </a:rPr>
              <a:t>Den</a:t>
            </a:r>
            <a:r>
              <a:rPr sz="1550" b="0" i="1" spc="100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Blick</a:t>
            </a:r>
            <a:r>
              <a:rPr sz="1550" b="0" i="1" spc="12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weiten</a:t>
            </a:r>
            <a:r>
              <a:rPr sz="1550" b="0" i="1" spc="50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–</a:t>
            </a:r>
            <a:r>
              <a:rPr sz="1550" b="0" i="1" spc="9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Wovon</a:t>
            </a:r>
            <a:r>
              <a:rPr sz="1550" b="0" i="1" spc="1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hängt</a:t>
            </a:r>
            <a:r>
              <a:rPr sz="1550" b="0" i="1" spc="90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der</a:t>
            </a:r>
            <a:r>
              <a:rPr sz="1550" b="0" i="1" spc="15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Schulerfolg</a:t>
            </a:r>
            <a:r>
              <a:rPr sz="1550" b="0" i="1" spc="95" dirty="0">
                <a:latin typeface="Arial"/>
                <a:cs typeface="Arial"/>
              </a:rPr>
              <a:t> </a:t>
            </a:r>
            <a:r>
              <a:rPr sz="1550" b="0" i="1" spc="-25" dirty="0">
                <a:latin typeface="Arial"/>
                <a:cs typeface="Arial"/>
              </a:rPr>
              <a:t>ab?</a:t>
            </a:r>
            <a:endParaRPr sz="1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445" y="2096706"/>
            <a:ext cx="3307079" cy="504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05"/>
              </a:spcBef>
            </a:pPr>
            <a:r>
              <a:rPr sz="1550" dirty="0">
                <a:solidFill>
                  <a:srgbClr val="002F63"/>
                </a:solidFill>
                <a:latin typeface="Arial"/>
                <a:cs typeface="Arial"/>
              </a:rPr>
              <a:t>Der</a:t>
            </a:r>
            <a:r>
              <a:rPr sz="1550" spc="7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2F63"/>
                </a:solidFill>
                <a:latin typeface="Arial"/>
                <a:cs typeface="Arial"/>
              </a:rPr>
              <a:t>Schulerfolg</a:t>
            </a:r>
            <a:r>
              <a:rPr sz="1550" spc="10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2F63"/>
                </a:solidFill>
                <a:latin typeface="Arial"/>
                <a:cs typeface="Arial"/>
              </a:rPr>
              <a:t>hängt</a:t>
            </a:r>
            <a:r>
              <a:rPr sz="1550" spc="8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2F63"/>
                </a:solidFill>
                <a:latin typeface="Arial"/>
                <a:cs typeface="Arial"/>
              </a:rPr>
              <a:t>von</a:t>
            </a:r>
            <a:r>
              <a:rPr sz="1550" spc="9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2F63"/>
                </a:solidFill>
                <a:latin typeface="Arial"/>
                <a:cs typeface="Arial"/>
              </a:rPr>
              <a:t>weit</a:t>
            </a:r>
            <a:r>
              <a:rPr sz="1550" spc="8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002F63"/>
                </a:solidFill>
                <a:latin typeface="Arial"/>
                <a:cs typeface="Arial"/>
              </a:rPr>
              <a:t>mehr </a:t>
            </a:r>
            <a:r>
              <a:rPr sz="1550" dirty="0">
                <a:solidFill>
                  <a:srgbClr val="002F63"/>
                </a:solidFill>
                <a:latin typeface="Arial"/>
                <a:cs typeface="Arial"/>
              </a:rPr>
              <a:t>ab,</a:t>
            </a:r>
            <a:r>
              <a:rPr sz="1550" spc="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2F63"/>
                </a:solidFill>
                <a:latin typeface="Arial"/>
                <a:cs typeface="Arial"/>
              </a:rPr>
              <a:t>als</a:t>
            </a:r>
            <a:r>
              <a:rPr sz="1550" spc="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2F63"/>
                </a:solidFill>
                <a:latin typeface="Arial"/>
                <a:cs typeface="Arial"/>
              </a:rPr>
              <a:t>nur</a:t>
            </a:r>
            <a:r>
              <a:rPr sz="1550" spc="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2F63"/>
                </a:solidFill>
                <a:latin typeface="Arial"/>
                <a:cs typeface="Arial"/>
              </a:rPr>
              <a:t>der</a:t>
            </a:r>
            <a:r>
              <a:rPr sz="1550" spc="114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02F63"/>
                </a:solidFill>
                <a:latin typeface="Arial"/>
                <a:cs typeface="Arial"/>
              </a:rPr>
              <a:t>Intelligenz.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445" y="2831147"/>
            <a:ext cx="3419475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70"/>
              </a:spcBef>
            </a:pP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Eine</a:t>
            </a:r>
            <a:r>
              <a:rPr sz="1550" b="1" spc="1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gelungene</a:t>
            </a:r>
            <a:r>
              <a:rPr sz="1550" b="1" spc="1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Diagnostik</a:t>
            </a:r>
            <a:r>
              <a:rPr sz="1550" b="1" spc="1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002F63"/>
                </a:solidFill>
                <a:latin typeface="Arial"/>
                <a:cs typeface="Arial"/>
              </a:rPr>
              <a:t>darf </a:t>
            </a: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sich</a:t>
            </a:r>
            <a:r>
              <a:rPr sz="1550" b="1" spc="10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nie</a:t>
            </a:r>
            <a:r>
              <a:rPr sz="1550" b="1" spc="1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nur</a:t>
            </a:r>
            <a:r>
              <a:rPr sz="1550" b="1" spc="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auf</a:t>
            </a:r>
            <a:r>
              <a:rPr sz="1550" b="1" spc="9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Fachwissen</a:t>
            </a:r>
            <a:r>
              <a:rPr sz="1550" b="1" spc="1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002F63"/>
                </a:solidFill>
                <a:latin typeface="Arial"/>
                <a:cs typeface="Arial"/>
              </a:rPr>
              <a:t>oder </a:t>
            </a: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kognitive</a:t>
            </a:r>
            <a:r>
              <a:rPr sz="1550" b="1" spc="1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Leistungen</a:t>
            </a:r>
            <a:r>
              <a:rPr sz="1550" b="1" spc="1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2F63"/>
                </a:solidFill>
                <a:latin typeface="Arial"/>
                <a:cs typeface="Arial"/>
              </a:rPr>
              <a:t>beschränken.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445" y="3803967"/>
            <a:ext cx="3249930" cy="5143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sz="1550" b="1" i="1" dirty="0">
                <a:solidFill>
                  <a:srgbClr val="002F63"/>
                </a:solidFill>
                <a:latin typeface="Arial"/>
                <a:cs typeface="Arial"/>
              </a:rPr>
              <a:t>Ein</a:t>
            </a:r>
            <a:r>
              <a:rPr sz="1550" b="1" i="1" spc="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i="1" dirty="0">
                <a:solidFill>
                  <a:srgbClr val="002F63"/>
                </a:solidFill>
                <a:latin typeface="Arial"/>
                <a:cs typeface="Arial"/>
              </a:rPr>
              <a:t>Beispiel:</a:t>
            </a:r>
            <a:r>
              <a:rPr sz="1550" b="1" i="1" spc="10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Testung</a:t>
            </a:r>
            <a:r>
              <a:rPr sz="1550" i="1" spc="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spc="-25" dirty="0">
                <a:solidFill>
                  <a:srgbClr val="002F63"/>
                </a:solidFill>
                <a:latin typeface="Arial"/>
                <a:cs typeface="Arial"/>
              </a:rPr>
              <a:t>auf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sonderpädagogischen</a:t>
            </a:r>
            <a:r>
              <a:rPr sz="1550" i="1" spc="3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spc="-10" dirty="0">
                <a:solidFill>
                  <a:srgbClr val="002F63"/>
                </a:solidFill>
                <a:latin typeface="Arial"/>
                <a:cs typeface="Arial"/>
              </a:rPr>
              <a:t>Förderbedarf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7401" y="1630426"/>
            <a:ext cx="4845050" cy="483546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50839" y="3903662"/>
            <a:ext cx="113728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Schulerfolg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3526" y="1998281"/>
            <a:ext cx="814069" cy="4629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ct val="86500"/>
              </a:lnSpc>
              <a:spcBef>
                <a:spcPts val="270"/>
              </a:spcBef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Fachwissen, kognitive Leistungen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47025" y="3821429"/>
            <a:ext cx="774065" cy="4394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11430" algn="just">
              <a:lnSpc>
                <a:spcPct val="85600"/>
              </a:lnSpc>
              <a:spcBef>
                <a:spcPts val="280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soziale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und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emotionale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Kompetenzen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95059" y="5623559"/>
            <a:ext cx="652780" cy="4629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3810" algn="ctr">
              <a:lnSpc>
                <a:spcPct val="86500"/>
              </a:lnSpc>
              <a:spcBef>
                <a:spcPts val="270"/>
              </a:spcBef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Arbeits- verhalten, Disziplin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3790" y="3880167"/>
            <a:ext cx="576580" cy="31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ts val="1155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soziale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155"/>
              </a:lnSpc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Herkunft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5100" y="542925"/>
            <a:ext cx="2047875" cy="6858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485900"/>
            <a:ext cx="9144000" cy="4905375"/>
          </a:xfrm>
          <a:custGeom>
            <a:avLst/>
            <a:gdLst/>
            <a:ahLst/>
            <a:cxnLst/>
            <a:rect l="l" t="t" r="r" b="b"/>
            <a:pathLst>
              <a:path w="9144000" h="4905375">
                <a:moveTo>
                  <a:pt x="9144000" y="0"/>
                </a:moveTo>
                <a:lnTo>
                  <a:pt x="0" y="0"/>
                </a:lnTo>
                <a:lnTo>
                  <a:pt x="0" y="4905375"/>
                </a:lnTo>
                <a:lnTo>
                  <a:pt x="9144000" y="49053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BC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371157" y="522922"/>
            <a:ext cx="6941185" cy="374460"/>
          </a:xfrm>
          <a:prstGeom prst="rect">
            <a:avLst/>
          </a:prstGeom>
        </p:spPr>
        <p:txBody>
          <a:bodyPr vert="horz" wrap="square" lIns="0" tIns="66039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25"/>
              </a:spcBef>
            </a:pPr>
            <a:r>
              <a:rPr sz="2000" dirty="0" err="1"/>
              <a:t>Mittagspause</a:t>
            </a:r>
            <a:r>
              <a:rPr sz="2000" spc="-65" dirty="0"/>
              <a:t> </a:t>
            </a:r>
            <a:endParaRPr sz="2000" dirty="0"/>
          </a:p>
        </p:txBody>
      </p:sp>
      <p:grpSp>
        <p:nvGrpSpPr>
          <p:cNvPr id="5" name="object 5"/>
          <p:cNvGrpSpPr/>
          <p:nvPr/>
        </p:nvGrpSpPr>
        <p:grpSpPr>
          <a:xfrm>
            <a:off x="458830" y="1697003"/>
            <a:ext cx="5140325" cy="2854325"/>
            <a:chOff x="458830" y="1697003"/>
            <a:chExt cx="5140325" cy="2854325"/>
          </a:xfrm>
        </p:grpSpPr>
        <p:sp>
          <p:nvSpPr>
            <p:cNvPr id="6" name="object 6"/>
            <p:cNvSpPr/>
            <p:nvPr/>
          </p:nvSpPr>
          <p:spPr>
            <a:xfrm>
              <a:off x="471530" y="1709703"/>
              <a:ext cx="5114925" cy="2828925"/>
            </a:xfrm>
            <a:custGeom>
              <a:avLst/>
              <a:gdLst/>
              <a:ahLst/>
              <a:cxnLst/>
              <a:rect l="l" t="t" r="r" b="b"/>
              <a:pathLst>
                <a:path w="5114925" h="2828925">
                  <a:moveTo>
                    <a:pt x="2554326" y="0"/>
                  </a:moveTo>
                  <a:lnTo>
                    <a:pt x="2501950" y="297"/>
                  </a:lnTo>
                  <a:lnTo>
                    <a:pt x="2449608" y="1105"/>
                  </a:lnTo>
                  <a:lnTo>
                    <a:pt x="2397316" y="2423"/>
                  </a:lnTo>
                  <a:lnTo>
                    <a:pt x="2345094" y="4249"/>
                  </a:lnTo>
                  <a:lnTo>
                    <a:pt x="2292958" y="6583"/>
                  </a:lnTo>
                  <a:lnTo>
                    <a:pt x="2240926" y="9425"/>
                  </a:lnTo>
                  <a:lnTo>
                    <a:pt x="2189015" y="12774"/>
                  </a:lnTo>
                  <a:lnTo>
                    <a:pt x="2137244" y="16630"/>
                  </a:lnTo>
                  <a:lnTo>
                    <a:pt x="2085630" y="20991"/>
                  </a:lnTo>
                  <a:lnTo>
                    <a:pt x="2034190" y="25858"/>
                  </a:lnTo>
                  <a:lnTo>
                    <a:pt x="1982942" y="31228"/>
                  </a:lnTo>
                  <a:lnTo>
                    <a:pt x="1931903" y="37103"/>
                  </a:lnTo>
                  <a:lnTo>
                    <a:pt x="1881092" y="43481"/>
                  </a:lnTo>
                  <a:lnTo>
                    <a:pt x="1830526" y="50362"/>
                  </a:lnTo>
                  <a:lnTo>
                    <a:pt x="1780222" y="57745"/>
                  </a:lnTo>
                  <a:lnTo>
                    <a:pt x="1730198" y="65629"/>
                  </a:lnTo>
                  <a:lnTo>
                    <a:pt x="1680472" y="74014"/>
                  </a:lnTo>
                  <a:lnTo>
                    <a:pt x="1631061" y="82900"/>
                  </a:lnTo>
                  <a:lnTo>
                    <a:pt x="1581983" y="92284"/>
                  </a:lnTo>
                  <a:lnTo>
                    <a:pt x="1533255" y="102168"/>
                  </a:lnTo>
                  <a:lnTo>
                    <a:pt x="1484896" y="112550"/>
                  </a:lnTo>
                  <a:lnTo>
                    <a:pt x="1436922" y="123430"/>
                  </a:lnTo>
                  <a:lnTo>
                    <a:pt x="1389352" y="134807"/>
                  </a:lnTo>
                  <a:lnTo>
                    <a:pt x="1342202" y="146681"/>
                  </a:lnTo>
                  <a:lnTo>
                    <a:pt x="1295491" y="159050"/>
                  </a:lnTo>
                  <a:lnTo>
                    <a:pt x="1249236" y="171915"/>
                  </a:lnTo>
                  <a:lnTo>
                    <a:pt x="1203455" y="185274"/>
                  </a:lnTo>
                  <a:lnTo>
                    <a:pt x="1158165" y="199128"/>
                  </a:lnTo>
                  <a:lnTo>
                    <a:pt x="1113384" y="213474"/>
                  </a:lnTo>
                  <a:lnTo>
                    <a:pt x="1069129" y="228314"/>
                  </a:lnTo>
                  <a:lnTo>
                    <a:pt x="1025419" y="243646"/>
                  </a:lnTo>
                  <a:lnTo>
                    <a:pt x="982270" y="259469"/>
                  </a:lnTo>
                  <a:lnTo>
                    <a:pt x="939701" y="275783"/>
                  </a:lnTo>
                  <a:lnTo>
                    <a:pt x="897729" y="292588"/>
                  </a:lnTo>
                  <a:lnTo>
                    <a:pt x="856371" y="309882"/>
                  </a:lnTo>
                  <a:lnTo>
                    <a:pt x="815646" y="327665"/>
                  </a:lnTo>
                  <a:lnTo>
                    <a:pt x="775570" y="345937"/>
                  </a:lnTo>
                  <a:lnTo>
                    <a:pt x="736161" y="364696"/>
                  </a:lnTo>
                  <a:lnTo>
                    <a:pt x="697438" y="383943"/>
                  </a:lnTo>
                  <a:lnTo>
                    <a:pt x="659417" y="403677"/>
                  </a:lnTo>
                  <a:lnTo>
                    <a:pt x="622117" y="423896"/>
                  </a:lnTo>
                  <a:lnTo>
                    <a:pt x="576063" y="450124"/>
                  </a:lnTo>
                  <a:lnTo>
                    <a:pt x="531802" y="476784"/>
                  </a:lnTo>
                  <a:lnTo>
                    <a:pt x="489331" y="503861"/>
                  </a:lnTo>
                  <a:lnTo>
                    <a:pt x="448646" y="531337"/>
                  </a:lnTo>
                  <a:lnTo>
                    <a:pt x="409746" y="559194"/>
                  </a:lnTo>
                  <a:lnTo>
                    <a:pt x="372627" y="587415"/>
                  </a:lnTo>
                  <a:lnTo>
                    <a:pt x="337287" y="615983"/>
                  </a:lnTo>
                  <a:lnTo>
                    <a:pt x="303723" y="644881"/>
                  </a:lnTo>
                  <a:lnTo>
                    <a:pt x="271933" y="674091"/>
                  </a:lnTo>
                  <a:lnTo>
                    <a:pt x="241915" y="703596"/>
                  </a:lnTo>
                  <a:lnTo>
                    <a:pt x="213664" y="733379"/>
                  </a:lnTo>
                  <a:lnTo>
                    <a:pt x="187179" y="763422"/>
                  </a:lnTo>
                  <a:lnTo>
                    <a:pt x="162458" y="793708"/>
                  </a:lnTo>
                  <a:lnTo>
                    <a:pt x="139496" y="824219"/>
                  </a:lnTo>
                  <a:lnTo>
                    <a:pt x="98845" y="885851"/>
                  </a:lnTo>
                  <a:lnTo>
                    <a:pt x="65203" y="948177"/>
                  </a:lnTo>
                  <a:lnTo>
                    <a:pt x="38551" y="1011060"/>
                  </a:lnTo>
                  <a:lnTo>
                    <a:pt x="18866" y="1074361"/>
                  </a:lnTo>
                  <a:lnTo>
                    <a:pt x="6128" y="1137942"/>
                  </a:lnTo>
                  <a:lnTo>
                    <a:pt x="315" y="1201665"/>
                  </a:lnTo>
                  <a:lnTo>
                    <a:pt x="0" y="1233536"/>
                  </a:lnTo>
                  <a:lnTo>
                    <a:pt x="1407" y="1265390"/>
                  </a:lnTo>
                  <a:lnTo>
                    <a:pt x="9382" y="1328980"/>
                  </a:lnTo>
                  <a:lnTo>
                    <a:pt x="24220" y="1392295"/>
                  </a:lnTo>
                  <a:lnTo>
                    <a:pt x="45898" y="1455198"/>
                  </a:lnTo>
                  <a:lnTo>
                    <a:pt x="74396" y="1517550"/>
                  </a:lnTo>
                  <a:lnTo>
                    <a:pt x="109693" y="1579212"/>
                  </a:lnTo>
                  <a:lnTo>
                    <a:pt x="151767" y="1640047"/>
                  </a:lnTo>
                  <a:lnTo>
                    <a:pt x="175339" y="1670110"/>
                  </a:lnTo>
                  <a:lnTo>
                    <a:pt x="200598" y="1699915"/>
                  </a:lnTo>
                  <a:lnTo>
                    <a:pt x="227540" y="1729443"/>
                  </a:lnTo>
                  <a:lnTo>
                    <a:pt x="256164" y="1758678"/>
                  </a:lnTo>
                  <a:lnTo>
                    <a:pt x="286466" y="1787602"/>
                  </a:lnTo>
                  <a:lnTo>
                    <a:pt x="318444" y="1816198"/>
                  </a:lnTo>
                  <a:lnTo>
                    <a:pt x="352096" y="1844448"/>
                  </a:lnTo>
                  <a:lnTo>
                    <a:pt x="387418" y="1872336"/>
                  </a:lnTo>
                  <a:lnTo>
                    <a:pt x="424408" y="1899843"/>
                  </a:lnTo>
                  <a:lnTo>
                    <a:pt x="463063" y="1926954"/>
                  </a:lnTo>
                  <a:lnTo>
                    <a:pt x="503381" y="1953649"/>
                  </a:lnTo>
                  <a:lnTo>
                    <a:pt x="545359" y="1979913"/>
                  </a:lnTo>
                  <a:lnTo>
                    <a:pt x="588994" y="2005727"/>
                  </a:lnTo>
                  <a:lnTo>
                    <a:pt x="634284" y="2031074"/>
                  </a:lnTo>
                  <a:lnTo>
                    <a:pt x="681226" y="2055938"/>
                  </a:lnTo>
                  <a:lnTo>
                    <a:pt x="729818" y="2080300"/>
                  </a:lnTo>
                  <a:lnTo>
                    <a:pt x="780057" y="2104144"/>
                  </a:lnTo>
                  <a:lnTo>
                    <a:pt x="831939" y="2127452"/>
                  </a:lnTo>
                  <a:lnTo>
                    <a:pt x="885464" y="2150207"/>
                  </a:lnTo>
                  <a:lnTo>
                    <a:pt x="635223" y="2828768"/>
                  </a:lnTo>
                  <a:lnTo>
                    <a:pt x="1732300" y="2382490"/>
                  </a:lnTo>
                  <a:lnTo>
                    <a:pt x="1784324" y="2390686"/>
                  </a:lnTo>
                  <a:lnTo>
                    <a:pt x="1836526" y="2398326"/>
                  </a:lnTo>
                  <a:lnTo>
                    <a:pt x="1888890" y="2405410"/>
                  </a:lnTo>
                  <a:lnTo>
                    <a:pt x="1941399" y="2411941"/>
                  </a:lnTo>
                  <a:lnTo>
                    <a:pt x="1994036" y="2417921"/>
                  </a:lnTo>
                  <a:lnTo>
                    <a:pt x="2046784" y="2423353"/>
                  </a:lnTo>
                  <a:lnTo>
                    <a:pt x="2099626" y="2428239"/>
                  </a:lnTo>
                  <a:lnTo>
                    <a:pt x="2152547" y="2432581"/>
                  </a:lnTo>
                  <a:lnTo>
                    <a:pt x="2205528" y="2436381"/>
                  </a:lnTo>
                  <a:lnTo>
                    <a:pt x="2258554" y="2439641"/>
                  </a:lnTo>
                  <a:lnTo>
                    <a:pt x="2311608" y="2442363"/>
                  </a:lnTo>
                  <a:lnTo>
                    <a:pt x="2364672" y="2444550"/>
                  </a:lnTo>
                  <a:lnTo>
                    <a:pt x="2417731" y="2446204"/>
                  </a:lnTo>
                  <a:lnTo>
                    <a:pt x="2470767" y="2447326"/>
                  </a:lnTo>
                  <a:lnTo>
                    <a:pt x="2523764" y="2447920"/>
                  </a:lnTo>
                  <a:lnTo>
                    <a:pt x="2576705" y="2447987"/>
                  </a:lnTo>
                  <a:lnTo>
                    <a:pt x="2629574" y="2447529"/>
                  </a:lnTo>
                  <a:lnTo>
                    <a:pt x="2682353" y="2446550"/>
                  </a:lnTo>
                  <a:lnTo>
                    <a:pt x="2735026" y="2445049"/>
                  </a:lnTo>
                  <a:lnTo>
                    <a:pt x="2787576" y="2443031"/>
                  </a:lnTo>
                  <a:lnTo>
                    <a:pt x="2839987" y="2440497"/>
                  </a:lnTo>
                  <a:lnTo>
                    <a:pt x="2892241" y="2437450"/>
                  </a:lnTo>
                  <a:lnTo>
                    <a:pt x="2944323" y="2433891"/>
                  </a:lnTo>
                  <a:lnTo>
                    <a:pt x="2996214" y="2429823"/>
                  </a:lnTo>
                  <a:lnTo>
                    <a:pt x="3047900" y="2425247"/>
                  </a:lnTo>
                  <a:lnTo>
                    <a:pt x="3099362" y="2420167"/>
                  </a:lnTo>
                  <a:lnTo>
                    <a:pt x="3150584" y="2414583"/>
                  </a:lnTo>
                  <a:lnTo>
                    <a:pt x="3201550" y="2408500"/>
                  </a:lnTo>
                  <a:lnTo>
                    <a:pt x="3252242" y="2401918"/>
                  </a:lnTo>
                  <a:lnTo>
                    <a:pt x="3302644" y="2394839"/>
                  </a:lnTo>
                  <a:lnTo>
                    <a:pt x="3352740" y="2387267"/>
                  </a:lnTo>
                  <a:lnTo>
                    <a:pt x="3402512" y="2379202"/>
                  </a:lnTo>
                  <a:lnTo>
                    <a:pt x="3451944" y="2370648"/>
                  </a:lnTo>
                  <a:lnTo>
                    <a:pt x="3501019" y="2361607"/>
                  </a:lnTo>
                  <a:lnTo>
                    <a:pt x="3549720" y="2352080"/>
                  </a:lnTo>
                  <a:lnTo>
                    <a:pt x="3598031" y="2342069"/>
                  </a:lnTo>
                  <a:lnTo>
                    <a:pt x="3645935" y="2331578"/>
                  </a:lnTo>
                  <a:lnTo>
                    <a:pt x="3693415" y="2320608"/>
                  </a:lnTo>
                  <a:lnTo>
                    <a:pt x="3740454" y="2309162"/>
                  </a:lnTo>
                  <a:lnTo>
                    <a:pt x="3787037" y="2297240"/>
                  </a:lnTo>
                  <a:lnTo>
                    <a:pt x="3833145" y="2284847"/>
                  </a:lnTo>
                  <a:lnTo>
                    <a:pt x="3878763" y="2271984"/>
                  </a:lnTo>
                  <a:lnTo>
                    <a:pt x="3923873" y="2258652"/>
                  </a:lnTo>
                  <a:lnTo>
                    <a:pt x="3968459" y="2244855"/>
                  </a:lnTo>
                  <a:lnTo>
                    <a:pt x="4012504" y="2230594"/>
                  </a:lnTo>
                  <a:lnTo>
                    <a:pt x="4055991" y="2215872"/>
                  </a:lnTo>
                  <a:lnTo>
                    <a:pt x="4098905" y="2200690"/>
                  </a:lnTo>
                  <a:lnTo>
                    <a:pt x="4141227" y="2185052"/>
                  </a:lnTo>
                  <a:lnTo>
                    <a:pt x="4182941" y="2168958"/>
                  </a:lnTo>
                  <a:lnTo>
                    <a:pt x="4224031" y="2152412"/>
                  </a:lnTo>
                  <a:lnTo>
                    <a:pt x="4264480" y="2135415"/>
                  </a:lnTo>
                  <a:lnTo>
                    <a:pt x="4304271" y="2117970"/>
                  </a:lnTo>
                  <a:lnTo>
                    <a:pt x="4343387" y="2100079"/>
                  </a:lnTo>
                  <a:lnTo>
                    <a:pt x="4381812" y="2081744"/>
                  </a:lnTo>
                  <a:lnTo>
                    <a:pt x="4419529" y="2062967"/>
                  </a:lnTo>
                  <a:lnTo>
                    <a:pt x="4456521" y="2043750"/>
                  </a:lnTo>
                  <a:lnTo>
                    <a:pt x="4492772" y="2024096"/>
                  </a:lnTo>
                  <a:lnTo>
                    <a:pt x="4538822" y="1997869"/>
                  </a:lnTo>
                  <a:lnTo>
                    <a:pt x="4583080" y="1971208"/>
                  </a:lnTo>
                  <a:lnTo>
                    <a:pt x="4625549" y="1944131"/>
                  </a:lnTo>
                  <a:lnTo>
                    <a:pt x="4666231" y="1916656"/>
                  </a:lnTo>
                  <a:lnTo>
                    <a:pt x="4705129" y="1888798"/>
                  </a:lnTo>
                  <a:lnTo>
                    <a:pt x="4742246" y="1860577"/>
                  </a:lnTo>
                  <a:lnTo>
                    <a:pt x="4777584" y="1832009"/>
                  </a:lnTo>
                  <a:lnTo>
                    <a:pt x="4811146" y="1803111"/>
                  </a:lnTo>
                  <a:lnTo>
                    <a:pt x="4842935" y="1773901"/>
                  </a:lnTo>
                  <a:lnTo>
                    <a:pt x="4872952" y="1744396"/>
                  </a:lnTo>
                  <a:lnTo>
                    <a:pt x="4901201" y="1714614"/>
                  </a:lnTo>
                  <a:lnTo>
                    <a:pt x="4927685" y="1684571"/>
                  </a:lnTo>
                  <a:lnTo>
                    <a:pt x="4952406" y="1654285"/>
                  </a:lnTo>
                  <a:lnTo>
                    <a:pt x="4975367" y="1623773"/>
                  </a:lnTo>
                  <a:lnTo>
                    <a:pt x="5016017" y="1562142"/>
                  </a:lnTo>
                  <a:lnTo>
                    <a:pt x="5049658" y="1499815"/>
                  </a:lnTo>
                  <a:lnTo>
                    <a:pt x="5076310" y="1436932"/>
                  </a:lnTo>
                  <a:lnTo>
                    <a:pt x="5095995" y="1373631"/>
                  </a:lnTo>
                  <a:lnTo>
                    <a:pt x="5108734" y="1310050"/>
                  </a:lnTo>
                  <a:lnTo>
                    <a:pt x="5114547" y="1246328"/>
                  </a:lnTo>
                  <a:lnTo>
                    <a:pt x="5114863" y="1214457"/>
                  </a:lnTo>
                  <a:lnTo>
                    <a:pt x="5113455" y="1182602"/>
                  </a:lnTo>
                  <a:lnTo>
                    <a:pt x="5105481" y="1119013"/>
                  </a:lnTo>
                  <a:lnTo>
                    <a:pt x="5090644" y="1055697"/>
                  </a:lnTo>
                  <a:lnTo>
                    <a:pt x="5068966" y="992794"/>
                  </a:lnTo>
                  <a:lnTo>
                    <a:pt x="5040469" y="930442"/>
                  </a:lnTo>
                  <a:lnTo>
                    <a:pt x="5005172" y="868780"/>
                  </a:lnTo>
                  <a:lnTo>
                    <a:pt x="4963097" y="807945"/>
                  </a:lnTo>
                  <a:lnTo>
                    <a:pt x="4939525" y="777882"/>
                  </a:lnTo>
                  <a:lnTo>
                    <a:pt x="4914266" y="748077"/>
                  </a:lnTo>
                  <a:lnTo>
                    <a:pt x="4887323" y="718549"/>
                  </a:lnTo>
                  <a:lnTo>
                    <a:pt x="4858699" y="689314"/>
                  </a:lnTo>
                  <a:lnTo>
                    <a:pt x="4828396" y="660390"/>
                  </a:lnTo>
                  <a:lnTo>
                    <a:pt x="4796418" y="631794"/>
                  </a:lnTo>
                  <a:lnTo>
                    <a:pt x="4762765" y="603544"/>
                  </a:lnTo>
                  <a:lnTo>
                    <a:pt x="4727443" y="575656"/>
                  </a:lnTo>
                  <a:lnTo>
                    <a:pt x="4690451" y="548149"/>
                  </a:lnTo>
                  <a:lnTo>
                    <a:pt x="4651795" y="521039"/>
                  </a:lnTo>
                  <a:lnTo>
                    <a:pt x="4611475" y="494343"/>
                  </a:lnTo>
                  <a:lnTo>
                    <a:pt x="4569496" y="468080"/>
                  </a:lnTo>
                  <a:lnTo>
                    <a:pt x="4525859" y="442266"/>
                  </a:lnTo>
                  <a:lnTo>
                    <a:pt x="4480567" y="416918"/>
                  </a:lnTo>
                  <a:lnTo>
                    <a:pt x="4433622" y="392054"/>
                  </a:lnTo>
                  <a:lnTo>
                    <a:pt x="4385028" y="367692"/>
                  </a:lnTo>
                  <a:lnTo>
                    <a:pt x="4334787" y="343848"/>
                  </a:lnTo>
                  <a:lnTo>
                    <a:pt x="4282901" y="320540"/>
                  </a:lnTo>
                  <a:lnTo>
                    <a:pt x="4229374" y="297785"/>
                  </a:lnTo>
                  <a:lnTo>
                    <a:pt x="4186332" y="280373"/>
                  </a:lnTo>
                  <a:lnTo>
                    <a:pt x="4142725" y="263491"/>
                  </a:lnTo>
                  <a:lnTo>
                    <a:pt x="4098571" y="247140"/>
                  </a:lnTo>
                  <a:lnTo>
                    <a:pt x="4053887" y="231319"/>
                  </a:lnTo>
                  <a:lnTo>
                    <a:pt x="4008691" y="216027"/>
                  </a:lnTo>
                  <a:lnTo>
                    <a:pt x="3963000" y="201263"/>
                  </a:lnTo>
                  <a:lnTo>
                    <a:pt x="3916833" y="187028"/>
                  </a:lnTo>
                  <a:lnTo>
                    <a:pt x="3870205" y="173320"/>
                  </a:lnTo>
                  <a:lnTo>
                    <a:pt x="3823136" y="160139"/>
                  </a:lnTo>
                  <a:lnTo>
                    <a:pt x="3775643" y="147484"/>
                  </a:lnTo>
                  <a:lnTo>
                    <a:pt x="3727743" y="135354"/>
                  </a:lnTo>
                  <a:lnTo>
                    <a:pt x="3679455" y="123749"/>
                  </a:lnTo>
                  <a:lnTo>
                    <a:pt x="3630795" y="112669"/>
                  </a:lnTo>
                  <a:lnTo>
                    <a:pt x="3581781" y="102112"/>
                  </a:lnTo>
                  <a:lnTo>
                    <a:pt x="3532431" y="92079"/>
                  </a:lnTo>
                  <a:lnTo>
                    <a:pt x="3482762" y="82568"/>
                  </a:lnTo>
                  <a:lnTo>
                    <a:pt x="3432793" y="73578"/>
                  </a:lnTo>
                  <a:lnTo>
                    <a:pt x="3382540" y="65110"/>
                  </a:lnTo>
                  <a:lnTo>
                    <a:pt x="3332021" y="57162"/>
                  </a:lnTo>
                  <a:lnTo>
                    <a:pt x="3281254" y="49735"/>
                  </a:lnTo>
                  <a:lnTo>
                    <a:pt x="3230257" y="42827"/>
                  </a:lnTo>
                  <a:lnTo>
                    <a:pt x="3179047" y="36437"/>
                  </a:lnTo>
                  <a:lnTo>
                    <a:pt x="3127641" y="30566"/>
                  </a:lnTo>
                  <a:lnTo>
                    <a:pt x="3076058" y="25212"/>
                  </a:lnTo>
                  <a:lnTo>
                    <a:pt x="3024315" y="20375"/>
                  </a:lnTo>
                  <a:lnTo>
                    <a:pt x="2972429" y="16054"/>
                  </a:lnTo>
                  <a:lnTo>
                    <a:pt x="2920419" y="12249"/>
                  </a:lnTo>
                  <a:lnTo>
                    <a:pt x="2868301" y="8959"/>
                  </a:lnTo>
                  <a:lnTo>
                    <a:pt x="2816093" y="6183"/>
                  </a:lnTo>
                  <a:lnTo>
                    <a:pt x="2763813" y="3921"/>
                  </a:lnTo>
                  <a:lnTo>
                    <a:pt x="2711479" y="2173"/>
                  </a:lnTo>
                  <a:lnTo>
                    <a:pt x="2659108" y="937"/>
                  </a:lnTo>
                  <a:lnTo>
                    <a:pt x="2606718" y="212"/>
                  </a:lnTo>
                  <a:lnTo>
                    <a:pt x="255432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1530" y="1709703"/>
              <a:ext cx="5114925" cy="2828925"/>
            </a:xfrm>
            <a:custGeom>
              <a:avLst/>
              <a:gdLst/>
              <a:ahLst/>
              <a:cxnLst/>
              <a:rect l="l" t="t" r="r" b="b"/>
              <a:pathLst>
                <a:path w="5114925" h="2828925">
                  <a:moveTo>
                    <a:pt x="635223" y="2828768"/>
                  </a:moveTo>
                  <a:lnTo>
                    <a:pt x="885464" y="2150207"/>
                  </a:lnTo>
                  <a:lnTo>
                    <a:pt x="831939" y="2127452"/>
                  </a:lnTo>
                  <a:lnTo>
                    <a:pt x="780057" y="2104144"/>
                  </a:lnTo>
                  <a:lnTo>
                    <a:pt x="729818" y="2080300"/>
                  </a:lnTo>
                  <a:lnTo>
                    <a:pt x="681226" y="2055938"/>
                  </a:lnTo>
                  <a:lnTo>
                    <a:pt x="634284" y="2031074"/>
                  </a:lnTo>
                  <a:lnTo>
                    <a:pt x="588994" y="2005727"/>
                  </a:lnTo>
                  <a:lnTo>
                    <a:pt x="545359" y="1979913"/>
                  </a:lnTo>
                  <a:lnTo>
                    <a:pt x="503381" y="1953649"/>
                  </a:lnTo>
                  <a:lnTo>
                    <a:pt x="463063" y="1926954"/>
                  </a:lnTo>
                  <a:lnTo>
                    <a:pt x="424408" y="1899843"/>
                  </a:lnTo>
                  <a:lnTo>
                    <a:pt x="387418" y="1872336"/>
                  </a:lnTo>
                  <a:lnTo>
                    <a:pt x="352096" y="1844448"/>
                  </a:lnTo>
                  <a:lnTo>
                    <a:pt x="318444" y="1816198"/>
                  </a:lnTo>
                  <a:lnTo>
                    <a:pt x="286466" y="1787602"/>
                  </a:lnTo>
                  <a:lnTo>
                    <a:pt x="256164" y="1758678"/>
                  </a:lnTo>
                  <a:lnTo>
                    <a:pt x="227540" y="1729443"/>
                  </a:lnTo>
                  <a:lnTo>
                    <a:pt x="200598" y="1699915"/>
                  </a:lnTo>
                  <a:lnTo>
                    <a:pt x="175339" y="1670110"/>
                  </a:lnTo>
                  <a:lnTo>
                    <a:pt x="151767" y="1640047"/>
                  </a:lnTo>
                  <a:lnTo>
                    <a:pt x="109693" y="1579212"/>
                  </a:lnTo>
                  <a:lnTo>
                    <a:pt x="74396" y="1517550"/>
                  </a:lnTo>
                  <a:lnTo>
                    <a:pt x="45898" y="1455198"/>
                  </a:lnTo>
                  <a:lnTo>
                    <a:pt x="24220" y="1392295"/>
                  </a:lnTo>
                  <a:lnTo>
                    <a:pt x="9382" y="1328980"/>
                  </a:lnTo>
                  <a:lnTo>
                    <a:pt x="1407" y="1265390"/>
                  </a:lnTo>
                  <a:lnTo>
                    <a:pt x="0" y="1233536"/>
                  </a:lnTo>
                  <a:lnTo>
                    <a:pt x="315" y="1201665"/>
                  </a:lnTo>
                  <a:lnTo>
                    <a:pt x="6128" y="1137942"/>
                  </a:lnTo>
                  <a:lnTo>
                    <a:pt x="18866" y="1074361"/>
                  </a:lnTo>
                  <a:lnTo>
                    <a:pt x="38551" y="1011060"/>
                  </a:lnTo>
                  <a:lnTo>
                    <a:pt x="65203" y="948177"/>
                  </a:lnTo>
                  <a:lnTo>
                    <a:pt x="98845" y="885851"/>
                  </a:lnTo>
                  <a:lnTo>
                    <a:pt x="139496" y="824219"/>
                  </a:lnTo>
                  <a:lnTo>
                    <a:pt x="162458" y="793708"/>
                  </a:lnTo>
                  <a:lnTo>
                    <a:pt x="187179" y="763422"/>
                  </a:lnTo>
                  <a:lnTo>
                    <a:pt x="213664" y="733379"/>
                  </a:lnTo>
                  <a:lnTo>
                    <a:pt x="241915" y="703596"/>
                  </a:lnTo>
                  <a:lnTo>
                    <a:pt x="271933" y="674091"/>
                  </a:lnTo>
                  <a:lnTo>
                    <a:pt x="303723" y="644881"/>
                  </a:lnTo>
                  <a:lnTo>
                    <a:pt x="337287" y="615983"/>
                  </a:lnTo>
                  <a:lnTo>
                    <a:pt x="372627" y="587415"/>
                  </a:lnTo>
                  <a:lnTo>
                    <a:pt x="409746" y="559194"/>
                  </a:lnTo>
                  <a:lnTo>
                    <a:pt x="448646" y="531337"/>
                  </a:lnTo>
                  <a:lnTo>
                    <a:pt x="489331" y="503861"/>
                  </a:lnTo>
                  <a:lnTo>
                    <a:pt x="531802" y="476784"/>
                  </a:lnTo>
                  <a:lnTo>
                    <a:pt x="576063" y="450124"/>
                  </a:lnTo>
                  <a:lnTo>
                    <a:pt x="622117" y="423896"/>
                  </a:lnTo>
                  <a:lnTo>
                    <a:pt x="659417" y="403677"/>
                  </a:lnTo>
                  <a:lnTo>
                    <a:pt x="697438" y="383943"/>
                  </a:lnTo>
                  <a:lnTo>
                    <a:pt x="736161" y="364696"/>
                  </a:lnTo>
                  <a:lnTo>
                    <a:pt x="775570" y="345937"/>
                  </a:lnTo>
                  <a:lnTo>
                    <a:pt x="815646" y="327665"/>
                  </a:lnTo>
                  <a:lnTo>
                    <a:pt x="856371" y="309882"/>
                  </a:lnTo>
                  <a:lnTo>
                    <a:pt x="897729" y="292588"/>
                  </a:lnTo>
                  <a:lnTo>
                    <a:pt x="939701" y="275783"/>
                  </a:lnTo>
                  <a:lnTo>
                    <a:pt x="982270" y="259469"/>
                  </a:lnTo>
                  <a:lnTo>
                    <a:pt x="1025419" y="243646"/>
                  </a:lnTo>
                  <a:lnTo>
                    <a:pt x="1069129" y="228314"/>
                  </a:lnTo>
                  <a:lnTo>
                    <a:pt x="1113384" y="213474"/>
                  </a:lnTo>
                  <a:lnTo>
                    <a:pt x="1158165" y="199128"/>
                  </a:lnTo>
                  <a:lnTo>
                    <a:pt x="1203455" y="185274"/>
                  </a:lnTo>
                  <a:lnTo>
                    <a:pt x="1249236" y="171915"/>
                  </a:lnTo>
                  <a:lnTo>
                    <a:pt x="1295491" y="159050"/>
                  </a:lnTo>
                  <a:lnTo>
                    <a:pt x="1342202" y="146681"/>
                  </a:lnTo>
                  <a:lnTo>
                    <a:pt x="1389352" y="134807"/>
                  </a:lnTo>
                  <a:lnTo>
                    <a:pt x="1436922" y="123430"/>
                  </a:lnTo>
                  <a:lnTo>
                    <a:pt x="1484896" y="112550"/>
                  </a:lnTo>
                  <a:lnTo>
                    <a:pt x="1533255" y="102168"/>
                  </a:lnTo>
                  <a:lnTo>
                    <a:pt x="1581983" y="92284"/>
                  </a:lnTo>
                  <a:lnTo>
                    <a:pt x="1631061" y="82900"/>
                  </a:lnTo>
                  <a:lnTo>
                    <a:pt x="1680472" y="74014"/>
                  </a:lnTo>
                  <a:lnTo>
                    <a:pt x="1730198" y="65629"/>
                  </a:lnTo>
                  <a:lnTo>
                    <a:pt x="1780222" y="57745"/>
                  </a:lnTo>
                  <a:lnTo>
                    <a:pt x="1830526" y="50362"/>
                  </a:lnTo>
                  <a:lnTo>
                    <a:pt x="1881092" y="43481"/>
                  </a:lnTo>
                  <a:lnTo>
                    <a:pt x="1931903" y="37103"/>
                  </a:lnTo>
                  <a:lnTo>
                    <a:pt x="1982942" y="31228"/>
                  </a:lnTo>
                  <a:lnTo>
                    <a:pt x="2034190" y="25858"/>
                  </a:lnTo>
                  <a:lnTo>
                    <a:pt x="2085630" y="20991"/>
                  </a:lnTo>
                  <a:lnTo>
                    <a:pt x="2137244" y="16630"/>
                  </a:lnTo>
                  <a:lnTo>
                    <a:pt x="2189015" y="12774"/>
                  </a:lnTo>
                  <a:lnTo>
                    <a:pt x="2240926" y="9425"/>
                  </a:lnTo>
                  <a:lnTo>
                    <a:pt x="2292958" y="6583"/>
                  </a:lnTo>
                  <a:lnTo>
                    <a:pt x="2345094" y="4249"/>
                  </a:lnTo>
                  <a:lnTo>
                    <a:pt x="2397316" y="2423"/>
                  </a:lnTo>
                  <a:lnTo>
                    <a:pt x="2449608" y="1105"/>
                  </a:lnTo>
                  <a:lnTo>
                    <a:pt x="2501950" y="297"/>
                  </a:lnTo>
                  <a:lnTo>
                    <a:pt x="2554326" y="0"/>
                  </a:lnTo>
                  <a:lnTo>
                    <a:pt x="2606718" y="212"/>
                  </a:lnTo>
                  <a:lnTo>
                    <a:pt x="2659108" y="937"/>
                  </a:lnTo>
                  <a:lnTo>
                    <a:pt x="2711479" y="2173"/>
                  </a:lnTo>
                  <a:lnTo>
                    <a:pt x="2763813" y="3921"/>
                  </a:lnTo>
                  <a:lnTo>
                    <a:pt x="2816093" y="6183"/>
                  </a:lnTo>
                  <a:lnTo>
                    <a:pt x="2868301" y="8959"/>
                  </a:lnTo>
                  <a:lnTo>
                    <a:pt x="2920419" y="12249"/>
                  </a:lnTo>
                  <a:lnTo>
                    <a:pt x="2972429" y="16054"/>
                  </a:lnTo>
                  <a:lnTo>
                    <a:pt x="3024315" y="20375"/>
                  </a:lnTo>
                  <a:lnTo>
                    <a:pt x="3076058" y="25212"/>
                  </a:lnTo>
                  <a:lnTo>
                    <a:pt x="3127641" y="30566"/>
                  </a:lnTo>
                  <a:lnTo>
                    <a:pt x="3179047" y="36437"/>
                  </a:lnTo>
                  <a:lnTo>
                    <a:pt x="3230257" y="42827"/>
                  </a:lnTo>
                  <a:lnTo>
                    <a:pt x="3281254" y="49735"/>
                  </a:lnTo>
                  <a:lnTo>
                    <a:pt x="3332021" y="57162"/>
                  </a:lnTo>
                  <a:lnTo>
                    <a:pt x="3382540" y="65110"/>
                  </a:lnTo>
                  <a:lnTo>
                    <a:pt x="3432793" y="73578"/>
                  </a:lnTo>
                  <a:lnTo>
                    <a:pt x="3482762" y="82568"/>
                  </a:lnTo>
                  <a:lnTo>
                    <a:pt x="3532431" y="92079"/>
                  </a:lnTo>
                  <a:lnTo>
                    <a:pt x="3581781" y="102112"/>
                  </a:lnTo>
                  <a:lnTo>
                    <a:pt x="3630795" y="112669"/>
                  </a:lnTo>
                  <a:lnTo>
                    <a:pt x="3679455" y="123749"/>
                  </a:lnTo>
                  <a:lnTo>
                    <a:pt x="3727743" y="135354"/>
                  </a:lnTo>
                  <a:lnTo>
                    <a:pt x="3775643" y="147484"/>
                  </a:lnTo>
                  <a:lnTo>
                    <a:pt x="3823136" y="160139"/>
                  </a:lnTo>
                  <a:lnTo>
                    <a:pt x="3870205" y="173320"/>
                  </a:lnTo>
                  <a:lnTo>
                    <a:pt x="3916833" y="187028"/>
                  </a:lnTo>
                  <a:lnTo>
                    <a:pt x="3963000" y="201263"/>
                  </a:lnTo>
                  <a:lnTo>
                    <a:pt x="4008691" y="216027"/>
                  </a:lnTo>
                  <a:lnTo>
                    <a:pt x="4053887" y="231319"/>
                  </a:lnTo>
                  <a:lnTo>
                    <a:pt x="4098571" y="247140"/>
                  </a:lnTo>
                  <a:lnTo>
                    <a:pt x="4142725" y="263491"/>
                  </a:lnTo>
                  <a:lnTo>
                    <a:pt x="4186332" y="280373"/>
                  </a:lnTo>
                  <a:lnTo>
                    <a:pt x="4229374" y="297785"/>
                  </a:lnTo>
                  <a:lnTo>
                    <a:pt x="4282901" y="320540"/>
                  </a:lnTo>
                  <a:lnTo>
                    <a:pt x="4334787" y="343848"/>
                  </a:lnTo>
                  <a:lnTo>
                    <a:pt x="4385028" y="367692"/>
                  </a:lnTo>
                  <a:lnTo>
                    <a:pt x="4433622" y="392054"/>
                  </a:lnTo>
                  <a:lnTo>
                    <a:pt x="4480567" y="416918"/>
                  </a:lnTo>
                  <a:lnTo>
                    <a:pt x="4525859" y="442266"/>
                  </a:lnTo>
                  <a:lnTo>
                    <a:pt x="4569496" y="468080"/>
                  </a:lnTo>
                  <a:lnTo>
                    <a:pt x="4611475" y="494343"/>
                  </a:lnTo>
                  <a:lnTo>
                    <a:pt x="4651795" y="521039"/>
                  </a:lnTo>
                  <a:lnTo>
                    <a:pt x="4690451" y="548149"/>
                  </a:lnTo>
                  <a:lnTo>
                    <a:pt x="4727443" y="575656"/>
                  </a:lnTo>
                  <a:lnTo>
                    <a:pt x="4762765" y="603544"/>
                  </a:lnTo>
                  <a:lnTo>
                    <a:pt x="4796418" y="631794"/>
                  </a:lnTo>
                  <a:lnTo>
                    <a:pt x="4828396" y="660390"/>
                  </a:lnTo>
                  <a:lnTo>
                    <a:pt x="4858699" y="689314"/>
                  </a:lnTo>
                  <a:lnTo>
                    <a:pt x="4887323" y="718549"/>
                  </a:lnTo>
                  <a:lnTo>
                    <a:pt x="4914266" y="748077"/>
                  </a:lnTo>
                  <a:lnTo>
                    <a:pt x="4939525" y="777882"/>
                  </a:lnTo>
                  <a:lnTo>
                    <a:pt x="4963097" y="807945"/>
                  </a:lnTo>
                  <a:lnTo>
                    <a:pt x="5005172" y="868780"/>
                  </a:lnTo>
                  <a:lnTo>
                    <a:pt x="5040469" y="930442"/>
                  </a:lnTo>
                  <a:lnTo>
                    <a:pt x="5068966" y="992794"/>
                  </a:lnTo>
                  <a:lnTo>
                    <a:pt x="5090644" y="1055697"/>
                  </a:lnTo>
                  <a:lnTo>
                    <a:pt x="5105481" y="1119013"/>
                  </a:lnTo>
                  <a:lnTo>
                    <a:pt x="5113455" y="1182602"/>
                  </a:lnTo>
                  <a:lnTo>
                    <a:pt x="5114863" y="1214457"/>
                  </a:lnTo>
                  <a:lnTo>
                    <a:pt x="5114547" y="1246328"/>
                  </a:lnTo>
                  <a:lnTo>
                    <a:pt x="5108734" y="1310050"/>
                  </a:lnTo>
                  <a:lnTo>
                    <a:pt x="5095995" y="1373631"/>
                  </a:lnTo>
                  <a:lnTo>
                    <a:pt x="5076310" y="1436932"/>
                  </a:lnTo>
                  <a:lnTo>
                    <a:pt x="5049658" y="1499815"/>
                  </a:lnTo>
                  <a:lnTo>
                    <a:pt x="5016017" y="1562142"/>
                  </a:lnTo>
                  <a:lnTo>
                    <a:pt x="4975367" y="1623773"/>
                  </a:lnTo>
                  <a:lnTo>
                    <a:pt x="4952406" y="1654285"/>
                  </a:lnTo>
                  <a:lnTo>
                    <a:pt x="4927685" y="1684571"/>
                  </a:lnTo>
                  <a:lnTo>
                    <a:pt x="4901201" y="1714614"/>
                  </a:lnTo>
                  <a:lnTo>
                    <a:pt x="4872952" y="1744396"/>
                  </a:lnTo>
                  <a:lnTo>
                    <a:pt x="4842935" y="1773901"/>
                  </a:lnTo>
                  <a:lnTo>
                    <a:pt x="4811146" y="1803111"/>
                  </a:lnTo>
                  <a:lnTo>
                    <a:pt x="4777584" y="1832009"/>
                  </a:lnTo>
                  <a:lnTo>
                    <a:pt x="4742246" y="1860577"/>
                  </a:lnTo>
                  <a:lnTo>
                    <a:pt x="4705129" y="1888798"/>
                  </a:lnTo>
                  <a:lnTo>
                    <a:pt x="4666231" y="1916656"/>
                  </a:lnTo>
                  <a:lnTo>
                    <a:pt x="4625549" y="1944131"/>
                  </a:lnTo>
                  <a:lnTo>
                    <a:pt x="4583080" y="1971208"/>
                  </a:lnTo>
                  <a:lnTo>
                    <a:pt x="4538822" y="1997869"/>
                  </a:lnTo>
                  <a:lnTo>
                    <a:pt x="4492772" y="2024096"/>
                  </a:lnTo>
                  <a:lnTo>
                    <a:pt x="4456521" y="2043750"/>
                  </a:lnTo>
                  <a:lnTo>
                    <a:pt x="4419529" y="2062967"/>
                  </a:lnTo>
                  <a:lnTo>
                    <a:pt x="4381812" y="2081744"/>
                  </a:lnTo>
                  <a:lnTo>
                    <a:pt x="4343387" y="2100079"/>
                  </a:lnTo>
                  <a:lnTo>
                    <a:pt x="4304271" y="2117970"/>
                  </a:lnTo>
                  <a:lnTo>
                    <a:pt x="4264480" y="2135415"/>
                  </a:lnTo>
                  <a:lnTo>
                    <a:pt x="4224031" y="2152412"/>
                  </a:lnTo>
                  <a:lnTo>
                    <a:pt x="4182941" y="2168958"/>
                  </a:lnTo>
                  <a:lnTo>
                    <a:pt x="4141227" y="2185052"/>
                  </a:lnTo>
                  <a:lnTo>
                    <a:pt x="4098905" y="2200690"/>
                  </a:lnTo>
                  <a:lnTo>
                    <a:pt x="4055991" y="2215872"/>
                  </a:lnTo>
                  <a:lnTo>
                    <a:pt x="4012504" y="2230594"/>
                  </a:lnTo>
                  <a:lnTo>
                    <a:pt x="3968459" y="2244855"/>
                  </a:lnTo>
                  <a:lnTo>
                    <a:pt x="3923873" y="2258652"/>
                  </a:lnTo>
                  <a:lnTo>
                    <a:pt x="3878763" y="2271984"/>
                  </a:lnTo>
                  <a:lnTo>
                    <a:pt x="3833145" y="2284847"/>
                  </a:lnTo>
                  <a:lnTo>
                    <a:pt x="3787037" y="2297240"/>
                  </a:lnTo>
                  <a:lnTo>
                    <a:pt x="3740454" y="2309162"/>
                  </a:lnTo>
                  <a:lnTo>
                    <a:pt x="3693415" y="2320608"/>
                  </a:lnTo>
                  <a:lnTo>
                    <a:pt x="3645935" y="2331578"/>
                  </a:lnTo>
                  <a:lnTo>
                    <a:pt x="3598031" y="2342069"/>
                  </a:lnTo>
                  <a:lnTo>
                    <a:pt x="3549720" y="2352080"/>
                  </a:lnTo>
                  <a:lnTo>
                    <a:pt x="3501019" y="2361607"/>
                  </a:lnTo>
                  <a:lnTo>
                    <a:pt x="3451944" y="2370648"/>
                  </a:lnTo>
                  <a:lnTo>
                    <a:pt x="3402512" y="2379202"/>
                  </a:lnTo>
                  <a:lnTo>
                    <a:pt x="3352740" y="2387267"/>
                  </a:lnTo>
                  <a:lnTo>
                    <a:pt x="3302644" y="2394839"/>
                  </a:lnTo>
                  <a:lnTo>
                    <a:pt x="3252242" y="2401918"/>
                  </a:lnTo>
                  <a:lnTo>
                    <a:pt x="3201550" y="2408500"/>
                  </a:lnTo>
                  <a:lnTo>
                    <a:pt x="3150584" y="2414583"/>
                  </a:lnTo>
                  <a:lnTo>
                    <a:pt x="3099362" y="2420167"/>
                  </a:lnTo>
                  <a:lnTo>
                    <a:pt x="3047900" y="2425247"/>
                  </a:lnTo>
                  <a:lnTo>
                    <a:pt x="2996214" y="2429823"/>
                  </a:lnTo>
                  <a:lnTo>
                    <a:pt x="2944323" y="2433891"/>
                  </a:lnTo>
                  <a:lnTo>
                    <a:pt x="2892241" y="2437450"/>
                  </a:lnTo>
                  <a:lnTo>
                    <a:pt x="2839987" y="2440497"/>
                  </a:lnTo>
                  <a:lnTo>
                    <a:pt x="2787576" y="2443031"/>
                  </a:lnTo>
                  <a:lnTo>
                    <a:pt x="2735026" y="2445049"/>
                  </a:lnTo>
                  <a:lnTo>
                    <a:pt x="2682353" y="2446550"/>
                  </a:lnTo>
                  <a:lnTo>
                    <a:pt x="2629574" y="2447529"/>
                  </a:lnTo>
                  <a:lnTo>
                    <a:pt x="2576705" y="2447987"/>
                  </a:lnTo>
                  <a:lnTo>
                    <a:pt x="2523764" y="2447920"/>
                  </a:lnTo>
                  <a:lnTo>
                    <a:pt x="2470767" y="2447326"/>
                  </a:lnTo>
                  <a:lnTo>
                    <a:pt x="2417731" y="2446204"/>
                  </a:lnTo>
                  <a:lnTo>
                    <a:pt x="2364672" y="2444550"/>
                  </a:lnTo>
                  <a:lnTo>
                    <a:pt x="2311608" y="2442363"/>
                  </a:lnTo>
                  <a:lnTo>
                    <a:pt x="2258554" y="2439641"/>
                  </a:lnTo>
                  <a:lnTo>
                    <a:pt x="2205528" y="2436381"/>
                  </a:lnTo>
                  <a:lnTo>
                    <a:pt x="2152547" y="2432581"/>
                  </a:lnTo>
                  <a:lnTo>
                    <a:pt x="2099626" y="2428239"/>
                  </a:lnTo>
                  <a:lnTo>
                    <a:pt x="2046784" y="2423353"/>
                  </a:lnTo>
                  <a:lnTo>
                    <a:pt x="1994036" y="2417921"/>
                  </a:lnTo>
                  <a:lnTo>
                    <a:pt x="1941399" y="2411941"/>
                  </a:lnTo>
                  <a:lnTo>
                    <a:pt x="1888890" y="2405410"/>
                  </a:lnTo>
                  <a:lnTo>
                    <a:pt x="1836526" y="2398326"/>
                  </a:lnTo>
                  <a:lnTo>
                    <a:pt x="1784324" y="2390686"/>
                  </a:lnTo>
                  <a:lnTo>
                    <a:pt x="1732300" y="2382490"/>
                  </a:lnTo>
                  <a:lnTo>
                    <a:pt x="635223" y="282876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78661" y="2723832"/>
            <a:ext cx="30937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Wahrheiten-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Lüge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34356" y="3145434"/>
            <a:ext cx="3851910" cy="3169285"/>
          </a:xfrm>
          <a:custGeom>
            <a:avLst/>
            <a:gdLst/>
            <a:ahLst/>
            <a:cxnLst/>
            <a:rect l="l" t="t" r="r" b="b"/>
            <a:pathLst>
              <a:path w="3851909" h="3169285">
                <a:moveTo>
                  <a:pt x="1517599" y="692734"/>
                </a:moveTo>
                <a:lnTo>
                  <a:pt x="1513408" y="646049"/>
                </a:lnTo>
                <a:lnTo>
                  <a:pt x="1501343" y="602094"/>
                </a:lnTo>
                <a:lnTo>
                  <a:pt x="1482128" y="561632"/>
                </a:lnTo>
                <a:lnTo>
                  <a:pt x="1456499" y="525373"/>
                </a:lnTo>
                <a:lnTo>
                  <a:pt x="1425181" y="494055"/>
                </a:lnTo>
                <a:lnTo>
                  <a:pt x="1388922" y="468426"/>
                </a:lnTo>
                <a:lnTo>
                  <a:pt x="1348447" y="449211"/>
                </a:lnTo>
                <a:lnTo>
                  <a:pt x="1304505" y="437146"/>
                </a:lnTo>
                <a:lnTo>
                  <a:pt x="1257808" y="432955"/>
                </a:lnTo>
                <a:lnTo>
                  <a:pt x="1211110" y="437146"/>
                </a:lnTo>
                <a:lnTo>
                  <a:pt x="1167142" y="449211"/>
                </a:lnTo>
                <a:lnTo>
                  <a:pt x="1126680" y="468426"/>
                </a:lnTo>
                <a:lnTo>
                  <a:pt x="1090422" y="494055"/>
                </a:lnTo>
                <a:lnTo>
                  <a:pt x="1059116" y="525373"/>
                </a:lnTo>
                <a:lnTo>
                  <a:pt x="1033487" y="561632"/>
                </a:lnTo>
                <a:lnTo>
                  <a:pt x="1014272" y="602094"/>
                </a:lnTo>
                <a:lnTo>
                  <a:pt x="1002207" y="646049"/>
                </a:lnTo>
                <a:lnTo>
                  <a:pt x="998029" y="692734"/>
                </a:lnTo>
                <a:lnTo>
                  <a:pt x="1002207" y="739419"/>
                </a:lnTo>
                <a:lnTo>
                  <a:pt x="1014272" y="783374"/>
                </a:lnTo>
                <a:lnTo>
                  <a:pt x="1033487" y="823836"/>
                </a:lnTo>
                <a:lnTo>
                  <a:pt x="1059116" y="860094"/>
                </a:lnTo>
                <a:lnTo>
                  <a:pt x="1090422" y="891400"/>
                </a:lnTo>
                <a:lnTo>
                  <a:pt x="1126680" y="917041"/>
                </a:lnTo>
                <a:lnTo>
                  <a:pt x="1167142" y="936256"/>
                </a:lnTo>
                <a:lnTo>
                  <a:pt x="1211110" y="948321"/>
                </a:lnTo>
                <a:lnTo>
                  <a:pt x="1257808" y="952512"/>
                </a:lnTo>
                <a:lnTo>
                  <a:pt x="1304505" y="948321"/>
                </a:lnTo>
                <a:lnTo>
                  <a:pt x="1348460" y="936256"/>
                </a:lnTo>
                <a:lnTo>
                  <a:pt x="1388922" y="917041"/>
                </a:lnTo>
                <a:lnTo>
                  <a:pt x="1425181" y="891400"/>
                </a:lnTo>
                <a:lnTo>
                  <a:pt x="1456499" y="860094"/>
                </a:lnTo>
                <a:lnTo>
                  <a:pt x="1482128" y="823836"/>
                </a:lnTo>
                <a:lnTo>
                  <a:pt x="1501343" y="783374"/>
                </a:lnTo>
                <a:lnTo>
                  <a:pt x="1513408" y="739419"/>
                </a:lnTo>
                <a:lnTo>
                  <a:pt x="1517599" y="692734"/>
                </a:lnTo>
                <a:close/>
              </a:path>
              <a:path w="3851909" h="3169285">
                <a:moveTo>
                  <a:pt x="2076792" y="1458061"/>
                </a:moveTo>
                <a:lnTo>
                  <a:pt x="2063153" y="1420101"/>
                </a:lnTo>
                <a:lnTo>
                  <a:pt x="2030006" y="1381404"/>
                </a:lnTo>
                <a:lnTo>
                  <a:pt x="1986292" y="1357325"/>
                </a:lnTo>
                <a:lnTo>
                  <a:pt x="1937727" y="1349476"/>
                </a:lnTo>
                <a:lnTo>
                  <a:pt x="1889963" y="1359484"/>
                </a:lnTo>
                <a:lnTo>
                  <a:pt x="1647494" y="1480718"/>
                </a:lnTo>
                <a:lnTo>
                  <a:pt x="1448320" y="1151661"/>
                </a:lnTo>
                <a:lnTo>
                  <a:pt x="1415846" y="1114869"/>
                </a:lnTo>
                <a:lnTo>
                  <a:pt x="1370380" y="1091057"/>
                </a:lnTo>
                <a:lnTo>
                  <a:pt x="764222" y="917867"/>
                </a:lnTo>
                <a:lnTo>
                  <a:pt x="730529" y="914755"/>
                </a:lnTo>
                <a:lnTo>
                  <a:pt x="696023" y="918959"/>
                </a:lnTo>
                <a:lnTo>
                  <a:pt x="663143" y="931265"/>
                </a:lnTo>
                <a:lnTo>
                  <a:pt x="634326" y="952512"/>
                </a:lnTo>
                <a:lnTo>
                  <a:pt x="391845" y="1194968"/>
                </a:lnTo>
                <a:lnTo>
                  <a:pt x="218655" y="969822"/>
                </a:lnTo>
                <a:lnTo>
                  <a:pt x="189153" y="933970"/>
                </a:lnTo>
                <a:lnTo>
                  <a:pt x="145046" y="916787"/>
                </a:lnTo>
                <a:lnTo>
                  <a:pt x="94449" y="917460"/>
                </a:lnTo>
                <a:lnTo>
                  <a:pt x="45466" y="935189"/>
                </a:lnTo>
                <a:lnTo>
                  <a:pt x="14617" y="974559"/>
                </a:lnTo>
                <a:lnTo>
                  <a:pt x="0" y="1022858"/>
                </a:lnTo>
                <a:lnTo>
                  <a:pt x="1625" y="1072781"/>
                </a:lnTo>
                <a:lnTo>
                  <a:pt x="19481" y="1117028"/>
                </a:lnTo>
                <a:lnTo>
                  <a:pt x="279273" y="1463395"/>
                </a:lnTo>
                <a:lnTo>
                  <a:pt x="323646" y="1499108"/>
                </a:lnTo>
                <a:lnTo>
                  <a:pt x="374523" y="1515351"/>
                </a:lnTo>
                <a:lnTo>
                  <a:pt x="401726" y="1513586"/>
                </a:lnTo>
                <a:lnTo>
                  <a:pt x="429742" y="1507769"/>
                </a:lnTo>
                <a:lnTo>
                  <a:pt x="456133" y="1497088"/>
                </a:lnTo>
                <a:lnTo>
                  <a:pt x="478447" y="1480718"/>
                </a:lnTo>
                <a:lnTo>
                  <a:pt x="729576" y="1229601"/>
                </a:lnTo>
                <a:lnTo>
                  <a:pt x="573709" y="1818424"/>
                </a:lnTo>
                <a:lnTo>
                  <a:pt x="567347" y="1839252"/>
                </a:lnTo>
                <a:lnTo>
                  <a:pt x="561797" y="1861718"/>
                </a:lnTo>
                <a:lnTo>
                  <a:pt x="557872" y="1884172"/>
                </a:lnTo>
                <a:lnTo>
                  <a:pt x="556387" y="1905012"/>
                </a:lnTo>
                <a:lnTo>
                  <a:pt x="559638" y="1943836"/>
                </a:lnTo>
                <a:lnTo>
                  <a:pt x="569379" y="1981860"/>
                </a:lnTo>
                <a:lnTo>
                  <a:pt x="585609" y="2018258"/>
                </a:lnTo>
                <a:lnTo>
                  <a:pt x="608342" y="2052218"/>
                </a:lnTo>
                <a:lnTo>
                  <a:pt x="850811" y="2441879"/>
                </a:lnTo>
                <a:lnTo>
                  <a:pt x="694944" y="2996057"/>
                </a:lnTo>
                <a:lnTo>
                  <a:pt x="691426" y="3047339"/>
                </a:lnTo>
                <a:lnTo>
                  <a:pt x="705764" y="3094558"/>
                </a:lnTo>
                <a:lnTo>
                  <a:pt x="736346" y="3133661"/>
                </a:lnTo>
                <a:lnTo>
                  <a:pt x="781532" y="3160585"/>
                </a:lnTo>
                <a:lnTo>
                  <a:pt x="789381" y="3161944"/>
                </a:lnTo>
                <a:lnTo>
                  <a:pt x="808329" y="3167888"/>
                </a:lnTo>
                <a:lnTo>
                  <a:pt x="859472" y="3162884"/>
                </a:lnTo>
                <a:lnTo>
                  <a:pt x="896277" y="3144355"/>
                </a:lnTo>
                <a:lnTo>
                  <a:pt x="923340" y="3114446"/>
                </a:lnTo>
                <a:lnTo>
                  <a:pt x="937412" y="3073984"/>
                </a:lnTo>
                <a:lnTo>
                  <a:pt x="1110602" y="2467851"/>
                </a:lnTo>
                <a:lnTo>
                  <a:pt x="1115199" y="2440660"/>
                </a:lnTo>
                <a:lnTo>
                  <a:pt x="1114933" y="2412644"/>
                </a:lnTo>
                <a:lnTo>
                  <a:pt x="1108163" y="2386266"/>
                </a:lnTo>
                <a:lnTo>
                  <a:pt x="1093279" y="2363940"/>
                </a:lnTo>
                <a:lnTo>
                  <a:pt x="946073" y="2130145"/>
                </a:lnTo>
                <a:lnTo>
                  <a:pt x="1292453" y="2337968"/>
                </a:lnTo>
                <a:lnTo>
                  <a:pt x="1292453" y="2961424"/>
                </a:lnTo>
                <a:lnTo>
                  <a:pt x="1303007" y="3010941"/>
                </a:lnTo>
                <a:lnTo>
                  <a:pt x="1331417" y="3052343"/>
                </a:lnTo>
                <a:lnTo>
                  <a:pt x="1372819" y="3080753"/>
                </a:lnTo>
                <a:lnTo>
                  <a:pt x="1422349" y="3091307"/>
                </a:lnTo>
                <a:lnTo>
                  <a:pt x="1471866" y="3080753"/>
                </a:lnTo>
                <a:lnTo>
                  <a:pt x="1513268" y="3052343"/>
                </a:lnTo>
                <a:lnTo>
                  <a:pt x="1541678" y="3010941"/>
                </a:lnTo>
                <a:lnTo>
                  <a:pt x="1552232" y="2961424"/>
                </a:lnTo>
                <a:lnTo>
                  <a:pt x="1552232" y="2268690"/>
                </a:lnTo>
                <a:lnTo>
                  <a:pt x="1534922" y="2205913"/>
                </a:lnTo>
                <a:lnTo>
                  <a:pt x="1491615" y="2156129"/>
                </a:lnTo>
                <a:lnTo>
                  <a:pt x="1119263" y="1930984"/>
                </a:lnTo>
                <a:lnTo>
                  <a:pt x="1283792" y="1394117"/>
                </a:lnTo>
                <a:lnTo>
                  <a:pt x="1482966" y="1723174"/>
                </a:lnTo>
                <a:lnTo>
                  <a:pt x="1532750" y="1769706"/>
                </a:lnTo>
                <a:lnTo>
                  <a:pt x="1595539" y="1783778"/>
                </a:lnTo>
                <a:lnTo>
                  <a:pt x="1609877" y="1782292"/>
                </a:lnTo>
                <a:lnTo>
                  <a:pt x="1656156" y="1766468"/>
                </a:lnTo>
                <a:lnTo>
                  <a:pt x="2002536" y="1593278"/>
                </a:lnTo>
                <a:lnTo>
                  <a:pt x="2038769" y="1567789"/>
                </a:lnTo>
                <a:lnTo>
                  <a:pt x="2063775" y="1534820"/>
                </a:lnTo>
                <a:lnTo>
                  <a:pt x="2076729" y="1497266"/>
                </a:lnTo>
                <a:lnTo>
                  <a:pt x="2076792" y="1458061"/>
                </a:lnTo>
                <a:close/>
              </a:path>
              <a:path w="3851909" h="3169285">
                <a:moveTo>
                  <a:pt x="2859824" y="259778"/>
                </a:moveTo>
                <a:lnTo>
                  <a:pt x="2855645" y="213093"/>
                </a:lnTo>
                <a:lnTo>
                  <a:pt x="2843580" y="169138"/>
                </a:lnTo>
                <a:lnTo>
                  <a:pt x="2824353" y="128676"/>
                </a:lnTo>
                <a:lnTo>
                  <a:pt x="2798724" y="92417"/>
                </a:lnTo>
                <a:lnTo>
                  <a:pt x="2767419" y="61099"/>
                </a:lnTo>
                <a:lnTo>
                  <a:pt x="2731160" y="35471"/>
                </a:lnTo>
                <a:lnTo>
                  <a:pt x="2690685" y="16256"/>
                </a:lnTo>
                <a:lnTo>
                  <a:pt x="2646730" y="4191"/>
                </a:lnTo>
                <a:lnTo>
                  <a:pt x="2600045" y="0"/>
                </a:lnTo>
                <a:lnTo>
                  <a:pt x="2553335" y="4191"/>
                </a:lnTo>
                <a:lnTo>
                  <a:pt x="2509380" y="16256"/>
                </a:lnTo>
                <a:lnTo>
                  <a:pt x="2468905" y="35471"/>
                </a:lnTo>
                <a:lnTo>
                  <a:pt x="2432647" y="61099"/>
                </a:lnTo>
                <a:lnTo>
                  <a:pt x="2401341" y="92417"/>
                </a:lnTo>
                <a:lnTo>
                  <a:pt x="2375712" y="128676"/>
                </a:lnTo>
                <a:lnTo>
                  <a:pt x="2356510" y="169138"/>
                </a:lnTo>
                <a:lnTo>
                  <a:pt x="2344445" y="213093"/>
                </a:lnTo>
                <a:lnTo>
                  <a:pt x="2340254" y="259778"/>
                </a:lnTo>
                <a:lnTo>
                  <a:pt x="2344445" y="306463"/>
                </a:lnTo>
                <a:lnTo>
                  <a:pt x="2356510" y="350418"/>
                </a:lnTo>
                <a:lnTo>
                  <a:pt x="2375712" y="390880"/>
                </a:lnTo>
                <a:lnTo>
                  <a:pt x="2401341" y="427139"/>
                </a:lnTo>
                <a:lnTo>
                  <a:pt x="2432647" y="458444"/>
                </a:lnTo>
                <a:lnTo>
                  <a:pt x="2468905" y="484085"/>
                </a:lnTo>
                <a:lnTo>
                  <a:pt x="2509380" y="503301"/>
                </a:lnTo>
                <a:lnTo>
                  <a:pt x="2553335" y="515366"/>
                </a:lnTo>
                <a:lnTo>
                  <a:pt x="2600045" y="519557"/>
                </a:lnTo>
                <a:lnTo>
                  <a:pt x="2646730" y="515366"/>
                </a:lnTo>
                <a:lnTo>
                  <a:pt x="2690685" y="503301"/>
                </a:lnTo>
                <a:lnTo>
                  <a:pt x="2731160" y="484085"/>
                </a:lnTo>
                <a:lnTo>
                  <a:pt x="2767419" y="458444"/>
                </a:lnTo>
                <a:lnTo>
                  <a:pt x="2798724" y="427139"/>
                </a:lnTo>
                <a:lnTo>
                  <a:pt x="2824353" y="390880"/>
                </a:lnTo>
                <a:lnTo>
                  <a:pt x="2843580" y="350418"/>
                </a:lnTo>
                <a:lnTo>
                  <a:pt x="2855645" y="306463"/>
                </a:lnTo>
                <a:lnTo>
                  <a:pt x="2859824" y="259778"/>
                </a:lnTo>
                <a:close/>
              </a:path>
              <a:path w="3851909" h="3169285">
                <a:moveTo>
                  <a:pt x="3851351" y="610476"/>
                </a:moveTo>
                <a:lnTo>
                  <a:pt x="3841610" y="562571"/>
                </a:lnTo>
                <a:lnTo>
                  <a:pt x="3812375" y="519557"/>
                </a:lnTo>
                <a:lnTo>
                  <a:pt x="3769347" y="490321"/>
                </a:lnTo>
                <a:lnTo>
                  <a:pt x="3721455" y="480580"/>
                </a:lnTo>
                <a:lnTo>
                  <a:pt x="3673551" y="490321"/>
                </a:lnTo>
                <a:lnTo>
                  <a:pt x="3630523" y="519557"/>
                </a:lnTo>
                <a:lnTo>
                  <a:pt x="3448685" y="701395"/>
                </a:lnTo>
                <a:lnTo>
                  <a:pt x="3188893" y="510895"/>
                </a:lnTo>
                <a:lnTo>
                  <a:pt x="3161563" y="494792"/>
                </a:lnTo>
                <a:lnTo>
                  <a:pt x="3132607" y="486003"/>
                </a:lnTo>
                <a:lnTo>
                  <a:pt x="3103651" y="485317"/>
                </a:lnTo>
                <a:lnTo>
                  <a:pt x="2470150" y="666762"/>
                </a:lnTo>
                <a:lnTo>
                  <a:pt x="2440927" y="680821"/>
                </a:lnTo>
                <a:lnTo>
                  <a:pt x="2427528" y="689889"/>
                </a:lnTo>
                <a:lnTo>
                  <a:pt x="2418194" y="701395"/>
                </a:lnTo>
                <a:lnTo>
                  <a:pt x="2193048" y="926528"/>
                </a:lnTo>
                <a:lnTo>
                  <a:pt x="1898624" y="926528"/>
                </a:lnTo>
                <a:lnTo>
                  <a:pt x="1849094" y="937082"/>
                </a:lnTo>
                <a:lnTo>
                  <a:pt x="1807692" y="965492"/>
                </a:lnTo>
                <a:lnTo>
                  <a:pt x="1779282" y="1006894"/>
                </a:lnTo>
                <a:lnTo>
                  <a:pt x="1768729" y="1056411"/>
                </a:lnTo>
                <a:lnTo>
                  <a:pt x="1779282" y="1105941"/>
                </a:lnTo>
                <a:lnTo>
                  <a:pt x="1807692" y="1147343"/>
                </a:lnTo>
                <a:lnTo>
                  <a:pt x="1849094" y="1175753"/>
                </a:lnTo>
                <a:lnTo>
                  <a:pt x="1898624" y="1186307"/>
                </a:lnTo>
                <a:lnTo>
                  <a:pt x="2245004" y="1186307"/>
                </a:lnTo>
                <a:lnTo>
                  <a:pt x="2295880" y="1175473"/>
                </a:lnTo>
                <a:lnTo>
                  <a:pt x="2340254" y="1151661"/>
                </a:lnTo>
                <a:lnTo>
                  <a:pt x="2574061" y="917867"/>
                </a:lnTo>
                <a:lnTo>
                  <a:pt x="2755912" y="1454734"/>
                </a:lnTo>
                <a:lnTo>
                  <a:pt x="2348915" y="1723174"/>
                </a:lnTo>
                <a:lnTo>
                  <a:pt x="2302370" y="1778368"/>
                </a:lnTo>
                <a:lnTo>
                  <a:pt x="2288298" y="1853057"/>
                </a:lnTo>
                <a:lnTo>
                  <a:pt x="2374900" y="2459190"/>
                </a:lnTo>
                <a:lnTo>
                  <a:pt x="2389098" y="2502357"/>
                </a:lnTo>
                <a:lnTo>
                  <a:pt x="2417114" y="2538209"/>
                </a:lnTo>
                <a:lnTo>
                  <a:pt x="2456484" y="2562695"/>
                </a:lnTo>
                <a:lnTo>
                  <a:pt x="2504783" y="2571762"/>
                </a:lnTo>
                <a:lnTo>
                  <a:pt x="2522105" y="2571762"/>
                </a:lnTo>
                <a:lnTo>
                  <a:pt x="2570137" y="2554846"/>
                </a:lnTo>
                <a:lnTo>
                  <a:pt x="2607614" y="2520886"/>
                </a:lnTo>
                <a:lnTo>
                  <a:pt x="2630487" y="2475560"/>
                </a:lnTo>
                <a:lnTo>
                  <a:pt x="2634678" y="2424557"/>
                </a:lnTo>
                <a:lnTo>
                  <a:pt x="2556751" y="1896351"/>
                </a:lnTo>
                <a:lnTo>
                  <a:pt x="2911792" y="1662557"/>
                </a:lnTo>
                <a:lnTo>
                  <a:pt x="2816529" y="1870367"/>
                </a:lnTo>
                <a:lnTo>
                  <a:pt x="2805709" y="1905012"/>
                </a:lnTo>
                <a:lnTo>
                  <a:pt x="2804350" y="1921510"/>
                </a:lnTo>
                <a:lnTo>
                  <a:pt x="2807868" y="1939645"/>
                </a:lnTo>
                <a:lnTo>
                  <a:pt x="2894469" y="2545778"/>
                </a:lnTo>
                <a:lnTo>
                  <a:pt x="2908681" y="2588945"/>
                </a:lnTo>
                <a:lnTo>
                  <a:pt x="2936684" y="2624798"/>
                </a:lnTo>
                <a:lnTo>
                  <a:pt x="2976054" y="2649283"/>
                </a:lnTo>
                <a:lnTo>
                  <a:pt x="3024365" y="2658351"/>
                </a:lnTo>
                <a:lnTo>
                  <a:pt x="3041675" y="2658351"/>
                </a:lnTo>
                <a:lnTo>
                  <a:pt x="3089719" y="2641435"/>
                </a:lnTo>
                <a:lnTo>
                  <a:pt x="3127197" y="2607475"/>
                </a:lnTo>
                <a:lnTo>
                  <a:pt x="3150057" y="2562161"/>
                </a:lnTo>
                <a:lnTo>
                  <a:pt x="3154261" y="2511145"/>
                </a:lnTo>
                <a:lnTo>
                  <a:pt x="3076321" y="1930984"/>
                </a:lnTo>
                <a:lnTo>
                  <a:pt x="3275482" y="1480718"/>
                </a:lnTo>
                <a:lnTo>
                  <a:pt x="3284143" y="1447165"/>
                </a:lnTo>
                <a:lnTo>
                  <a:pt x="3290100" y="1418615"/>
                </a:lnTo>
                <a:lnTo>
                  <a:pt x="3292805" y="1394117"/>
                </a:lnTo>
                <a:lnTo>
                  <a:pt x="3290100" y="1365973"/>
                </a:lnTo>
                <a:lnTo>
                  <a:pt x="3284143" y="1337843"/>
                </a:lnTo>
                <a:lnTo>
                  <a:pt x="3136938" y="787984"/>
                </a:lnTo>
                <a:lnTo>
                  <a:pt x="3379406" y="969822"/>
                </a:lnTo>
                <a:lnTo>
                  <a:pt x="3421075" y="989177"/>
                </a:lnTo>
                <a:lnTo>
                  <a:pt x="3465995" y="994714"/>
                </a:lnTo>
                <a:lnTo>
                  <a:pt x="3510915" y="985659"/>
                </a:lnTo>
                <a:lnTo>
                  <a:pt x="3552596" y="961161"/>
                </a:lnTo>
                <a:lnTo>
                  <a:pt x="3812375" y="701395"/>
                </a:lnTo>
                <a:lnTo>
                  <a:pt x="3841610" y="658368"/>
                </a:lnTo>
                <a:lnTo>
                  <a:pt x="3851351" y="610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927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25"/>
              </a:spcBef>
            </a:pPr>
            <a:r>
              <a:rPr sz="2000" dirty="0"/>
              <a:t>Leistungsbewertung</a:t>
            </a:r>
            <a:r>
              <a:rPr sz="2000" spc="-100" dirty="0"/>
              <a:t> </a:t>
            </a:r>
            <a:r>
              <a:rPr sz="2000" spc="-50" dirty="0"/>
              <a:t>–</a:t>
            </a:r>
            <a:endParaRPr sz="2000"/>
          </a:p>
          <a:p>
            <a:pPr marL="12700">
              <a:lnSpc>
                <a:spcPts val="2150"/>
              </a:lnSpc>
            </a:pPr>
            <a:r>
              <a:rPr sz="1800" b="0" i="1" dirty="0">
                <a:latin typeface="Arial"/>
                <a:cs typeface="Arial"/>
              </a:rPr>
              <a:t>Diagnostik vs.</a:t>
            </a:r>
            <a:r>
              <a:rPr sz="1800" b="0" i="1" spc="-45" dirty="0">
                <a:latin typeface="Arial"/>
                <a:cs typeface="Arial"/>
              </a:rPr>
              <a:t> </a:t>
            </a:r>
            <a:r>
              <a:rPr sz="1800" b="0" i="1" spc="-10" dirty="0">
                <a:latin typeface="Arial"/>
                <a:cs typeface="Arial"/>
              </a:rPr>
              <a:t>Leistungsbewertung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2112" y="2268601"/>
            <a:ext cx="4940935" cy="1711325"/>
            <a:chOff x="392112" y="2268601"/>
            <a:chExt cx="4940935" cy="1711325"/>
          </a:xfrm>
        </p:grpSpPr>
        <p:sp>
          <p:nvSpPr>
            <p:cNvPr id="4" name="object 4"/>
            <p:cNvSpPr/>
            <p:nvPr/>
          </p:nvSpPr>
          <p:spPr>
            <a:xfrm>
              <a:off x="2367026" y="2281301"/>
              <a:ext cx="2952750" cy="1685925"/>
            </a:xfrm>
            <a:custGeom>
              <a:avLst/>
              <a:gdLst/>
              <a:ahLst/>
              <a:cxnLst/>
              <a:rect l="l" t="t" r="r" b="b"/>
              <a:pathLst>
                <a:path w="2952750" h="1685925">
                  <a:moveTo>
                    <a:pt x="2109724" y="0"/>
                  </a:moveTo>
                  <a:lnTo>
                    <a:pt x="2109724" y="210693"/>
                  </a:lnTo>
                  <a:lnTo>
                    <a:pt x="0" y="210693"/>
                  </a:lnTo>
                  <a:lnTo>
                    <a:pt x="0" y="1475105"/>
                  </a:lnTo>
                  <a:lnTo>
                    <a:pt x="2109724" y="1475105"/>
                  </a:lnTo>
                  <a:lnTo>
                    <a:pt x="2109724" y="1685798"/>
                  </a:lnTo>
                  <a:lnTo>
                    <a:pt x="2952750" y="842899"/>
                  </a:lnTo>
                  <a:lnTo>
                    <a:pt x="2109724" y="0"/>
                  </a:lnTo>
                  <a:close/>
                </a:path>
              </a:pathLst>
            </a:custGeom>
            <a:solidFill>
              <a:srgbClr val="D0E2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67026" y="2281301"/>
              <a:ext cx="2952750" cy="1685925"/>
            </a:xfrm>
            <a:custGeom>
              <a:avLst/>
              <a:gdLst/>
              <a:ahLst/>
              <a:cxnLst/>
              <a:rect l="l" t="t" r="r" b="b"/>
              <a:pathLst>
                <a:path w="2952750" h="1685925">
                  <a:moveTo>
                    <a:pt x="0" y="210693"/>
                  </a:moveTo>
                  <a:lnTo>
                    <a:pt x="2109724" y="210693"/>
                  </a:lnTo>
                  <a:lnTo>
                    <a:pt x="2109724" y="0"/>
                  </a:lnTo>
                  <a:lnTo>
                    <a:pt x="2952750" y="842899"/>
                  </a:lnTo>
                  <a:lnTo>
                    <a:pt x="2109724" y="1685798"/>
                  </a:lnTo>
                  <a:lnTo>
                    <a:pt x="2109724" y="1475105"/>
                  </a:lnTo>
                  <a:lnTo>
                    <a:pt x="0" y="1475105"/>
                  </a:lnTo>
                  <a:lnTo>
                    <a:pt x="0" y="210693"/>
                  </a:lnTo>
                  <a:close/>
                </a:path>
              </a:pathLst>
            </a:custGeom>
            <a:ln w="25399">
              <a:solidFill>
                <a:srgbClr val="D0E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4812" y="2281301"/>
              <a:ext cx="1962785" cy="1685925"/>
            </a:xfrm>
            <a:custGeom>
              <a:avLst/>
              <a:gdLst/>
              <a:ahLst/>
              <a:cxnLst/>
              <a:rect l="l" t="t" r="r" b="b"/>
              <a:pathLst>
                <a:path w="1962785" h="1685925">
                  <a:moveTo>
                    <a:pt x="1681162" y="0"/>
                  </a:moveTo>
                  <a:lnTo>
                    <a:pt x="280987" y="0"/>
                  </a:lnTo>
                  <a:lnTo>
                    <a:pt x="235410" y="3675"/>
                  </a:lnTo>
                  <a:lnTo>
                    <a:pt x="192175" y="14317"/>
                  </a:lnTo>
                  <a:lnTo>
                    <a:pt x="151859" y="31347"/>
                  </a:lnTo>
                  <a:lnTo>
                    <a:pt x="115041" y="54189"/>
                  </a:lnTo>
                  <a:lnTo>
                    <a:pt x="82300" y="82264"/>
                  </a:lnTo>
                  <a:lnTo>
                    <a:pt x="54215" y="114994"/>
                  </a:lnTo>
                  <a:lnTo>
                    <a:pt x="31364" y="151803"/>
                  </a:lnTo>
                  <a:lnTo>
                    <a:pt x="14325" y="192113"/>
                  </a:lnTo>
                  <a:lnTo>
                    <a:pt x="3677" y="235345"/>
                  </a:lnTo>
                  <a:lnTo>
                    <a:pt x="0" y="280924"/>
                  </a:lnTo>
                  <a:lnTo>
                    <a:pt x="0" y="1404874"/>
                  </a:lnTo>
                  <a:lnTo>
                    <a:pt x="3677" y="1450452"/>
                  </a:lnTo>
                  <a:lnTo>
                    <a:pt x="14325" y="1493684"/>
                  </a:lnTo>
                  <a:lnTo>
                    <a:pt x="31364" y="1533994"/>
                  </a:lnTo>
                  <a:lnTo>
                    <a:pt x="54215" y="1570803"/>
                  </a:lnTo>
                  <a:lnTo>
                    <a:pt x="82300" y="1603533"/>
                  </a:lnTo>
                  <a:lnTo>
                    <a:pt x="115041" y="1631608"/>
                  </a:lnTo>
                  <a:lnTo>
                    <a:pt x="151859" y="1654450"/>
                  </a:lnTo>
                  <a:lnTo>
                    <a:pt x="192175" y="1671480"/>
                  </a:lnTo>
                  <a:lnTo>
                    <a:pt x="235410" y="1682122"/>
                  </a:lnTo>
                  <a:lnTo>
                    <a:pt x="280987" y="1685798"/>
                  </a:lnTo>
                  <a:lnTo>
                    <a:pt x="1681162" y="1685798"/>
                  </a:lnTo>
                  <a:lnTo>
                    <a:pt x="1726744" y="1682122"/>
                  </a:lnTo>
                  <a:lnTo>
                    <a:pt x="1769986" y="1671480"/>
                  </a:lnTo>
                  <a:lnTo>
                    <a:pt x="1810310" y="1654450"/>
                  </a:lnTo>
                  <a:lnTo>
                    <a:pt x="1847136" y="1631608"/>
                  </a:lnTo>
                  <a:lnTo>
                    <a:pt x="1879885" y="1603533"/>
                  </a:lnTo>
                  <a:lnTo>
                    <a:pt x="1907979" y="1570803"/>
                  </a:lnTo>
                  <a:lnTo>
                    <a:pt x="1930838" y="1533994"/>
                  </a:lnTo>
                  <a:lnTo>
                    <a:pt x="1947882" y="1493684"/>
                  </a:lnTo>
                  <a:lnTo>
                    <a:pt x="1958534" y="1450452"/>
                  </a:lnTo>
                  <a:lnTo>
                    <a:pt x="1962213" y="1404874"/>
                  </a:lnTo>
                  <a:lnTo>
                    <a:pt x="1962213" y="280924"/>
                  </a:lnTo>
                  <a:lnTo>
                    <a:pt x="1958534" y="235345"/>
                  </a:lnTo>
                  <a:lnTo>
                    <a:pt x="1947882" y="192113"/>
                  </a:lnTo>
                  <a:lnTo>
                    <a:pt x="1930838" y="151803"/>
                  </a:lnTo>
                  <a:lnTo>
                    <a:pt x="1907979" y="114994"/>
                  </a:lnTo>
                  <a:lnTo>
                    <a:pt x="1879885" y="82264"/>
                  </a:lnTo>
                  <a:lnTo>
                    <a:pt x="1847136" y="54189"/>
                  </a:lnTo>
                  <a:lnTo>
                    <a:pt x="1810310" y="31347"/>
                  </a:lnTo>
                  <a:lnTo>
                    <a:pt x="1769986" y="14317"/>
                  </a:lnTo>
                  <a:lnTo>
                    <a:pt x="1726744" y="3675"/>
                  </a:lnTo>
                  <a:lnTo>
                    <a:pt x="168116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4812" y="2281301"/>
              <a:ext cx="1962785" cy="1685925"/>
            </a:xfrm>
            <a:custGeom>
              <a:avLst/>
              <a:gdLst/>
              <a:ahLst/>
              <a:cxnLst/>
              <a:rect l="l" t="t" r="r" b="b"/>
              <a:pathLst>
                <a:path w="1962785" h="1685925">
                  <a:moveTo>
                    <a:pt x="0" y="280924"/>
                  </a:moveTo>
                  <a:lnTo>
                    <a:pt x="3677" y="235345"/>
                  </a:lnTo>
                  <a:lnTo>
                    <a:pt x="14325" y="192113"/>
                  </a:lnTo>
                  <a:lnTo>
                    <a:pt x="31364" y="151803"/>
                  </a:lnTo>
                  <a:lnTo>
                    <a:pt x="54215" y="114994"/>
                  </a:lnTo>
                  <a:lnTo>
                    <a:pt x="82300" y="82264"/>
                  </a:lnTo>
                  <a:lnTo>
                    <a:pt x="115041" y="54189"/>
                  </a:lnTo>
                  <a:lnTo>
                    <a:pt x="151859" y="31347"/>
                  </a:lnTo>
                  <a:lnTo>
                    <a:pt x="192175" y="14317"/>
                  </a:lnTo>
                  <a:lnTo>
                    <a:pt x="235410" y="3675"/>
                  </a:lnTo>
                  <a:lnTo>
                    <a:pt x="280987" y="0"/>
                  </a:lnTo>
                  <a:lnTo>
                    <a:pt x="1681162" y="0"/>
                  </a:lnTo>
                  <a:lnTo>
                    <a:pt x="1726744" y="3675"/>
                  </a:lnTo>
                  <a:lnTo>
                    <a:pt x="1769986" y="14317"/>
                  </a:lnTo>
                  <a:lnTo>
                    <a:pt x="1810310" y="31347"/>
                  </a:lnTo>
                  <a:lnTo>
                    <a:pt x="1847136" y="54189"/>
                  </a:lnTo>
                  <a:lnTo>
                    <a:pt x="1879885" y="82264"/>
                  </a:lnTo>
                  <a:lnTo>
                    <a:pt x="1907979" y="114994"/>
                  </a:lnTo>
                  <a:lnTo>
                    <a:pt x="1930838" y="151803"/>
                  </a:lnTo>
                  <a:lnTo>
                    <a:pt x="1947882" y="192113"/>
                  </a:lnTo>
                  <a:lnTo>
                    <a:pt x="1958534" y="235345"/>
                  </a:lnTo>
                  <a:lnTo>
                    <a:pt x="1962213" y="280924"/>
                  </a:lnTo>
                  <a:lnTo>
                    <a:pt x="1962213" y="1404874"/>
                  </a:lnTo>
                  <a:lnTo>
                    <a:pt x="1958534" y="1450452"/>
                  </a:lnTo>
                  <a:lnTo>
                    <a:pt x="1947882" y="1493684"/>
                  </a:lnTo>
                  <a:lnTo>
                    <a:pt x="1930838" y="1533994"/>
                  </a:lnTo>
                  <a:lnTo>
                    <a:pt x="1907979" y="1570803"/>
                  </a:lnTo>
                  <a:lnTo>
                    <a:pt x="1879885" y="1603533"/>
                  </a:lnTo>
                  <a:lnTo>
                    <a:pt x="1847136" y="1631608"/>
                  </a:lnTo>
                  <a:lnTo>
                    <a:pt x="1810310" y="1654450"/>
                  </a:lnTo>
                  <a:lnTo>
                    <a:pt x="1769986" y="1671480"/>
                  </a:lnTo>
                  <a:lnTo>
                    <a:pt x="1726744" y="1682122"/>
                  </a:lnTo>
                  <a:lnTo>
                    <a:pt x="1681162" y="1685798"/>
                  </a:lnTo>
                  <a:lnTo>
                    <a:pt x="280987" y="1685798"/>
                  </a:lnTo>
                  <a:lnTo>
                    <a:pt x="235410" y="1682122"/>
                  </a:lnTo>
                  <a:lnTo>
                    <a:pt x="192175" y="1671480"/>
                  </a:lnTo>
                  <a:lnTo>
                    <a:pt x="151859" y="1654450"/>
                  </a:lnTo>
                  <a:lnTo>
                    <a:pt x="115041" y="1631608"/>
                  </a:lnTo>
                  <a:lnTo>
                    <a:pt x="82300" y="1603533"/>
                  </a:lnTo>
                  <a:lnTo>
                    <a:pt x="54215" y="1570803"/>
                  </a:lnTo>
                  <a:lnTo>
                    <a:pt x="31364" y="1533994"/>
                  </a:lnTo>
                  <a:lnTo>
                    <a:pt x="14325" y="1493684"/>
                  </a:lnTo>
                  <a:lnTo>
                    <a:pt x="3677" y="1450452"/>
                  </a:lnTo>
                  <a:lnTo>
                    <a:pt x="0" y="1404874"/>
                  </a:lnTo>
                  <a:lnTo>
                    <a:pt x="0" y="28092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52817" y="2982277"/>
            <a:ext cx="858519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Diagnostik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54326" y="4125976"/>
            <a:ext cx="2978150" cy="1711325"/>
            <a:chOff x="2354326" y="4125976"/>
            <a:chExt cx="2978150" cy="1711325"/>
          </a:xfrm>
        </p:grpSpPr>
        <p:sp>
          <p:nvSpPr>
            <p:cNvPr id="10" name="object 10"/>
            <p:cNvSpPr/>
            <p:nvPr/>
          </p:nvSpPr>
          <p:spPr>
            <a:xfrm>
              <a:off x="2367026" y="4138676"/>
              <a:ext cx="2952750" cy="1685925"/>
            </a:xfrm>
            <a:custGeom>
              <a:avLst/>
              <a:gdLst/>
              <a:ahLst/>
              <a:cxnLst/>
              <a:rect l="l" t="t" r="r" b="b"/>
              <a:pathLst>
                <a:path w="2952750" h="1685925">
                  <a:moveTo>
                    <a:pt x="2109724" y="0"/>
                  </a:moveTo>
                  <a:lnTo>
                    <a:pt x="2109724" y="210693"/>
                  </a:lnTo>
                  <a:lnTo>
                    <a:pt x="0" y="210693"/>
                  </a:lnTo>
                  <a:lnTo>
                    <a:pt x="0" y="1475117"/>
                  </a:lnTo>
                  <a:lnTo>
                    <a:pt x="2109724" y="1475117"/>
                  </a:lnTo>
                  <a:lnTo>
                    <a:pt x="2109724" y="1685861"/>
                  </a:lnTo>
                  <a:lnTo>
                    <a:pt x="2952750" y="842899"/>
                  </a:lnTo>
                  <a:lnTo>
                    <a:pt x="2109724" y="0"/>
                  </a:lnTo>
                  <a:close/>
                </a:path>
              </a:pathLst>
            </a:custGeom>
            <a:solidFill>
              <a:srgbClr val="FB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67026" y="4138676"/>
              <a:ext cx="2952750" cy="1685925"/>
            </a:xfrm>
            <a:custGeom>
              <a:avLst/>
              <a:gdLst/>
              <a:ahLst/>
              <a:cxnLst/>
              <a:rect l="l" t="t" r="r" b="b"/>
              <a:pathLst>
                <a:path w="2952750" h="1685925">
                  <a:moveTo>
                    <a:pt x="0" y="210693"/>
                  </a:moveTo>
                  <a:lnTo>
                    <a:pt x="2109724" y="210693"/>
                  </a:lnTo>
                  <a:lnTo>
                    <a:pt x="2109724" y="0"/>
                  </a:lnTo>
                  <a:lnTo>
                    <a:pt x="2952750" y="842899"/>
                  </a:lnTo>
                  <a:lnTo>
                    <a:pt x="2109724" y="1685861"/>
                  </a:lnTo>
                  <a:lnTo>
                    <a:pt x="2109724" y="1475117"/>
                  </a:lnTo>
                  <a:lnTo>
                    <a:pt x="0" y="1475117"/>
                  </a:lnTo>
                  <a:lnTo>
                    <a:pt x="0" y="210693"/>
                  </a:lnTo>
                  <a:close/>
                </a:path>
              </a:pathLst>
            </a:custGeom>
            <a:ln w="25400">
              <a:solidFill>
                <a:srgbClr val="FBD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62835" y="4776152"/>
            <a:ext cx="18459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 indent="-113664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26364" algn="l"/>
              </a:tabLst>
            </a:pPr>
            <a:r>
              <a:rPr sz="1500" i="1" spc="-10" dirty="0">
                <a:solidFill>
                  <a:srgbClr val="002F63"/>
                </a:solidFill>
                <a:latin typeface="Arial"/>
                <a:cs typeface="Arial"/>
              </a:rPr>
              <a:t>Leistungsbewertung</a:t>
            </a:r>
            <a:endParaRPr sz="1500">
              <a:latin typeface="Arial"/>
              <a:cs typeface="Arial"/>
            </a:endParaRPr>
          </a:p>
          <a:p>
            <a:pPr marL="126364" indent="-11366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6364" algn="l"/>
              </a:tabLst>
            </a:pPr>
            <a:r>
              <a:rPr sz="1500" i="1" spc="-10" dirty="0">
                <a:solidFill>
                  <a:srgbClr val="002F63"/>
                </a:solidFill>
                <a:latin typeface="Arial"/>
                <a:cs typeface="Arial"/>
              </a:rPr>
              <a:t>Leistungsmessung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2112" y="4125976"/>
            <a:ext cx="1988185" cy="1711325"/>
            <a:chOff x="392112" y="4125976"/>
            <a:chExt cx="1988185" cy="1711325"/>
          </a:xfrm>
        </p:grpSpPr>
        <p:sp>
          <p:nvSpPr>
            <p:cNvPr id="14" name="object 14"/>
            <p:cNvSpPr/>
            <p:nvPr/>
          </p:nvSpPr>
          <p:spPr>
            <a:xfrm>
              <a:off x="404812" y="4138676"/>
              <a:ext cx="1962785" cy="1685925"/>
            </a:xfrm>
            <a:custGeom>
              <a:avLst/>
              <a:gdLst/>
              <a:ahLst/>
              <a:cxnLst/>
              <a:rect l="l" t="t" r="r" b="b"/>
              <a:pathLst>
                <a:path w="1962785" h="1685925">
                  <a:moveTo>
                    <a:pt x="1681162" y="0"/>
                  </a:moveTo>
                  <a:lnTo>
                    <a:pt x="280987" y="0"/>
                  </a:lnTo>
                  <a:lnTo>
                    <a:pt x="235410" y="3675"/>
                  </a:lnTo>
                  <a:lnTo>
                    <a:pt x="192175" y="14317"/>
                  </a:lnTo>
                  <a:lnTo>
                    <a:pt x="151859" y="31347"/>
                  </a:lnTo>
                  <a:lnTo>
                    <a:pt x="115041" y="54189"/>
                  </a:lnTo>
                  <a:lnTo>
                    <a:pt x="82300" y="82264"/>
                  </a:lnTo>
                  <a:lnTo>
                    <a:pt x="54215" y="114994"/>
                  </a:lnTo>
                  <a:lnTo>
                    <a:pt x="31364" y="151803"/>
                  </a:lnTo>
                  <a:lnTo>
                    <a:pt x="14325" y="192113"/>
                  </a:lnTo>
                  <a:lnTo>
                    <a:pt x="3677" y="235345"/>
                  </a:lnTo>
                  <a:lnTo>
                    <a:pt x="0" y="280924"/>
                  </a:lnTo>
                  <a:lnTo>
                    <a:pt x="0" y="1404874"/>
                  </a:lnTo>
                  <a:lnTo>
                    <a:pt x="3677" y="1450450"/>
                  </a:lnTo>
                  <a:lnTo>
                    <a:pt x="14325" y="1493686"/>
                  </a:lnTo>
                  <a:lnTo>
                    <a:pt x="31364" y="1534002"/>
                  </a:lnTo>
                  <a:lnTo>
                    <a:pt x="54215" y="1570819"/>
                  </a:lnTo>
                  <a:lnTo>
                    <a:pt x="82300" y="1603560"/>
                  </a:lnTo>
                  <a:lnTo>
                    <a:pt x="115041" y="1631646"/>
                  </a:lnTo>
                  <a:lnTo>
                    <a:pt x="151859" y="1654497"/>
                  </a:lnTo>
                  <a:lnTo>
                    <a:pt x="192175" y="1671536"/>
                  </a:lnTo>
                  <a:lnTo>
                    <a:pt x="235410" y="1682183"/>
                  </a:lnTo>
                  <a:lnTo>
                    <a:pt x="280987" y="1685861"/>
                  </a:lnTo>
                  <a:lnTo>
                    <a:pt x="1681162" y="1685861"/>
                  </a:lnTo>
                  <a:lnTo>
                    <a:pt x="1726744" y="1682183"/>
                  </a:lnTo>
                  <a:lnTo>
                    <a:pt x="1769986" y="1671536"/>
                  </a:lnTo>
                  <a:lnTo>
                    <a:pt x="1810310" y="1654497"/>
                  </a:lnTo>
                  <a:lnTo>
                    <a:pt x="1847136" y="1631646"/>
                  </a:lnTo>
                  <a:lnTo>
                    <a:pt x="1879885" y="1603560"/>
                  </a:lnTo>
                  <a:lnTo>
                    <a:pt x="1907979" y="1570819"/>
                  </a:lnTo>
                  <a:lnTo>
                    <a:pt x="1930838" y="1534002"/>
                  </a:lnTo>
                  <a:lnTo>
                    <a:pt x="1947882" y="1493686"/>
                  </a:lnTo>
                  <a:lnTo>
                    <a:pt x="1958534" y="1450450"/>
                  </a:lnTo>
                  <a:lnTo>
                    <a:pt x="1962213" y="1404874"/>
                  </a:lnTo>
                  <a:lnTo>
                    <a:pt x="1962213" y="280924"/>
                  </a:lnTo>
                  <a:lnTo>
                    <a:pt x="1958534" y="235345"/>
                  </a:lnTo>
                  <a:lnTo>
                    <a:pt x="1947882" y="192113"/>
                  </a:lnTo>
                  <a:lnTo>
                    <a:pt x="1930838" y="151803"/>
                  </a:lnTo>
                  <a:lnTo>
                    <a:pt x="1907979" y="114994"/>
                  </a:lnTo>
                  <a:lnTo>
                    <a:pt x="1879885" y="82264"/>
                  </a:lnTo>
                  <a:lnTo>
                    <a:pt x="1847136" y="54189"/>
                  </a:lnTo>
                  <a:lnTo>
                    <a:pt x="1810310" y="31347"/>
                  </a:lnTo>
                  <a:lnTo>
                    <a:pt x="1769986" y="14317"/>
                  </a:lnTo>
                  <a:lnTo>
                    <a:pt x="1726744" y="3675"/>
                  </a:lnTo>
                  <a:lnTo>
                    <a:pt x="168116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4812" y="4138676"/>
              <a:ext cx="1962785" cy="1685925"/>
            </a:xfrm>
            <a:custGeom>
              <a:avLst/>
              <a:gdLst/>
              <a:ahLst/>
              <a:cxnLst/>
              <a:rect l="l" t="t" r="r" b="b"/>
              <a:pathLst>
                <a:path w="1962785" h="1685925">
                  <a:moveTo>
                    <a:pt x="0" y="280924"/>
                  </a:moveTo>
                  <a:lnTo>
                    <a:pt x="3677" y="235345"/>
                  </a:lnTo>
                  <a:lnTo>
                    <a:pt x="14325" y="192113"/>
                  </a:lnTo>
                  <a:lnTo>
                    <a:pt x="31364" y="151803"/>
                  </a:lnTo>
                  <a:lnTo>
                    <a:pt x="54215" y="114994"/>
                  </a:lnTo>
                  <a:lnTo>
                    <a:pt x="82300" y="82264"/>
                  </a:lnTo>
                  <a:lnTo>
                    <a:pt x="115041" y="54189"/>
                  </a:lnTo>
                  <a:lnTo>
                    <a:pt x="151859" y="31347"/>
                  </a:lnTo>
                  <a:lnTo>
                    <a:pt x="192175" y="14317"/>
                  </a:lnTo>
                  <a:lnTo>
                    <a:pt x="235410" y="3675"/>
                  </a:lnTo>
                  <a:lnTo>
                    <a:pt x="280987" y="0"/>
                  </a:lnTo>
                  <a:lnTo>
                    <a:pt x="1681162" y="0"/>
                  </a:lnTo>
                  <a:lnTo>
                    <a:pt x="1726744" y="3675"/>
                  </a:lnTo>
                  <a:lnTo>
                    <a:pt x="1769986" y="14317"/>
                  </a:lnTo>
                  <a:lnTo>
                    <a:pt x="1810310" y="31347"/>
                  </a:lnTo>
                  <a:lnTo>
                    <a:pt x="1847136" y="54189"/>
                  </a:lnTo>
                  <a:lnTo>
                    <a:pt x="1879885" y="82264"/>
                  </a:lnTo>
                  <a:lnTo>
                    <a:pt x="1907979" y="114994"/>
                  </a:lnTo>
                  <a:lnTo>
                    <a:pt x="1930838" y="151803"/>
                  </a:lnTo>
                  <a:lnTo>
                    <a:pt x="1947882" y="192113"/>
                  </a:lnTo>
                  <a:lnTo>
                    <a:pt x="1958534" y="235345"/>
                  </a:lnTo>
                  <a:lnTo>
                    <a:pt x="1962213" y="280924"/>
                  </a:lnTo>
                  <a:lnTo>
                    <a:pt x="1962213" y="1404874"/>
                  </a:lnTo>
                  <a:lnTo>
                    <a:pt x="1958534" y="1450450"/>
                  </a:lnTo>
                  <a:lnTo>
                    <a:pt x="1947882" y="1493686"/>
                  </a:lnTo>
                  <a:lnTo>
                    <a:pt x="1930838" y="1534002"/>
                  </a:lnTo>
                  <a:lnTo>
                    <a:pt x="1907979" y="1570819"/>
                  </a:lnTo>
                  <a:lnTo>
                    <a:pt x="1879885" y="1603560"/>
                  </a:lnTo>
                  <a:lnTo>
                    <a:pt x="1847136" y="1631646"/>
                  </a:lnTo>
                  <a:lnTo>
                    <a:pt x="1810310" y="1654497"/>
                  </a:lnTo>
                  <a:lnTo>
                    <a:pt x="1769986" y="1671536"/>
                  </a:lnTo>
                  <a:lnTo>
                    <a:pt x="1726744" y="1682183"/>
                  </a:lnTo>
                  <a:lnTo>
                    <a:pt x="1681162" y="1685861"/>
                  </a:lnTo>
                  <a:lnTo>
                    <a:pt x="280987" y="1685861"/>
                  </a:lnTo>
                  <a:lnTo>
                    <a:pt x="235410" y="1682183"/>
                  </a:lnTo>
                  <a:lnTo>
                    <a:pt x="192175" y="1671536"/>
                  </a:lnTo>
                  <a:lnTo>
                    <a:pt x="151859" y="1654497"/>
                  </a:lnTo>
                  <a:lnTo>
                    <a:pt x="115041" y="1631646"/>
                  </a:lnTo>
                  <a:lnTo>
                    <a:pt x="82300" y="1603560"/>
                  </a:lnTo>
                  <a:lnTo>
                    <a:pt x="54215" y="1570819"/>
                  </a:lnTo>
                  <a:lnTo>
                    <a:pt x="31364" y="1534002"/>
                  </a:lnTo>
                  <a:lnTo>
                    <a:pt x="14325" y="1493686"/>
                  </a:lnTo>
                  <a:lnTo>
                    <a:pt x="3677" y="1450450"/>
                  </a:lnTo>
                  <a:lnTo>
                    <a:pt x="0" y="1404874"/>
                  </a:lnTo>
                  <a:lnTo>
                    <a:pt x="0" y="2809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71817" y="4841240"/>
            <a:ext cx="162115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Leistungsbewertung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372100" y="2200300"/>
            <a:ext cx="3771900" cy="3886200"/>
            <a:chOff x="5372100" y="2200300"/>
            <a:chExt cx="3771900" cy="388620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2100" y="2200300"/>
              <a:ext cx="3771900" cy="38862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1650" y="2409824"/>
              <a:ext cx="3286125" cy="3286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79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25"/>
              </a:spcBef>
            </a:pPr>
            <a:r>
              <a:rPr sz="2000" spc="-10" dirty="0"/>
              <a:t>Leistungsbewertung</a:t>
            </a:r>
            <a:endParaRPr sz="2000"/>
          </a:p>
          <a:p>
            <a:pPr marL="40005">
              <a:lnSpc>
                <a:spcPct val="100000"/>
              </a:lnSpc>
              <a:spcBef>
                <a:spcPts val="80"/>
              </a:spcBef>
            </a:pPr>
            <a:r>
              <a:rPr sz="1550" b="0" i="1" dirty="0">
                <a:latin typeface="Arial"/>
                <a:cs typeface="Arial"/>
              </a:rPr>
              <a:t>Fragen</a:t>
            </a:r>
            <a:r>
              <a:rPr sz="1550" b="0" i="1" spc="120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&amp;</a:t>
            </a:r>
            <a:r>
              <a:rPr sz="1550" b="0" i="1" spc="9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Meinungen</a:t>
            </a:r>
            <a:r>
              <a:rPr sz="1550" b="0" i="1" spc="120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zu</a:t>
            </a:r>
            <a:r>
              <a:rPr sz="1550" b="0" i="1" spc="125" dirty="0">
                <a:latin typeface="Arial"/>
                <a:cs typeface="Arial"/>
              </a:rPr>
              <a:t> </a:t>
            </a:r>
            <a:r>
              <a:rPr sz="1550" b="0" i="1" spc="-20" dirty="0">
                <a:latin typeface="Arial"/>
                <a:cs typeface="Arial"/>
              </a:rPr>
              <a:t>Noten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257" y="1706564"/>
            <a:ext cx="8225899" cy="46932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93241" y="1933257"/>
            <a:ext cx="1447800" cy="8540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algn="ctr">
              <a:lnSpc>
                <a:spcPct val="100899"/>
              </a:lnSpc>
              <a:spcBef>
                <a:spcPts val="8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Ich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habe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mich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schon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immer gefragt…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3654" y="2232977"/>
            <a:ext cx="17868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Ich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finde,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dass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9284" y="5227637"/>
            <a:ext cx="1406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Noten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sind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1635" y="4704016"/>
            <a:ext cx="173926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Noten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können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70351" y="3486467"/>
            <a:ext cx="165353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Noten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sollten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79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25"/>
              </a:spcBef>
            </a:pPr>
            <a:r>
              <a:rPr sz="2000" spc="-10" dirty="0"/>
              <a:t>Leistungsbewertung</a:t>
            </a:r>
            <a:endParaRPr sz="2000"/>
          </a:p>
          <a:p>
            <a:pPr marL="40005">
              <a:lnSpc>
                <a:spcPct val="100000"/>
              </a:lnSpc>
              <a:spcBef>
                <a:spcPts val="80"/>
              </a:spcBef>
            </a:pPr>
            <a:r>
              <a:rPr sz="1550" b="0" i="1" dirty="0">
                <a:latin typeface="Arial"/>
                <a:cs typeface="Arial"/>
              </a:rPr>
              <a:t>Eine</a:t>
            </a:r>
            <a:r>
              <a:rPr sz="1550" b="0" i="1" spc="110" dirty="0">
                <a:latin typeface="Arial"/>
                <a:cs typeface="Arial"/>
              </a:rPr>
              <a:t> </a:t>
            </a:r>
            <a:r>
              <a:rPr sz="1550" b="0" i="1" spc="-10" dirty="0">
                <a:latin typeface="Arial"/>
                <a:cs typeface="Arial"/>
              </a:rPr>
              <a:t>Beurteilungsaufgabe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05100" y="1438275"/>
            <a:ext cx="6257925" cy="2705100"/>
            <a:chOff x="2705100" y="1438275"/>
            <a:chExt cx="6257925" cy="2705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5100" y="1438275"/>
              <a:ext cx="6257925" cy="2705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4650" y="1647825"/>
              <a:ext cx="5657850" cy="210502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46480" y="4248721"/>
            <a:ext cx="3552825" cy="10185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002F63"/>
                </a:solidFill>
                <a:latin typeface="Arial"/>
                <a:cs typeface="Arial"/>
              </a:rPr>
              <a:t>Think</a:t>
            </a:r>
            <a:r>
              <a:rPr sz="2000" b="1" spc="-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2F63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372745" indent="-342900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372745" algn="l"/>
              </a:tabLst>
            </a:pP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Bearbeite</a:t>
            </a:r>
            <a:r>
              <a:rPr sz="1550" i="1" spc="1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550" i="1" spc="114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spc="-10" dirty="0">
                <a:solidFill>
                  <a:srgbClr val="002F63"/>
                </a:solidFill>
                <a:latin typeface="Arial"/>
                <a:cs typeface="Arial"/>
              </a:rPr>
              <a:t>Beurteilungsaufgabe.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000" b="1" dirty="0">
                <a:solidFill>
                  <a:srgbClr val="002F63"/>
                </a:solidFill>
                <a:latin typeface="Arial"/>
                <a:cs typeface="Arial"/>
              </a:rPr>
              <a:t>Pair</a:t>
            </a:r>
            <a:r>
              <a:rPr sz="2000" b="1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2F63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6480" y="5247322"/>
            <a:ext cx="5802630" cy="10007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98450" algn="l"/>
              </a:tabLst>
            </a:pP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Womit</a:t>
            </a:r>
            <a:r>
              <a:rPr sz="1550" i="1" spc="8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habt</a:t>
            </a:r>
            <a:r>
              <a:rPr sz="1550" i="1" spc="8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ihr</a:t>
            </a:r>
            <a:r>
              <a:rPr sz="1550" i="1" spc="7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das</a:t>
            </a:r>
            <a:r>
              <a:rPr sz="1550" i="1" spc="114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letzte</a:t>
            </a:r>
            <a:r>
              <a:rPr sz="1550" i="1" spc="9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Resultat</a:t>
            </a:r>
            <a:r>
              <a:rPr sz="1550" i="1" spc="9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spc="-10" dirty="0">
                <a:solidFill>
                  <a:srgbClr val="002F63"/>
                </a:solidFill>
                <a:latin typeface="Arial"/>
                <a:cs typeface="Arial"/>
              </a:rPr>
              <a:t>verglichen?</a:t>
            </a:r>
            <a:endParaRPr sz="155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Habt</a:t>
            </a:r>
            <a:r>
              <a:rPr sz="1550" i="1" spc="9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ihr</a:t>
            </a:r>
            <a:r>
              <a:rPr sz="1550" i="1" spc="8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550" i="1" spc="10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Tabelle</a:t>
            </a:r>
            <a:r>
              <a:rPr sz="1550" i="1" spc="1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i="1" dirty="0">
                <a:solidFill>
                  <a:srgbClr val="002F63"/>
                </a:solidFill>
                <a:latin typeface="Arial"/>
                <a:cs typeface="Arial"/>
              </a:rPr>
              <a:t>senkrecht</a:t>
            </a:r>
            <a:r>
              <a:rPr sz="1550" b="1" i="1" spc="7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oder</a:t>
            </a:r>
            <a:r>
              <a:rPr sz="1550" i="1" spc="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i="1" dirty="0">
                <a:solidFill>
                  <a:srgbClr val="002F63"/>
                </a:solidFill>
                <a:latin typeface="Arial"/>
                <a:cs typeface="Arial"/>
              </a:rPr>
              <a:t>waagerecht</a:t>
            </a:r>
            <a:r>
              <a:rPr sz="1550" b="1" i="1" spc="1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spc="-10" dirty="0">
                <a:solidFill>
                  <a:srgbClr val="002F63"/>
                </a:solidFill>
                <a:latin typeface="Arial"/>
                <a:cs typeface="Arial"/>
              </a:rPr>
              <a:t>verglichen?</a:t>
            </a:r>
            <a:endParaRPr sz="1550">
              <a:latin typeface="Arial"/>
              <a:cs typeface="Arial"/>
            </a:endParaRPr>
          </a:p>
          <a:p>
            <a:pPr marL="298450" marR="86360" indent="-286385">
              <a:lnSpc>
                <a:spcPct val="105000"/>
              </a:lnSpc>
              <a:buFont typeface="Arial"/>
              <a:buChar char="•"/>
              <a:tabLst>
                <a:tab pos="298450" algn="l"/>
              </a:tabLst>
            </a:pP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Wie</a:t>
            </a:r>
            <a:r>
              <a:rPr sz="1550" i="1" spc="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wirkt</a:t>
            </a:r>
            <a:r>
              <a:rPr sz="1550" i="1" spc="1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sich</a:t>
            </a:r>
            <a:r>
              <a:rPr sz="1550" i="1" spc="1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der</a:t>
            </a:r>
            <a:r>
              <a:rPr sz="1550" i="1" spc="1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senkrechte/waagerechte</a:t>
            </a:r>
            <a:r>
              <a:rPr sz="1550" i="1" spc="1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Vergleich</a:t>
            </a:r>
            <a:r>
              <a:rPr sz="1550" i="1" spc="1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auf</a:t>
            </a:r>
            <a:r>
              <a:rPr sz="1550" i="1" spc="1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spc="-25" dirty="0">
                <a:solidFill>
                  <a:srgbClr val="002F63"/>
                </a:solidFill>
                <a:latin typeface="Arial"/>
                <a:cs typeface="Arial"/>
              </a:rPr>
              <a:t>die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Schülerleistung</a:t>
            </a:r>
            <a:r>
              <a:rPr sz="1550" i="1" spc="1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aus?</a:t>
            </a:r>
            <a:r>
              <a:rPr sz="1550" i="1" spc="1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i="1" dirty="0">
                <a:solidFill>
                  <a:srgbClr val="002F63"/>
                </a:solidFill>
                <a:latin typeface="Arial"/>
                <a:cs typeface="Arial"/>
              </a:rPr>
              <a:t>Besser?</a:t>
            </a:r>
            <a:r>
              <a:rPr sz="1550" b="1" i="1" spc="1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i="1" spc="-10" dirty="0">
                <a:solidFill>
                  <a:srgbClr val="002F63"/>
                </a:solidFill>
                <a:latin typeface="Arial"/>
                <a:cs typeface="Arial"/>
              </a:rPr>
              <a:t>Schlechter?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1327" y="4298606"/>
            <a:ext cx="454025" cy="539115"/>
          </a:xfrm>
          <a:custGeom>
            <a:avLst/>
            <a:gdLst/>
            <a:ahLst/>
            <a:cxnLst/>
            <a:rect l="l" t="t" r="r" b="b"/>
            <a:pathLst>
              <a:path w="454025" h="539114">
                <a:moveTo>
                  <a:pt x="164896" y="257695"/>
                </a:moveTo>
                <a:lnTo>
                  <a:pt x="162699" y="246773"/>
                </a:lnTo>
                <a:lnTo>
                  <a:pt x="156679" y="237858"/>
                </a:lnTo>
                <a:lnTo>
                  <a:pt x="147764" y="231851"/>
                </a:lnTo>
                <a:lnTo>
                  <a:pt x="136855" y="229654"/>
                </a:lnTo>
                <a:lnTo>
                  <a:pt x="125945" y="231851"/>
                </a:lnTo>
                <a:lnTo>
                  <a:pt x="117030" y="237858"/>
                </a:lnTo>
                <a:lnTo>
                  <a:pt x="111023" y="246773"/>
                </a:lnTo>
                <a:lnTo>
                  <a:pt x="108813" y="257695"/>
                </a:lnTo>
                <a:lnTo>
                  <a:pt x="111023" y="268605"/>
                </a:lnTo>
                <a:lnTo>
                  <a:pt x="117030" y="277520"/>
                </a:lnTo>
                <a:lnTo>
                  <a:pt x="125945" y="283527"/>
                </a:lnTo>
                <a:lnTo>
                  <a:pt x="136855" y="285724"/>
                </a:lnTo>
                <a:lnTo>
                  <a:pt x="147764" y="283527"/>
                </a:lnTo>
                <a:lnTo>
                  <a:pt x="156679" y="277520"/>
                </a:lnTo>
                <a:lnTo>
                  <a:pt x="162699" y="268605"/>
                </a:lnTo>
                <a:lnTo>
                  <a:pt x="164896" y="257695"/>
                </a:lnTo>
                <a:close/>
              </a:path>
              <a:path w="454025" h="539114">
                <a:moveTo>
                  <a:pt x="249021" y="122174"/>
                </a:moveTo>
                <a:lnTo>
                  <a:pt x="246799" y="111302"/>
                </a:lnTo>
                <a:lnTo>
                  <a:pt x="240753" y="102387"/>
                </a:lnTo>
                <a:lnTo>
                  <a:pt x="231838" y="96354"/>
                </a:lnTo>
                <a:lnTo>
                  <a:pt x="220980" y="94132"/>
                </a:lnTo>
                <a:lnTo>
                  <a:pt x="210121" y="96354"/>
                </a:lnTo>
                <a:lnTo>
                  <a:pt x="201206" y="102387"/>
                </a:lnTo>
                <a:lnTo>
                  <a:pt x="195160" y="111302"/>
                </a:lnTo>
                <a:lnTo>
                  <a:pt x="192938" y="122174"/>
                </a:lnTo>
                <a:lnTo>
                  <a:pt x="195160" y="133032"/>
                </a:lnTo>
                <a:lnTo>
                  <a:pt x="201206" y="141947"/>
                </a:lnTo>
                <a:lnTo>
                  <a:pt x="210121" y="147980"/>
                </a:lnTo>
                <a:lnTo>
                  <a:pt x="220980" y="150202"/>
                </a:lnTo>
                <a:lnTo>
                  <a:pt x="231838" y="147980"/>
                </a:lnTo>
                <a:lnTo>
                  <a:pt x="240753" y="141947"/>
                </a:lnTo>
                <a:lnTo>
                  <a:pt x="246799" y="133032"/>
                </a:lnTo>
                <a:lnTo>
                  <a:pt x="249021" y="122174"/>
                </a:lnTo>
                <a:close/>
              </a:path>
              <a:path w="454025" h="539114">
                <a:moveTo>
                  <a:pt x="453898" y="309181"/>
                </a:moveTo>
                <a:lnTo>
                  <a:pt x="447306" y="291744"/>
                </a:lnTo>
                <a:lnTo>
                  <a:pt x="401243" y="211620"/>
                </a:lnTo>
                <a:lnTo>
                  <a:pt x="401243" y="208292"/>
                </a:lnTo>
                <a:lnTo>
                  <a:pt x="400519" y="200939"/>
                </a:lnTo>
                <a:lnTo>
                  <a:pt x="398945" y="184924"/>
                </a:lnTo>
                <a:lnTo>
                  <a:pt x="395947" y="154495"/>
                </a:lnTo>
                <a:lnTo>
                  <a:pt x="376961" y="104889"/>
                </a:lnTo>
                <a:lnTo>
                  <a:pt x="345681" y="62077"/>
                </a:lnTo>
                <a:lnTo>
                  <a:pt x="345567" y="61925"/>
                </a:lnTo>
                <a:lnTo>
                  <a:pt x="340741" y="58077"/>
                </a:lnTo>
                <a:lnTo>
                  <a:pt x="320662" y="42049"/>
                </a:lnTo>
                <a:lnTo>
                  <a:pt x="303098" y="28041"/>
                </a:lnTo>
                <a:lnTo>
                  <a:pt x="300431" y="26924"/>
                </a:lnTo>
                <a:lnTo>
                  <a:pt x="300431" y="111480"/>
                </a:lnTo>
                <a:lnTo>
                  <a:pt x="300431" y="131508"/>
                </a:lnTo>
                <a:lnTo>
                  <a:pt x="283743" y="139522"/>
                </a:lnTo>
                <a:lnTo>
                  <a:pt x="282397" y="144868"/>
                </a:lnTo>
                <a:lnTo>
                  <a:pt x="277063" y="154216"/>
                </a:lnTo>
                <a:lnTo>
                  <a:pt x="283070" y="171564"/>
                </a:lnTo>
                <a:lnTo>
                  <a:pt x="269722" y="184924"/>
                </a:lnTo>
                <a:lnTo>
                  <a:pt x="252361" y="178917"/>
                </a:lnTo>
                <a:lnTo>
                  <a:pt x="247688" y="181584"/>
                </a:lnTo>
                <a:lnTo>
                  <a:pt x="243014" y="183591"/>
                </a:lnTo>
                <a:lnTo>
                  <a:pt x="237667" y="184924"/>
                </a:lnTo>
                <a:lnTo>
                  <a:pt x="229654" y="200939"/>
                </a:lnTo>
                <a:lnTo>
                  <a:pt x="216979" y="200939"/>
                </a:lnTo>
                <a:lnTo>
                  <a:pt x="216979" y="247015"/>
                </a:lnTo>
                <a:lnTo>
                  <a:pt x="216357" y="265696"/>
                </a:lnTo>
                <a:lnTo>
                  <a:pt x="216306" y="267042"/>
                </a:lnTo>
                <a:lnTo>
                  <a:pt x="199618" y="275043"/>
                </a:lnTo>
                <a:lnTo>
                  <a:pt x="198285" y="280390"/>
                </a:lnTo>
                <a:lnTo>
                  <a:pt x="196278" y="285064"/>
                </a:lnTo>
                <a:lnTo>
                  <a:pt x="193611" y="289737"/>
                </a:lnTo>
                <a:lnTo>
                  <a:pt x="198945" y="307098"/>
                </a:lnTo>
                <a:lnTo>
                  <a:pt x="185597" y="320446"/>
                </a:lnTo>
                <a:lnTo>
                  <a:pt x="168236" y="314439"/>
                </a:lnTo>
                <a:lnTo>
                  <a:pt x="163563" y="317106"/>
                </a:lnTo>
                <a:lnTo>
                  <a:pt x="158889" y="319112"/>
                </a:lnTo>
                <a:lnTo>
                  <a:pt x="153555" y="320446"/>
                </a:lnTo>
                <a:lnTo>
                  <a:pt x="146202" y="336473"/>
                </a:lnTo>
                <a:lnTo>
                  <a:pt x="127508" y="336473"/>
                </a:lnTo>
                <a:lnTo>
                  <a:pt x="119494" y="319773"/>
                </a:lnTo>
                <a:lnTo>
                  <a:pt x="116827" y="319112"/>
                </a:lnTo>
                <a:lnTo>
                  <a:pt x="114160" y="318439"/>
                </a:lnTo>
                <a:lnTo>
                  <a:pt x="109486" y="316433"/>
                </a:lnTo>
                <a:lnTo>
                  <a:pt x="104813" y="313766"/>
                </a:lnTo>
                <a:lnTo>
                  <a:pt x="87452" y="319112"/>
                </a:lnTo>
                <a:lnTo>
                  <a:pt x="74104" y="305752"/>
                </a:lnTo>
                <a:lnTo>
                  <a:pt x="80111" y="288404"/>
                </a:lnTo>
                <a:lnTo>
                  <a:pt x="77444" y="283730"/>
                </a:lnTo>
                <a:lnTo>
                  <a:pt x="75438" y="279057"/>
                </a:lnTo>
                <a:lnTo>
                  <a:pt x="74104" y="273710"/>
                </a:lnTo>
                <a:lnTo>
                  <a:pt x="57404" y="265696"/>
                </a:lnTo>
                <a:lnTo>
                  <a:pt x="57404" y="247015"/>
                </a:lnTo>
                <a:lnTo>
                  <a:pt x="74104" y="239001"/>
                </a:lnTo>
                <a:lnTo>
                  <a:pt x="75438" y="233654"/>
                </a:lnTo>
                <a:lnTo>
                  <a:pt x="77444" y="228981"/>
                </a:lnTo>
                <a:lnTo>
                  <a:pt x="80111" y="224307"/>
                </a:lnTo>
                <a:lnTo>
                  <a:pt x="74104" y="206959"/>
                </a:lnTo>
                <a:lnTo>
                  <a:pt x="87452" y="193598"/>
                </a:lnTo>
                <a:lnTo>
                  <a:pt x="104813" y="199605"/>
                </a:lnTo>
                <a:lnTo>
                  <a:pt x="109486" y="196938"/>
                </a:lnTo>
                <a:lnTo>
                  <a:pt x="114160" y="194932"/>
                </a:lnTo>
                <a:lnTo>
                  <a:pt x="119494" y="193598"/>
                </a:lnTo>
                <a:lnTo>
                  <a:pt x="127508" y="176911"/>
                </a:lnTo>
                <a:lnTo>
                  <a:pt x="146875" y="176911"/>
                </a:lnTo>
                <a:lnTo>
                  <a:pt x="154889" y="193598"/>
                </a:lnTo>
                <a:lnTo>
                  <a:pt x="160223" y="194932"/>
                </a:lnTo>
                <a:lnTo>
                  <a:pt x="164896" y="196938"/>
                </a:lnTo>
                <a:lnTo>
                  <a:pt x="169570" y="199605"/>
                </a:lnTo>
                <a:lnTo>
                  <a:pt x="186931" y="193598"/>
                </a:lnTo>
                <a:lnTo>
                  <a:pt x="200279" y="206959"/>
                </a:lnTo>
                <a:lnTo>
                  <a:pt x="194271" y="224307"/>
                </a:lnTo>
                <a:lnTo>
                  <a:pt x="196951" y="228981"/>
                </a:lnTo>
                <a:lnTo>
                  <a:pt x="198945" y="233654"/>
                </a:lnTo>
                <a:lnTo>
                  <a:pt x="200279" y="239001"/>
                </a:lnTo>
                <a:lnTo>
                  <a:pt x="216979" y="247015"/>
                </a:lnTo>
                <a:lnTo>
                  <a:pt x="216979" y="200939"/>
                </a:lnTo>
                <a:lnTo>
                  <a:pt x="210972" y="200939"/>
                </a:lnTo>
                <a:lnTo>
                  <a:pt x="207441" y="193598"/>
                </a:lnTo>
                <a:lnTo>
                  <a:pt x="202958" y="184251"/>
                </a:lnTo>
                <a:lnTo>
                  <a:pt x="197612" y="182918"/>
                </a:lnTo>
                <a:lnTo>
                  <a:pt x="192938" y="180911"/>
                </a:lnTo>
                <a:lnTo>
                  <a:pt x="188264" y="178244"/>
                </a:lnTo>
                <a:lnTo>
                  <a:pt x="170903" y="184251"/>
                </a:lnTo>
                <a:lnTo>
                  <a:pt x="163563" y="176911"/>
                </a:lnTo>
                <a:lnTo>
                  <a:pt x="157556" y="170903"/>
                </a:lnTo>
                <a:lnTo>
                  <a:pt x="163563" y="153543"/>
                </a:lnTo>
                <a:lnTo>
                  <a:pt x="160896" y="148869"/>
                </a:lnTo>
                <a:lnTo>
                  <a:pt x="158889" y="144195"/>
                </a:lnTo>
                <a:lnTo>
                  <a:pt x="157556" y="138861"/>
                </a:lnTo>
                <a:lnTo>
                  <a:pt x="140868" y="130848"/>
                </a:lnTo>
                <a:lnTo>
                  <a:pt x="140868" y="112153"/>
                </a:lnTo>
                <a:lnTo>
                  <a:pt x="157556" y="104140"/>
                </a:lnTo>
                <a:lnTo>
                  <a:pt x="158889" y="98806"/>
                </a:lnTo>
                <a:lnTo>
                  <a:pt x="160896" y="94132"/>
                </a:lnTo>
                <a:lnTo>
                  <a:pt x="163563" y="89458"/>
                </a:lnTo>
                <a:lnTo>
                  <a:pt x="158229" y="72097"/>
                </a:lnTo>
                <a:lnTo>
                  <a:pt x="171577" y="58750"/>
                </a:lnTo>
                <a:lnTo>
                  <a:pt x="188937" y="64757"/>
                </a:lnTo>
                <a:lnTo>
                  <a:pt x="193611" y="62077"/>
                </a:lnTo>
                <a:lnTo>
                  <a:pt x="198285" y="60083"/>
                </a:lnTo>
                <a:lnTo>
                  <a:pt x="203619" y="58750"/>
                </a:lnTo>
                <a:lnTo>
                  <a:pt x="211632" y="42049"/>
                </a:lnTo>
                <a:lnTo>
                  <a:pt x="230327" y="42049"/>
                </a:lnTo>
                <a:lnTo>
                  <a:pt x="238340" y="58077"/>
                </a:lnTo>
                <a:lnTo>
                  <a:pt x="243674" y="59410"/>
                </a:lnTo>
                <a:lnTo>
                  <a:pt x="248348" y="61417"/>
                </a:lnTo>
                <a:lnTo>
                  <a:pt x="253022" y="64084"/>
                </a:lnTo>
                <a:lnTo>
                  <a:pt x="270383" y="58077"/>
                </a:lnTo>
                <a:lnTo>
                  <a:pt x="283743" y="71424"/>
                </a:lnTo>
                <a:lnTo>
                  <a:pt x="277723" y="88785"/>
                </a:lnTo>
                <a:lnTo>
                  <a:pt x="280403" y="93459"/>
                </a:lnTo>
                <a:lnTo>
                  <a:pt x="282397" y="98132"/>
                </a:lnTo>
                <a:lnTo>
                  <a:pt x="283743" y="103479"/>
                </a:lnTo>
                <a:lnTo>
                  <a:pt x="300431" y="111480"/>
                </a:lnTo>
                <a:lnTo>
                  <a:pt x="300431" y="26924"/>
                </a:lnTo>
                <a:lnTo>
                  <a:pt x="253238" y="7010"/>
                </a:lnTo>
                <a:lnTo>
                  <a:pt x="200621" y="0"/>
                </a:lnTo>
                <a:lnTo>
                  <a:pt x="148005" y="7010"/>
                </a:lnTo>
                <a:lnTo>
                  <a:pt x="98132" y="28041"/>
                </a:lnTo>
                <a:lnTo>
                  <a:pt x="55664" y="61645"/>
                </a:lnTo>
                <a:lnTo>
                  <a:pt x="24282" y="104648"/>
                </a:lnTo>
                <a:lnTo>
                  <a:pt x="5359" y="154216"/>
                </a:lnTo>
                <a:lnTo>
                  <a:pt x="0" y="208292"/>
                </a:lnTo>
                <a:lnTo>
                  <a:pt x="5257" y="254838"/>
                </a:lnTo>
                <a:lnTo>
                  <a:pt x="20612" y="298335"/>
                </a:lnTo>
                <a:lnTo>
                  <a:pt x="45339" y="337185"/>
                </a:lnTo>
                <a:lnTo>
                  <a:pt x="78778" y="369849"/>
                </a:lnTo>
                <a:lnTo>
                  <a:pt x="78778" y="538746"/>
                </a:lnTo>
                <a:lnTo>
                  <a:pt x="289750" y="538746"/>
                </a:lnTo>
                <a:lnTo>
                  <a:pt x="289750" y="458635"/>
                </a:lnTo>
                <a:lnTo>
                  <a:pt x="322465" y="458635"/>
                </a:lnTo>
                <a:lnTo>
                  <a:pt x="366585" y="445122"/>
                </a:lnTo>
                <a:lnTo>
                  <a:pt x="395401" y="409155"/>
                </a:lnTo>
                <a:lnTo>
                  <a:pt x="401243" y="378523"/>
                </a:lnTo>
                <a:lnTo>
                  <a:pt x="401243" y="338467"/>
                </a:lnTo>
                <a:lnTo>
                  <a:pt x="430618" y="338467"/>
                </a:lnTo>
                <a:lnTo>
                  <a:pt x="435838" y="336473"/>
                </a:lnTo>
                <a:lnTo>
                  <a:pt x="442798" y="333794"/>
                </a:lnTo>
                <a:lnTo>
                  <a:pt x="451485" y="323621"/>
                </a:lnTo>
                <a:lnTo>
                  <a:pt x="452018" y="320446"/>
                </a:lnTo>
                <a:lnTo>
                  <a:pt x="453898" y="3091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1734" y="5309133"/>
            <a:ext cx="534670" cy="374015"/>
          </a:xfrm>
          <a:custGeom>
            <a:avLst/>
            <a:gdLst/>
            <a:ahLst/>
            <a:cxnLst/>
            <a:rect l="l" t="t" r="r" b="b"/>
            <a:pathLst>
              <a:path w="534669" h="374014">
                <a:moveTo>
                  <a:pt x="333819" y="26708"/>
                </a:moveTo>
                <a:lnTo>
                  <a:pt x="331711" y="16344"/>
                </a:lnTo>
                <a:lnTo>
                  <a:pt x="325970" y="7848"/>
                </a:lnTo>
                <a:lnTo>
                  <a:pt x="317487" y="2108"/>
                </a:lnTo>
                <a:lnTo>
                  <a:pt x="307111" y="0"/>
                </a:lnTo>
                <a:lnTo>
                  <a:pt x="26708" y="0"/>
                </a:lnTo>
                <a:lnTo>
                  <a:pt x="16344" y="2108"/>
                </a:lnTo>
                <a:lnTo>
                  <a:pt x="7848" y="7848"/>
                </a:lnTo>
                <a:lnTo>
                  <a:pt x="2108" y="16344"/>
                </a:lnTo>
                <a:lnTo>
                  <a:pt x="0" y="26708"/>
                </a:lnTo>
                <a:lnTo>
                  <a:pt x="0" y="206959"/>
                </a:lnTo>
                <a:lnTo>
                  <a:pt x="2108" y="217335"/>
                </a:lnTo>
                <a:lnTo>
                  <a:pt x="7848" y="225818"/>
                </a:lnTo>
                <a:lnTo>
                  <a:pt x="16344" y="231559"/>
                </a:lnTo>
                <a:lnTo>
                  <a:pt x="26708" y="233667"/>
                </a:lnTo>
                <a:lnTo>
                  <a:pt x="66763" y="233667"/>
                </a:lnTo>
                <a:lnTo>
                  <a:pt x="66763" y="300431"/>
                </a:lnTo>
                <a:lnTo>
                  <a:pt x="133527" y="233667"/>
                </a:lnTo>
                <a:lnTo>
                  <a:pt x="173583" y="233667"/>
                </a:lnTo>
                <a:lnTo>
                  <a:pt x="173583" y="100139"/>
                </a:lnTo>
                <a:lnTo>
                  <a:pt x="177800" y="79413"/>
                </a:lnTo>
                <a:lnTo>
                  <a:pt x="189280" y="62420"/>
                </a:lnTo>
                <a:lnTo>
                  <a:pt x="206260" y="50952"/>
                </a:lnTo>
                <a:lnTo>
                  <a:pt x="226999" y="46736"/>
                </a:lnTo>
                <a:lnTo>
                  <a:pt x="333819" y="46736"/>
                </a:lnTo>
                <a:lnTo>
                  <a:pt x="333819" y="26708"/>
                </a:lnTo>
                <a:close/>
              </a:path>
              <a:path w="534669" h="374014">
                <a:moveTo>
                  <a:pt x="534111" y="100139"/>
                </a:moveTo>
                <a:lnTo>
                  <a:pt x="532003" y="89776"/>
                </a:lnTo>
                <a:lnTo>
                  <a:pt x="526262" y="81280"/>
                </a:lnTo>
                <a:lnTo>
                  <a:pt x="517779" y="75552"/>
                </a:lnTo>
                <a:lnTo>
                  <a:pt x="507403" y="73444"/>
                </a:lnTo>
                <a:lnTo>
                  <a:pt x="226999" y="73444"/>
                </a:lnTo>
                <a:lnTo>
                  <a:pt x="216636" y="75552"/>
                </a:lnTo>
                <a:lnTo>
                  <a:pt x="208140" y="81280"/>
                </a:lnTo>
                <a:lnTo>
                  <a:pt x="202399" y="89776"/>
                </a:lnTo>
                <a:lnTo>
                  <a:pt x="200291" y="100139"/>
                </a:lnTo>
                <a:lnTo>
                  <a:pt x="200291" y="280403"/>
                </a:lnTo>
                <a:lnTo>
                  <a:pt x="202399" y="290766"/>
                </a:lnTo>
                <a:lnTo>
                  <a:pt x="208140" y="299262"/>
                </a:lnTo>
                <a:lnTo>
                  <a:pt x="216636" y="304990"/>
                </a:lnTo>
                <a:lnTo>
                  <a:pt x="226999" y="307098"/>
                </a:lnTo>
                <a:lnTo>
                  <a:pt x="400583" y="307098"/>
                </a:lnTo>
                <a:lnTo>
                  <a:pt x="467347" y="373862"/>
                </a:lnTo>
                <a:lnTo>
                  <a:pt x="467347" y="307098"/>
                </a:lnTo>
                <a:lnTo>
                  <a:pt x="507403" y="307098"/>
                </a:lnTo>
                <a:lnTo>
                  <a:pt x="517779" y="304990"/>
                </a:lnTo>
                <a:lnTo>
                  <a:pt x="526262" y="299262"/>
                </a:lnTo>
                <a:lnTo>
                  <a:pt x="532003" y="290766"/>
                </a:lnTo>
                <a:lnTo>
                  <a:pt x="534111" y="280403"/>
                </a:lnTo>
                <a:lnTo>
                  <a:pt x="534111" y="100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9018396" y="6146596"/>
            <a:ext cx="113664" cy="113664"/>
            <a:chOff x="9018396" y="6146596"/>
            <a:chExt cx="113664" cy="11366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31096" y="6159296"/>
              <a:ext cx="87883" cy="878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8396" y="6146596"/>
              <a:ext cx="113283" cy="113245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641842" y="5854306"/>
            <a:ext cx="201295" cy="201295"/>
            <a:chOff x="8641842" y="5854306"/>
            <a:chExt cx="201295" cy="20129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54542" y="5867006"/>
              <a:ext cx="175767" cy="1756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41842" y="5854306"/>
              <a:ext cx="201167" cy="201091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961132" y="3902838"/>
            <a:ext cx="4196080" cy="1896110"/>
            <a:chOff x="4961132" y="3902838"/>
            <a:chExt cx="4196080" cy="1896110"/>
          </a:xfrm>
        </p:grpSpPr>
        <p:sp>
          <p:nvSpPr>
            <p:cNvPr id="17" name="object 17"/>
            <p:cNvSpPr/>
            <p:nvPr/>
          </p:nvSpPr>
          <p:spPr>
            <a:xfrm>
              <a:off x="4973828" y="3915549"/>
              <a:ext cx="4170679" cy="1870710"/>
            </a:xfrm>
            <a:custGeom>
              <a:avLst/>
              <a:gdLst/>
              <a:ahLst/>
              <a:cxnLst/>
              <a:rect l="l" t="t" r="r" b="b"/>
              <a:pathLst>
                <a:path w="4170679" h="1870710">
                  <a:moveTo>
                    <a:pt x="3497453" y="1738376"/>
                  </a:moveTo>
                  <a:lnTo>
                    <a:pt x="3490722" y="1696732"/>
                  </a:lnTo>
                  <a:lnTo>
                    <a:pt x="3472002" y="1660575"/>
                  </a:lnTo>
                  <a:lnTo>
                    <a:pt x="3443465" y="1632077"/>
                  </a:lnTo>
                  <a:lnTo>
                    <a:pt x="3407270" y="1613382"/>
                  </a:lnTo>
                  <a:lnTo>
                    <a:pt x="3365627" y="1606664"/>
                  </a:lnTo>
                  <a:lnTo>
                    <a:pt x="3323983" y="1613382"/>
                  </a:lnTo>
                  <a:lnTo>
                    <a:pt x="3287826" y="1632077"/>
                  </a:lnTo>
                  <a:lnTo>
                    <a:pt x="3259328" y="1660575"/>
                  </a:lnTo>
                  <a:lnTo>
                    <a:pt x="3240633" y="1696732"/>
                  </a:lnTo>
                  <a:lnTo>
                    <a:pt x="3233928" y="1738376"/>
                  </a:lnTo>
                  <a:lnTo>
                    <a:pt x="3240633" y="1780032"/>
                  </a:lnTo>
                  <a:lnTo>
                    <a:pt x="3259315" y="1816201"/>
                  </a:lnTo>
                  <a:lnTo>
                    <a:pt x="3287826" y="1844725"/>
                  </a:lnTo>
                  <a:lnTo>
                    <a:pt x="3323983" y="1863432"/>
                  </a:lnTo>
                  <a:lnTo>
                    <a:pt x="3365627" y="1870138"/>
                  </a:lnTo>
                  <a:lnTo>
                    <a:pt x="3407270" y="1863432"/>
                  </a:lnTo>
                  <a:lnTo>
                    <a:pt x="3443465" y="1844725"/>
                  </a:lnTo>
                  <a:lnTo>
                    <a:pt x="3472002" y="1816201"/>
                  </a:lnTo>
                  <a:lnTo>
                    <a:pt x="3490722" y="1780032"/>
                  </a:lnTo>
                  <a:lnTo>
                    <a:pt x="3497453" y="1738376"/>
                  </a:lnTo>
                  <a:close/>
                </a:path>
                <a:path w="4170679" h="1870710">
                  <a:moveTo>
                    <a:pt x="4170172" y="718908"/>
                  </a:moveTo>
                  <a:lnTo>
                    <a:pt x="4155859" y="680656"/>
                  </a:lnTo>
                  <a:lnTo>
                    <a:pt x="4111282" y="618439"/>
                  </a:lnTo>
                  <a:lnTo>
                    <a:pt x="4079583" y="588746"/>
                  </a:lnTo>
                  <a:lnTo>
                    <a:pt x="4041521" y="560311"/>
                  </a:lnTo>
                  <a:lnTo>
                    <a:pt x="4048277" y="551700"/>
                  </a:lnTo>
                  <a:lnTo>
                    <a:pt x="4078224" y="492633"/>
                  </a:lnTo>
                  <a:lnTo>
                    <a:pt x="4083253" y="460006"/>
                  </a:lnTo>
                  <a:lnTo>
                    <a:pt x="4080560" y="427850"/>
                  </a:lnTo>
                  <a:lnTo>
                    <a:pt x="4053357" y="366115"/>
                  </a:lnTo>
                  <a:lnTo>
                    <a:pt x="3999331" y="309854"/>
                  </a:lnTo>
                  <a:lnTo>
                    <a:pt x="3963111" y="284556"/>
                  </a:lnTo>
                  <a:lnTo>
                    <a:pt x="3921201" y="261543"/>
                  </a:lnTo>
                  <a:lnTo>
                    <a:pt x="3873944" y="241122"/>
                  </a:lnTo>
                  <a:lnTo>
                    <a:pt x="3821671" y="223596"/>
                  </a:lnTo>
                  <a:lnTo>
                    <a:pt x="3764724" y="209296"/>
                  </a:lnTo>
                  <a:lnTo>
                    <a:pt x="3703447" y="198488"/>
                  </a:lnTo>
                  <a:lnTo>
                    <a:pt x="3682238" y="158267"/>
                  </a:lnTo>
                  <a:lnTo>
                    <a:pt x="3648164" y="120789"/>
                  </a:lnTo>
                  <a:lnTo>
                    <a:pt x="3602139" y="86855"/>
                  </a:lnTo>
                  <a:lnTo>
                    <a:pt x="3545078" y="57264"/>
                  </a:lnTo>
                  <a:lnTo>
                    <a:pt x="3501301" y="40297"/>
                  </a:lnTo>
                  <a:lnTo>
                    <a:pt x="3455022" y="26339"/>
                  </a:lnTo>
                  <a:lnTo>
                    <a:pt x="3406724" y="15354"/>
                  </a:lnTo>
                  <a:lnTo>
                    <a:pt x="3356902" y="7327"/>
                  </a:lnTo>
                  <a:lnTo>
                    <a:pt x="3306051" y="2235"/>
                  </a:lnTo>
                  <a:lnTo>
                    <a:pt x="3254679" y="76"/>
                  </a:lnTo>
                  <a:lnTo>
                    <a:pt x="3203270" y="800"/>
                  </a:lnTo>
                  <a:lnTo>
                    <a:pt x="3152317" y="4406"/>
                  </a:lnTo>
                  <a:lnTo>
                    <a:pt x="3102318" y="10871"/>
                  </a:lnTo>
                  <a:lnTo>
                    <a:pt x="3053778" y="20154"/>
                  </a:lnTo>
                  <a:lnTo>
                    <a:pt x="3007182" y="32258"/>
                  </a:lnTo>
                  <a:lnTo>
                    <a:pt x="2963024" y="47142"/>
                  </a:lnTo>
                  <a:lnTo>
                    <a:pt x="2921812" y="64808"/>
                  </a:lnTo>
                  <a:lnTo>
                    <a:pt x="2884043" y="85204"/>
                  </a:lnTo>
                  <a:lnTo>
                    <a:pt x="2852661" y="66357"/>
                  </a:lnTo>
                  <a:lnTo>
                    <a:pt x="2817457" y="49504"/>
                  </a:lnTo>
                  <a:lnTo>
                    <a:pt x="2778772" y="34823"/>
                  </a:lnTo>
                  <a:lnTo>
                    <a:pt x="2736977" y="22466"/>
                  </a:lnTo>
                  <a:lnTo>
                    <a:pt x="2684081" y="11087"/>
                  </a:lnTo>
                  <a:lnTo>
                    <a:pt x="2629992" y="3632"/>
                  </a:lnTo>
                  <a:lnTo>
                    <a:pt x="2575382" y="0"/>
                  </a:lnTo>
                  <a:lnTo>
                    <a:pt x="2520924" y="63"/>
                  </a:lnTo>
                  <a:lnTo>
                    <a:pt x="2467305" y="3733"/>
                  </a:lnTo>
                  <a:lnTo>
                    <a:pt x="2415171" y="10871"/>
                  </a:lnTo>
                  <a:lnTo>
                    <a:pt x="2365210" y="21361"/>
                  </a:lnTo>
                  <a:lnTo>
                    <a:pt x="2318093" y="35102"/>
                  </a:lnTo>
                  <a:lnTo>
                    <a:pt x="2274506" y="51955"/>
                  </a:lnTo>
                  <a:lnTo>
                    <a:pt x="2235098" y="71831"/>
                  </a:lnTo>
                  <a:lnTo>
                    <a:pt x="2200567" y="94589"/>
                  </a:lnTo>
                  <a:lnTo>
                    <a:pt x="2171573" y="120129"/>
                  </a:lnTo>
                  <a:lnTo>
                    <a:pt x="2144103" y="107124"/>
                  </a:lnTo>
                  <a:lnTo>
                    <a:pt x="2084184" y="84378"/>
                  </a:lnTo>
                  <a:lnTo>
                    <a:pt x="2000948" y="62572"/>
                  </a:lnTo>
                  <a:lnTo>
                    <a:pt x="1948789" y="53428"/>
                  </a:lnTo>
                  <a:lnTo>
                    <a:pt x="1895856" y="47307"/>
                  </a:lnTo>
                  <a:lnTo>
                    <a:pt x="1842579" y="44132"/>
                  </a:lnTo>
                  <a:lnTo>
                    <a:pt x="1789379" y="43853"/>
                  </a:lnTo>
                  <a:lnTo>
                    <a:pt x="1736699" y="46380"/>
                  </a:lnTo>
                  <a:lnTo>
                    <a:pt x="1684947" y="51663"/>
                  </a:lnTo>
                  <a:lnTo>
                    <a:pt x="1634553" y="59626"/>
                  </a:lnTo>
                  <a:lnTo>
                    <a:pt x="1585937" y="70218"/>
                  </a:lnTo>
                  <a:lnTo>
                    <a:pt x="1539532" y="83350"/>
                  </a:lnTo>
                  <a:lnTo>
                    <a:pt x="1495755" y="98958"/>
                  </a:lnTo>
                  <a:lnTo>
                    <a:pt x="1455039" y="116992"/>
                  </a:lnTo>
                  <a:lnTo>
                    <a:pt x="1417802" y="137375"/>
                  </a:lnTo>
                  <a:lnTo>
                    <a:pt x="1384465" y="160032"/>
                  </a:lnTo>
                  <a:lnTo>
                    <a:pt x="1355471" y="184899"/>
                  </a:lnTo>
                  <a:lnTo>
                    <a:pt x="1307325" y="171704"/>
                  </a:lnTo>
                  <a:lnTo>
                    <a:pt x="1257465" y="160680"/>
                  </a:lnTo>
                  <a:lnTo>
                    <a:pt x="1206169" y="151866"/>
                  </a:lnTo>
                  <a:lnTo>
                    <a:pt x="1153731" y="145275"/>
                  </a:lnTo>
                  <a:lnTo>
                    <a:pt x="1100391" y="140970"/>
                  </a:lnTo>
                  <a:lnTo>
                    <a:pt x="1046467" y="138938"/>
                  </a:lnTo>
                  <a:lnTo>
                    <a:pt x="992200" y="139217"/>
                  </a:lnTo>
                  <a:lnTo>
                    <a:pt x="937895" y="141846"/>
                  </a:lnTo>
                  <a:lnTo>
                    <a:pt x="876058" y="147739"/>
                  </a:lnTo>
                  <a:lnTo>
                    <a:pt x="816686" y="156464"/>
                  </a:lnTo>
                  <a:lnTo>
                    <a:pt x="760006" y="167881"/>
                  </a:lnTo>
                  <a:lnTo>
                    <a:pt x="706234" y="181813"/>
                  </a:lnTo>
                  <a:lnTo>
                    <a:pt x="655624" y="198107"/>
                  </a:lnTo>
                  <a:lnTo>
                    <a:pt x="608406" y="216598"/>
                  </a:lnTo>
                  <a:lnTo>
                    <a:pt x="564807" y="237159"/>
                  </a:lnTo>
                  <a:lnTo>
                    <a:pt x="525068" y="259588"/>
                  </a:lnTo>
                  <a:lnTo>
                    <a:pt x="489419" y="283768"/>
                  </a:lnTo>
                  <a:lnTo>
                    <a:pt x="458101" y="309511"/>
                  </a:lnTo>
                  <a:lnTo>
                    <a:pt x="431342" y="336664"/>
                  </a:lnTo>
                  <a:lnTo>
                    <a:pt x="392430" y="394589"/>
                  </a:lnTo>
                  <a:lnTo>
                    <a:pt x="374548" y="456272"/>
                  </a:lnTo>
                  <a:lnTo>
                    <a:pt x="374091" y="488124"/>
                  </a:lnTo>
                  <a:lnTo>
                    <a:pt x="379603" y="520433"/>
                  </a:lnTo>
                  <a:lnTo>
                    <a:pt x="376047" y="525386"/>
                  </a:lnTo>
                  <a:lnTo>
                    <a:pt x="320052" y="530390"/>
                  </a:lnTo>
                  <a:lnTo>
                    <a:pt x="266458" y="539140"/>
                  </a:lnTo>
                  <a:lnTo>
                    <a:pt x="215925" y="551434"/>
                  </a:lnTo>
                  <a:lnTo>
                    <a:pt x="169075" y="567055"/>
                  </a:lnTo>
                  <a:lnTo>
                    <a:pt x="126555" y="585800"/>
                  </a:lnTo>
                  <a:lnTo>
                    <a:pt x="88988" y="607466"/>
                  </a:lnTo>
                  <a:lnTo>
                    <a:pt x="57023" y="631812"/>
                  </a:lnTo>
                  <a:lnTo>
                    <a:pt x="27368" y="663727"/>
                  </a:lnTo>
                  <a:lnTo>
                    <a:pt x="0" y="730402"/>
                  </a:lnTo>
                  <a:lnTo>
                    <a:pt x="1663" y="763943"/>
                  </a:lnTo>
                  <a:lnTo>
                    <a:pt x="34163" y="828382"/>
                  </a:lnTo>
                  <a:lnTo>
                    <a:pt x="64363" y="858050"/>
                  </a:lnTo>
                  <a:lnTo>
                    <a:pt x="103466" y="885202"/>
                  </a:lnTo>
                  <a:lnTo>
                    <a:pt x="151155" y="909218"/>
                  </a:lnTo>
                  <a:lnTo>
                    <a:pt x="207137" y="929500"/>
                  </a:lnTo>
                  <a:lnTo>
                    <a:pt x="161696" y="959345"/>
                  </a:lnTo>
                  <a:lnTo>
                    <a:pt x="127381" y="992416"/>
                  </a:lnTo>
                  <a:lnTo>
                    <a:pt x="104686" y="1027887"/>
                  </a:lnTo>
                  <a:lnTo>
                    <a:pt x="94145" y="1064971"/>
                  </a:lnTo>
                  <a:lnTo>
                    <a:pt x="96266" y="1102855"/>
                  </a:lnTo>
                  <a:lnTo>
                    <a:pt x="128168" y="1163904"/>
                  </a:lnTo>
                  <a:lnTo>
                    <a:pt x="155854" y="1191183"/>
                  </a:lnTo>
                  <a:lnTo>
                    <a:pt x="190398" y="1215910"/>
                  </a:lnTo>
                  <a:lnTo>
                    <a:pt x="231089" y="1237780"/>
                  </a:lnTo>
                  <a:lnTo>
                    <a:pt x="277177" y="1256512"/>
                  </a:lnTo>
                  <a:lnTo>
                    <a:pt x="327977" y="1271816"/>
                  </a:lnTo>
                  <a:lnTo>
                    <a:pt x="382727" y="1283373"/>
                  </a:lnTo>
                  <a:lnTo>
                    <a:pt x="440740" y="1290916"/>
                  </a:lnTo>
                  <a:lnTo>
                    <a:pt x="501281" y="1294130"/>
                  </a:lnTo>
                  <a:lnTo>
                    <a:pt x="563626" y="1292720"/>
                  </a:lnTo>
                  <a:lnTo>
                    <a:pt x="566166" y="1295006"/>
                  </a:lnTo>
                  <a:lnTo>
                    <a:pt x="601903" y="1323733"/>
                  </a:lnTo>
                  <a:lnTo>
                    <a:pt x="635177" y="1346327"/>
                  </a:lnTo>
                  <a:lnTo>
                    <a:pt x="671093" y="1367332"/>
                  </a:lnTo>
                  <a:lnTo>
                    <a:pt x="709460" y="1386725"/>
                  </a:lnTo>
                  <a:lnTo>
                    <a:pt x="750100" y="1404493"/>
                  </a:lnTo>
                  <a:lnTo>
                    <a:pt x="792784" y="1420596"/>
                  </a:lnTo>
                  <a:lnTo>
                    <a:pt x="837349" y="1435011"/>
                  </a:lnTo>
                  <a:lnTo>
                    <a:pt x="883564" y="1447711"/>
                  </a:lnTo>
                  <a:lnTo>
                    <a:pt x="931252" y="1458671"/>
                  </a:lnTo>
                  <a:lnTo>
                    <a:pt x="980211" y="1467878"/>
                  </a:lnTo>
                  <a:lnTo>
                    <a:pt x="1030236" y="1475295"/>
                  </a:lnTo>
                  <a:lnTo>
                    <a:pt x="1081138" y="1480883"/>
                  </a:lnTo>
                  <a:lnTo>
                    <a:pt x="1132713" y="1484655"/>
                  </a:lnTo>
                  <a:lnTo>
                    <a:pt x="1184757" y="1486547"/>
                  </a:lnTo>
                  <a:lnTo>
                    <a:pt x="1237094" y="1486560"/>
                  </a:lnTo>
                  <a:lnTo>
                    <a:pt x="1289507" y="1484642"/>
                  </a:lnTo>
                  <a:lnTo>
                    <a:pt x="1341793" y="1480794"/>
                  </a:lnTo>
                  <a:lnTo>
                    <a:pt x="1393774" y="1474978"/>
                  </a:lnTo>
                  <a:lnTo>
                    <a:pt x="1445247" y="1467167"/>
                  </a:lnTo>
                  <a:lnTo>
                    <a:pt x="1496009" y="1457350"/>
                  </a:lnTo>
                  <a:lnTo>
                    <a:pt x="1545856" y="1445475"/>
                  </a:lnTo>
                  <a:lnTo>
                    <a:pt x="1594612" y="1431531"/>
                  </a:lnTo>
                  <a:lnTo>
                    <a:pt x="1627924" y="1455064"/>
                  </a:lnTo>
                  <a:lnTo>
                    <a:pt x="1664830" y="1476895"/>
                  </a:lnTo>
                  <a:lnTo>
                    <a:pt x="1705076" y="1496936"/>
                  </a:lnTo>
                  <a:lnTo>
                    <a:pt x="1748421" y="1515084"/>
                  </a:lnTo>
                  <a:lnTo>
                    <a:pt x="1794598" y="1531264"/>
                  </a:lnTo>
                  <a:lnTo>
                    <a:pt x="1843366" y="1545361"/>
                  </a:lnTo>
                  <a:lnTo>
                    <a:pt x="1894471" y="1557274"/>
                  </a:lnTo>
                  <a:lnTo>
                    <a:pt x="1947672" y="1566913"/>
                  </a:lnTo>
                  <a:lnTo>
                    <a:pt x="2005241" y="1574495"/>
                  </a:lnTo>
                  <a:lnTo>
                    <a:pt x="2062886" y="1579283"/>
                  </a:lnTo>
                  <a:lnTo>
                    <a:pt x="2120315" y="1581378"/>
                  </a:lnTo>
                  <a:lnTo>
                    <a:pt x="2177250" y="1580832"/>
                  </a:lnTo>
                  <a:lnTo>
                    <a:pt x="2233384" y="1577746"/>
                  </a:lnTo>
                  <a:lnTo>
                    <a:pt x="2288451" y="1572183"/>
                  </a:lnTo>
                  <a:lnTo>
                    <a:pt x="2342146" y="1564246"/>
                  </a:lnTo>
                  <a:lnTo>
                    <a:pt x="2394191" y="1553984"/>
                  </a:lnTo>
                  <a:lnTo>
                    <a:pt x="2444292" y="1541500"/>
                  </a:lnTo>
                  <a:lnTo>
                    <a:pt x="2492184" y="1526870"/>
                  </a:lnTo>
                  <a:lnTo>
                    <a:pt x="2537549" y="1510157"/>
                  </a:lnTo>
                  <a:lnTo>
                    <a:pt x="2580132" y="1491462"/>
                  </a:lnTo>
                  <a:lnTo>
                    <a:pt x="2619616" y="1470850"/>
                  </a:lnTo>
                  <a:lnTo>
                    <a:pt x="2655722" y="1448409"/>
                  </a:lnTo>
                  <a:lnTo>
                    <a:pt x="2688183" y="1424203"/>
                  </a:lnTo>
                  <a:lnTo>
                    <a:pt x="2716695" y="1398333"/>
                  </a:lnTo>
                  <a:lnTo>
                    <a:pt x="2760726" y="1341869"/>
                  </a:lnTo>
                  <a:lnTo>
                    <a:pt x="2805531" y="1354823"/>
                  </a:lnTo>
                  <a:lnTo>
                    <a:pt x="2852255" y="1365567"/>
                  </a:lnTo>
                  <a:lnTo>
                    <a:pt x="2900578" y="1374051"/>
                  </a:lnTo>
                  <a:lnTo>
                    <a:pt x="2950197" y="1380248"/>
                  </a:lnTo>
                  <a:lnTo>
                    <a:pt x="3000794" y="1384096"/>
                  </a:lnTo>
                  <a:lnTo>
                    <a:pt x="3052064" y="1385557"/>
                  </a:lnTo>
                  <a:lnTo>
                    <a:pt x="3112973" y="1384122"/>
                  </a:lnTo>
                  <a:lnTo>
                    <a:pt x="3172028" y="1379410"/>
                  </a:lnTo>
                  <a:lnTo>
                    <a:pt x="3228898" y="1371612"/>
                  </a:lnTo>
                  <a:lnTo>
                    <a:pt x="3283229" y="1360881"/>
                  </a:lnTo>
                  <a:lnTo>
                    <a:pt x="3334677" y="1347406"/>
                  </a:lnTo>
                  <a:lnTo>
                    <a:pt x="3382899" y="1331366"/>
                  </a:lnTo>
                  <a:lnTo>
                    <a:pt x="3427552" y="1312926"/>
                  </a:lnTo>
                  <a:lnTo>
                    <a:pt x="3468306" y="1292250"/>
                  </a:lnTo>
                  <a:lnTo>
                    <a:pt x="3504793" y="1269530"/>
                  </a:lnTo>
                  <a:lnTo>
                    <a:pt x="3536683" y="1244942"/>
                  </a:lnTo>
                  <a:lnTo>
                    <a:pt x="3585311" y="1190828"/>
                  </a:lnTo>
                  <a:lnTo>
                    <a:pt x="3611422" y="1131303"/>
                  </a:lnTo>
                  <a:lnTo>
                    <a:pt x="3615182" y="1099934"/>
                  </a:lnTo>
                  <a:lnTo>
                    <a:pt x="3670325" y="1094600"/>
                  </a:lnTo>
                  <a:lnTo>
                    <a:pt x="3724186" y="1086891"/>
                  </a:lnTo>
                  <a:lnTo>
                    <a:pt x="3776484" y="1076871"/>
                  </a:lnTo>
                  <a:lnTo>
                    <a:pt x="3826929" y="1064602"/>
                  </a:lnTo>
                  <a:lnTo>
                    <a:pt x="3875240" y="1050124"/>
                  </a:lnTo>
                  <a:lnTo>
                    <a:pt x="3921125" y="1033513"/>
                  </a:lnTo>
                  <a:lnTo>
                    <a:pt x="3972128" y="1011123"/>
                  </a:lnTo>
                  <a:lnTo>
                    <a:pt x="4017619" y="986650"/>
                  </a:lnTo>
                  <a:lnTo>
                    <a:pt x="4057535" y="960361"/>
                  </a:lnTo>
                  <a:lnTo>
                    <a:pt x="4091800" y="932472"/>
                  </a:lnTo>
                  <a:lnTo>
                    <a:pt x="4120388" y="903236"/>
                  </a:lnTo>
                  <a:lnTo>
                    <a:pt x="4160215" y="841641"/>
                  </a:lnTo>
                  <a:lnTo>
                    <a:pt x="4170172" y="813142"/>
                  </a:lnTo>
                  <a:lnTo>
                    <a:pt x="4170172" y="718908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73832" y="3915538"/>
              <a:ext cx="4170679" cy="1870710"/>
            </a:xfrm>
            <a:custGeom>
              <a:avLst/>
              <a:gdLst/>
              <a:ahLst/>
              <a:cxnLst/>
              <a:rect l="l" t="t" r="r" b="b"/>
              <a:pathLst>
                <a:path w="4170679" h="1870710">
                  <a:moveTo>
                    <a:pt x="4170167" y="813146"/>
                  </a:moveTo>
                  <a:lnTo>
                    <a:pt x="4143210" y="872883"/>
                  </a:lnTo>
                  <a:lnTo>
                    <a:pt x="4091808" y="932475"/>
                  </a:lnTo>
                  <a:lnTo>
                    <a:pt x="4057531" y="960361"/>
                  </a:lnTo>
                  <a:lnTo>
                    <a:pt x="4017617" y="986656"/>
                  </a:lnTo>
                  <a:lnTo>
                    <a:pt x="3972127" y="1011123"/>
                  </a:lnTo>
                  <a:lnTo>
                    <a:pt x="3921120" y="1033524"/>
                  </a:lnTo>
                  <a:lnTo>
                    <a:pt x="3875236" y="1050129"/>
                  </a:lnTo>
                  <a:lnTo>
                    <a:pt x="3826928" y="1064601"/>
                  </a:lnTo>
                  <a:lnTo>
                    <a:pt x="3776483" y="1076878"/>
                  </a:lnTo>
                  <a:lnTo>
                    <a:pt x="3724185" y="1086901"/>
                  </a:lnTo>
                  <a:lnTo>
                    <a:pt x="3670322" y="1094610"/>
                  </a:lnTo>
                  <a:lnTo>
                    <a:pt x="3615177" y="1099945"/>
                  </a:lnTo>
                  <a:lnTo>
                    <a:pt x="3611423" y="1131301"/>
                  </a:lnTo>
                  <a:lnTo>
                    <a:pt x="3585313" y="1190829"/>
                  </a:lnTo>
                  <a:lnTo>
                    <a:pt x="3536691" y="1244946"/>
                  </a:lnTo>
                  <a:lnTo>
                    <a:pt x="3504797" y="1269539"/>
                  </a:lnTo>
                  <a:lnTo>
                    <a:pt x="3468305" y="1292257"/>
                  </a:lnTo>
                  <a:lnTo>
                    <a:pt x="3427558" y="1312926"/>
                  </a:lnTo>
                  <a:lnTo>
                    <a:pt x="3382901" y="1331370"/>
                  </a:lnTo>
                  <a:lnTo>
                    <a:pt x="3334676" y="1347416"/>
                  </a:lnTo>
                  <a:lnTo>
                    <a:pt x="3283228" y="1360889"/>
                  </a:lnTo>
                  <a:lnTo>
                    <a:pt x="3228898" y="1371615"/>
                  </a:lnTo>
                  <a:lnTo>
                    <a:pt x="3172031" y="1379419"/>
                  </a:lnTo>
                  <a:lnTo>
                    <a:pt x="3112970" y="1384128"/>
                  </a:lnTo>
                  <a:lnTo>
                    <a:pt x="3052059" y="1385568"/>
                  </a:lnTo>
                  <a:lnTo>
                    <a:pt x="3000792" y="1384104"/>
                  </a:lnTo>
                  <a:lnTo>
                    <a:pt x="2950196" y="1380252"/>
                  </a:lnTo>
                  <a:lnTo>
                    <a:pt x="2900580" y="1374058"/>
                  </a:lnTo>
                  <a:lnTo>
                    <a:pt x="2852255" y="1365567"/>
                  </a:lnTo>
                  <a:lnTo>
                    <a:pt x="2805532" y="1354826"/>
                  </a:lnTo>
                  <a:lnTo>
                    <a:pt x="2760721" y="1341880"/>
                  </a:lnTo>
                  <a:lnTo>
                    <a:pt x="2740966" y="1370866"/>
                  </a:lnTo>
                  <a:lnTo>
                    <a:pt x="2688183" y="1424210"/>
                  </a:lnTo>
                  <a:lnTo>
                    <a:pt x="2655728" y="1448410"/>
                  </a:lnTo>
                  <a:lnTo>
                    <a:pt x="2619614" y="1470855"/>
                  </a:lnTo>
                  <a:lnTo>
                    <a:pt x="2580127" y="1491467"/>
                  </a:lnTo>
                  <a:lnTo>
                    <a:pt x="2537555" y="1510166"/>
                  </a:lnTo>
                  <a:lnTo>
                    <a:pt x="2492183" y="1526872"/>
                  </a:lnTo>
                  <a:lnTo>
                    <a:pt x="2444301" y="1541508"/>
                  </a:lnTo>
                  <a:lnTo>
                    <a:pt x="2394193" y="1553992"/>
                  </a:lnTo>
                  <a:lnTo>
                    <a:pt x="2342147" y="1564247"/>
                  </a:lnTo>
                  <a:lnTo>
                    <a:pt x="2288450" y="1572192"/>
                  </a:lnTo>
                  <a:lnTo>
                    <a:pt x="2233390" y="1577748"/>
                  </a:lnTo>
                  <a:lnTo>
                    <a:pt x="2177252" y="1580836"/>
                  </a:lnTo>
                  <a:lnTo>
                    <a:pt x="2120324" y="1581377"/>
                  </a:lnTo>
                  <a:lnTo>
                    <a:pt x="2062892" y="1579292"/>
                  </a:lnTo>
                  <a:lnTo>
                    <a:pt x="2005244" y="1574500"/>
                  </a:lnTo>
                  <a:lnTo>
                    <a:pt x="1947667" y="1566924"/>
                  </a:lnTo>
                  <a:lnTo>
                    <a:pt x="1894476" y="1557278"/>
                  </a:lnTo>
                  <a:lnTo>
                    <a:pt x="1843370" y="1545359"/>
                  </a:lnTo>
                  <a:lnTo>
                    <a:pt x="1794601" y="1531265"/>
                  </a:lnTo>
                  <a:lnTo>
                    <a:pt x="1748420" y="1515092"/>
                  </a:lnTo>
                  <a:lnTo>
                    <a:pt x="1705078" y="1496936"/>
                  </a:lnTo>
                  <a:lnTo>
                    <a:pt x="1664828" y="1476894"/>
                  </a:lnTo>
                  <a:lnTo>
                    <a:pt x="1627920" y="1455064"/>
                  </a:lnTo>
                  <a:lnTo>
                    <a:pt x="1594607" y="1431542"/>
                  </a:lnTo>
                  <a:lnTo>
                    <a:pt x="1545861" y="1445479"/>
                  </a:lnTo>
                  <a:lnTo>
                    <a:pt x="1496009" y="1457348"/>
                  </a:lnTo>
                  <a:lnTo>
                    <a:pt x="1445250" y="1467174"/>
                  </a:lnTo>
                  <a:lnTo>
                    <a:pt x="1393780" y="1474983"/>
                  </a:lnTo>
                  <a:lnTo>
                    <a:pt x="1341798" y="1480799"/>
                  </a:lnTo>
                  <a:lnTo>
                    <a:pt x="1289502" y="1484649"/>
                  </a:lnTo>
                  <a:lnTo>
                    <a:pt x="1237090" y="1486558"/>
                  </a:lnTo>
                  <a:lnTo>
                    <a:pt x="1184759" y="1486552"/>
                  </a:lnTo>
                  <a:lnTo>
                    <a:pt x="1132708" y="1484655"/>
                  </a:lnTo>
                  <a:lnTo>
                    <a:pt x="1081134" y="1480894"/>
                  </a:lnTo>
                  <a:lnTo>
                    <a:pt x="1030235" y="1475293"/>
                  </a:lnTo>
                  <a:lnTo>
                    <a:pt x="980209" y="1467879"/>
                  </a:lnTo>
                  <a:lnTo>
                    <a:pt x="931254" y="1458676"/>
                  </a:lnTo>
                  <a:lnTo>
                    <a:pt x="883567" y="1447711"/>
                  </a:lnTo>
                  <a:lnTo>
                    <a:pt x="837348" y="1435009"/>
                  </a:lnTo>
                  <a:lnTo>
                    <a:pt x="792792" y="1420595"/>
                  </a:lnTo>
                  <a:lnTo>
                    <a:pt x="750099" y="1404494"/>
                  </a:lnTo>
                  <a:lnTo>
                    <a:pt x="709466" y="1386733"/>
                  </a:lnTo>
                  <a:lnTo>
                    <a:pt x="671092" y="1367336"/>
                  </a:lnTo>
                  <a:lnTo>
                    <a:pt x="635173" y="1346329"/>
                  </a:lnTo>
                  <a:lnTo>
                    <a:pt x="601908" y="1323738"/>
                  </a:lnTo>
                  <a:lnTo>
                    <a:pt x="571495" y="1299589"/>
                  </a:lnTo>
                  <a:lnTo>
                    <a:pt x="563621" y="1292731"/>
                  </a:lnTo>
                  <a:lnTo>
                    <a:pt x="501279" y="1294134"/>
                  </a:lnTo>
                  <a:lnTo>
                    <a:pt x="440743" y="1290920"/>
                  </a:lnTo>
                  <a:lnTo>
                    <a:pt x="382733" y="1283383"/>
                  </a:lnTo>
                  <a:lnTo>
                    <a:pt x="327973" y="1271819"/>
                  </a:lnTo>
                  <a:lnTo>
                    <a:pt x="277183" y="1256522"/>
                  </a:lnTo>
                  <a:lnTo>
                    <a:pt x="231086" y="1237788"/>
                  </a:lnTo>
                  <a:lnTo>
                    <a:pt x="190404" y="1215910"/>
                  </a:lnTo>
                  <a:lnTo>
                    <a:pt x="155859" y="1191184"/>
                  </a:lnTo>
                  <a:lnTo>
                    <a:pt x="128172" y="1163905"/>
                  </a:lnTo>
                  <a:lnTo>
                    <a:pt x="96261" y="1102866"/>
                  </a:lnTo>
                  <a:lnTo>
                    <a:pt x="94149" y="1064976"/>
                  </a:lnTo>
                  <a:lnTo>
                    <a:pt x="104692" y="1027891"/>
                  </a:lnTo>
                  <a:lnTo>
                    <a:pt x="127378" y="992415"/>
                  </a:lnTo>
                  <a:lnTo>
                    <a:pt x="161696" y="959353"/>
                  </a:lnTo>
                  <a:lnTo>
                    <a:pt x="207132" y="929511"/>
                  </a:lnTo>
                  <a:lnTo>
                    <a:pt x="151161" y="909225"/>
                  </a:lnTo>
                  <a:lnTo>
                    <a:pt x="103470" y="885201"/>
                  </a:lnTo>
                  <a:lnTo>
                    <a:pt x="64366" y="858049"/>
                  </a:lnTo>
                  <a:lnTo>
                    <a:pt x="34158" y="828382"/>
                  </a:lnTo>
                  <a:lnTo>
                    <a:pt x="1666" y="763949"/>
                  </a:lnTo>
                  <a:lnTo>
                    <a:pt x="0" y="730407"/>
                  </a:lnTo>
                  <a:lnTo>
                    <a:pt x="8463" y="696798"/>
                  </a:lnTo>
                  <a:lnTo>
                    <a:pt x="57018" y="631823"/>
                  </a:lnTo>
                  <a:lnTo>
                    <a:pt x="88986" y="607466"/>
                  </a:lnTo>
                  <a:lnTo>
                    <a:pt x="126552" y="585809"/>
                  </a:lnTo>
                  <a:lnTo>
                    <a:pt x="169079" y="567061"/>
                  </a:lnTo>
                  <a:lnTo>
                    <a:pt x="215929" y="551436"/>
                  </a:lnTo>
                  <a:lnTo>
                    <a:pt x="266464" y="539142"/>
                  </a:lnTo>
                  <a:lnTo>
                    <a:pt x="320048" y="530392"/>
                  </a:lnTo>
                  <a:lnTo>
                    <a:pt x="376042" y="525397"/>
                  </a:lnTo>
                  <a:lnTo>
                    <a:pt x="379598" y="520444"/>
                  </a:lnTo>
                  <a:lnTo>
                    <a:pt x="374096" y="488126"/>
                  </a:lnTo>
                  <a:lnTo>
                    <a:pt x="374556" y="456272"/>
                  </a:lnTo>
                  <a:lnTo>
                    <a:pt x="380745" y="425041"/>
                  </a:lnTo>
                  <a:lnTo>
                    <a:pt x="409371" y="365080"/>
                  </a:lnTo>
                  <a:lnTo>
                    <a:pt x="458105" y="309510"/>
                  </a:lnTo>
                  <a:lnTo>
                    <a:pt x="489427" y="283767"/>
                  </a:lnTo>
                  <a:lnTo>
                    <a:pt x="525075" y="259597"/>
                  </a:lnTo>
                  <a:lnTo>
                    <a:pt x="564813" y="237158"/>
                  </a:lnTo>
                  <a:lnTo>
                    <a:pt x="608409" y="216609"/>
                  </a:lnTo>
                  <a:lnTo>
                    <a:pt x="655628" y="198107"/>
                  </a:lnTo>
                  <a:lnTo>
                    <a:pt x="706237" y="181811"/>
                  </a:lnTo>
                  <a:lnTo>
                    <a:pt x="760002" y="167880"/>
                  </a:lnTo>
                  <a:lnTo>
                    <a:pt x="816688" y="156471"/>
                  </a:lnTo>
                  <a:lnTo>
                    <a:pt x="876062" y="147744"/>
                  </a:lnTo>
                  <a:lnTo>
                    <a:pt x="937890" y="141857"/>
                  </a:lnTo>
                  <a:lnTo>
                    <a:pt x="992202" y="139227"/>
                  </a:lnTo>
                  <a:lnTo>
                    <a:pt x="1046463" y="138939"/>
                  </a:lnTo>
                  <a:lnTo>
                    <a:pt x="1100397" y="140968"/>
                  </a:lnTo>
                  <a:lnTo>
                    <a:pt x="1153727" y="145286"/>
                  </a:lnTo>
                  <a:lnTo>
                    <a:pt x="1206175" y="151865"/>
                  </a:lnTo>
                  <a:lnTo>
                    <a:pt x="1257466" y="160680"/>
                  </a:lnTo>
                  <a:lnTo>
                    <a:pt x="1307322" y="171704"/>
                  </a:lnTo>
                  <a:lnTo>
                    <a:pt x="1355466" y="184910"/>
                  </a:lnTo>
                  <a:lnTo>
                    <a:pt x="1384468" y="160035"/>
                  </a:lnTo>
                  <a:lnTo>
                    <a:pt x="1417800" y="137376"/>
                  </a:lnTo>
                  <a:lnTo>
                    <a:pt x="1455038" y="116997"/>
                  </a:lnTo>
                  <a:lnTo>
                    <a:pt x="1495757" y="98967"/>
                  </a:lnTo>
                  <a:lnTo>
                    <a:pt x="1539531" y="83352"/>
                  </a:lnTo>
                  <a:lnTo>
                    <a:pt x="1585938" y="70219"/>
                  </a:lnTo>
                  <a:lnTo>
                    <a:pt x="1634550" y="59636"/>
                  </a:lnTo>
                  <a:lnTo>
                    <a:pt x="1684945" y="51670"/>
                  </a:lnTo>
                  <a:lnTo>
                    <a:pt x="1736698" y="46387"/>
                  </a:lnTo>
                  <a:lnTo>
                    <a:pt x="1789383" y="43855"/>
                  </a:lnTo>
                  <a:lnTo>
                    <a:pt x="1842576" y="44140"/>
                  </a:lnTo>
                  <a:lnTo>
                    <a:pt x="1895852" y="47311"/>
                  </a:lnTo>
                  <a:lnTo>
                    <a:pt x="1948787" y="53433"/>
                  </a:lnTo>
                  <a:lnTo>
                    <a:pt x="2000956" y="62574"/>
                  </a:lnTo>
                  <a:lnTo>
                    <a:pt x="2051934" y="74801"/>
                  </a:lnTo>
                  <a:lnTo>
                    <a:pt x="2114942" y="95184"/>
                  </a:lnTo>
                  <a:lnTo>
                    <a:pt x="2171568" y="120140"/>
                  </a:lnTo>
                  <a:lnTo>
                    <a:pt x="2200565" y="94597"/>
                  </a:lnTo>
                  <a:lnTo>
                    <a:pt x="2235102" y="71833"/>
                  </a:lnTo>
                  <a:lnTo>
                    <a:pt x="2274504" y="51962"/>
                  </a:lnTo>
                  <a:lnTo>
                    <a:pt x="2318098" y="35101"/>
                  </a:lnTo>
                  <a:lnTo>
                    <a:pt x="2365211" y="21366"/>
                  </a:lnTo>
                  <a:lnTo>
                    <a:pt x="2415170" y="10872"/>
                  </a:lnTo>
                  <a:lnTo>
                    <a:pt x="2467301" y="3736"/>
                  </a:lnTo>
                  <a:lnTo>
                    <a:pt x="2520931" y="73"/>
                  </a:lnTo>
                  <a:lnTo>
                    <a:pt x="2575386" y="0"/>
                  </a:lnTo>
                  <a:lnTo>
                    <a:pt x="2629994" y="3632"/>
                  </a:lnTo>
                  <a:lnTo>
                    <a:pt x="2684080" y="11085"/>
                  </a:lnTo>
                  <a:lnTo>
                    <a:pt x="2736972" y="22477"/>
                  </a:lnTo>
                  <a:lnTo>
                    <a:pt x="2778775" y="34833"/>
                  </a:lnTo>
                  <a:lnTo>
                    <a:pt x="2817458" y="49512"/>
                  </a:lnTo>
                  <a:lnTo>
                    <a:pt x="2852665" y="66357"/>
                  </a:lnTo>
                  <a:lnTo>
                    <a:pt x="2884038" y="85215"/>
                  </a:lnTo>
                  <a:lnTo>
                    <a:pt x="2921816" y="64809"/>
                  </a:lnTo>
                  <a:lnTo>
                    <a:pt x="2963029" y="47151"/>
                  </a:lnTo>
                  <a:lnTo>
                    <a:pt x="3007182" y="32260"/>
                  </a:lnTo>
                  <a:lnTo>
                    <a:pt x="3053777" y="20159"/>
                  </a:lnTo>
                  <a:lnTo>
                    <a:pt x="3102321" y="10869"/>
                  </a:lnTo>
                  <a:lnTo>
                    <a:pt x="3152316" y="4411"/>
                  </a:lnTo>
                  <a:lnTo>
                    <a:pt x="3203268" y="807"/>
                  </a:lnTo>
                  <a:lnTo>
                    <a:pt x="3254681" y="78"/>
                  </a:lnTo>
                  <a:lnTo>
                    <a:pt x="3306059" y="2245"/>
                  </a:lnTo>
                  <a:lnTo>
                    <a:pt x="3356906" y="7330"/>
                  </a:lnTo>
                  <a:lnTo>
                    <a:pt x="3406726" y="15354"/>
                  </a:lnTo>
                  <a:lnTo>
                    <a:pt x="3455025" y="26338"/>
                  </a:lnTo>
                  <a:lnTo>
                    <a:pt x="3501306" y="40305"/>
                  </a:lnTo>
                  <a:lnTo>
                    <a:pt x="3545073" y="57275"/>
                  </a:lnTo>
                  <a:lnTo>
                    <a:pt x="3602144" y="86860"/>
                  </a:lnTo>
                  <a:lnTo>
                    <a:pt x="3648165" y="120790"/>
                  </a:lnTo>
                  <a:lnTo>
                    <a:pt x="3682233" y="158269"/>
                  </a:lnTo>
                  <a:lnTo>
                    <a:pt x="3703442" y="198499"/>
                  </a:lnTo>
                  <a:lnTo>
                    <a:pt x="3764722" y="209296"/>
                  </a:lnTo>
                  <a:lnTo>
                    <a:pt x="3821668" y="223606"/>
                  </a:lnTo>
                  <a:lnTo>
                    <a:pt x="3873942" y="241124"/>
                  </a:lnTo>
                  <a:lnTo>
                    <a:pt x="3921204" y="261543"/>
                  </a:lnTo>
                  <a:lnTo>
                    <a:pt x="3963116" y="284557"/>
                  </a:lnTo>
                  <a:lnTo>
                    <a:pt x="3999339" y="309861"/>
                  </a:lnTo>
                  <a:lnTo>
                    <a:pt x="4029534" y="337149"/>
                  </a:lnTo>
                  <a:lnTo>
                    <a:pt x="4070484" y="396450"/>
                  </a:lnTo>
                  <a:lnTo>
                    <a:pt x="4083256" y="460015"/>
                  </a:lnTo>
                  <a:lnTo>
                    <a:pt x="4078227" y="492632"/>
                  </a:lnTo>
                  <a:lnTo>
                    <a:pt x="4060090" y="534229"/>
                  </a:lnTo>
                  <a:lnTo>
                    <a:pt x="4041516" y="560322"/>
                  </a:lnTo>
                  <a:lnTo>
                    <a:pt x="4079583" y="588750"/>
                  </a:lnTo>
                  <a:lnTo>
                    <a:pt x="4111290" y="618440"/>
                  </a:lnTo>
                  <a:lnTo>
                    <a:pt x="4136696" y="649156"/>
                  </a:lnTo>
                  <a:lnTo>
                    <a:pt x="4155864" y="680658"/>
                  </a:lnTo>
                  <a:lnTo>
                    <a:pt x="4168852" y="712709"/>
                  </a:lnTo>
                  <a:lnTo>
                    <a:pt x="4170167" y="718908"/>
                  </a:lnTo>
                </a:path>
                <a:path w="4170679" h="1870710">
                  <a:moveTo>
                    <a:pt x="3497448" y="1738386"/>
                  </a:moveTo>
                  <a:lnTo>
                    <a:pt x="3490724" y="1780034"/>
                  </a:lnTo>
                  <a:lnTo>
                    <a:pt x="3472003" y="1816204"/>
                  </a:lnTo>
                  <a:lnTo>
                    <a:pt x="3443462" y="1844726"/>
                  </a:lnTo>
                  <a:lnTo>
                    <a:pt x="3407276" y="1863431"/>
                  </a:lnTo>
                  <a:lnTo>
                    <a:pt x="3365622" y="1870149"/>
                  </a:lnTo>
                  <a:lnTo>
                    <a:pt x="3323981" y="1863431"/>
                  </a:lnTo>
                  <a:lnTo>
                    <a:pt x="3287827" y="1844726"/>
                  </a:lnTo>
                  <a:lnTo>
                    <a:pt x="3259323" y="1816204"/>
                  </a:lnTo>
                  <a:lnTo>
                    <a:pt x="3240634" y="1780034"/>
                  </a:lnTo>
                  <a:lnTo>
                    <a:pt x="3233923" y="1738386"/>
                  </a:lnTo>
                  <a:lnTo>
                    <a:pt x="3240634" y="1696739"/>
                  </a:lnTo>
                  <a:lnTo>
                    <a:pt x="3259323" y="1660581"/>
                  </a:lnTo>
                  <a:lnTo>
                    <a:pt x="3287827" y="1632075"/>
                  </a:lnTo>
                  <a:lnTo>
                    <a:pt x="3323981" y="1613385"/>
                  </a:lnTo>
                  <a:lnTo>
                    <a:pt x="3365622" y="1606675"/>
                  </a:lnTo>
                  <a:lnTo>
                    <a:pt x="3407276" y="1613385"/>
                  </a:lnTo>
                  <a:lnTo>
                    <a:pt x="3443462" y="1632075"/>
                  </a:lnTo>
                  <a:lnTo>
                    <a:pt x="3472003" y="1660581"/>
                  </a:lnTo>
                  <a:lnTo>
                    <a:pt x="3490724" y="1696739"/>
                  </a:lnTo>
                  <a:lnTo>
                    <a:pt x="3497448" y="1738386"/>
                  </a:lnTo>
                  <a:close/>
                </a:path>
                <a:path w="4170679" h="1870710">
                  <a:moveTo>
                    <a:pt x="456179" y="952625"/>
                  </a:moveTo>
                  <a:lnTo>
                    <a:pt x="405064" y="953061"/>
                  </a:lnTo>
                  <a:lnTo>
                    <a:pt x="354498" y="950298"/>
                  </a:lnTo>
                  <a:lnTo>
                    <a:pt x="305029" y="944395"/>
                  </a:lnTo>
                  <a:lnTo>
                    <a:pt x="257206" y="935413"/>
                  </a:lnTo>
                  <a:lnTo>
                    <a:pt x="211577" y="923415"/>
                  </a:lnTo>
                </a:path>
                <a:path w="4170679" h="1870710">
                  <a:moveTo>
                    <a:pt x="672079" y="1271776"/>
                  </a:moveTo>
                  <a:lnTo>
                    <a:pt x="645992" y="1276655"/>
                  </a:lnTo>
                  <a:lnTo>
                    <a:pt x="619406" y="1280618"/>
                  </a:lnTo>
                  <a:lnTo>
                    <a:pt x="592391" y="1283652"/>
                  </a:lnTo>
                  <a:lnTo>
                    <a:pt x="565018" y="1285746"/>
                  </a:lnTo>
                </a:path>
                <a:path w="4170679" h="1870710">
                  <a:moveTo>
                    <a:pt x="1594353" y="1425192"/>
                  </a:moveTo>
                  <a:lnTo>
                    <a:pt x="1575736" y="1409981"/>
                  </a:lnTo>
                  <a:lnTo>
                    <a:pt x="1558761" y="1394283"/>
                  </a:lnTo>
                  <a:lnTo>
                    <a:pt x="1543454" y="1378132"/>
                  </a:lnTo>
                  <a:lnTo>
                    <a:pt x="1529837" y="1361565"/>
                  </a:lnTo>
                </a:path>
                <a:path w="4170679" h="1870710">
                  <a:moveTo>
                    <a:pt x="2786883" y="1266442"/>
                  </a:moveTo>
                  <a:lnTo>
                    <a:pt x="2783123" y="1284124"/>
                  </a:lnTo>
                  <a:lnTo>
                    <a:pt x="2777564" y="1301700"/>
                  </a:lnTo>
                  <a:lnTo>
                    <a:pt x="2770220" y="1319109"/>
                  </a:lnTo>
                  <a:lnTo>
                    <a:pt x="2761102" y="1336292"/>
                  </a:lnTo>
                </a:path>
                <a:path w="4170679" h="1870710">
                  <a:moveTo>
                    <a:pt x="3298947" y="834642"/>
                  </a:moveTo>
                  <a:lnTo>
                    <a:pt x="3360747" y="852719"/>
                  </a:lnTo>
                  <a:lnTo>
                    <a:pt x="3416828" y="874369"/>
                  </a:lnTo>
                  <a:lnTo>
                    <a:pt x="3466756" y="899233"/>
                  </a:lnTo>
                  <a:lnTo>
                    <a:pt x="3510099" y="926950"/>
                  </a:lnTo>
                  <a:lnTo>
                    <a:pt x="3546425" y="957161"/>
                  </a:lnTo>
                  <a:lnTo>
                    <a:pt x="3575299" y="989506"/>
                  </a:lnTo>
                  <a:lnTo>
                    <a:pt x="3596290" y="1023627"/>
                  </a:lnTo>
                  <a:lnTo>
                    <a:pt x="3608965" y="1059162"/>
                  </a:lnTo>
                  <a:lnTo>
                    <a:pt x="3612891" y="1095754"/>
                  </a:lnTo>
                </a:path>
                <a:path w="4170679" h="1870710">
                  <a:moveTo>
                    <a:pt x="4039484" y="556385"/>
                  </a:moveTo>
                  <a:lnTo>
                    <a:pt x="4012993" y="583920"/>
                  </a:lnTo>
                  <a:lnTo>
                    <a:pt x="3980620" y="609598"/>
                  </a:lnTo>
                  <a:lnTo>
                    <a:pt x="3942722" y="633180"/>
                  </a:lnTo>
                  <a:lnTo>
                    <a:pt x="3899657" y="654429"/>
                  </a:lnTo>
                </a:path>
                <a:path w="4170679" h="1870710">
                  <a:moveTo>
                    <a:pt x="3704077" y="193038"/>
                  </a:moveTo>
                  <a:lnTo>
                    <a:pt x="3707532" y="204511"/>
                  </a:lnTo>
                  <a:lnTo>
                    <a:pt x="3709903" y="216056"/>
                  </a:lnTo>
                  <a:lnTo>
                    <a:pt x="3711203" y="227649"/>
                  </a:lnTo>
                  <a:lnTo>
                    <a:pt x="3711443" y="239266"/>
                  </a:lnTo>
                </a:path>
                <a:path w="4170679" h="1870710">
                  <a:moveTo>
                    <a:pt x="2811140" y="139063"/>
                  </a:moveTo>
                  <a:lnTo>
                    <a:pt x="2825868" y="123354"/>
                  </a:lnTo>
                  <a:lnTo>
                    <a:pt x="2842763" y="108265"/>
                  </a:lnTo>
                  <a:lnTo>
                    <a:pt x="2861754" y="93843"/>
                  </a:lnTo>
                  <a:lnTo>
                    <a:pt x="2882768" y="80135"/>
                  </a:lnTo>
                </a:path>
                <a:path w="4170679" h="1870710">
                  <a:moveTo>
                    <a:pt x="2141215" y="167257"/>
                  </a:moveTo>
                  <a:lnTo>
                    <a:pt x="2147543" y="154120"/>
                  </a:lnTo>
                  <a:lnTo>
                    <a:pt x="2155455" y="141222"/>
                  </a:lnTo>
                  <a:lnTo>
                    <a:pt x="2164914" y="128609"/>
                  </a:lnTo>
                  <a:lnTo>
                    <a:pt x="2175886" y="116330"/>
                  </a:lnTo>
                </a:path>
                <a:path w="4170679" h="1870710">
                  <a:moveTo>
                    <a:pt x="1354958" y="184529"/>
                  </a:moveTo>
                  <a:lnTo>
                    <a:pt x="1388496" y="195353"/>
                  </a:lnTo>
                  <a:lnTo>
                    <a:pt x="1420665" y="207214"/>
                  </a:lnTo>
                  <a:lnTo>
                    <a:pt x="1451381" y="220051"/>
                  </a:lnTo>
                  <a:lnTo>
                    <a:pt x="1480561" y="233805"/>
                  </a:lnTo>
                </a:path>
                <a:path w="4170679" h="1870710">
                  <a:moveTo>
                    <a:pt x="401569" y="572387"/>
                  </a:moveTo>
                  <a:lnTo>
                    <a:pt x="394564" y="559556"/>
                  </a:lnTo>
                  <a:lnTo>
                    <a:pt x="388583" y="546606"/>
                  </a:lnTo>
                  <a:lnTo>
                    <a:pt x="383603" y="533560"/>
                  </a:lnTo>
                  <a:lnTo>
                    <a:pt x="379598" y="520444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709030" y="4161790"/>
            <a:ext cx="2407920" cy="10001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-3810" algn="ctr">
              <a:lnSpc>
                <a:spcPct val="103600"/>
              </a:lnSpc>
              <a:spcBef>
                <a:spcPts val="55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Erkläre</a:t>
            </a:r>
            <a:r>
              <a:rPr sz="15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sz="15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Bedeutung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unserer</a:t>
            </a:r>
            <a:r>
              <a:rPr sz="155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Ergebnisse</a:t>
            </a:r>
            <a:r>
              <a:rPr sz="155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sz="155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Leistungsbewertung</a:t>
            </a:r>
            <a:r>
              <a:rPr sz="15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55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Schule.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130"/>
              </a:spcBef>
            </a:pPr>
            <a:r>
              <a:rPr sz="3950" spc="-10" dirty="0"/>
              <a:t>Ablauf</a:t>
            </a:r>
            <a:endParaRPr sz="3950"/>
          </a:p>
          <a:p>
            <a:pPr marL="372745">
              <a:lnSpc>
                <a:spcPct val="100000"/>
              </a:lnSpc>
              <a:spcBef>
                <a:spcPts val="65"/>
              </a:spcBef>
            </a:pPr>
            <a:r>
              <a:rPr sz="2750" b="0" i="1" dirty="0">
                <a:latin typeface="Arial"/>
                <a:cs typeface="Arial"/>
              </a:rPr>
              <a:t>Was</a:t>
            </a:r>
            <a:r>
              <a:rPr sz="2750" b="0" i="1" spc="100" dirty="0">
                <a:latin typeface="Arial"/>
                <a:cs typeface="Arial"/>
              </a:rPr>
              <a:t> </a:t>
            </a:r>
            <a:r>
              <a:rPr sz="2750" b="0" i="1" dirty="0">
                <a:latin typeface="Arial"/>
                <a:cs typeface="Arial"/>
              </a:rPr>
              <a:t>liegt</a:t>
            </a:r>
            <a:r>
              <a:rPr sz="2750" b="0" i="1" spc="45" dirty="0">
                <a:latin typeface="Arial"/>
                <a:cs typeface="Arial"/>
              </a:rPr>
              <a:t> </a:t>
            </a:r>
            <a:r>
              <a:rPr sz="2750" b="0" i="1" dirty="0">
                <a:latin typeface="Arial"/>
                <a:cs typeface="Arial"/>
              </a:rPr>
              <a:t>heute</a:t>
            </a:r>
            <a:r>
              <a:rPr sz="2750" b="0" i="1" spc="95" dirty="0">
                <a:latin typeface="Arial"/>
                <a:cs typeface="Arial"/>
              </a:rPr>
              <a:t> </a:t>
            </a:r>
            <a:r>
              <a:rPr sz="2750" b="0" i="1" spc="-25" dirty="0">
                <a:latin typeface="Arial"/>
                <a:cs typeface="Arial"/>
              </a:rPr>
              <a:t>an?</a:t>
            </a:r>
            <a:endParaRPr sz="27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00798" y="4180903"/>
            <a:ext cx="1515745" cy="1955800"/>
          </a:xfrm>
          <a:custGeom>
            <a:avLst/>
            <a:gdLst/>
            <a:ahLst/>
            <a:cxnLst/>
            <a:rect l="l" t="t" r="r" b="b"/>
            <a:pathLst>
              <a:path w="1515745" h="1955800">
                <a:moveTo>
                  <a:pt x="655180" y="1480985"/>
                </a:moveTo>
                <a:lnTo>
                  <a:pt x="586727" y="1412532"/>
                </a:lnTo>
                <a:lnTo>
                  <a:pt x="425386" y="1573872"/>
                </a:lnTo>
                <a:lnTo>
                  <a:pt x="361823" y="1510322"/>
                </a:lnTo>
                <a:lnTo>
                  <a:pt x="293370" y="1578762"/>
                </a:lnTo>
                <a:lnTo>
                  <a:pt x="425386" y="1710766"/>
                </a:lnTo>
                <a:lnTo>
                  <a:pt x="655180" y="1480985"/>
                </a:lnTo>
                <a:close/>
              </a:path>
              <a:path w="1515745" h="1955800">
                <a:moveTo>
                  <a:pt x="655180" y="1094740"/>
                </a:moveTo>
                <a:lnTo>
                  <a:pt x="586727" y="1026299"/>
                </a:lnTo>
                <a:lnTo>
                  <a:pt x="425386" y="1187640"/>
                </a:lnTo>
                <a:lnTo>
                  <a:pt x="361823" y="1124077"/>
                </a:lnTo>
                <a:lnTo>
                  <a:pt x="293370" y="1192530"/>
                </a:lnTo>
                <a:lnTo>
                  <a:pt x="425386" y="1324533"/>
                </a:lnTo>
                <a:lnTo>
                  <a:pt x="655180" y="1094740"/>
                </a:lnTo>
                <a:close/>
              </a:path>
              <a:path w="1515745" h="1955800">
                <a:moveTo>
                  <a:pt x="655180" y="703618"/>
                </a:moveTo>
                <a:lnTo>
                  <a:pt x="586727" y="635165"/>
                </a:lnTo>
                <a:lnTo>
                  <a:pt x="425386" y="796505"/>
                </a:lnTo>
                <a:lnTo>
                  <a:pt x="361823" y="732942"/>
                </a:lnTo>
                <a:lnTo>
                  <a:pt x="293370" y="801395"/>
                </a:lnTo>
                <a:lnTo>
                  <a:pt x="425386" y="933399"/>
                </a:lnTo>
                <a:lnTo>
                  <a:pt x="655180" y="703618"/>
                </a:lnTo>
                <a:close/>
              </a:path>
              <a:path w="1515745" h="1955800">
                <a:moveTo>
                  <a:pt x="655180" y="312483"/>
                </a:moveTo>
                <a:lnTo>
                  <a:pt x="586727" y="244030"/>
                </a:lnTo>
                <a:lnTo>
                  <a:pt x="425386" y="405371"/>
                </a:lnTo>
                <a:lnTo>
                  <a:pt x="361823" y="341820"/>
                </a:lnTo>
                <a:lnTo>
                  <a:pt x="293370" y="410260"/>
                </a:lnTo>
                <a:lnTo>
                  <a:pt x="425386" y="542277"/>
                </a:lnTo>
                <a:lnTo>
                  <a:pt x="655180" y="312483"/>
                </a:lnTo>
                <a:close/>
              </a:path>
              <a:path w="1515745" h="1955800">
                <a:moveTo>
                  <a:pt x="1222349" y="1539646"/>
                </a:moveTo>
                <a:lnTo>
                  <a:pt x="806754" y="1539646"/>
                </a:lnTo>
                <a:lnTo>
                  <a:pt x="806754" y="1637436"/>
                </a:lnTo>
                <a:lnTo>
                  <a:pt x="1222349" y="1637436"/>
                </a:lnTo>
                <a:lnTo>
                  <a:pt x="1222349" y="1539646"/>
                </a:lnTo>
                <a:close/>
              </a:path>
              <a:path w="1515745" h="1955800">
                <a:moveTo>
                  <a:pt x="1222349" y="1148524"/>
                </a:moveTo>
                <a:lnTo>
                  <a:pt x="806754" y="1148524"/>
                </a:lnTo>
                <a:lnTo>
                  <a:pt x="806754" y="1246301"/>
                </a:lnTo>
                <a:lnTo>
                  <a:pt x="1222349" y="1246301"/>
                </a:lnTo>
                <a:lnTo>
                  <a:pt x="1222349" y="1148524"/>
                </a:lnTo>
                <a:close/>
              </a:path>
              <a:path w="1515745" h="1955800">
                <a:moveTo>
                  <a:pt x="1222349" y="757389"/>
                </a:moveTo>
                <a:lnTo>
                  <a:pt x="806754" y="757389"/>
                </a:lnTo>
                <a:lnTo>
                  <a:pt x="806754" y="855179"/>
                </a:lnTo>
                <a:lnTo>
                  <a:pt x="1222349" y="855179"/>
                </a:lnTo>
                <a:lnTo>
                  <a:pt x="1222349" y="757389"/>
                </a:lnTo>
                <a:close/>
              </a:path>
              <a:path w="1515745" h="1955800">
                <a:moveTo>
                  <a:pt x="1222349" y="366268"/>
                </a:moveTo>
                <a:lnTo>
                  <a:pt x="806754" y="366268"/>
                </a:lnTo>
                <a:lnTo>
                  <a:pt x="806754" y="464045"/>
                </a:lnTo>
                <a:lnTo>
                  <a:pt x="1222349" y="464045"/>
                </a:lnTo>
                <a:lnTo>
                  <a:pt x="1222349" y="366268"/>
                </a:lnTo>
                <a:close/>
              </a:path>
              <a:path w="1515745" h="1955800">
                <a:moveTo>
                  <a:pt x="1515706" y="0"/>
                </a:moveTo>
                <a:lnTo>
                  <a:pt x="0" y="0"/>
                </a:lnTo>
                <a:lnTo>
                  <a:pt x="0" y="146050"/>
                </a:lnTo>
                <a:lnTo>
                  <a:pt x="12" y="1808429"/>
                </a:lnTo>
                <a:lnTo>
                  <a:pt x="12" y="1955749"/>
                </a:lnTo>
                <a:lnTo>
                  <a:pt x="1515706" y="1955749"/>
                </a:lnTo>
                <a:lnTo>
                  <a:pt x="1515706" y="1808556"/>
                </a:lnTo>
                <a:lnTo>
                  <a:pt x="1515706" y="1808429"/>
                </a:lnTo>
                <a:lnTo>
                  <a:pt x="1515706" y="146253"/>
                </a:lnTo>
                <a:lnTo>
                  <a:pt x="1369034" y="146253"/>
                </a:lnTo>
                <a:lnTo>
                  <a:pt x="1369034" y="1808429"/>
                </a:lnTo>
                <a:lnTo>
                  <a:pt x="146685" y="1808429"/>
                </a:lnTo>
                <a:lnTo>
                  <a:pt x="146685" y="146050"/>
                </a:lnTo>
                <a:lnTo>
                  <a:pt x="1515706" y="146050"/>
                </a:lnTo>
                <a:lnTo>
                  <a:pt x="15157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807" y="1669227"/>
            <a:ext cx="5441950" cy="422038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98450" algn="l"/>
              </a:tabLst>
            </a:pPr>
            <a:r>
              <a:rPr lang="de-DE" sz="1400" b="1" spc="-10" dirty="0">
                <a:solidFill>
                  <a:srgbClr val="002F63"/>
                </a:solidFill>
                <a:latin typeface="Arial"/>
                <a:cs typeface="Arial"/>
              </a:rPr>
              <a:t>Vorbereitende Aufgabe</a:t>
            </a:r>
          </a:p>
          <a:p>
            <a:pPr marL="298450" indent="-285750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98450" algn="l"/>
              </a:tabLst>
            </a:pPr>
            <a:r>
              <a:rPr sz="1400" b="1" spc="-10" dirty="0" err="1">
                <a:solidFill>
                  <a:srgbClr val="002F63"/>
                </a:solidFill>
                <a:latin typeface="Arial"/>
                <a:cs typeface="Arial"/>
              </a:rPr>
              <a:t>Hospitation</a:t>
            </a:r>
            <a:endParaRPr sz="14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98450" algn="l"/>
              </a:tabLst>
            </a:pP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Input:</a:t>
            </a:r>
            <a:r>
              <a:rPr sz="1400" b="1" spc="-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Pädagogische</a:t>
            </a:r>
            <a:r>
              <a:rPr sz="1400" spc="-9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Diagnostik</a:t>
            </a:r>
            <a:endParaRPr sz="1400" dirty="0">
              <a:latin typeface="Arial"/>
              <a:cs typeface="Arial"/>
            </a:endParaRPr>
          </a:p>
          <a:p>
            <a:pPr marL="1042669" lvl="1" indent="-28638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042669" algn="l"/>
              </a:tabLst>
            </a:pPr>
            <a:r>
              <a:rPr sz="1200" i="1" spc="-10" dirty="0">
                <a:solidFill>
                  <a:srgbClr val="002F63"/>
                </a:solidFill>
                <a:latin typeface="Arial"/>
                <a:cs typeface="Arial"/>
              </a:rPr>
              <a:t>Pädagogische</a:t>
            </a:r>
            <a:r>
              <a:rPr sz="1200" i="1" spc="-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2F63"/>
                </a:solidFill>
                <a:latin typeface="Arial"/>
                <a:cs typeface="Arial"/>
              </a:rPr>
              <a:t>Diagnostik</a:t>
            </a:r>
            <a:r>
              <a:rPr sz="1200" i="1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2F63"/>
                </a:solidFill>
                <a:latin typeface="Arial"/>
                <a:cs typeface="Arial"/>
              </a:rPr>
              <a:t>–</a:t>
            </a:r>
            <a:r>
              <a:rPr sz="1200" i="1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2F63"/>
                </a:solidFill>
                <a:latin typeface="Arial"/>
                <a:cs typeface="Arial"/>
              </a:rPr>
              <a:t>Eine</a:t>
            </a:r>
            <a:r>
              <a:rPr sz="1200" i="1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2F63"/>
                </a:solidFill>
                <a:latin typeface="Arial"/>
                <a:cs typeface="Arial"/>
              </a:rPr>
              <a:t>Begriffsklärung</a:t>
            </a:r>
            <a:endParaRPr sz="1200" dirty="0">
              <a:latin typeface="Arial"/>
              <a:cs typeface="Arial"/>
            </a:endParaRPr>
          </a:p>
          <a:p>
            <a:pPr marL="1042669" lvl="1" indent="-28638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1042669" algn="l"/>
              </a:tabLst>
            </a:pPr>
            <a:r>
              <a:rPr sz="1200" i="1" dirty="0">
                <a:solidFill>
                  <a:srgbClr val="002F63"/>
                </a:solidFill>
                <a:latin typeface="Arial"/>
                <a:cs typeface="Arial"/>
              </a:rPr>
              <a:t>Ziele</a:t>
            </a:r>
            <a:r>
              <a:rPr sz="1200" i="1" spc="-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2F63"/>
                </a:solidFill>
                <a:latin typeface="Arial"/>
                <a:cs typeface="Arial"/>
              </a:rPr>
              <a:t>einer</a:t>
            </a:r>
            <a:r>
              <a:rPr sz="1200" i="1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2F63"/>
                </a:solidFill>
                <a:latin typeface="Arial"/>
                <a:cs typeface="Arial"/>
              </a:rPr>
              <a:t>guten</a:t>
            </a:r>
            <a:r>
              <a:rPr sz="1200" i="1" spc="-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2F63"/>
                </a:solidFill>
                <a:latin typeface="Arial"/>
                <a:cs typeface="Arial"/>
              </a:rPr>
              <a:t>Diagnostik</a:t>
            </a:r>
            <a:endParaRPr sz="1200" dirty="0">
              <a:latin typeface="Arial"/>
              <a:cs typeface="Arial"/>
            </a:endParaRPr>
          </a:p>
          <a:p>
            <a:pPr marL="1042669" lvl="1" indent="-28638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1042669" algn="l"/>
              </a:tabLst>
            </a:pPr>
            <a:r>
              <a:rPr sz="1200" i="1" spc="-10" dirty="0">
                <a:solidFill>
                  <a:srgbClr val="002F63"/>
                </a:solidFill>
                <a:latin typeface="Arial"/>
                <a:cs typeface="Arial"/>
              </a:rPr>
              <a:t>Gruppenpuzzle:</a:t>
            </a:r>
            <a:r>
              <a:rPr sz="1200" i="1" spc="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2F63"/>
                </a:solidFill>
                <a:latin typeface="Arial"/>
                <a:cs typeface="Arial"/>
              </a:rPr>
              <a:t>Pädagogische</a:t>
            </a:r>
            <a:r>
              <a:rPr sz="1200" i="1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2F63"/>
                </a:solidFill>
                <a:latin typeface="Arial"/>
                <a:cs typeface="Arial"/>
              </a:rPr>
              <a:t>Diagnostik</a:t>
            </a:r>
            <a:r>
              <a:rPr sz="1200" i="1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2F63"/>
                </a:solidFill>
                <a:latin typeface="Arial"/>
                <a:cs typeface="Arial"/>
              </a:rPr>
              <a:t>/</a:t>
            </a:r>
            <a:r>
              <a:rPr sz="1200" i="1" spc="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2F63"/>
                </a:solidFill>
                <a:latin typeface="Arial"/>
                <a:cs typeface="Arial"/>
              </a:rPr>
              <a:t>Diagnoseinstrumente</a:t>
            </a:r>
            <a:endParaRPr sz="12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98450" algn="l"/>
              </a:tabLst>
            </a:pP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Mittagspause</a:t>
            </a:r>
            <a:endParaRPr sz="14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98450" algn="l"/>
              </a:tabLst>
            </a:pP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Input:</a:t>
            </a:r>
            <a:r>
              <a:rPr sz="1400" b="1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Leistungsbewertung</a:t>
            </a:r>
            <a:endParaRPr sz="1400" dirty="0">
              <a:latin typeface="Arial"/>
              <a:cs typeface="Arial"/>
            </a:endParaRPr>
          </a:p>
          <a:p>
            <a:pPr marL="1042669" lvl="1" indent="-28638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1042669" algn="l"/>
              </a:tabLst>
            </a:pPr>
            <a:r>
              <a:rPr sz="1200" i="1" dirty="0">
                <a:solidFill>
                  <a:srgbClr val="002F63"/>
                </a:solidFill>
                <a:latin typeface="Arial"/>
                <a:cs typeface="Arial"/>
              </a:rPr>
              <a:t>Pädagogischer</a:t>
            </a:r>
            <a:r>
              <a:rPr sz="1200" i="1" spc="-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2F63"/>
                </a:solidFill>
                <a:latin typeface="Arial"/>
                <a:cs typeface="Arial"/>
              </a:rPr>
              <a:t>Leistungsbegriff</a:t>
            </a:r>
            <a:endParaRPr sz="1200" dirty="0">
              <a:latin typeface="Arial"/>
              <a:cs typeface="Arial"/>
            </a:endParaRPr>
          </a:p>
          <a:p>
            <a:pPr marL="1042669" lvl="1" indent="-28638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1042669" algn="l"/>
              </a:tabLst>
            </a:pPr>
            <a:r>
              <a:rPr sz="1200" i="1" spc="-10" dirty="0">
                <a:solidFill>
                  <a:srgbClr val="002F63"/>
                </a:solidFill>
                <a:latin typeface="Arial"/>
                <a:cs typeface="Arial"/>
              </a:rPr>
              <a:t>Leistungsbewertung</a:t>
            </a:r>
            <a:endParaRPr sz="1200" dirty="0">
              <a:latin typeface="Arial"/>
              <a:cs typeface="Arial"/>
            </a:endParaRPr>
          </a:p>
          <a:p>
            <a:pPr marL="1042669" lvl="1" indent="-28638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1042669" algn="l"/>
              </a:tabLst>
            </a:pPr>
            <a:r>
              <a:rPr sz="1200" i="1" spc="-10" dirty="0">
                <a:solidFill>
                  <a:srgbClr val="002F63"/>
                </a:solidFill>
                <a:latin typeface="Arial"/>
                <a:cs typeface="Arial"/>
              </a:rPr>
              <a:t>Leistungsmessung</a:t>
            </a:r>
            <a:endParaRPr sz="1200" dirty="0">
              <a:latin typeface="Arial"/>
              <a:cs typeface="Arial"/>
            </a:endParaRPr>
          </a:p>
          <a:p>
            <a:pPr marL="1042669" lvl="1" indent="-28638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1042669" algn="l"/>
              </a:tabLst>
            </a:pPr>
            <a:r>
              <a:rPr sz="1200" i="1" dirty="0">
                <a:solidFill>
                  <a:srgbClr val="002F63"/>
                </a:solidFill>
                <a:latin typeface="Arial"/>
                <a:cs typeface="Arial"/>
              </a:rPr>
              <a:t>Subjektive</a:t>
            </a:r>
            <a:r>
              <a:rPr sz="1200" i="1" spc="-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2F63"/>
                </a:solidFill>
                <a:latin typeface="Arial"/>
                <a:cs typeface="Arial"/>
              </a:rPr>
              <a:t>Fehlerquellen</a:t>
            </a:r>
            <a:endParaRPr sz="12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845"/>
              </a:spcBef>
              <a:buFont typeface="Arial"/>
              <a:buChar char="•"/>
              <a:tabLst>
                <a:tab pos="298450" algn="l"/>
              </a:tabLst>
            </a:pP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Output:</a:t>
            </a:r>
            <a:r>
              <a:rPr sz="1400" b="1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Leistungsdruck</a:t>
            </a:r>
            <a:r>
              <a:rPr sz="1400" spc="-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entgegenwirken</a:t>
            </a:r>
            <a:r>
              <a:rPr sz="1400" spc="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/</a:t>
            </a:r>
            <a:r>
              <a:rPr sz="1400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Neue</a:t>
            </a:r>
            <a:r>
              <a:rPr sz="1400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Testformate</a:t>
            </a:r>
            <a:endParaRPr sz="14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98450" algn="l"/>
              </a:tabLst>
            </a:pP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Netzwerk:</a:t>
            </a:r>
            <a:r>
              <a:rPr sz="1400" b="1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Lernkarten</a:t>
            </a:r>
            <a:r>
              <a:rPr sz="1400" b="1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und</a:t>
            </a:r>
            <a:r>
              <a:rPr sz="1400" b="1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Thesenbildung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3489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30"/>
              </a:spcBef>
            </a:pPr>
            <a:r>
              <a:rPr sz="3950" spc="-10" dirty="0"/>
              <a:t>Leistungsbewertung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185737" y="1776476"/>
            <a:ext cx="5181600" cy="866775"/>
          </a:xfrm>
          <a:prstGeom prst="rect">
            <a:avLst/>
          </a:prstGeom>
          <a:solidFill>
            <a:srgbClr val="008BCF">
              <a:alpha val="10195"/>
            </a:srgbClr>
          </a:solidFill>
          <a:ln w="25400">
            <a:solidFill>
              <a:srgbClr val="F79546"/>
            </a:solidFill>
          </a:ln>
        </p:spPr>
        <p:txBody>
          <a:bodyPr vert="horz" wrap="square" lIns="0" tIns="201930" rIns="0" bIns="0" rtlCol="0">
            <a:spAutoFit/>
          </a:bodyPr>
          <a:lstStyle/>
          <a:p>
            <a:pPr marL="112395" marR="238125">
              <a:lnSpc>
                <a:spcPct val="100899"/>
              </a:lnSpc>
              <a:spcBef>
                <a:spcPts val="1590"/>
              </a:spcBef>
            </a:pPr>
            <a:r>
              <a:rPr sz="1550" b="1" i="1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550" b="1" i="1" spc="1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i="1" dirty="0">
                <a:solidFill>
                  <a:srgbClr val="002F63"/>
                </a:solidFill>
                <a:latin typeface="Arial"/>
                <a:cs typeface="Arial"/>
              </a:rPr>
              <a:t>Basics</a:t>
            </a:r>
            <a:r>
              <a:rPr sz="1550" b="1" i="1" spc="1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–</a:t>
            </a:r>
            <a:r>
              <a:rPr sz="1550" i="1" spc="1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Leistungs</a:t>
            </a:r>
            <a:r>
              <a:rPr sz="1550" b="1" i="1" dirty="0">
                <a:solidFill>
                  <a:srgbClr val="002F63"/>
                </a:solidFill>
                <a:latin typeface="Arial"/>
                <a:cs typeface="Arial"/>
              </a:rPr>
              <a:t>begriff</a:t>
            </a:r>
            <a:r>
              <a:rPr sz="1550" i="1" dirty="0">
                <a:solidFill>
                  <a:srgbClr val="002F63"/>
                </a:solidFill>
                <a:latin typeface="Arial"/>
                <a:cs typeface="Arial"/>
              </a:rPr>
              <a:t>,</a:t>
            </a:r>
            <a:r>
              <a:rPr sz="1550" i="1" spc="1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i="1" spc="-10" dirty="0">
                <a:solidFill>
                  <a:srgbClr val="002F63"/>
                </a:solidFill>
                <a:latin typeface="Arial"/>
                <a:cs typeface="Arial"/>
              </a:rPr>
              <a:t>Leistungs</a:t>
            </a:r>
            <a:r>
              <a:rPr sz="1550" b="1" i="1" spc="-10" dirty="0">
                <a:solidFill>
                  <a:srgbClr val="002F63"/>
                </a:solidFill>
                <a:latin typeface="Arial"/>
                <a:cs typeface="Arial"/>
              </a:rPr>
              <a:t>bewertung</a:t>
            </a:r>
            <a:r>
              <a:rPr sz="1550" i="1" spc="-10" dirty="0">
                <a:solidFill>
                  <a:srgbClr val="002F63"/>
                </a:solidFill>
                <a:latin typeface="Arial"/>
                <a:cs typeface="Arial"/>
              </a:rPr>
              <a:t>, Leistungs</a:t>
            </a:r>
            <a:r>
              <a:rPr sz="1550" b="1" i="1" spc="-10" dirty="0">
                <a:solidFill>
                  <a:srgbClr val="002F63"/>
                </a:solidFill>
                <a:latin typeface="Arial"/>
                <a:cs typeface="Arial"/>
              </a:rPr>
              <a:t>messung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100" y="2857525"/>
            <a:ext cx="9105900" cy="3733800"/>
            <a:chOff x="38100" y="2857525"/>
            <a:chExt cx="9105900" cy="3733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" y="2857525"/>
              <a:ext cx="9105900" cy="3733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650" y="3067049"/>
              <a:ext cx="8639175" cy="31337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79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25"/>
              </a:spcBef>
            </a:pPr>
            <a:r>
              <a:rPr sz="2000" spc="-10" dirty="0"/>
              <a:t>Leistungsbewertung</a:t>
            </a:r>
            <a:endParaRPr sz="2000"/>
          </a:p>
          <a:p>
            <a:pPr marL="40005">
              <a:lnSpc>
                <a:spcPct val="100000"/>
              </a:lnSpc>
              <a:spcBef>
                <a:spcPts val="80"/>
              </a:spcBef>
            </a:pPr>
            <a:r>
              <a:rPr sz="1550" b="0" i="1" dirty="0">
                <a:latin typeface="Arial"/>
                <a:cs typeface="Arial"/>
              </a:rPr>
              <a:t>Der</a:t>
            </a:r>
            <a:r>
              <a:rPr sz="1550" b="0" i="1" spc="13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pädagogische</a:t>
            </a:r>
            <a:r>
              <a:rPr sz="1550" b="0" i="1" spc="160" dirty="0">
                <a:latin typeface="Arial"/>
                <a:cs typeface="Arial"/>
              </a:rPr>
              <a:t> </a:t>
            </a:r>
            <a:r>
              <a:rPr sz="1550" b="0" i="1" spc="-10" dirty="0">
                <a:latin typeface="Arial"/>
                <a:cs typeface="Arial"/>
              </a:rPr>
              <a:t>Leistungsbegriff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25901" y="1697101"/>
            <a:ext cx="4521200" cy="796925"/>
            <a:chOff x="3525901" y="1697101"/>
            <a:chExt cx="4521200" cy="796925"/>
          </a:xfrm>
        </p:grpSpPr>
        <p:sp>
          <p:nvSpPr>
            <p:cNvPr id="4" name="object 4"/>
            <p:cNvSpPr/>
            <p:nvPr/>
          </p:nvSpPr>
          <p:spPr>
            <a:xfrm>
              <a:off x="3538601" y="1709801"/>
              <a:ext cx="4495800" cy="771525"/>
            </a:xfrm>
            <a:custGeom>
              <a:avLst/>
              <a:gdLst/>
              <a:ahLst/>
              <a:cxnLst/>
              <a:rect l="l" t="t" r="r" b="b"/>
              <a:pathLst>
                <a:path w="4495800" h="771525">
                  <a:moveTo>
                    <a:pt x="4109974" y="0"/>
                  </a:moveTo>
                  <a:lnTo>
                    <a:pt x="4109974" y="96393"/>
                  </a:lnTo>
                  <a:lnTo>
                    <a:pt x="0" y="96393"/>
                  </a:lnTo>
                  <a:lnTo>
                    <a:pt x="0" y="675004"/>
                  </a:lnTo>
                  <a:lnTo>
                    <a:pt x="4109974" y="675004"/>
                  </a:lnTo>
                  <a:lnTo>
                    <a:pt x="4109974" y="771525"/>
                  </a:lnTo>
                  <a:lnTo>
                    <a:pt x="4495800" y="385699"/>
                  </a:lnTo>
                  <a:lnTo>
                    <a:pt x="4109974" y="0"/>
                  </a:lnTo>
                  <a:close/>
                </a:path>
              </a:pathLst>
            </a:custGeom>
            <a:solidFill>
              <a:srgbClr val="D0E2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8601" y="1709801"/>
              <a:ext cx="4495800" cy="771525"/>
            </a:xfrm>
            <a:custGeom>
              <a:avLst/>
              <a:gdLst/>
              <a:ahLst/>
              <a:cxnLst/>
              <a:rect l="l" t="t" r="r" b="b"/>
              <a:pathLst>
                <a:path w="4495800" h="771525">
                  <a:moveTo>
                    <a:pt x="0" y="96393"/>
                  </a:moveTo>
                  <a:lnTo>
                    <a:pt x="4109974" y="96393"/>
                  </a:lnTo>
                  <a:lnTo>
                    <a:pt x="4109974" y="0"/>
                  </a:lnTo>
                  <a:lnTo>
                    <a:pt x="4495800" y="385699"/>
                  </a:lnTo>
                  <a:lnTo>
                    <a:pt x="4109974" y="771525"/>
                  </a:lnTo>
                  <a:lnTo>
                    <a:pt x="4109974" y="675004"/>
                  </a:lnTo>
                  <a:lnTo>
                    <a:pt x="0" y="675004"/>
                  </a:lnTo>
                  <a:lnTo>
                    <a:pt x="0" y="96393"/>
                  </a:lnTo>
                  <a:close/>
                </a:path>
              </a:pathLst>
            </a:custGeom>
            <a:ln w="25400">
              <a:solidFill>
                <a:srgbClr val="D0E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33521" y="1769998"/>
            <a:ext cx="4220845" cy="71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55"/>
              </a:lnSpc>
              <a:spcBef>
                <a:spcPts val="100"/>
              </a:spcBef>
            </a:pPr>
            <a:r>
              <a:rPr sz="1200" spc="-10" dirty="0">
                <a:solidFill>
                  <a:srgbClr val="002F63"/>
                </a:solidFill>
                <a:latin typeface="Courier New"/>
                <a:cs typeface="Courier New"/>
              </a:rPr>
              <a:t>o</a:t>
            </a:r>
            <a:r>
              <a:rPr sz="1200" spc="-210" dirty="0">
                <a:solidFill>
                  <a:srgbClr val="002F63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zur</a:t>
            </a:r>
            <a:r>
              <a:rPr sz="1200" spc="9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Bestimmung</a:t>
            </a:r>
            <a:r>
              <a:rPr sz="1200" spc="1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von</a:t>
            </a:r>
            <a:r>
              <a:rPr sz="1200" spc="1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Leistung</a:t>
            </a:r>
            <a:r>
              <a:rPr sz="1200" spc="9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sind</a:t>
            </a:r>
            <a:r>
              <a:rPr sz="1200" spc="1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Normen</a:t>
            </a:r>
            <a:r>
              <a:rPr sz="1200" spc="1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nötig,</a:t>
            </a:r>
            <a:r>
              <a:rPr sz="1200" spc="10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200" spc="1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2F63"/>
                </a:solidFill>
                <a:latin typeface="Arial"/>
                <a:cs typeface="Arial"/>
              </a:rPr>
              <a:t>sich</a:t>
            </a:r>
            <a:endParaRPr sz="1200">
              <a:latin typeface="Arial"/>
              <a:cs typeface="Arial"/>
            </a:endParaRPr>
          </a:p>
          <a:p>
            <a:pPr marL="127000">
              <a:lnSpc>
                <a:spcPts val="1350"/>
              </a:lnSpc>
            </a:pP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an</a:t>
            </a:r>
            <a:r>
              <a:rPr sz="1200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der</a:t>
            </a:r>
            <a:r>
              <a:rPr sz="1200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pädagogischen</a:t>
            </a:r>
            <a:r>
              <a:rPr sz="1200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Förderung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der</a:t>
            </a:r>
            <a:r>
              <a:rPr sz="1200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Schüler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 orientieren</a:t>
            </a:r>
            <a:endParaRPr sz="1200">
              <a:latin typeface="Arial"/>
              <a:cs typeface="Arial"/>
            </a:endParaRPr>
          </a:p>
          <a:p>
            <a:pPr marL="127000" marR="5715" indent="-114935">
              <a:lnSpc>
                <a:spcPts val="1280"/>
              </a:lnSpc>
              <a:spcBef>
                <a:spcPts val="170"/>
              </a:spcBef>
              <a:buFont typeface="Courier New"/>
              <a:buChar char="o"/>
              <a:tabLst>
                <a:tab pos="127000" algn="l"/>
                <a:tab pos="168910" algn="l"/>
              </a:tabLst>
            </a:pP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	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Ziel:</a:t>
            </a:r>
            <a:r>
              <a:rPr sz="1200" b="1" spc="3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Schüler</a:t>
            </a:r>
            <a:r>
              <a:rPr sz="1200" spc="3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sollen</a:t>
            </a:r>
            <a:r>
              <a:rPr sz="1200" spc="3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lernen</a:t>
            </a:r>
            <a:r>
              <a:rPr sz="1200" spc="29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selbstbestimmt,</a:t>
            </a:r>
            <a:r>
              <a:rPr sz="1200" spc="3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selbstständig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und</a:t>
            </a:r>
            <a:r>
              <a:rPr sz="1200" spc="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eigenverantwortlich</a:t>
            </a:r>
            <a:r>
              <a:rPr sz="1200" spc="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zu</a:t>
            </a:r>
            <a:r>
              <a:rPr sz="1200" spc="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handeln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4987" y="1697101"/>
            <a:ext cx="3016885" cy="796925"/>
            <a:chOff x="534987" y="1697101"/>
            <a:chExt cx="3016885" cy="796925"/>
          </a:xfrm>
        </p:grpSpPr>
        <p:sp>
          <p:nvSpPr>
            <p:cNvPr id="8" name="object 8"/>
            <p:cNvSpPr/>
            <p:nvPr/>
          </p:nvSpPr>
          <p:spPr>
            <a:xfrm>
              <a:off x="547687" y="1709801"/>
              <a:ext cx="2991485" cy="771525"/>
            </a:xfrm>
            <a:custGeom>
              <a:avLst/>
              <a:gdLst/>
              <a:ahLst/>
              <a:cxnLst/>
              <a:rect l="l" t="t" r="r" b="b"/>
              <a:pathLst>
                <a:path w="2991485" h="771525">
                  <a:moveTo>
                    <a:pt x="2862262" y="0"/>
                  </a:moveTo>
                  <a:lnTo>
                    <a:pt x="128587" y="0"/>
                  </a:lnTo>
                  <a:lnTo>
                    <a:pt x="78534" y="10098"/>
                  </a:lnTo>
                  <a:lnTo>
                    <a:pt x="37661" y="37639"/>
                  </a:lnTo>
                  <a:lnTo>
                    <a:pt x="10104" y="78491"/>
                  </a:lnTo>
                  <a:lnTo>
                    <a:pt x="0" y="128524"/>
                  </a:lnTo>
                  <a:lnTo>
                    <a:pt x="0" y="642874"/>
                  </a:lnTo>
                  <a:lnTo>
                    <a:pt x="10104" y="692925"/>
                  </a:lnTo>
                  <a:lnTo>
                    <a:pt x="37661" y="733821"/>
                  </a:lnTo>
                  <a:lnTo>
                    <a:pt x="78534" y="761406"/>
                  </a:lnTo>
                  <a:lnTo>
                    <a:pt x="128587" y="771525"/>
                  </a:lnTo>
                  <a:lnTo>
                    <a:pt x="2862262" y="771525"/>
                  </a:lnTo>
                  <a:lnTo>
                    <a:pt x="2912314" y="761406"/>
                  </a:lnTo>
                  <a:lnTo>
                    <a:pt x="2953210" y="733821"/>
                  </a:lnTo>
                  <a:lnTo>
                    <a:pt x="2980795" y="692925"/>
                  </a:lnTo>
                  <a:lnTo>
                    <a:pt x="2990913" y="642874"/>
                  </a:lnTo>
                  <a:lnTo>
                    <a:pt x="2990913" y="128524"/>
                  </a:lnTo>
                  <a:lnTo>
                    <a:pt x="2980795" y="78491"/>
                  </a:lnTo>
                  <a:lnTo>
                    <a:pt x="2953210" y="37639"/>
                  </a:lnTo>
                  <a:lnTo>
                    <a:pt x="2912314" y="10098"/>
                  </a:lnTo>
                  <a:lnTo>
                    <a:pt x="286226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7687" y="1709801"/>
              <a:ext cx="2991485" cy="771525"/>
            </a:xfrm>
            <a:custGeom>
              <a:avLst/>
              <a:gdLst/>
              <a:ahLst/>
              <a:cxnLst/>
              <a:rect l="l" t="t" r="r" b="b"/>
              <a:pathLst>
                <a:path w="2991485" h="771525">
                  <a:moveTo>
                    <a:pt x="0" y="128524"/>
                  </a:moveTo>
                  <a:lnTo>
                    <a:pt x="10104" y="78491"/>
                  </a:lnTo>
                  <a:lnTo>
                    <a:pt x="37661" y="37639"/>
                  </a:lnTo>
                  <a:lnTo>
                    <a:pt x="78534" y="10098"/>
                  </a:lnTo>
                  <a:lnTo>
                    <a:pt x="128587" y="0"/>
                  </a:lnTo>
                  <a:lnTo>
                    <a:pt x="2862262" y="0"/>
                  </a:lnTo>
                  <a:lnTo>
                    <a:pt x="2912314" y="10098"/>
                  </a:lnTo>
                  <a:lnTo>
                    <a:pt x="2953210" y="37639"/>
                  </a:lnTo>
                  <a:lnTo>
                    <a:pt x="2980795" y="78491"/>
                  </a:lnTo>
                  <a:lnTo>
                    <a:pt x="2990913" y="128524"/>
                  </a:lnTo>
                  <a:lnTo>
                    <a:pt x="2990913" y="642874"/>
                  </a:lnTo>
                  <a:lnTo>
                    <a:pt x="2980795" y="692925"/>
                  </a:lnTo>
                  <a:lnTo>
                    <a:pt x="2953210" y="733821"/>
                  </a:lnTo>
                  <a:lnTo>
                    <a:pt x="2912314" y="761406"/>
                  </a:lnTo>
                  <a:lnTo>
                    <a:pt x="2862262" y="771525"/>
                  </a:lnTo>
                  <a:lnTo>
                    <a:pt x="128587" y="771525"/>
                  </a:lnTo>
                  <a:lnTo>
                    <a:pt x="78534" y="761406"/>
                  </a:lnTo>
                  <a:lnTo>
                    <a:pt x="37661" y="733821"/>
                  </a:lnTo>
                  <a:lnTo>
                    <a:pt x="10104" y="692925"/>
                  </a:lnTo>
                  <a:lnTo>
                    <a:pt x="0" y="642874"/>
                  </a:lnTo>
                  <a:lnTo>
                    <a:pt x="0" y="1285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99465" y="1948116"/>
            <a:ext cx="247586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norm-</a:t>
            </a:r>
            <a:r>
              <a:rPr sz="15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sz="15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zweckgebunden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25901" y="2554351"/>
            <a:ext cx="4521200" cy="796925"/>
            <a:chOff x="3525901" y="2554351"/>
            <a:chExt cx="4521200" cy="796925"/>
          </a:xfrm>
        </p:grpSpPr>
        <p:sp>
          <p:nvSpPr>
            <p:cNvPr id="12" name="object 12"/>
            <p:cNvSpPr/>
            <p:nvPr/>
          </p:nvSpPr>
          <p:spPr>
            <a:xfrm>
              <a:off x="3538601" y="2567051"/>
              <a:ext cx="4495800" cy="771525"/>
            </a:xfrm>
            <a:custGeom>
              <a:avLst/>
              <a:gdLst/>
              <a:ahLst/>
              <a:cxnLst/>
              <a:rect l="l" t="t" r="r" b="b"/>
              <a:pathLst>
                <a:path w="4495800" h="771525">
                  <a:moveTo>
                    <a:pt x="4109974" y="0"/>
                  </a:moveTo>
                  <a:lnTo>
                    <a:pt x="4109974" y="96393"/>
                  </a:lnTo>
                  <a:lnTo>
                    <a:pt x="0" y="96393"/>
                  </a:lnTo>
                  <a:lnTo>
                    <a:pt x="0" y="675004"/>
                  </a:lnTo>
                  <a:lnTo>
                    <a:pt x="4109974" y="675004"/>
                  </a:lnTo>
                  <a:lnTo>
                    <a:pt x="4109974" y="771525"/>
                  </a:lnTo>
                  <a:lnTo>
                    <a:pt x="4495800" y="385699"/>
                  </a:lnTo>
                  <a:lnTo>
                    <a:pt x="4109974" y="0"/>
                  </a:lnTo>
                  <a:close/>
                </a:path>
              </a:pathLst>
            </a:custGeom>
            <a:solidFill>
              <a:srgbClr val="CFEF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38601" y="2567051"/>
              <a:ext cx="4495800" cy="771525"/>
            </a:xfrm>
            <a:custGeom>
              <a:avLst/>
              <a:gdLst/>
              <a:ahLst/>
              <a:cxnLst/>
              <a:rect l="l" t="t" r="r" b="b"/>
              <a:pathLst>
                <a:path w="4495800" h="771525">
                  <a:moveTo>
                    <a:pt x="0" y="96393"/>
                  </a:moveTo>
                  <a:lnTo>
                    <a:pt x="4109974" y="96393"/>
                  </a:lnTo>
                  <a:lnTo>
                    <a:pt x="4109974" y="0"/>
                  </a:lnTo>
                  <a:lnTo>
                    <a:pt x="4495800" y="385699"/>
                  </a:lnTo>
                  <a:lnTo>
                    <a:pt x="4109974" y="771525"/>
                  </a:lnTo>
                  <a:lnTo>
                    <a:pt x="4109974" y="675004"/>
                  </a:lnTo>
                  <a:lnTo>
                    <a:pt x="0" y="675004"/>
                  </a:lnTo>
                  <a:lnTo>
                    <a:pt x="0" y="96393"/>
                  </a:lnTo>
                  <a:close/>
                </a:path>
              </a:pathLst>
            </a:custGeom>
            <a:ln w="25400">
              <a:solidFill>
                <a:srgbClr val="CFEF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33521" y="2815844"/>
            <a:ext cx="348932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635" indent="-114935">
              <a:lnSpc>
                <a:spcPts val="1320"/>
              </a:lnSpc>
              <a:spcBef>
                <a:spcPts val="100"/>
              </a:spcBef>
              <a:buFont typeface="Courier New"/>
              <a:buChar char="o"/>
              <a:tabLst>
                <a:tab pos="127635" algn="l"/>
              </a:tabLst>
            </a:pP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Begabung</a:t>
            </a:r>
            <a:r>
              <a:rPr sz="1200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soll</a:t>
            </a:r>
            <a:r>
              <a:rPr sz="1200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sich</a:t>
            </a:r>
            <a:r>
              <a:rPr sz="1200" spc="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entwickeln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können,</a:t>
            </a:r>
            <a:r>
              <a:rPr sz="1200" spc="-8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und</a:t>
            </a:r>
            <a:r>
              <a:rPr sz="1200" spc="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nicht</a:t>
            </a:r>
            <a:endParaRPr sz="1200">
              <a:latin typeface="Arial"/>
              <a:cs typeface="Arial"/>
            </a:endParaRPr>
          </a:p>
          <a:p>
            <a:pPr marL="127000">
              <a:lnSpc>
                <a:spcPts val="1320"/>
              </a:lnSpc>
            </a:pP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vorausgesetzt</a:t>
            </a:r>
            <a:r>
              <a:rPr sz="1200" spc="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werden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34987" y="2554351"/>
            <a:ext cx="3016885" cy="796925"/>
            <a:chOff x="534987" y="2554351"/>
            <a:chExt cx="3016885" cy="796925"/>
          </a:xfrm>
        </p:grpSpPr>
        <p:sp>
          <p:nvSpPr>
            <p:cNvPr id="16" name="object 16"/>
            <p:cNvSpPr/>
            <p:nvPr/>
          </p:nvSpPr>
          <p:spPr>
            <a:xfrm>
              <a:off x="547687" y="2567051"/>
              <a:ext cx="2991485" cy="771525"/>
            </a:xfrm>
            <a:custGeom>
              <a:avLst/>
              <a:gdLst/>
              <a:ahLst/>
              <a:cxnLst/>
              <a:rect l="l" t="t" r="r" b="b"/>
              <a:pathLst>
                <a:path w="2991485" h="771525">
                  <a:moveTo>
                    <a:pt x="2862262" y="0"/>
                  </a:moveTo>
                  <a:lnTo>
                    <a:pt x="128587" y="0"/>
                  </a:lnTo>
                  <a:lnTo>
                    <a:pt x="78534" y="10098"/>
                  </a:lnTo>
                  <a:lnTo>
                    <a:pt x="37661" y="37639"/>
                  </a:lnTo>
                  <a:lnTo>
                    <a:pt x="10104" y="78491"/>
                  </a:lnTo>
                  <a:lnTo>
                    <a:pt x="0" y="128524"/>
                  </a:lnTo>
                  <a:lnTo>
                    <a:pt x="0" y="642874"/>
                  </a:lnTo>
                  <a:lnTo>
                    <a:pt x="10104" y="692925"/>
                  </a:lnTo>
                  <a:lnTo>
                    <a:pt x="37661" y="733821"/>
                  </a:lnTo>
                  <a:lnTo>
                    <a:pt x="78534" y="761406"/>
                  </a:lnTo>
                  <a:lnTo>
                    <a:pt x="128587" y="771525"/>
                  </a:lnTo>
                  <a:lnTo>
                    <a:pt x="2862262" y="771525"/>
                  </a:lnTo>
                  <a:lnTo>
                    <a:pt x="2912314" y="761406"/>
                  </a:lnTo>
                  <a:lnTo>
                    <a:pt x="2953210" y="733821"/>
                  </a:lnTo>
                  <a:lnTo>
                    <a:pt x="2980795" y="692925"/>
                  </a:lnTo>
                  <a:lnTo>
                    <a:pt x="2990913" y="642874"/>
                  </a:lnTo>
                  <a:lnTo>
                    <a:pt x="2990913" y="128524"/>
                  </a:lnTo>
                  <a:lnTo>
                    <a:pt x="2980795" y="78491"/>
                  </a:lnTo>
                  <a:lnTo>
                    <a:pt x="2953210" y="37639"/>
                  </a:lnTo>
                  <a:lnTo>
                    <a:pt x="2912314" y="10098"/>
                  </a:lnTo>
                  <a:lnTo>
                    <a:pt x="2862262" y="0"/>
                  </a:lnTo>
                  <a:close/>
                </a:path>
              </a:pathLst>
            </a:custGeom>
            <a:solidFill>
              <a:srgbClr val="47D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7687" y="2567051"/>
              <a:ext cx="2991485" cy="771525"/>
            </a:xfrm>
            <a:custGeom>
              <a:avLst/>
              <a:gdLst/>
              <a:ahLst/>
              <a:cxnLst/>
              <a:rect l="l" t="t" r="r" b="b"/>
              <a:pathLst>
                <a:path w="2991485" h="771525">
                  <a:moveTo>
                    <a:pt x="0" y="128524"/>
                  </a:moveTo>
                  <a:lnTo>
                    <a:pt x="10104" y="78491"/>
                  </a:lnTo>
                  <a:lnTo>
                    <a:pt x="37661" y="37639"/>
                  </a:lnTo>
                  <a:lnTo>
                    <a:pt x="78534" y="10098"/>
                  </a:lnTo>
                  <a:lnTo>
                    <a:pt x="128587" y="0"/>
                  </a:lnTo>
                  <a:lnTo>
                    <a:pt x="2862262" y="0"/>
                  </a:lnTo>
                  <a:lnTo>
                    <a:pt x="2912314" y="10098"/>
                  </a:lnTo>
                  <a:lnTo>
                    <a:pt x="2953210" y="37639"/>
                  </a:lnTo>
                  <a:lnTo>
                    <a:pt x="2980795" y="78491"/>
                  </a:lnTo>
                  <a:lnTo>
                    <a:pt x="2990913" y="128524"/>
                  </a:lnTo>
                  <a:lnTo>
                    <a:pt x="2990913" y="642874"/>
                  </a:lnTo>
                  <a:lnTo>
                    <a:pt x="2980795" y="692925"/>
                  </a:lnTo>
                  <a:lnTo>
                    <a:pt x="2953210" y="733821"/>
                  </a:lnTo>
                  <a:lnTo>
                    <a:pt x="2912314" y="761406"/>
                  </a:lnTo>
                  <a:lnTo>
                    <a:pt x="2862262" y="771525"/>
                  </a:lnTo>
                  <a:lnTo>
                    <a:pt x="128587" y="771525"/>
                  </a:lnTo>
                  <a:lnTo>
                    <a:pt x="78534" y="761406"/>
                  </a:lnTo>
                  <a:lnTo>
                    <a:pt x="37661" y="733821"/>
                  </a:lnTo>
                  <a:lnTo>
                    <a:pt x="10104" y="692925"/>
                  </a:lnTo>
                  <a:lnTo>
                    <a:pt x="0" y="642874"/>
                  </a:lnTo>
                  <a:lnTo>
                    <a:pt x="0" y="1285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05180" y="2803778"/>
            <a:ext cx="24612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anlage-</a:t>
            </a:r>
            <a:r>
              <a:rPr sz="15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sz="155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umweltbedingt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525901" y="3402076"/>
            <a:ext cx="4511675" cy="1149350"/>
            <a:chOff x="3525901" y="3402076"/>
            <a:chExt cx="4511675" cy="1149350"/>
          </a:xfrm>
        </p:grpSpPr>
        <p:sp>
          <p:nvSpPr>
            <p:cNvPr id="20" name="object 20"/>
            <p:cNvSpPr/>
            <p:nvPr/>
          </p:nvSpPr>
          <p:spPr>
            <a:xfrm>
              <a:off x="3538601" y="3414776"/>
              <a:ext cx="4486275" cy="1123950"/>
            </a:xfrm>
            <a:custGeom>
              <a:avLst/>
              <a:gdLst/>
              <a:ahLst/>
              <a:cxnLst/>
              <a:rect l="l" t="t" r="r" b="b"/>
              <a:pathLst>
                <a:path w="4486275" h="1123950">
                  <a:moveTo>
                    <a:pt x="3924300" y="0"/>
                  </a:moveTo>
                  <a:lnTo>
                    <a:pt x="3924300" y="140462"/>
                  </a:lnTo>
                  <a:lnTo>
                    <a:pt x="0" y="140462"/>
                  </a:lnTo>
                  <a:lnTo>
                    <a:pt x="0" y="983361"/>
                  </a:lnTo>
                  <a:lnTo>
                    <a:pt x="3924300" y="983361"/>
                  </a:lnTo>
                  <a:lnTo>
                    <a:pt x="3924300" y="1123950"/>
                  </a:lnTo>
                  <a:lnTo>
                    <a:pt x="4486275" y="561975"/>
                  </a:lnTo>
                  <a:lnTo>
                    <a:pt x="3924300" y="0"/>
                  </a:lnTo>
                  <a:close/>
                </a:path>
              </a:pathLst>
            </a:custGeom>
            <a:solidFill>
              <a:srgbClr val="D5F4C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38601" y="3414776"/>
              <a:ext cx="4486275" cy="1123950"/>
            </a:xfrm>
            <a:custGeom>
              <a:avLst/>
              <a:gdLst/>
              <a:ahLst/>
              <a:cxnLst/>
              <a:rect l="l" t="t" r="r" b="b"/>
              <a:pathLst>
                <a:path w="4486275" h="1123950">
                  <a:moveTo>
                    <a:pt x="0" y="140462"/>
                  </a:moveTo>
                  <a:lnTo>
                    <a:pt x="3924300" y="140462"/>
                  </a:lnTo>
                  <a:lnTo>
                    <a:pt x="3924300" y="0"/>
                  </a:lnTo>
                  <a:lnTo>
                    <a:pt x="4486275" y="561975"/>
                  </a:lnTo>
                  <a:lnTo>
                    <a:pt x="3924300" y="1123950"/>
                  </a:lnTo>
                  <a:lnTo>
                    <a:pt x="3924300" y="983361"/>
                  </a:lnTo>
                  <a:lnTo>
                    <a:pt x="0" y="983361"/>
                  </a:lnTo>
                  <a:lnTo>
                    <a:pt x="0" y="140462"/>
                  </a:lnTo>
                  <a:close/>
                </a:path>
              </a:pathLst>
            </a:custGeom>
            <a:ln w="25400">
              <a:solidFill>
                <a:srgbClr val="D5F4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534409" y="3714115"/>
            <a:ext cx="3950970" cy="67564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0" marR="5080" indent="-114300">
              <a:lnSpc>
                <a:spcPct val="85200"/>
              </a:lnSpc>
              <a:spcBef>
                <a:spcPts val="310"/>
              </a:spcBef>
            </a:pPr>
            <a:r>
              <a:rPr sz="1200" spc="-10" dirty="0">
                <a:solidFill>
                  <a:srgbClr val="002F63"/>
                </a:solidFill>
                <a:latin typeface="Courier New"/>
                <a:cs typeface="Courier New"/>
              </a:rPr>
              <a:t>o</a:t>
            </a:r>
            <a:r>
              <a:rPr sz="1200" spc="-545" dirty="0">
                <a:solidFill>
                  <a:srgbClr val="002F63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neben</a:t>
            </a:r>
            <a:r>
              <a:rPr sz="1200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Lernergebnissen</a:t>
            </a:r>
            <a:r>
              <a:rPr sz="1200" spc="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und</a:t>
            </a:r>
            <a:r>
              <a:rPr sz="1200" spc="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dem</a:t>
            </a:r>
            <a:r>
              <a:rPr sz="1200" spc="-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Zugewinn</a:t>
            </a:r>
            <a:r>
              <a:rPr sz="1200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von</a:t>
            </a:r>
            <a:r>
              <a:rPr sz="1200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Wissen, Fähigkeiten</a:t>
            </a:r>
            <a:r>
              <a:rPr sz="1200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und</a:t>
            </a:r>
            <a:r>
              <a:rPr sz="1200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Fertigkeiten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 soll</a:t>
            </a:r>
            <a:r>
              <a:rPr sz="1200" spc="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auch</a:t>
            </a:r>
            <a:r>
              <a:rPr sz="1200" spc="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2F63"/>
                </a:solidFill>
                <a:latin typeface="Arial"/>
                <a:cs typeface="Arial"/>
              </a:rPr>
              <a:t>die </a:t>
            </a:r>
            <a:r>
              <a:rPr sz="1200" b="1" spc="-10" dirty="0">
                <a:solidFill>
                  <a:srgbClr val="002F63"/>
                </a:solidFill>
                <a:latin typeface="Arial"/>
                <a:cs typeface="Arial"/>
              </a:rPr>
              <a:t>Auseinandersetzung</a:t>
            </a:r>
            <a:r>
              <a:rPr sz="1200" b="1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mit</a:t>
            </a:r>
            <a:r>
              <a:rPr sz="1200" b="1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einem</a:t>
            </a:r>
            <a:r>
              <a:rPr sz="1200" b="1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Lerngegenstand</a:t>
            </a:r>
            <a:r>
              <a:rPr sz="1200" b="1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2F63"/>
                </a:solidFill>
                <a:latin typeface="Arial"/>
                <a:cs typeface="Arial"/>
              </a:rPr>
              <a:t>als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Leistung</a:t>
            </a:r>
            <a:r>
              <a:rPr sz="1200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honoriert 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werden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34987" y="3573526"/>
            <a:ext cx="3016885" cy="806450"/>
            <a:chOff x="534987" y="3573526"/>
            <a:chExt cx="3016885" cy="806450"/>
          </a:xfrm>
        </p:grpSpPr>
        <p:sp>
          <p:nvSpPr>
            <p:cNvPr id="24" name="object 24"/>
            <p:cNvSpPr/>
            <p:nvPr/>
          </p:nvSpPr>
          <p:spPr>
            <a:xfrm>
              <a:off x="547687" y="3586226"/>
              <a:ext cx="2991485" cy="781050"/>
            </a:xfrm>
            <a:custGeom>
              <a:avLst/>
              <a:gdLst/>
              <a:ahLst/>
              <a:cxnLst/>
              <a:rect l="l" t="t" r="r" b="b"/>
              <a:pathLst>
                <a:path w="2991485" h="781050">
                  <a:moveTo>
                    <a:pt x="2860611" y="0"/>
                  </a:moveTo>
                  <a:lnTo>
                    <a:pt x="130175" y="0"/>
                  </a:lnTo>
                  <a:lnTo>
                    <a:pt x="79504" y="10213"/>
                  </a:lnTo>
                  <a:lnTo>
                    <a:pt x="38126" y="38084"/>
                  </a:lnTo>
                  <a:lnTo>
                    <a:pt x="10229" y="79456"/>
                  </a:lnTo>
                  <a:lnTo>
                    <a:pt x="0" y="130175"/>
                  </a:lnTo>
                  <a:lnTo>
                    <a:pt x="0" y="650748"/>
                  </a:lnTo>
                  <a:lnTo>
                    <a:pt x="10229" y="701486"/>
                  </a:lnTo>
                  <a:lnTo>
                    <a:pt x="38126" y="742902"/>
                  </a:lnTo>
                  <a:lnTo>
                    <a:pt x="79504" y="770816"/>
                  </a:lnTo>
                  <a:lnTo>
                    <a:pt x="130175" y="781050"/>
                  </a:lnTo>
                  <a:lnTo>
                    <a:pt x="2860611" y="781050"/>
                  </a:lnTo>
                  <a:lnTo>
                    <a:pt x="2911349" y="770816"/>
                  </a:lnTo>
                  <a:lnTo>
                    <a:pt x="2952765" y="742902"/>
                  </a:lnTo>
                  <a:lnTo>
                    <a:pt x="2980680" y="701486"/>
                  </a:lnTo>
                  <a:lnTo>
                    <a:pt x="2990913" y="650748"/>
                  </a:lnTo>
                  <a:lnTo>
                    <a:pt x="2990913" y="130175"/>
                  </a:lnTo>
                  <a:lnTo>
                    <a:pt x="2980680" y="79456"/>
                  </a:lnTo>
                  <a:lnTo>
                    <a:pt x="2952765" y="38084"/>
                  </a:lnTo>
                  <a:lnTo>
                    <a:pt x="2911349" y="10213"/>
                  </a:lnTo>
                  <a:lnTo>
                    <a:pt x="2860611" y="0"/>
                  </a:lnTo>
                  <a:close/>
                </a:path>
              </a:pathLst>
            </a:custGeom>
            <a:solidFill>
              <a:srgbClr val="5FE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7687" y="3586226"/>
              <a:ext cx="2991485" cy="781050"/>
            </a:xfrm>
            <a:custGeom>
              <a:avLst/>
              <a:gdLst/>
              <a:ahLst/>
              <a:cxnLst/>
              <a:rect l="l" t="t" r="r" b="b"/>
              <a:pathLst>
                <a:path w="2991485" h="781050">
                  <a:moveTo>
                    <a:pt x="0" y="130175"/>
                  </a:moveTo>
                  <a:lnTo>
                    <a:pt x="10229" y="79456"/>
                  </a:lnTo>
                  <a:lnTo>
                    <a:pt x="38126" y="38084"/>
                  </a:lnTo>
                  <a:lnTo>
                    <a:pt x="79504" y="10213"/>
                  </a:lnTo>
                  <a:lnTo>
                    <a:pt x="130175" y="0"/>
                  </a:lnTo>
                  <a:lnTo>
                    <a:pt x="2860611" y="0"/>
                  </a:lnTo>
                  <a:lnTo>
                    <a:pt x="2911349" y="10213"/>
                  </a:lnTo>
                  <a:lnTo>
                    <a:pt x="2952765" y="38084"/>
                  </a:lnTo>
                  <a:lnTo>
                    <a:pt x="2980680" y="79456"/>
                  </a:lnTo>
                  <a:lnTo>
                    <a:pt x="2990913" y="130175"/>
                  </a:lnTo>
                  <a:lnTo>
                    <a:pt x="2990913" y="650748"/>
                  </a:lnTo>
                  <a:lnTo>
                    <a:pt x="2980680" y="701486"/>
                  </a:lnTo>
                  <a:lnTo>
                    <a:pt x="2952765" y="742902"/>
                  </a:lnTo>
                  <a:lnTo>
                    <a:pt x="2911349" y="770816"/>
                  </a:lnTo>
                  <a:lnTo>
                    <a:pt x="2860611" y="781050"/>
                  </a:lnTo>
                  <a:lnTo>
                    <a:pt x="130175" y="781050"/>
                  </a:lnTo>
                  <a:lnTo>
                    <a:pt x="79504" y="770816"/>
                  </a:lnTo>
                  <a:lnTo>
                    <a:pt x="38126" y="742902"/>
                  </a:lnTo>
                  <a:lnTo>
                    <a:pt x="10229" y="701486"/>
                  </a:lnTo>
                  <a:lnTo>
                    <a:pt x="0" y="650748"/>
                  </a:lnTo>
                  <a:lnTo>
                    <a:pt x="0" y="1301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77544" y="3831208"/>
            <a:ext cx="271907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produkt-</a:t>
            </a:r>
            <a:r>
              <a:rPr sz="15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sz="15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prozessorientiert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525901" y="4602226"/>
            <a:ext cx="4521200" cy="796925"/>
            <a:chOff x="3525901" y="4602226"/>
            <a:chExt cx="4521200" cy="796925"/>
          </a:xfrm>
        </p:grpSpPr>
        <p:sp>
          <p:nvSpPr>
            <p:cNvPr id="28" name="object 28"/>
            <p:cNvSpPr/>
            <p:nvPr/>
          </p:nvSpPr>
          <p:spPr>
            <a:xfrm>
              <a:off x="3538601" y="4614926"/>
              <a:ext cx="4495800" cy="771525"/>
            </a:xfrm>
            <a:custGeom>
              <a:avLst/>
              <a:gdLst/>
              <a:ahLst/>
              <a:cxnLst/>
              <a:rect l="l" t="t" r="r" b="b"/>
              <a:pathLst>
                <a:path w="4495800" h="771525">
                  <a:moveTo>
                    <a:pt x="4109974" y="0"/>
                  </a:moveTo>
                  <a:lnTo>
                    <a:pt x="4109974" y="96393"/>
                  </a:lnTo>
                  <a:lnTo>
                    <a:pt x="0" y="96393"/>
                  </a:lnTo>
                  <a:lnTo>
                    <a:pt x="0" y="675005"/>
                  </a:lnTo>
                  <a:lnTo>
                    <a:pt x="4109974" y="675005"/>
                  </a:lnTo>
                  <a:lnTo>
                    <a:pt x="4109974" y="771525"/>
                  </a:lnTo>
                  <a:lnTo>
                    <a:pt x="4495800" y="385699"/>
                  </a:lnTo>
                  <a:lnTo>
                    <a:pt x="4109974" y="0"/>
                  </a:lnTo>
                  <a:close/>
                </a:path>
              </a:pathLst>
            </a:custGeom>
            <a:solidFill>
              <a:srgbClr val="F6F8C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38601" y="4614926"/>
              <a:ext cx="4495800" cy="771525"/>
            </a:xfrm>
            <a:custGeom>
              <a:avLst/>
              <a:gdLst/>
              <a:ahLst/>
              <a:cxnLst/>
              <a:rect l="l" t="t" r="r" b="b"/>
              <a:pathLst>
                <a:path w="4495800" h="771525">
                  <a:moveTo>
                    <a:pt x="0" y="96393"/>
                  </a:moveTo>
                  <a:lnTo>
                    <a:pt x="4109974" y="96393"/>
                  </a:lnTo>
                  <a:lnTo>
                    <a:pt x="4109974" y="0"/>
                  </a:lnTo>
                  <a:lnTo>
                    <a:pt x="4495800" y="385699"/>
                  </a:lnTo>
                  <a:lnTo>
                    <a:pt x="4109974" y="771525"/>
                  </a:lnTo>
                  <a:lnTo>
                    <a:pt x="4109974" y="675005"/>
                  </a:lnTo>
                  <a:lnTo>
                    <a:pt x="0" y="675005"/>
                  </a:lnTo>
                  <a:lnTo>
                    <a:pt x="0" y="96393"/>
                  </a:lnTo>
                  <a:close/>
                </a:path>
              </a:pathLst>
            </a:custGeom>
            <a:ln w="25400">
              <a:solidFill>
                <a:srgbClr val="F6F8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533521" y="4870830"/>
            <a:ext cx="38265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sz="1200" spc="-10" dirty="0">
                <a:solidFill>
                  <a:srgbClr val="002F63"/>
                </a:solidFill>
                <a:latin typeface="Courier New"/>
                <a:cs typeface="Courier New"/>
              </a:rPr>
              <a:t>o</a:t>
            </a:r>
            <a:r>
              <a:rPr sz="1200" spc="-540" dirty="0">
                <a:solidFill>
                  <a:srgbClr val="002F63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schulisches</a:t>
            </a:r>
            <a:r>
              <a:rPr sz="1200" spc="-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Erziehungsziel</a:t>
            </a:r>
            <a:r>
              <a:rPr sz="1200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soll</a:t>
            </a:r>
            <a:r>
              <a:rPr sz="1200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individuelle</a:t>
            </a:r>
            <a:r>
              <a:rPr sz="1200" b="1" spc="-10" dirty="0">
                <a:solidFill>
                  <a:srgbClr val="002F63"/>
                </a:solidFill>
                <a:latin typeface="Arial"/>
                <a:cs typeface="Arial"/>
              </a:rPr>
              <a:t> Lern-</a:t>
            </a:r>
            <a:r>
              <a:rPr sz="1200" b="1" spc="-25" dirty="0">
                <a:solidFill>
                  <a:srgbClr val="002F63"/>
                </a:solidFill>
                <a:latin typeface="Arial"/>
                <a:cs typeface="Arial"/>
              </a:rPr>
              <a:t>und</a:t>
            </a:r>
            <a:endParaRPr sz="1200">
              <a:latin typeface="Arial"/>
              <a:cs typeface="Arial"/>
            </a:endParaRPr>
          </a:p>
          <a:p>
            <a:pPr marL="127000">
              <a:lnSpc>
                <a:spcPts val="1320"/>
              </a:lnSpc>
            </a:pPr>
            <a:r>
              <a:rPr sz="1200" b="1" spc="-10" dirty="0">
                <a:solidFill>
                  <a:srgbClr val="002F63"/>
                </a:solidFill>
                <a:latin typeface="Arial"/>
                <a:cs typeface="Arial"/>
              </a:rPr>
              <a:t>Leistungsbereitschaft</a:t>
            </a:r>
            <a:r>
              <a:rPr sz="1200" b="1" spc="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2F63"/>
                </a:solidFill>
                <a:latin typeface="Arial"/>
                <a:cs typeface="Arial"/>
              </a:rPr>
              <a:t>sein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34987" y="4602226"/>
            <a:ext cx="3016885" cy="796925"/>
            <a:chOff x="534987" y="4602226"/>
            <a:chExt cx="3016885" cy="796925"/>
          </a:xfrm>
        </p:grpSpPr>
        <p:sp>
          <p:nvSpPr>
            <p:cNvPr id="32" name="object 32"/>
            <p:cNvSpPr/>
            <p:nvPr/>
          </p:nvSpPr>
          <p:spPr>
            <a:xfrm>
              <a:off x="547687" y="4614926"/>
              <a:ext cx="2991485" cy="771525"/>
            </a:xfrm>
            <a:custGeom>
              <a:avLst/>
              <a:gdLst/>
              <a:ahLst/>
              <a:cxnLst/>
              <a:rect l="l" t="t" r="r" b="b"/>
              <a:pathLst>
                <a:path w="2991485" h="771525">
                  <a:moveTo>
                    <a:pt x="2862262" y="0"/>
                  </a:moveTo>
                  <a:lnTo>
                    <a:pt x="128587" y="0"/>
                  </a:lnTo>
                  <a:lnTo>
                    <a:pt x="78534" y="10098"/>
                  </a:lnTo>
                  <a:lnTo>
                    <a:pt x="37661" y="37639"/>
                  </a:lnTo>
                  <a:lnTo>
                    <a:pt x="10104" y="78491"/>
                  </a:lnTo>
                  <a:lnTo>
                    <a:pt x="0" y="128524"/>
                  </a:lnTo>
                  <a:lnTo>
                    <a:pt x="0" y="642874"/>
                  </a:lnTo>
                  <a:lnTo>
                    <a:pt x="10104" y="692925"/>
                  </a:lnTo>
                  <a:lnTo>
                    <a:pt x="37661" y="733821"/>
                  </a:lnTo>
                  <a:lnTo>
                    <a:pt x="78534" y="761406"/>
                  </a:lnTo>
                  <a:lnTo>
                    <a:pt x="128587" y="771525"/>
                  </a:lnTo>
                  <a:lnTo>
                    <a:pt x="2862262" y="771525"/>
                  </a:lnTo>
                  <a:lnTo>
                    <a:pt x="2912314" y="761406"/>
                  </a:lnTo>
                  <a:lnTo>
                    <a:pt x="2953210" y="733821"/>
                  </a:lnTo>
                  <a:lnTo>
                    <a:pt x="2980795" y="692925"/>
                  </a:lnTo>
                  <a:lnTo>
                    <a:pt x="2990913" y="642874"/>
                  </a:lnTo>
                  <a:lnTo>
                    <a:pt x="2990913" y="128524"/>
                  </a:lnTo>
                  <a:lnTo>
                    <a:pt x="2980795" y="78491"/>
                  </a:lnTo>
                  <a:lnTo>
                    <a:pt x="2953210" y="37639"/>
                  </a:lnTo>
                  <a:lnTo>
                    <a:pt x="2912314" y="10098"/>
                  </a:lnTo>
                  <a:lnTo>
                    <a:pt x="2862262" y="0"/>
                  </a:lnTo>
                  <a:close/>
                </a:path>
              </a:pathLst>
            </a:custGeom>
            <a:solidFill>
              <a:srgbClr val="D4E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7687" y="4614926"/>
              <a:ext cx="2991485" cy="771525"/>
            </a:xfrm>
            <a:custGeom>
              <a:avLst/>
              <a:gdLst/>
              <a:ahLst/>
              <a:cxnLst/>
              <a:rect l="l" t="t" r="r" b="b"/>
              <a:pathLst>
                <a:path w="2991485" h="771525">
                  <a:moveTo>
                    <a:pt x="0" y="128524"/>
                  </a:moveTo>
                  <a:lnTo>
                    <a:pt x="10104" y="78491"/>
                  </a:lnTo>
                  <a:lnTo>
                    <a:pt x="37661" y="37639"/>
                  </a:lnTo>
                  <a:lnTo>
                    <a:pt x="78534" y="10098"/>
                  </a:lnTo>
                  <a:lnTo>
                    <a:pt x="128587" y="0"/>
                  </a:lnTo>
                  <a:lnTo>
                    <a:pt x="2862262" y="0"/>
                  </a:lnTo>
                  <a:lnTo>
                    <a:pt x="2912314" y="10098"/>
                  </a:lnTo>
                  <a:lnTo>
                    <a:pt x="2953210" y="37639"/>
                  </a:lnTo>
                  <a:lnTo>
                    <a:pt x="2980795" y="78491"/>
                  </a:lnTo>
                  <a:lnTo>
                    <a:pt x="2990913" y="128524"/>
                  </a:lnTo>
                  <a:lnTo>
                    <a:pt x="2990913" y="642874"/>
                  </a:lnTo>
                  <a:lnTo>
                    <a:pt x="2980795" y="692925"/>
                  </a:lnTo>
                  <a:lnTo>
                    <a:pt x="2953210" y="733821"/>
                  </a:lnTo>
                  <a:lnTo>
                    <a:pt x="2912314" y="761406"/>
                  </a:lnTo>
                  <a:lnTo>
                    <a:pt x="2862262" y="771525"/>
                  </a:lnTo>
                  <a:lnTo>
                    <a:pt x="128587" y="771525"/>
                  </a:lnTo>
                  <a:lnTo>
                    <a:pt x="78534" y="761406"/>
                  </a:lnTo>
                  <a:lnTo>
                    <a:pt x="37661" y="733821"/>
                  </a:lnTo>
                  <a:lnTo>
                    <a:pt x="10104" y="692925"/>
                  </a:lnTo>
                  <a:lnTo>
                    <a:pt x="0" y="642874"/>
                  </a:lnTo>
                  <a:lnTo>
                    <a:pt x="0" y="1285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73125" y="4753038"/>
            <a:ext cx="2322830" cy="4756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849630" marR="5080" indent="-836930">
              <a:lnSpc>
                <a:spcPts val="1650"/>
              </a:lnSpc>
              <a:spcBef>
                <a:spcPts val="355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Individuelles</a:t>
            </a:r>
            <a:r>
              <a:rPr sz="15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sz="155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soziales Lernen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525901" y="5459476"/>
            <a:ext cx="4521200" cy="796925"/>
            <a:chOff x="3525901" y="5459476"/>
            <a:chExt cx="4521200" cy="796925"/>
          </a:xfrm>
        </p:grpSpPr>
        <p:sp>
          <p:nvSpPr>
            <p:cNvPr id="36" name="object 36"/>
            <p:cNvSpPr/>
            <p:nvPr/>
          </p:nvSpPr>
          <p:spPr>
            <a:xfrm>
              <a:off x="3538601" y="5472176"/>
              <a:ext cx="4495800" cy="771525"/>
            </a:xfrm>
            <a:custGeom>
              <a:avLst/>
              <a:gdLst/>
              <a:ahLst/>
              <a:cxnLst/>
              <a:rect l="l" t="t" r="r" b="b"/>
              <a:pathLst>
                <a:path w="4495800" h="771525">
                  <a:moveTo>
                    <a:pt x="4109974" y="0"/>
                  </a:moveTo>
                  <a:lnTo>
                    <a:pt x="4109974" y="96393"/>
                  </a:lnTo>
                  <a:lnTo>
                    <a:pt x="0" y="96393"/>
                  </a:lnTo>
                  <a:lnTo>
                    <a:pt x="0" y="675017"/>
                  </a:lnTo>
                  <a:lnTo>
                    <a:pt x="4109974" y="675017"/>
                  </a:lnTo>
                  <a:lnTo>
                    <a:pt x="4109974" y="771461"/>
                  </a:lnTo>
                  <a:lnTo>
                    <a:pt x="4495800" y="385699"/>
                  </a:lnTo>
                  <a:lnTo>
                    <a:pt x="4109974" y="0"/>
                  </a:lnTo>
                  <a:close/>
                </a:path>
              </a:pathLst>
            </a:custGeom>
            <a:solidFill>
              <a:srgbClr val="FB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38601" y="5472176"/>
              <a:ext cx="4495800" cy="771525"/>
            </a:xfrm>
            <a:custGeom>
              <a:avLst/>
              <a:gdLst/>
              <a:ahLst/>
              <a:cxnLst/>
              <a:rect l="l" t="t" r="r" b="b"/>
              <a:pathLst>
                <a:path w="4495800" h="771525">
                  <a:moveTo>
                    <a:pt x="0" y="96393"/>
                  </a:moveTo>
                  <a:lnTo>
                    <a:pt x="4109974" y="96393"/>
                  </a:lnTo>
                  <a:lnTo>
                    <a:pt x="4109974" y="0"/>
                  </a:lnTo>
                  <a:lnTo>
                    <a:pt x="4495800" y="385699"/>
                  </a:lnTo>
                  <a:lnTo>
                    <a:pt x="4109974" y="771461"/>
                  </a:lnTo>
                  <a:lnTo>
                    <a:pt x="4109974" y="675017"/>
                  </a:lnTo>
                  <a:lnTo>
                    <a:pt x="0" y="675017"/>
                  </a:lnTo>
                  <a:lnTo>
                    <a:pt x="0" y="96393"/>
                  </a:lnTo>
                  <a:close/>
                </a:path>
              </a:pathLst>
            </a:custGeom>
            <a:ln w="25400">
              <a:solidFill>
                <a:srgbClr val="FBD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533521" y="5534659"/>
            <a:ext cx="2774950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2F63"/>
                </a:solidFill>
                <a:latin typeface="Courier New"/>
                <a:cs typeface="Courier New"/>
              </a:rPr>
              <a:t>o</a:t>
            </a:r>
            <a:r>
              <a:rPr sz="1200" spc="-540" dirty="0">
                <a:solidFill>
                  <a:srgbClr val="002F63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höhere</a:t>
            </a:r>
            <a:r>
              <a:rPr sz="1200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Eigentätigkeit</a:t>
            </a:r>
            <a:r>
              <a:rPr sz="1200" b="1" spc="-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der 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Schüler</a:t>
            </a:r>
            <a:endParaRPr sz="1200">
              <a:latin typeface="Arial"/>
              <a:cs typeface="Arial"/>
            </a:endParaRPr>
          </a:p>
          <a:p>
            <a:pPr marL="127635" indent="-114935">
              <a:lnSpc>
                <a:spcPts val="1435"/>
              </a:lnSpc>
              <a:spcBef>
                <a:spcPts val="65"/>
              </a:spcBef>
              <a:buFont typeface="Courier New"/>
              <a:buChar char="o"/>
              <a:tabLst>
                <a:tab pos="127635" algn="l"/>
              </a:tabLst>
            </a:pP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Handlungsorientierung</a:t>
            </a:r>
            <a:endParaRPr sz="1200">
              <a:latin typeface="Arial"/>
              <a:cs typeface="Arial"/>
            </a:endParaRPr>
          </a:p>
          <a:p>
            <a:pPr marL="127635" indent="-114935">
              <a:lnSpc>
                <a:spcPts val="1435"/>
              </a:lnSpc>
              <a:buFont typeface="Courier New"/>
              <a:buChar char="o"/>
              <a:tabLst>
                <a:tab pos="127635" algn="l"/>
              </a:tabLst>
            </a:pP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Verbindung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von</a:t>
            </a:r>
            <a:r>
              <a:rPr sz="1200" b="1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Kopf</a:t>
            </a:r>
            <a:r>
              <a:rPr sz="1200" b="1" spc="-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und</a:t>
            </a:r>
            <a:r>
              <a:rPr sz="1200" b="1" spc="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63"/>
                </a:solidFill>
                <a:latin typeface="Arial"/>
                <a:cs typeface="Arial"/>
              </a:rPr>
              <a:t>Handarbeit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34987" y="5459476"/>
            <a:ext cx="3016885" cy="796925"/>
            <a:chOff x="534987" y="5459476"/>
            <a:chExt cx="3016885" cy="796925"/>
          </a:xfrm>
        </p:grpSpPr>
        <p:sp>
          <p:nvSpPr>
            <p:cNvPr id="40" name="object 40"/>
            <p:cNvSpPr/>
            <p:nvPr/>
          </p:nvSpPr>
          <p:spPr>
            <a:xfrm>
              <a:off x="547687" y="5472176"/>
              <a:ext cx="2991485" cy="771525"/>
            </a:xfrm>
            <a:custGeom>
              <a:avLst/>
              <a:gdLst/>
              <a:ahLst/>
              <a:cxnLst/>
              <a:rect l="l" t="t" r="r" b="b"/>
              <a:pathLst>
                <a:path w="2991485" h="771525">
                  <a:moveTo>
                    <a:pt x="2862262" y="0"/>
                  </a:moveTo>
                  <a:lnTo>
                    <a:pt x="128587" y="0"/>
                  </a:lnTo>
                  <a:lnTo>
                    <a:pt x="78534" y="10098"/>
                  </a:lnTo>
                  <a:lnTo>
                    <a:pt x="37661" y="37639"/>
                  </a:lnTo>
                  <a:lnTo>
                    <a:pt x="10104" y="78491"/>
                  </a:lnTo>
                  <a:lnTo>
                    <a:pt x="0" y="128524"/>
                  </a:lnTo>
                  <a:lnTo>
                    <a:pt x="0" y="642874"/>
                  </a:lnTo>
                  <a:lnTo>
                    <a:pt x="10104" y="692926"/>
                  </a:lnTo>
                  <a:lnTo>
                    <a:pt x="37661" y="733799"/>
                  </a:lnTo>
                  <a:lnTo>
                    <a:pt x="78534" y="761356"/>
                  </a:lnTo>
                  <a:lnTo>
                    <a:pt x="128587" y="771461"/>
                  </a:lnTo>
                  <a:lnTo>
                    <a:pt x="2862262" y="771461"/>
                  </a:lnTo>
                  <a:lnTo>
                    <a:pt x="2912314" y="761356"/>
                  </a:lnTo>
                  <a:lnTo>
                    <a:pt x="2953210" y="733799"/>
                  </a:lnTo>
                  <a:lnTo>
                    <a:pt x="2980795" y="692926"/>
                  </a:lnTo>
                  <a:lnTo>
                    <a:pt x="2990913" y="642874"/>
                  </a:lnTo>
                  <a:lnTo>
                    <a:pt x="2990913" y="128524"/>
                  </a:lnTo>
                  <a:lnTo>
                    <a:pt x="2980795" y="78491"/>
                  </a:lnTo>
                  <a:lnTo>
                    <a:pt x="2953210" y="37639"/>
                  </a:lnTo>
                  <a:lnTo>
                    <a:pt x="2912314" y="10098"/>
                  </a:lnTo>
                  <a:lnTo>
                    <a:pt x="286226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7687" y="5472176"/>
              <a:ext cx="2991485" cy="771525"/>
            </a:xfrm>
            <a:custGeom>
              <a:avLst/>
              <a:gdLst/>
              <a:ahLst/>
              <a:cxnLst/>
              <a:rect l="l" t="t" r="r" b="b"/>
              <a:pathLst>
                <a:path w="2991485" h="771525">
                  <a:moveTo>
                    <a:pt x="0" y="128524"/>
                  </a:moveTo>
                  <a:lnTo>
                    <a:pt x="10104" y="78491"/>
                  </a:lnTo>
                  <a:lnTo>
                    <a:pt x="37661" y="37639"/>
                  </a:lnTo>
                  <a:lnTo>
                    <a:pt x="78534" y="10098"/>
                  </a:lnTo>
                  <a:lnTo>
                    <a:pt x="128587" y="0"/>
                  </a:lnTo>
                  <a:lnTo>
                    <a:pt x="2862262" y="0"/>
                  </a:lnTo>
                  <a:lnTo>
                    <a:pt x="2912314" y="10098"/>
                  </a:lnTo>
                  <a:lnTo>
                    <a:pt x="2953210" y="37639"/>
                  </a:lnTo>
                  <a:lnTo>
                    <a:pt x="2980795" y="78491"/>
                  </a:lnTo>
                  <a:lnTo>
                    <a:pt x="2990913" y="128524"/>
                  </a:lnTo>
                  <a:lnTo>
                    <a:pt x="2990913" y="642874"/>
                  </a:lnTo>
                  <a:lnTo>
                    <a:pt x="2980795" y="692926"/>
                  </a:lnTo>
                  <a:lnTo>
                    <a:pt x="2953210" y="733799"/>
                  </a:lnTo>
                  <a:lnTo>
                    <a:pt x="2912314" y="761356"/>
                  </a:lnTo>
                  <a:lnTo>
                    <a:pt x="2862262" y="771461"/>
                  </a:lnTo>
                  <a:lnTo>
                    <a:pt x="128587" y="771461"/>
                  </a:lnTo>
                  <a:lnTo>
                    <a:pt x="78534" y="761356"/>
                  </a:lnTo>
                  <a:lnTo>
                    <a:pt x="37661" y="733799"/>
                  </a:lnTo>
                  <a:lnTo>
                    <a:pt x="10104" y="692926"/>
                  </a:lnTo>
                  <a:lnTo>
                    <a:pt x="0" y="642874"/>
                  </a:lnTo>
                  <a:lnTo>
                    <a:pt x="0" y="1285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58214" y="5608002"/>
            <a:ext cx="2153920" cy="47625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60985" marR="5080" indent="-248920">
              <a:lnSpc>
                <a:spcPts val="1650"/>
              </a:lnSpc>
              <a:spcBef>
                <a:spcPts val="355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Problemmotiviertes</a:t>
            </a:r>
            <a:r>
              <a:rPr sz="1550" spc="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Arial"/>
                <a:cs typeface="Arial"/>
              </a:rPr>
              <a:t>und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vielfältiges</a:t>
            </a:r>
            <a:r>
              <a:rPr sz="155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Lernen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79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25"/>
              </a:spcBef>
            </a:pPr>
            <a:r>
              <a:rPr sz="2000" spc="-10" dirty="0"/>
              <a:t>Leistungsbewertung</a:t>
            </a:r>
            <a:endParaRPr sz="2000"/>
          </a:p>
          <a:p>
            <a:pPr marL="40005">
              <a:lnSpc>
                <a:spcPct val="100000"/>
              </a:lnSpc>
              <a:spcBef>
                <a:spcPts val="80"/>
              </a:spcBef>
            </a:pPr>
            <a:r>
              <a:rPr sz="1550" b="0" i="1" dirty="0">
                <a:latin typeface="Arial"/>
                <a:cs typeface="Arial"/>
              </a:rPr>
              <a:t>Welche</a:t>
            </a:r>
            <a:r>
              <a:rPr sz="1550" b="0" i="1" spc="10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Leistung</a:t>
            </a:r>
            <a:r>
              <a:rPr sz="1550" b="0" i="1" spc="110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bewerte</a:t>
            </a:r>
            <a:r>
              <a:rPr sz="1550" b="0" i="1" spc="110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ich</a:t>
            </a:r>
            <a:r>
              <a:rPr sz="1550" b="0" i="1" spc="110" dirty="0">
                <a:latin typeface="Arial"/>
                <a:cs typeface="Arial"/>
              </a:rPr>
              <a:t> </a:t>
            </a:r>
            <a:r>
              <a:rPr sz="1550" b="0" i="1" spc="-10" dirty="0">
                <a:latin typeface="Arial"/>
                <a:cs typeface="Arial"/>
              </a:rPr>
              <a:t>eigentlich?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92300" y="1687576"/>
            <a:ext cx="1363980" cy="2027555"/>
            <a:chOff x="1892300" y="1687576"/>
            <a:chExt cx="1363980" cy="2027555"/>
          </a:xfrm>
        </p:grpSpPr>
        <p:sp>
          <p:nvSpPr>
            <p:cNvPr id="4" name="object 4"/>
            <p:cNvSpPr/>
            <p:nvPr/>
          </p:nvSpPr>
          <p:spPr>
            <a:xfrm>
              <a:off x="1905000" y="1700276"/>
              <a:ext cx="1338580" cy="2002155"/>
            </a:xfrm>
            <a:custGeom>
              <a:avLst/>
              <a:gdLst/>
              <a:ahLst/>
              <a:cxnLst/>
              <a:rect l="l" t="t" r="r" b="b"/>
              <a:pathLst>
                <a:path w="1338580" h="2002154">
                  <a:moveTo>
                    <a:pt x="0" y="0"/>
                  </a:moveTo>
                  <a:lnTo>
                    <a:pt x="0" y="1333500"/>
                  </a:lnTo>
                  <a:lnTo>
                    <a:pt x="1157986" y="2002028"/>
                  </a:lnTo>
                  <a:lnTo>
                    <a:pt x="1182437" y="1958073"/>
                  </a:lnTo>
                  <a:lnTo>
                    <a:pt x="1205164" y="1913330"/>
                  </a:lnTo>
                  <a:lnTo>
                    <a:pt x="1226153" y="1867850"/>
                  </a:lnTo>
                  <a:lnTo>
                    <a:pt x="1245390" y="1821683"/>
                  </a:lnTo>
                  <a:lnTo>
                    <a:pt x="1262860" y="1774881"/>
                  </a:lnTo>
                  <a:lnTo>
                    <a:pt x="1278550" y="1727494"/>
                  </a:lnTo>
                  <a:lnTo>
                    <a:pt x="1292447" y="1679575"/>
                  </a:lnTo>
                  <a:lnTo>
                    <a:pt x="1304535" y="1631173"/>
                  </a:lnTo>
                  <a:lnTo>
                    <a:pt x="1314802" y="1582340"/>
                  </a:lnTo>
                  <a:lnTo>
                    <a:pt x="1323234" y="1533127"/>
                  </a:lnTo>
                  <a:lnTo>
                    <a:pt x="1329815" y="1483586"/>
                  </a:lnTo>
                  <a:lnTo>
                    <a:pt x="1334534" y="1433767"/>
                  </a:lnTo>
                  <a:lnTo>
                    <a:pt x="1337375" y="1383721"/>
                  </a:lnTo>
                  <a:lnTo>
                    <a:pt x="1338326" y="1333500"/>
                  </a:lnTo>
                  <a:lnTo>
                    <a:pt x="1337481" y="1285671"/>
                  </a:lnTo>
                  <a:lnTo>
                    <a:pt x="1334965" y="1238266"/>
                  </a:lnTo>
                  <a:lnTo>
                    <a:pt x="1330807" y="1191313"/>
                  </a:lnTo>
                  <a:lnTo>
                    <a:pt x="1325035" y="1144840"/>
                  </a:lnTo>
                  <a:lnTo>
                    <a:pt x="1317678" y="1098875"/>
                  </a:lnTo>
                  <a:lnTo>
                    <a:pt x="1308762" y="1053447"/>
                  </a:lnTo>
                  <a:lnTo>
                    <a:pt x="1298318" y="1008583"/>
                  </a:lnTo>
                  <a:lnTo>
                    <a:pt x="1286373" y="964313"/>
                  </a:lnTo>
                  <a:lnTo>
                    <a:pt x="1272955" y="920663"/>
                  </a:lnTo>
                  <a:lnTo>
                    <a:pt x="1258093" y="877662"/>
                  </a:lnTo>
                  <a:lnTo>
                    <a:pt x="1241815" y="835339"/>
                  </a:lnTo>
                  <a:lnTo>
                    <a:pt x="1224149" y="793722"/>
                  </a:lnTo>
                  <a:lnTo>
                    <a:pt x="1205124" y="752838"/>
                  </a:lnTo>
                  <a:lnTo>
                    <a:pt x="1184768" y="712717"/>
                  </a:lnTo>
                  <a:lnTo>
                    <a:pt x="1163110" y="673386"/>
                  </a:lnTo>
                  <a:lnTo>
                    <a:pt x="1140177" y="634873"/>
                  </a:lnTo>
                  <a:lnTo>
                    <a:pt x="1115997" y="597207"/>
                  </a:lnTo>
                  <a:lnTo>
                    <a:pt x="1090600" y="560416"/>
                  </a:lnTo>
                  <a:lnTo>
                    <a:pt x="1064014" y="524528"/>
                  </a:lnTo>
                  <a:lnTo>
                    <a:pt x="1036267" y="489572"/>
                  </a:lnTo>
                  <a:lnTo>
                    <a:pt x="1007386" y="455575"/>
                  </a:lnTo>
                  <a:lnTo>
                    <a:pt x="977401" y="422565"/>
                  </a:lnTo>
                  <a:lnTo>
                    <a:pt x="946340" y="390572"/>
                  </a:lnTo>
                  <a:lnTo>
                    <a:pt x="914231" y="359623"/>
                  </a:lnTo>
                  <a:lnTo>
                    <a:pt x="881102" y="329746"/>
                  </a:lnTo>
                  <a:lnTo>
                    <a:pt x="846982" y="300970"/>
                  </a:lnTo>
                  <a:lnTo>
                    <a:pt x="811899" y="273322"/>
                  </a:lnTo>
                  <a:lnTo>
                    <a:pt x="775881" y="246832"/>
                  </a:lnTo>
                  <a:lnTo>
                    <a:pt x="738957" y="221526"/>
                  </a:lnTo>
                  <a:lnTo>
                    <a:pt x="701155" y="197434"/>
                  </a:lnTo>
                  <a:lnTo>
                    <a:pt x="662503" y="174584"/>
                  </a:lnTo>
                  <a:lnTo>
                    <a:pt x="623029" y="153003"/>
                  </a:lnTo>
                  <a:lnTo>
                    <a:pt x="582763" y="132721"/>
                  </a:lnTo>
                  <a:lnTo>
                    <a:pt x="541731" y="113764"/>
                  </a:lnTo>
                  <a:lnTo>
                    <a:pt x="499963" y="96162"/>
                  </a:lnTo>
                  <a:lnTo>
                    <a:pt x="457487" y="79943"/>
                  </a:lnTo>
                  <a:lnTo>
                    <a:pt x="414331" y="65135"/>
                  </a:lnTo>
                  <a:lnTo>
                    <a:pt x="370523" y="51765"/>
                  </a:lnTo>
                  <a:lnTo>
                    <a:pt x="326092" y="39863"/>
                  </a:lnTo>
                  <a:lnTo>
                    <a:pt x="281066" y="29456"/>
                  </a:lnTo>
                  <a:lnTo>
                    <a:pt x="235473" y="20573"/>
                  </a:lnTo>
                  <a:lnTo>
                    <a:pt x="189342" y="13242"/>
                  </a:lnTo>
                  <a:lnTo>
                    <a:pt x="142701" y="7491"/>
                  </a:lnTo>
                  <a:lnTo>
                    <a:pt x="95578" y="3348"/>
                  </a:lnTo>
                  <a:lnTo>
                    <a:pt x="48001" y="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05000" y="1700276"/>
              <a:ext cx="1338580" cy="2002155"/>
            </a:xfrm>
            <a:custGeom>
              <a:avLst/>
              <a:gdLst/>
              <a:ahLst/>
              <a:cxnLst/>
              <a:rect l="l" t="t" r="r" b="b"/>
              <a:pathLst>
                <a:path w="1338580" h="2002154">
                  <a:moveTo>
                    <a:pt x="0" y="0"/>
                  </a:moveTo>
                  <a:lnTo>
                    <a:pt x="48001" y="841"/>
                  </a:lnTo>
                  <a:lnTo>
                    <a:pt x="95578" y="3348"/>
                  </a:lnTo>
                  <a:lnTo>
                    <a:pt x="142701" y="7491"/>
                  </a:lnTo>
                  <a:lnTo>
                    <a:pt x="189342" y="13242"/>
                  </a:lnTo>
                  <a:lnTo>
                    <a:pt x="235473" y="20573"/>
                  </a:lnTo>
                  <a:lnTo>
                    <a:pt x="281066" y="29456"/>
                  </a:lnTo>
                  <a:lnTo>
                    <a:pt x="326092" y="39863"/>
                  </a:lnTo>
                  <a:lnTo>
                    <a:pt x="370523" y="51765"/>
                  </a:lnTo>
                  <a:lnTo>
                    <a:pt x="414331" y="65135"/>
                  </a:lnTo>
                  <a:lnTo>
                    <a:pt x="457487" y="79943"/>
                  </a:lnTo>
                  <a:lnTo>
                    <a:pt x="499963" y="96162"/>
                  </a:lnTo>
                  <a:lnTo>
                    <a:pt x="541731" y="113764"/>
                  </a:lnTo>
                  <a:lnTo>
                    <a:pt x="582763" y="132721"/>
                  </a:lnTo>
                  <a:lnTo>
                    <a:pt x="623029" y="153003"/>
                  </a:lnTo>
                  <a:lnTo>
                    <a:pt x="662503" y="174584"/>
                  </a:lnTo>
                  <a:lnTo>
                    <a:pt x="701155" y="197434"/>
                  </a:lnTo>
                  <a:lnTo>
                    <a:pt x="738957" y="221526"/>
                  </a:lnTo>
                  <a:lnTo>
                    <a:pt x="775881" y="246832"/>
                  </a:lnTo>
                  <a:lnTo>
                    <a:pt x="811899" y="273322"/>
                  </a:lnTo>
                  <a:lnTo>
                    <a:pt x="846982" y="300970"/>
                  </a:lnTo>
                  <a:lnTo>
                    <a:pt x="881102" y="329746"/>
                  </a:lnTo>
                  <a:lnTo>
                    <a:pt x="914231" y="359623"/>
                  </a:lnTo>
                  <a:lnTo>
                    <a:pt x="946340" y="390572"/>
                  </a:lnTo>
                  <a:lnTo>
                    <a:pt x="977401" y="422565"/>
                  </a:lnTo>
                  <a:lnTo>
                    <a:pt x="1007386" y="455575"/>
                  </a:lnTo>
                  <a:lnTo>
                    <a:pt x="1036267" y="489572"/>
                  </a:lnTo>
                  <a:lnTo>
                    <a:pt x="1064014" y="524528"/>
                  </a:lnTo>
                  <a:lnTo>
                    <a:pt x="1090600" y="560416"/>
                  </a:lnTo>
                  <a:lnTo>
                    <a:pt x="1115997" y="597207"/>
                  </a:lnTo>
                  <a:lnTo>
                    <a:pt x="1140177" y="634873"/>
                  </a:lnTo>
                  <a:lnTo>
                    <a:pt x="1163110" y="673386"/>
                  </a:lnTo>
                  <a:lnTo>
                    <a:pt x="1184768" y="712717"/>
                  </a:lnTo>
                  <a:lnTo>
                    <a:pt x="1205124" y="752838"/>
                  </a:lnTo>
                  <a:lnTo>
                    <a:pt x="1224149" y="793722"/>
                  </a:lnTo>
                  <a:lnTo>
                    <a:pt x="1241815" y="835339"/>
                  </a:lnTo>
                  <a:lnTo>
                    <a:pt x="1258093" y="877662"/>
                  </a:lnTo>
                  <a:lnTo>
                    <a:pt x="1272955" y="920663"/>
                  </a:lnTo>
                  <a:lnTo>
                    <a:pt x="1286373" y="964313"/>
                  </a:lnTo>
                  <a:lnTo>
                    <a:pt x="1298318" y="1008583"/>
                  </a:lnTo>
                  <a:lnTo>
                    <a:pt x="1308762" y="1053447"/>
                  </a:lnTo>
                  <a:lnTo>
                    <a:pt x="1317678" y="1098875"/>
                  </a:lnTo>
                  <a:lnTo>
                    <a:pt x="1325035" y="1144840"/>
                  </a:lnTo>
                  <a:lnTo>
                    <a:pt x="1330807" y="1191313"/>
                  </a:lnTo>
                  <a:lnTo>
                    <a:pt x="1334965" y="1238266"/>
                  </a:lnTo>
                  <a:lnTo>
                    <a:pt x="1337481" y="1285671"/>
                  </a:lnTo>
                  <a:lnTo>
                    <a:pt x="1338326" y="1333500"/>
                  </a:lnTo>
                  <a:lnTo>
                    <a:pt x="1337375" y="1383721"/>
                  </a:lnTo>
                  <a:lnTo>
                    <a:pt x="1334534" y="1433767"/>
                  </a:lnTo>
                  <a:lnTo>
                    <a:pt x="1329815" y="1483586"/>
                  </a:lnTo>
                  <a:lnTo>
                    <a:pt x="1323234" y="1533127"/>
                  </a:lnTo>
                  <a:lnTo>
                    <a:pt x="1314802" y="1582340"/>
                  </a:lnTo>
                  <a:lnTo>
                    <a:pt x="1304535" y="1631173"/>
                  </a:lnTo>
                  <a:lnTo>
                    <a:pt x="1292447" y="1679575"/>
                  </a:lnTo>
                  <a:lnTo>
                    <a:pt x="1278550" y="1727494"/>
                  </a:lnTo>
                  <a:lnTo>
                    <a:pt x="1262860" y="1774881"/>
                  </a:lnTo>
                  <a:lnTo>
                    <a:pt x="1245390" y="1821683"/>
                  </a:lnTo>
                  <a:lnTo>
                    <a:pt x="1226153" y="1867850"/>
                  </a:lnTo>
                  <a:lnTo>
                    <a:pt x="1205164" y="1913330"/>
                  </a:lnTo>
                  <a:lnTo>
                    <a:pt x="1182437" y="1958073"/>
                  </a:lnTo>
                  <a:lnTo>
                    <a:pt x="1157986" y="2002028"/>
                  </a:lnTo>
                  <a:lnTo>
                    <a:pt x="0" y="13335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26285" y="2484437"/>
            <a:ext cx="85280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Produkt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5063" y="3116326"/>
            <a:ext cx="2335530" cy="1359535"/>
            <a:chOff x="685063" y="3116326"/>
            <a:chExt cx="2335530" cy="1359535"/>
          </a:xfrm>
        </p:grpSpPr>
        <p:sp>
          <p:nvSpPr>
            <p:cNvPr id="8" name="object 8"/>
            <p:cNvSpPr/>
            <p:nvPr/>
          </p:nvSpPr>
          <p:spPr>
            <a:xfrm>
              <a:off x="697763" y="3129026"/>
              <a:ext cx="2310130" cy="1334135"/>
            </a:xfrm>
            <a:custGeom>
              <a:avLst/>
              <a:gdLst/>
              <a:ahLst/>
              <a:cxnLst/>
              <a:rect l="l" t="t" r="r" b="b"/>
              <a:pathLst>
                <a:path w="2310130" h="1334135">
                  <a:moveTo>
                    <a:pt x="1154912" y="0"/>
                  </a:moveTo>
                  <a:lnTo>
                    <a:pt x="0" y="666623"/>
                  </a:lnTo>
                  <a:lnTo>
                    <a:pt x="25859" y="709549"/>
                  </a:lnTo>
                  <a:lnTo>
                    <a:pt x="53252" y="751381"/>
                  </a:lnTo>
                  <a:lnTo>
                    <a:pt x="82141" y="792084"/>
                  </a:lnTo>
                  <a:lnTo>
                    <a:pt x="112490" y="831620"/>
                  </a:lnTo>
                  <a:lnTo>
                    <a:pt x="144261" y="869952"/>
                  </a:lnTo>
                  <a:lnTo>
                    <a:pt x="177417" y="907046"/>
                  </a:lnTo>
                  <a:lnTo>
                    <a:pt x="211921" y="942863"/>
                  </a:lnTo>
                  <a:lnTo>
                    <a:pt x="247737" y="977369"/>
                  </a:lnTo>
                  <a:lnTo>
                    <a:pt x="284827" y="1010526"/>
                  </a:lnTo>
                  <a:lnTo>
                    <a:pt x="323155" y="1042298"/>
                  </a:lnTo>
                  <a:lnTo>
                    <a:pt x="362683" y="1072649"/>
                  </a:lnTo>
                  <a:lnTo>
                    <a:pt x="403374" y="1101542"/>
                  </a:lnTo>
                  <a:lnTo>
                    <a:pt x="445192" y="1128942"/>
                  </a:lnTo>
                  <a:lnTo>
                    <a:pt x="488099" y="1154811"/>
                  </a:lnTo>
                  <a:lnTo>
                    <a:pt x="529943" y="1177992"/>
                  </a:lnTo>
                  <a:lnTo>
                    <a:pt x="572253" y="1199520"/>
                  </a:lnTo>
                  <a:lnTo>
                    <a:pt x="614990" y="1219406"/>
                  </a:lnTo>
                  <a:lnTo>
                    <a:pt x="658114" y="1237659"/>
                  </a:lnTo>
                  <a:lnTo>
                    <a:pt x="701588" y="1254289"/>
                  </a:lnTo>
                  <a:lnTo>
                    <a:pt x="745374" y="1269309"/>
                  </a:lnTo>
                  <a:lnTo>
                    <a:pt x="789431" y="1282726"/>
                  </a:lnTo>
                  <a:lnTo>
                    <a:pt x="833723" y="1294552"/>
                  </a:lnTo>
                  <a:lnTo>
                    <a:pt x="878210" y="1304798"/>
                  </a:lnTo>
                  <a:lnTo>
                    <a:pt x="922855" y="1313472"/>
                  </a:lnTo>
                  <a:lnTo>
                    <a:pt x="967618" y="1320587"/>
                  </a:lnTo>
                  <a:lnTo>
                    <a:pt x="1012460" y="1326151"/>
                  </a:lnTo>
                  <a:lnTo>
                    <a:pt x="1057345" y="1330175"/>
                  </a:lnTo>
                  <a:lnTo>
                    <a:pt x="1102232" y="1332670"/>
                  </a:lnTo>
                  <a:lnTo>
                    <a:pt x="1147083" y="1333646"/>
                  </a:lnTo>
                  <a:lnTo>
                    <a:pt x="1191861" y="1333114"/>
                  </a:lnTo>
                  <a:lnTo>
                    <a:pt x="1236526" y="1331082"/>
                  </a:lnTo>
                  <a:lnTo>
                    <a:pt x="1281040" y="1327563"/>
                  </a:lnTo>
                  <a:lnTo>
                    <a:pt x="1325364" y="1322565"/>
                  </a:lnTo>
                  <a:lnTo>
                    <a:pt x="1369460" y="1316100"/>
                  </a:lnTo>
                  <a:lnTo>
                    <a:pt x="1413290" y="1308177"/>
                  </a:lnTo>
                  <a:lnTo>
                    <a:pt x="1456814" y="1298808"/>
                  </a:lnTo>
                  <a:lnTo>
                    <a:pt x="1499995" y="1288002"/>
                  </a:lnTo>
                  <a:lnTo>
                    <a:pt x="1542793" y="1275769"/>
                  </a:lnTo>
                  <a:lnTo>
                    <a:pt x="1585171" y="1262120"/>
                  </a:lnTo>
                  <a:lnTo>
                    <a:pt x="1627090" y="1247066"/>
                  </a:lnTo>
                  <a:lnTo>
                    <a:pt x="1668511" y="1230616"/>
                  </a:lnTo>
                  <a:lnTo>
                    <a:pt x="1709396" y="1212781"/>
                  </a:lnTo>
                  <a:lnTo>
                    <a:pt x="1749706" y="1193571"/>
                  </a:lnTo>
                  <a:lnTo>
                    <a:pt x="1789403" y="1172996"/>
                  </a:lnTo>
                  <a:lnTo>
                    <a:pt x="1828448" y="1151067"/>
                  </a:lnTo>
                  <a:lnTo>
                    <a:pt x="1866802" y="1127794"/>
                  </a:lnTo>
                  <a:lnTo>
                    <a:pt x="1904428" y="1103187"/>
                  </a:lnTo>
                  <a:lnTo>
                    <a:pt x="1941287" y="1077257"/>
                  </a:lnTo>
                  <a:lnTo>
                    <a:pt x="1977340" y="1050014"/>
                  </a:lnTo>
                  <a:lnTo>
                    <a:pt x="2012548" y="1021468"/>
                  </a:lnTo>
                  <a:lnTo>
                    <a:pt x="2046874" y="991630"/>
                  </a:lnTo>
                  <a:lnTo>
                    <a:pt x="2080278" y="960509"/>
                  </a:lnTo>
                  <a:lnTo>
                    <a:pt x="2112723" y="928117"/>
                  </a:lnTo>
                  <a:lnTo>
                    <a:pt x="2144169" y="894463"/>
                  </a:lnTo>
                  <a:lnTo>
                    <a:pt x="2174578" y="859557"/>
                  </a:lnTo>
                  <a:lnTo>
                    <a:pt x="2203912" y="823411"/>
                  </a:lnTo>
                  <a:lnTo>
                    <a:pt x="2232132" y="786034"/>
                  </a:lnTo>
                  <a:lnTo>
                    <a:pt x="2259199" y="747437"/>
                  </a:lnTo>
                  <a:lnTo>
                    <a:pt x="2285076" y="707630"/>
                  </a:lnTo>
                  <a:lnTo>
                    <a:pt x="2309723" y="666623"/>
                  </a:lnTo>
                  <a:lnTo>
                    <a:pt x="1154912" y="0"/>
                  </a:lnTo>
                  <a:close/>
                </a:path>
              </a:pathLst>
            </a:custGeom>
            <a:solidFill>
              <a:srgbClr val="5FE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7763" y="3129026"/>
              <a:ext cx="2310130" cy="1334135"/>
            </a:xfrm>
            <a:custGeom>
              <a:avLst/>
              <a:gdLst/>
              <a:ahLst/>
              <a:cxnLst/>
              <a:rect l="l" t="t" r="r" b="b"/>
              <a:pathLst>
                <a:path w="2310130" h="1334135">
                  <a:moveTo>
                    <a:pt x="2309723" y="666623"/>
                  </a:moveTo>
                  <a:lnTo>
                    <a:pt x="2285076" y="707630"/>
                  </a:lnTo>
                  <a:lnTo>
                    <a:pt x="2259199" y="747437"/>
                  </a:lnTo>
                  <a:lnTo>
                    <a:pt x="2232132" y="786034"/>
                  </a:lnTo>
                  <a:lnTo>
                    <a:pt x="2203912" y="823411"/>
                  </a:lnTo>
                  <a:lnTo>
                    <a:pt x="2174578" y="859557"/>
                  </a:lnTo>
                  <a:lnTo>
                    <a:pt x="2144169" y="894463"/>
                  </a:lnTo>
                  <a:lnTo>
                    <a:pt x="2112723" y="928117"/>
                  </a:lnTo>
                  <a:lnTo>
                    <a:pt x="2080278" y="960509"/>
                  </a:lnTo>
                  <a:lnTo>
                    <a:pt x="2046874" y="991630"/>
                  </a:lnTo>
                  <a:lnTo>
                    <a:pt x="2012548" y="1021468"/>
                  </a:lnTo>
                  <a:lnTo>
                    <a:pt x="1977340" y="1050014"/>
                  </a:lnTo>
                  <a:lnTo>
                    <a:pt x="1941287" y="1077257"/>
                  </a:lnTo>
                  <a:lnTo>
                    <a:pt x="1904428" y="1103187"/>
                  </a:lnTo>
                  <a:lnTo>
                    <a:pt x="1866802" y="1127794"/>
                  </a:lnTo>
                  <a:lnTo>
                    <a:pt x="1828448" y="1151067"/>
                  </a:lnTo>
                  <a:lnTo>
                    <a:pt x="1789403" y="1172996"/>
                  </a:lnTo>
                  <a:lnTo>
                    <a:pt x="1749706" y="1193571"/>
                  </a:lnTo>
                  <a:lnTo>
                    <a:pt x="1709396" y="1212781"/>
                  </a:lnTo>
                  <a:lnTo>
                    <a:pt x="1668511" y="1230616"/>
                  </a:lnTo>
                  <a:lnTo>
                    <a:pt x="1627090" y="1247066"/>
                  </a:lnTo>
                  <a:lnTo>
                    <a:pt x="1585171" y="1262120"/>
                  </a:lnTo>
                  <a:lnTo>
                    <a:pt x="1542793" y="1275769"/>
                  </a:lnTo>
                  <a:lnTo>
                    <a:pt x="1499995" y="1288002"/>
                  </a:lnTo>
                  <a:lnTo>
                    <a:pt x="1456814" y="1298808"/>
                  </a:lnTo>
                  <a:lnTo>
                    <a:pt x="1413290" y="1308177"/>
                  </a:lnTo>
                  <a:lnTo>
                    <a:pt x="1369460" y="1316100"/>
                  </a:lnTo>
                  <a:lnTo>
                    <a:pt x="1325364" y="1322565"/>
                  </a:lnTo>
                  <a:lnTo>
                    <a:pt x="1281040" y="1327563"/>
                  </a:lnTo>
                  <a:lnTo>
                    <a:pt x="1236526" y="1331082"/>
                  </a:lnTo>
                  <a:lnTo>
                    <a:pt x="1191861" y="1333114"/>
                  </a:lnTo>
                  <a:lnTo>
                    <a:pt x="1147083" y="1333646"/>
                  </a:lnTo>
                  <a:lnTo>
                    <a:pt x="1102232" y="1332670"/>
                  </a:lnTo>
                  <a:lnTo>
                    <a:pt x="1057345" y="1330175"/>
                  </a:lnTo>
                  <a:lnTo>
                    <a:pt x="1012460" y="1326151"/>
                  </a:lnTo>
                  <a:lnTo>
                    <a:pt x="967618" y="1320587"/>
                  </a:lnTo>
                  <a:lnTo>
                    <a:pt x="922855" y="1313472"/>
                  </a:lnTo>
                  <a:lnTo>
                    <a:pt x="878210" y="1304798"/>
                  </a:lnTo>
                  <a:lnTo>
                    <a:pt x="833723" y="1294552"/>
                  </a:lnTo>
                  <a:lnTo>
                    <a:pt x="789431" y="1282726"/>
                  </a:lnTo>
                  <a:lnTo>
                    <a:pt x="745374" y="1269309"/>
                  </a:lnTo>
                  <a:lnTo>
                    <a:pt x="701588" y="1254289"/>
                  </a:lnTo>
                  <a:lnTo>
                    <a:pt x="658114" y="1237659"/>
                  </a:lnTo>
                  <a:lnTo>
                    <a:pt x="614990" y="1219406"/>
                  </a:lnTo>
                  <a:lnTo>
                    <a:pt x="572253" y="1199520"/>
                  </a:lnTo>
                  <a:lnTo>
                    <a:pt x="529943" y="1177992"/>
                  </a:lnTo>
                  <a:lnTo>
                    <a:pt x="488099" y="1154811"/>
                  </a:lnTo>
                  <a:lnTo>
                    <a:pt x="445192" y="1128942"/>
                  </a:lnTo>
                  <a:lnTo>
                    <a:pt x="403374" y="1101542"/>
                  </a:lnTo>
                  <a:lnTo>
                    <a:pt x="362683" y="1072649"/>
                  </a:lnTo>
                  <a:lnTo>
                    <a:pt x="323155" y="1042298"/>
                  </a:lnTo>
                  <a:lnTo>
                    <a:pt x="284827" y="1010526"/>
                  </a:lnTo>
                  <a:lnTo>
                    <a:pt x="247737" y="977369"/>
                  </a:lnTo>
                  <a:lnTo>
                    <a:pt x="211921" y="942863"/>
                  </a:lnTo>
                  <a:lnTo>
                    <a:pt x="177417" y="907046"/>
                  </a:lnTo>
                  <a:lnTo>
                    <a:pt x="144261" y="869952"/>
                  </a:lnTo>
                  <a:lnTo>
                    <a:pt x="112490" y="831620"/>
                  </a:lnTo>
                  <a:lnTo>
                    <a:pt x="82141" y="792084"/>
                  </a:lnTo>
                  <a:lnTo>
                    <a:pt x="53252" y="751381"/>
                  </a:lnTo>
                  <a:lnTo>
                    <a:pt x="25859" y="709549"/>
                  </a:lnTo>
                  <a:lnTo>
                    <a:pt x="0" y="666623"/>
                  </a:lnTo>
                  <a:lnTo>
                    <a:pt x="1154912" y="0"/>
                  </a:lnTo>
                  <a:lnTo>
                    <a:pt x="2309723" y="66662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98370" y="3702367"/>
            <a:ext cx="33083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vs.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9071" y="1687448"/>
            <a:ext cx="1363980" cy="2027555"/>
            <a:chOff x="449071" y="1687448"/>
            <a:chExt cx="1363980" cy="2027555"/>
          </a:xfrm>
        </p:grpSpPr>
        <p:sp>
          <p:nvSpPr>
            <p:cNvPr id="12" name="object 12"/>
            <p:cNvSpPr/>
            <p:nvPr/>
          </p:nvSpPr>
          <p:spPr>
            <a:xfrm>
              <a:off x="461771" y="1700148"/>
              <a:ext cx="1338580" cy="2002155"/>
            </a:xfrm>
            <a:custGeom>
              <a:avLst/>
              <a:gdLst/>
              <a:ahLst/>
              <a:cxnLst/>
              <a:rect l="l" t="t" r="r" b="b"/>
              <a:pathLst>
                <a:path w="1338580" h="2002154">
                  <a:moveTo>
                    <a:pt x="1338453" y="0"/>
                  </a:moveTo>
                  <a:lnTo>
                    <a:pt x="1288041" y="948"/>
                  </a:lnTo>
                  <a:lnTo>
                    <a:pt x="1237806" y="3782"/>
                  </a:lnTo>
                  <a:lnTo>
                    <a:pt x="1187798" y="8490"/>
                  </a:lnTo>
                  <a:lnTo>
                    <a:pt x="1138070" y="15054"/>
                  </a:lnTo>
                  <a:lnTo>
                    <a:pt x="1088673" y="23463"/>
                  </a:lnTo>
                  <a:lnTo>
                    <a:pt x="1039659" y="33700"/>
                  </a:lnTo>
                  <a:lnTo>
                    <a:pt x="991079" y="45751"/>
                  </a:lnTo>
                  <a:lnTo>
                    <a:pt x="942986" y="59603"/>
                  </a:lnTo>
                  <a:lnTo>
                    <a:pt x="895431" y="75240"/>
                  </a:lnTo>
                  <a:lnTo>
                    <a:pt x="848466" y="92648"/>
                  </a:lnTo>
                  <a:lnTo>
                    <a:pt x="802143" y="111813"/>
                  </a:lnTo>
                  <a:lnTo>
                    <a:pt x="756512" y="132721"/>
                  </a:lnTo>
                  <a:lnTo>
                    <a:pt x="711626" y="155356"/>
                  </a:lnTo>
                  <a:lnTo>
                    <a:pt x="667537" y="179704"/>
                  </a:lnTo>
                  <a:lnTo>
                    <a:pt x="626430" y="204417"/>
                  </a:lnTo>
                  <a:lnTo>
                    <a:pt x="586527" y="230357"/>
                  </a:lnTo>
                  <a:lnTo>
                    <a:pt x="547840" y="257486"/>
                  </a:lnTo>
                  <a:lnTo>
                    <a:pt x="510380" y="285766"/>
                  </a:lnTo>
                  <a:lnTo>
                    <a:pt x="474155" y="315158"/>
                  </a:lnTo>
                  <a:lnTo>
                    <a:pt x="439177" y="345623"/>
                  </a:lnTo>
                  <a:lnTo>
                    <a:pt x="405456" y="377123"/>
                  </a:lnTo>
                  <a:lnTo>
                    <a:pt x="373002" y="409620"/>
                  </a:lnTo>
                  <a:lnTo>
                    <a:pt x="341826" y="443075"/>
                  </a:lnTo>
                  <a:lnTo>
                    <a:pt x="311937" y="477449"/>
                  </a:lnTo>
                  <a:lnTo>
                    <a:pt x="283347" y="512703"/>
                  </a:lnTo>
                  <a:lnTo>
                    <a:pt x="256065" y="548801"/>
                  </a:lnTo>
                  <a:lnTo>
                    <a:pt x="230101" y="585701"/>
                  </a:lnTo>
                  <a:lnTo>
                    <a:pt x="205467" y="623368"/>
                  </a:lnTo>
                  <a:lnTo>
                    <a:pt x="182172" y="661760"/>
                  </a:lnTo>
                  <a:lnTo>
                    <a:pt x="160226" y="700841"/>
                  </a:lnTo>
                  <a:lnTo>
                    <a:pt x="139640" y="740572"/>
                  </a:lnTo>
                  <a:lnTo>
                    <a:pt x="120425" y="780914"/>
                  </a:lnTo>
                  <a:lnTo>
                    <a:pt x="102590" y="821828"/>
                  </a:lnTo>
                  <a:lnTo>
                    <a:pt x="86146" y="863277"/>
                  </a:lnTo>
                  <a:lnTo>
                    <a:pt x="71103" y="905221"/>
                  </a:lnTo>
                  <a:lnTo>
                    <a:pt x="57471" y="947621"/>
                  </a:lnTo>
                  <a:lnTo>
                    <a:pt x="45261" y="990441"/>
                  </a:lnTo>
                  <a:lnTo>
                    <a:pt x="34483" y="1033640"/>
                  </a:lnTo>
                  <a:lnTo>
                    <a:pt x="25148" y="1077181"/>
                  </a:lnTo>
                  <a:lnTo>
                    <a:pt x="17265" y="1121024"/>
                  </a:lnTo>
                  <a:lnTo>
                    <a:pt x="10845" y="1165132"/>
                  </a:lnTo>
                  <a:lnTo>
                    <a:pt x="5898" y="1209466"/>
                  </a:lnTo>
                  <a:lnTo>
                    <a:pt x="2434" y="1253987"/>
                  </a:lnTo>
                  <a:lnTo>
                    <a:pt x="465" y="1298656"/>
                  </a:lnTo>
                  <a:lnTo>
                    <a:pt x="0" y="1343436"/>
                  </a:lnTo>
                  <a:lnTo>
                    <a:pt x="1049" y="1388287"/>
                  </a:lnTo>
                  <a:lnTo>
                    <a:pt x="3622" y="1433172"/>
                  </a:lnTo>
                  <a:lnTo>
                    <a:pt x="7731" y="1478051"/>
                  </a:lnTo>
                  <a:lnTo>
                    <a:pt x="13385" y="1522886"/>
                  </a:lnTo>
                  <a:lnTo>
                    <a:pt x="20595" y="1567639"/>
                  </a:lnTo>
                  <a:lnTo>
                    <a:pt x="29370" y="1612271"/>
                  </a:lnTo>
                  <a:lnTo>
                    <a:pt x="39722" y="1656743"/>
                  </a:lnTo>
                  <a:lnTo>
                    <a:pt x="51661" y="1701018"/>
                  </a:lnTo>
                  <a:lnTo>
                    <a:pt x="65196" y="1745055"/>
                  </a:lnTo>
                  <a:lnTo>
                    <a:pt x="80338" y="1788818"/>
                  </a:lnTo>
                  <a:lnTo>
                    <a:pt x="97098" y="1832266"/>
                  </a:lnTo>
                  <a:lnTo>
                    <a:pt x="115486" y="1875363"/>
                  </a:lnTo>
                  <a:lnTo>
                    <a:pt x="135511" y="1918069"/>
                  </a:lnTo>
                  <a:lnTo>
                    <a:pt x="157185" y="1960346"/>
                  </a:lnTo>
                  <a:lnTo>
                    <a:pt x="180518" y="2002155"/>
                  </a:lnTo>
                  <a:lnTo>
                    <a:pt x="1338453" y="1333627"/>
                  </a:lnTo>
                  <a:lnTo>
                    <a:pt x="1338453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1771" y="1700148"/>
              <a:ext cx="1338580" cy="2002155"/>
            </a:xfrm>
            <a:custGeom>
              <a:avLst/>
              <a:gdLst/>
              <a:ahLst/>
              <a:cxnLst/>
              <a:rect l="l" t="t" r="r" b="b"/>
              <a:pathLst>
                <a:path w="1338580" h="2002154">
                  <a:moveTo>
                    <a:pt x="180518" y="2002155"/>
                  </a:moveTo>
                  <a:lnTo>
                    <a:pt x="157185" y="1960346"/>
                  </a:lnTo>
                  <a:lnTo>
                    <a:pt x="135511" y="1918069"/>
                  </a:lnTo>
                  <a:lnTo>
                    <a:pt x="115486" y="1875363"/>
                  </a:lnTo>
                  <a:lnTo>
                    <a:pt x="97098" y="1832266"/>
                  </a:lnTo>
                  <a:lnTo>
                    <a:pt x="80338" y="1788818"/>
                  </a:lnTo>
                  <a:lnTo>
                    <a:pt x="65196" y="1745055"/>
                  </a:lnTo>
                  <a:lnTo>
                    <a:pt x="51661" y="1701018"/>
                  </a:lnTo>
                  <a:lnTo>
                    <a:pt x="39722" y="1656743"/>
                  </a:lnTo>
                  <a:lnTo>
                    <a:pt x="29370" y="1612271"/>
                  </a:lnTo>
                  <a:lnTo>
                    <a:pt x="20595" y="1567639"/>
                  </a:lnTo>
                  <a:lnTo>
                    <a:pt x="13385" y="1522886"/>
                  </a:lnTo>
                  <a:lnTo>
                    <a:pt x="7731" y="1478051"/>
                  </a:lnTo>
                  <a:lnTo>
                    <a:pt x="3622" y="1433172"/>
                  </a:lnTo>
                  <a:lnTo>
                    <a:pt x="1049" y="1388287"/>
                  </a:lnTo>
                  <a:lnTo>
                    <a:pt x="0" y="1343436"/>
                  </a:lnTo>
                  <a:lnTo>
                    <a:pt x="465" y="1298656"/>
                  </a:lnTo>
                  <a:lnTo>
                    <a:pt x="2434" y="1253987"/>
                  </a:lnTo>
                  <a:lnTo>
                    <a:pt x="5898" y="1209466"/>
                  </a:lnTo>
                  <a:lnTo>
                    <a:pt x="10845" y="1165132"/>
                  </a:lnTo>
                  <a:lnTo>
                    <a:pt x="17265" y="1121024"/>
                  </a:lnTo>
                  <a:lnTo>
                    <a:pt x="25148" y="1077181"/>
                  </a:lnTo>
                  <a:lnTo>
                    <a:pt x="34483" y="1033640"/>
                  </a:lnTo>
                  <a:lnTo>
                    <a:pt x="45261" y="990441"/>
                  </a:lnTo>
                  <a:lnTo>
                    <a:pt x="57471" y="947621"/>
                  </a:lnTo>
                  <a:lnTo>
                    <a:pt x="71103" y="905221"/>
                  </a:lnTo>
                  <a:lnTo>
                    <a:pt x="86146" y="863277"/>
                  </a:lnTo>
                  <a:lnTo>
                    <a:pt x="102590" y="821828"/>
                  </a:lnTo>
                  <a:lnTo>
                    <a:pt x="120425" y="780914"/>
                  </a:lnTo>
                  <a:lnTo>
                    <a:pt x="139640" y="740572"/>
                  </a:lnTo>
                  <a:lnTo>
                    <a:pt x="160226" y="700841"/>
                  </a:lnTo>
                  <a:lnTo>
                    <a:pt x="182172" y="661760"/>
                  </a:lnTo>
                  <a:lnTo>
                    <a:pt x="205467" y="623368"/>
                  </a:lnTo>
                  <a:lnTo>
                    <a:pt x="230101" y="585701"/>
                  </a:lnTo>
                  <a:lnTo>
                    <a:pt x="256065" y="548801"/>
                  </a:lnTo>
                  <a:lnTo>
                    <a:pt x="283347" y="512703"/>
                  </a:lnTo>
                  <a:lnTo>
                    <a:pt x="311937" y="477449"/>
                  </a:lnTo>
                  <a:lnTo>
                    <a:pt x="341826" y="443075"/>
                  </a:lnTo>
                  <a:lnTo>
                    <a:pt x="373002" y="409620"/>
                  </a:lnTo>
                  <a:lnTo>
                    <a:pt x="405456" y="377123"/>
                  </a:lnTo>
                  <a:lnTo>
                    <a:pt x="439177" y="345623"/>
                  </a:lnTo>
                  <a:lnTo>
                    <a:pt x="474155" y="315158"/>
                  </a:lnTo>
                  <a:lnTo>
                    <a:pt x="510380" y="285766"/>
                  </a:lnTo>
                  <a:lnTo>
                    <a:pt x="547840" y="257486"/>
                  </a:lnTo>
                  <a:lnTo>
                    <a:pt x="586527" y="230357"/>
                  </a:lnTo>
                  <a:lnTo>
                    <a:pt x="626430" y="204417"/>
                  </a:lnTo>
                  <a:lnTo>
                    <a:pt x="667537" y="179704"/>
                  </a:lnTo>
                  <a:lnTo>
                    <a:pt x="711626" y="155356"/>
                  </a:lnTo>
                  <a:lnTo>
                    <a:pt x="756512" y="132721"/>
                  </a:lnTo>
                  <a:lnTo>
                    <a:pt x="802143" y="111813"/>
                  </a:lnTo>
                  <a:lnTo>
                    <a:pt x="848466" y="92648"/>
                  </a:lnTo>
                  <a:lnTo>
                    <a:pt x="895431" y="75240"/>
                  </a:lnTo>
                  <a:lnTo>
                    <a:pt x="942986" y="59603"/>
                  </a:lnTo>
                  <a:lnTo>
                    <a:pt x="991079" y="45751"/>
                  </a:lnTo>
                  <a:lnTo>
                    <a:pt x="1039659" y="33700"/>
                  </a:lnTo>
                  <a:lnTo>
                    <a:pt x="1088673" y="23463"/>
                  </a:lnTo>
                  <a:lnTo>
                    <a:pt x="1138070" y="15054"/>
                  </a:lnTo>
                  <a:lnTo>
                    <a:pt x="1187798" y="8490"/>
                  </a:lnTo>
                  <a:lnTo>
                    <a:pt x="1237806" y="3782"/>
                  </a:lnTo>
                  <a:lnTo>
                    <a:pt x="1288041" y="948"/>
                  </a:lnTo>
                  <a:lnTo>
                    <a:pt x="1338453" y="0"/>
                  </a:lnTo>
                  <a:lnTo>
                    <a:pt x="1338453" y="1333627"/>
                  </a:lnTo>
                  <a:lnTo>
                    <a:pt x="180518" y="200215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95019" y="2484437"/>
            <a:ext cx="89598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Prozess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7562" y="1529969"/>
            <a:ext cx="2921000" cy="2997835"/>
            <a:chOff x="387562" y="1529969"/>
            <a:chExt cx="2921000" cy="2997835"/>
          </a:xfrm>
        </p:grpSpPr>
        <p:sp>
          <p:nvSpPr>
            <p:cNvPr id="16" name="object 16"/>
            <p:cNvSpPr/>
            <p:nvPr/>
          </p:nvSpPr>
          <p:spPr>
            <a:xfrm>
              <a:off x="1904745" y="1625981"/>
              <a:ext cx="1403350" cy="2066289"/>
            </a:xfrm>
            <a:custGeom>
              <a:avLst/>
              <a:gdLst/>
              <a:ahLst/>
              <a:cxnLst/>
              <a:rect l="l" t="t" r="r" b="b"/>
              <a:pathLst>
                <a:path w="1403350" h="2066289">
                  <a:moveTo>
                    <a:pt x="0" y="0"/>
                  </a:moveTo>
                  <a:lnTo>
                    <a:pt x="0" y="153035"/>
                  </a:lnTo>
                  <a:lnTo>
                    <a:pt x="52962" y="154156"/>
                  </a:lnTo>
                  <a:lnTo>
                    <a:pt x="105734" y="157511"/>
                  </a:lnTo>
                  <a:lnTo>
                    <a:pt x="158244" y="163085"/>
                  </a:lnTo>
                  <a:lnTo>
                    <a:pt x="210425" y="170863"/>
                  </a:lnTo>
                  <a:lnTo>
                    <a:pt x="262207" y="180832"/>
                  </a:lnTo>
                  <a:lnTo>
                    <a:pt x="313520" y="192975"/>
                  </a:lnTo>
                  <a:lnTo>
                    <a:pt x="364295" y="207280"/>
                  </a:lnTo>
                  <a:lnTo>
                    <a:pt x="414462" y="223732"/>
                  </a:lnTo>
                  <a:lnTo>
                    <a:pt x="463953" y="242315"/>
                  </a:lnTo>
                  <a:lnTo>
                    <a:pt x="512699" y="263017"/>
                  </a:lnTo>
                  <a:lnTo>
                    <a:pt x="556060" y="283492"/>
                  </a:lnTo>
                  <a:lnTo>
                    <a:pt x="598274" y="305407"/>
                  </a:lnTo>
                  <a:lnTo>
                    <a:pt x="639323" y="328720"/>
                  </a:lnTo>
                  <a:lnTo>
                    <a:pt x="679193" y="353387"/>
                  </a:lnTo>
                  <a:lnTo>
                    <a:pt x="717865" y="379365"/>
                  </a:lnTo>
                  <a:lnTo>
                    <a:pt x="755325" y="406612"/>
                  </a:lnTo>
                  <a:lnTo>
                    <a:pt x="791555" y="435085"/>
                  </a:lnTo>
                  <a:lnTo>
                    <a:pt x="826540" y="464741"/>
                  </a:lnTo>
                  <a:lnTo>
                    <a:pt x="860264" y="495538"/>
                  </a:lnTo>
                  <a:lnTo>
                    <a:pt x="892710" y="527432"/>
                  </a:lnTo>
                  <a:lnTo>
                    <a:pt x="923861" y="560380"/>
                  </a:lnTo>
                  <a:lnTo>
                    <a:pt x="953702" y="594341"/>
                  </a:lnTo>
                  <a:lnTo>
                    <a:pt x="982217" y="629270"/>
                  </a:lnTo>
                  <a:lnTo>
                    <a:pt x="1009388" y="665126"/>
                  </a:lnTo>
                  <a:lnTo>
                    <a:pt x="1035201" y="701865"/>
                  </a:lnTo>
                  <a:lnTo>
                    <a:pt x="1059638" y="739445"/>
                  </a:lnTo>
                  <a:lnTo>
                    <a:pt x="1082684" y="777823"/>
                  </a:lnTo>
                  <a:lnTo>
                    <a:pt x="1104322" y="816955"/>
                  </a:lnTo>
                  <a:lnTo>
                    <a:pt x="1124535" y="856800"/>
                  </a:lnTo>
                  <a:lnTo>
                    <a:pt x="1143309" y="897314"/>
                  </a:lnTo>
                  <a:lnTo>
                    <a:pt x="1160626" y="938454"/>
                  </a:lnTo>
                  <a:lnTo>
                    <a:pt x="1176470" y="980179"/>
                  </a:lnTo>
                  <a:lnTo>
                    <a:pt x="1190825" y="1022444"/>
                  </a:lnTo>
                  <a:lnTo>
                    <a:pt x="1203674" y="1065208"/>
                  </a:lnTo>
                  <a:lnTo>
                    <a:pt x="1215003" y="1108426"/>
                  </a:lnTo>
                  <a:lnTo>
                    <a:pt x="1224793" y="1152057"/>
                  </a:lnTo>
                  <a:lnTo>
                    <a:pt x="1233029" y="1196058"/>
                  </a:lnTo>
                  <a:lnTo>
                    <a:pt x="1239695" y="1240386"/>
                  </a:lnTo>
                  <a:lnTo>
                    <a:pt x="1244775" y="1284998"/>
                  </a:lnTo>
                  <a:lnTo>
                    <a:pt x="1248252" y="1329851"/>
                  </a:lnTo>
                  <a:lnTo>
                    <a:pt x="1250109" y="1374902"/>
                  </a:lnTo>
                  <a:lnTo>
                    <a:pt x="1250332" y="1420109"/>
                  </a:lnTo>
                  <a:lnTo>
                    <a:pt x="1248903" y="1465429"/>
                  </a:lnTo>
                  <a:lnTo>
                    <a:pt x="1245806" y="1510819"/>
                  </a:lnTo>
                  <a:lnTo>
                    <a:pt x="1241025" y="1556236"/>
                  </a:lnTo>
                  <a:lnTo>
                    <a:pt x="1234544" y="1601638"/>
                  </a:lnTo>
                  <a:lnTo>
                    <a:pt x="1226347" y="1646980"/>
                  </a:lnTo>
                  <a:lnTo>
                    <a:pt x="1216416" y="1692222"/>
                  </a:lnTo>
                  <a:lnTo>
                    <a:pt x="1204737" y="1737320"/>
                  </a:lnTo>
                  <a:lnTo>
                    <a:pt x="1191293" y="1782231"/>
                  </a:lnTo>
                  <a:lnTo>
                    <a:pt x="1176067" y="1826912"/>
                  </a:lnTo>
                  <a:lnTo>
                    <a:pt x="1159043" y="1871320"/>
                  </a:lnTo>
                  <a:lnTo>
                    <a:pt x="1140206" y="1915414"/>
                  </a:lnTo>
                  <a:lnTo>
                    <a:pt x="1052195" y="1864614"/>
                  </a:lnTo>
                  <a:lnTo>
                    <a:pt x="1148969" y="2066163"/>
                  </a:lnTo>
                  <a:lnTo>
                    <a:pt x="1361440" y="2043176"/>
                  </a:lnTo>
                  <a:lnTo>
                    <a:pt x="1273429" y="1992376"/>
                  </a:lnTo>
                  <a:lnTo>
                    <a:pt x="1293937" y="1945844"/>
                  </a:lnTo>
                  <a:lnTo>
                    <a:pt x="1312720" y="1898673"/>
                  </a:lnTo>
                  <a:lnTo>
                    <a:pt x="1329767" y="1850913"/>
                  </a:lnTo>
                  <a:lnTo>
                    <a:pt x="1345066" y="1802614"/>
                  </a:lnTo>
                  <a:lnTo>
                    <a:pt x="1358606" y="1753824"/>
                  </a:lnTo>
                  <a:lnTo>
                    <a:pt x="1370377" y="1704594"/>
                  </a:lnTo>
                  <a:lnTo>
                    <a:pt x="1380367" y="1654971"/>
                  </a:lnTo>
                  <a:lnTo>
                    <a:pt x="1388566" y="1605007"/>
                  </a:lnTo>
                  <a:lnTo>
                    <a:pt x="1394962" y="1554749"/>
                  </a:lnTo>
                  <a:lnTo>
                    <a:pt x="1399544" y="1504249"/>
                  </a:lnTo>
                  <a:lnTo>
                    <a:pt x="1402301" y="1453554"/>
                  </a:lnTo>
                  <a:lnTo>
                    <a:pt x="1403223" y="1402715"/>
                  </a:lnTo>
                  <a:lnTo>
                    <a:pt x="1402401" y="1354483"/>
                  </a:lnTo>
                  <a:lnTo>
                    <a:pt x="1399970" y="1306661"/>
                  </a:lnTo>
                  <a:lnTo>
                    <a:pt x="1395955" y="1259272"/>
                  </a:lnTo>
                  <a:lnTo>
                    <a:pt x="1390383" y="1212345"/>
                  </a:lnTo>
                  <a:lnTo>
                    <a:pt x="1383280" y="1165904"/>
                  </a:lnTo>
                  <a:lnTo>
                    <a:pt x="1374671" y="1119976"/>
                  </a:lnTo>
                  <a:lnTo>
                    <a:pt x="1364584" y="1074587"/>
                  </a:lnTo>
                  <a:lnTo>
                    <a:pt x="1353043" y="1029764"/>
                  </a:lnTo>
                  <a:lnTo>
                    <a:pt x="1340076" y="985531"/>
                  </a:lnTo>
                  <a:lnTo>
                    <a:pt x="1325708" y="941916"/>
                  </a:lnTo>
                  <a:lnTo>
                    <a:pt x="1309966" y="898944"/>
                  </a:lnTo>
                  <a:lnTo>
                    <a:pt x="1292875" y="856642"/>
                  </a:lnTo>
                  <a:lnTo>
                    <a:pt x="1274462" y="815036"/>
                  </a:lnTo>
                  <a:lnTo>
                    <a:pt x="1254753" y="774151"/>
                  </a:lnTo>
                  <a:lnTo>
                    <a:pt x="1233774" y="734015"/>
                  </a:lnTo>
                  <a:lnTo>
                    <a:pt x="1211551" y="694652"/>
                  </a:lnTo>
                  <a:lnTo>
                    <a:pt x="1188111" y="656089"/>
                  </a:lnTo>
                  <a:lnTo>
                    <a:pt x="1163478" y="618353"/>
                  </a:lnTo>
                  <a:lnTo>
                    <a:pt x="1137680" y="581469"/>
                  </a:lnTo>
                  <a:lnTo>
                    <a:pt x="1110743" y="545464"/>
                  </a:lnTo>
                  <a:lnTo>
                    <a:pt x="1082693" y="510363"/>
                  </a:lnTo>
                  <a:lnTo>
                    <a:pt x="1053555" y="476193"/>
                  </a:lnTo>
                  <a:lnTo>
                    <a:pt x="1023357" y="442980"/>
                  </a:lnTo>
                  <a:lnTo>
                    <a:pt x="992124" y="410749"/>
                  </a:lnTo>
                  <a:lnTo>
                    <a:pt x="959881" y="379528"/>
                  </a:lnTo>
                  <a:lnTo>
                    <a:pt x="926657" y="349342"/>
                  </a:lnTo>
                  <a:lnTo>
                    <a:pt x="892476" y="320217"/>
                  </a:lnTo>
                  <a:lnTo>
                    <a:pt x="857364" y="292180"/>
                  </a:lnTo>
                  <a:lnTo>
                    <a:pt x="821348" y="265256"/>
                  </a:lnTo>
                  <a:lnTo>
                    <a:pt x="784455" y="239471"/>
                  </a:lnTo>
                  <a:lnTo>
                    <a:pt x="746709" y="214853"/>
                  </a:lnTo>
                  <a:lnTo>
                    <a:pt x="708137" y="191426"/>
                  </a:lnTo>
                  <a:lnTo>
                    <a:pt x="668766" y="169217"/>
                  </a:lnTo>
                  <a:lnTo>
                    <a:pt x="628621" y="148253"/>
                  </a:lnTo>
                  <a:lnTo>
                    <a:pt x="587729" y="128558"/>
                  </a:lnTo>
                  <a:lnTo>
                    <a:pt x="546115" y="110160"/>
                  </a:lnTo>
                  <a:lnTo>
                    <a:pt x="503807" y="93084"/>
                  </a:lnTo>
                  <a:lnTo>
                    <a:pt x="460829" y="77357"/>
                  </a:lnTo>
                  <a:lnTo>
                    <a:pt x="417208" y="63005"/>
                  </a:lnTo>
                  <a:lnTo>
                    <a:pt x="372970" y="50053"/>
                  </a:lnTo>
                  <a:lnTo>
                    <a:pt x="328142" y="38528"/>
                  </a:lnTo>
                  <a:lnTo>
                    <a:pt x="282749" y="28456"/>
                  </a:lnTo>
                  <a:lnTo>
                    <a:pt x="236818" y="19863"/>
                  </a:lnTo>
                  <a:lnTo>
                    <a:pt x="190374" y="12775"/>
                  </a:lnTo>
                  <a:lnTo>
                    <a:pt x="143445" y="7219"/>
                  </a:lnTo>
                  <a:lnTo>
                    <a:pt x="96055" y="3220"/>
                  </a:lnTo>
                  <a:lnTo>
                    <a:pt x="48231" y="8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2952" y="3749294"/>
              <a:ext cx="2449830" cy="778510"/>
            </a:xfrm>
            <a:custGeom>
              <a:avLst/>
              <a:gdLst/>
              <a:ahLst/>
              <a:cxnLst/>
              <a:rect l="l" t="t" r="r" b="b"/>
              <a:pathLst>
                <a:path w="2449830" h="778510">
                  <a:moveTo>
                    <a:pt x="2317191" y="0"/>
                  </a:moveTo>
                  <a:lnTo>
                    <a:pt x="2289778" y="45250"/>
                  </a:lnTo>
                  <a:lnTo>
                    <a:pt x="2260529" y="89221"/>
                  </a:lnTo>
                  <a:lnTo>
                    <a:pt x="2229492" y="131859"/>
                  </a:lnTo>
                  <a:lnTo>
                    <a:pt x="2196711" y="173114"/>
                  </a:lnTo>
                  <a:lnTo>
                    <a:pt x="2162235" y="212931"/>
                  </a:lnTo>
                  <a:lnTo>
                    <a:pt x="2126109" y="251258"/>
                  </a:lnTo>
                  <a:lnTo>
                    <a:pt x="2088379" y="288044"/>
                  </a:lnTo>
                  <a:lnTo>
                    <a:pt x="2049093" y="323234"/>
                  </a:lnTo>
                  <a:lnTo>
                    <a:pt x="2008296" y="356777"/>
                  </a:lnTo>
                  <a:lnTo>
                    <a:pt x="1966036" y="388619"/>
                  </a:lnTo>
                  <a:lnTo>
                    <a:pt x="1926627" y="415928"/>
                  </a:lnTo>
                  <a:lnTo>
                    <a:pt x="1886545" y="441523"/>
                  </a:lnTo>
                  <a:lnTo>
                    <a:pt x="1845835" y="465412"/>
                  </a:lnTo>
                  <a:lnTo>
                    <a:pt x="1804543" y="487603"/>
                  </a:lnTo>
                  <a:lnTo>
                    <a:pt x="1762712" y="508102"/>
                  </a:lnTo>
                  <a:lnTo>
                    <a:pt x="1720390" y="526917"/>
                  </a:lnTo>
                  <a:lnTo>
                    <a:pt x="1677620" y="544055"/>
                  </a:lnTo>
                  <a:lnTo>
                    <a:pt x="1634447" y="559524"/>
                  </a:lnTo>
                  <a:lnTo>
                    <a:pt x="1590918" y="573331"/>
                  </a:lnTo>
                  <a:lnTo>
                    <a:pt x="1547077" y="585484"/>
                  </a:lnTo>
                  <a:lnTo>
                    <a:pt x="1502970" y="595988"/>
                  </a:lnTo>
                  <a:lnTo>
                    <a:pt x="1458641" y="604853"/>
                  </a:lnTo>
                  <a:lnTo>
                    <a:pt x="1414137" y="612085"/>
                  </a:lnTo>
                  <a:lnTo>
                    <a:pt x="1369501" y="617691"/>
                  </a:lnTo>
                  <a:lnTo>
                    <a:pt x="1324779" y="621679"/>
                  </a:lnTo>
                  <a:lnTo>
                    <a:pt x="1280017" y="624056"/>
                  </a:lnTo>
                  <a:lnTo>
                    <a:pt x="1235259" y="624830"/>
                  </a:lnTo>
                  <a:lnTo>
                    <a:pt x="1190551" y="624007"/>
                  </a:lnTo>
                  <a:lnTo>
                    <a:pt x="1145938" y="621596"/>
                  </a:lnTo>
                  <a:lnTo>
                    <a:pt x="1101465" y="617602"/>
                  </a:lnTo>
                  <a:lnTo>
                    <a:pt x="1057178" y="612035"/>
                  </a:lnTo>
                  <a:lnTo>
                    <a:pt x="1013121" y="604900"/>
                  </a:lnTo>
                  <a:lnTo>
                    <a:pt x="969340" y="596206"/>
                  </a:lnTo>
                  <a:lnTo>
                    <a:pt x="925879" y="585959"/>
                  </a:lnTo>
                  <a:lnTo>
                    <a:pt x="882785" y="574167"/>
                  </a:lnTo>
                  <a:lnTo>
                    <a:pt x="840102" y="560838"/>
                  </a:lnTo>
                  <a:lnTo>
                    <a:pt x="797875" y="545978"/>
                  </a:lnTo>
                  <a:lnTo>
                    <a:pt x="756150" y="529595"/>
                  </a:lnTo>
                  <a:lnTo>
                    <a:pt x="714972" y="511696"/>
                  </a:lnTo>
                  <a:lnTo>
                    <a:pt x="674385" y="492289"/>
                  </a:lnTo>
                  <a:lnTo>
                    <a:pt x="634436" y="471380"/>
                  </a:lnTo>
                  <a:lnTo>
                    <a:pt x="595170" y="448977"/>
                  </a:lnTo>
                  <a:lnTo>
                    <a:pt x="556631" y="425088"/>
                  </a:lnTo>
                  <a:lnTo>
                    <a:pt x="518864" y="399720"/>
                  </a:lnTo>
                  <a:lnTo>
                    <a:pt x="481916" y="372880"/>
                  </a:lnTo>
                  <a:lnTo>
                    <a:pt x="445830" y="344575"/>
                  </a:lnTo>
                  <a:lnTo>
                    <a:pt x="410653" y="314812"/>
                  </a:lnTo>
                  <a:lnTo>
                    <a:pt x="376430" y="283600"/>
                  </a:lnTo>
                  <a:lnTo>
                    <a:pt x="343205" y="250945"/>
                  </a:lnTo>
                  <a:lnTo>
                    <a:pt x="311024" y="216855"/>
                  </a:lnTo>
                  <a:lnTo>
                    <a:pt x="279932" y="181336"/>
                  </a:lnTo>
                  <a:lnTo>
                    <a:pt x="249974" y="144397"/>
                  </a:lnTo>
                  <a:lnTo>
                    <a:pt x="221195" y="106044"/>
                  </a:lnTo>
                  <a:lnTo>
                    <a:pt x="309219" y="55244"/>
                  </a:lnTo>
                  <a:lnTo>
                    <a:pt x="86296" y="38226"/>
                  </a:lnTo>
                  <a:lnTo>
                    <a:pt x="0" y="233806"/>
                  </a:lnTo>
                  <a:lnTo>
                    <a:pt x="88061" y="183006"/>
                  </a:lnTo>
                  <a:lnTo>
                    <a:pt x="118066" y="223990"/>
                  </a:lnTo>
                  <a:lnTo>
                    <a:pt x="149483" y="263797"/>
                  </a:lnTo>
                  <a:lnTo>
                    <a:pt x="182275" y="302394"/>
                  </a:lnTo>
                  <a:lnTo>
                    <a:pt x="216406" y="339748"/>
                  </a:lnTo>
                  <a:lnTo>
                    <a:pt x="251840" y="375825"/>
                  </a:lnTo>
                  <a:lnTo>
                    <a:pt x="288539" y="410590"/>
                  </a:lnTo>
                  <a:lnTo>
                    <a:pt x="326467" y="444012"/>
                  </a:lnTo>
                  <a:lnTo>
                    <a:pt x="365587" y="476057"/>
                  </a:lnTo>
                  <a:lnTo>
                    <a:pt x="405864" y="506690"/>
                  </a:lnTo>
                  <a:lnTo>
                    <a:pt x="447259" y="535878"/>
                  </a:lnTo>
                  <a:lnTo>
                    <a:pt x="489736" y="563589"/>
                  </a:lnTo>
                  <a:lnTo>
                    <a:pt x="533260" y="589787"/>
                  </a:lnTo>
                  <a:lnTo>
                    <a:pt x="575429" y="613203"/>
                  </a:lnTo>
                  <a:lnTo>
                    <a:pt x="618050" y="635020"/>
                  </a:lnTo>
                  <a:lnTo>
                    <a:pt x="661088" y="655249"/>
                  </a:lnTo>
                  <a:lnTo>
                    <a:pt x="704506" y="673900"/>
                  </a:lnTo>
                  <a:lnTo>
                    <a:pt x="748268" y="690981"/>
                  </a:lnTo>
                  <a:lnTo>
                    <a:pt x="792340" y="706503"/>
                  </a:lnTo>
                  <a:lnTo>
                    <a:pt x="836685" y="720475"/>
                  </a:lnTo>
                  <a:lnTo>
                    <a:pt x="881268" y="732906"/>
                  </a:lnTo>
                  <a:lnTo>
                    <a:pt x="926054" y="743806"/>
                  </a:lnTo>
                  <a:lnTo>
                    <a:pt x="971005" y="753185"/>
                  </a:lnTo>
                  <a:lnTo>
                    <a:pt x="1016087" y="761052"/>
                  </a:lnTo>
                  <a:lnTo>
                    <a:pt x="1061264" y="767417"/>
                  </a:lnTo>
                  <a:lnTo>
                    <a:pt x="1106500" y="772289"/>
                  </a:lnTo>
                  <a:lnTo>
                    <a:pt x="1151760" y="775678"/>
                  </a:lnTo>
                  <a:lnTo>
                    <a:pt x="1197008" y="777593"/>
                  </a:lnTo>
                  <a:lnTo>
                    <a:pt x="1242208" y="778044"/>
                  </a:lnTo>
                  <a:lnTo>
                    <a:pt x="1287325" y="777040"/>
                  </a:lnTo>
                  <a:lnTo>
                    <a:pt x="1332322" y="774592"/>
                  </a:lnTo>
                  <a:lnTo>
                    <a:pt x="1377164" y="770708"/>
                  </a:lnTo>
                  <a:lnTo>
                    <a:pt x="1421816" y="765398"/>
                  </a:lnTo>
                  <a:lnTo>
                    <a:pt x="1466242" y="758672"/>
                  </a:lnTo>
                  <a:lnTo>
                    <a:pt x="1510405" y="750539"/>
                  </a:lnTo>
                  <a:lnTo>
                    <a:pt x="1554271" y="741009"/>
                  </a:lnTo>
                  <a:lnTo>
                    <a:pt x="1597804" y="730091"/>
                  </a:lnTo>
                  <a:lnTo>
                    <a:pt x="1640968" y="717795"/>
                  </a:lnTo>
                  <a:lnTo>
                    <a:pt x="1683726" y="704130"/>
                  </a:lnTo>
                  <a:lnTo>
                    <a:pt x="1726045" y="689106"/>
                  </a:lnTo>
                  <a:lnTo>
                    <a:pt x="1767887" y="672733"/>
                  </a:lnTo>
                  <a:lnTo>
                    <a:pt x="1809217" y="655020"/>
                  </a:lnTo>
                  <a:lnTo>
                    <a:pt x="1850000" y="635976"/>
                  </a:lnTo>
                  <a:lnTo>
                    <a:pt x="1890200" y="615612"/>
                  </a:lnTo>
                  <a:lnTo>
                    <a:pt x="1929781" y="593936"/>
                  </a:lnTo>
                  <a:lnTo>
                    <a:pt x="1968707" y="570959"/>
                  </a:lnTo>
                  <a:lnTo>
                    <a:pt x="2006943" y="546689"/>
                  </a:lnTo>
                  <a:lnTo>
                    <a:pt x="2044453" y="521137"/>
                  </a:lnTo>
                  <a:lnTo>
                    <a:pt x="2081201" y="494311"/>
                  </a:lnTo>
                  <a:lnTo>
                    <a:pt x="2117152" y="466222"/>
                  </a:lnTo>
                  <a:lnTo>
                    <a:pt x="2152270" y="436879"/>
                  </a:lnTo>
                  <a:lnTo>
                    <a:pt x="2186519" y="406292"/>
                  </a:lnTo>
                  <a:lnTo>
                    <a:pt x="2219864" y="374470"/>
                  </a:lnTo>
                  <a:lnTo>
                    <a:pt x="2252269" y="341422"/>
                  </a:lnTo>
                  <a:lnTo>
                    <a:pt x="2283698" y="307158"/>
                  </a:lnTo>
                  <a:lnTo>
                    <a:pt x="2314115" y="271689"/>
                  </a:lnTo>
                  <a:lnTo>
                    <a:pt x="2343485" y="235022"/>
                  </a:lnTo>
                  <a:lnTo>
                    <a:pt x="2371772" y="197169"/>
                  </a:lnTo>
                  <a:lnTo>
                    <a:pt x="2398940" y="158137"/>
                  </a:lnTo>
                  <a:lnTo>
                    <a:pt x="2424954" y="117938"/>
                  </a:lnTo>
                  <a:lnTo>
                    <a:pt x="2449779" y="76580"/>
                  </a:lnTo>
                  <a:lnTo>
                    <a:pt x="2317191" y="0"/>
                  </a:lnTo>
                  <a:close/>
                </a:path>
              </a:pathLst>
            </a:custGeom>
            <a:solidFill>
              <a:srgbClr val="5FE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7562" y="1529969"/>
              <a:ext cx="1403985" cy="2200910"/>
            </a:xfrm>
            <a:custGeom>
              <a:avLst/>
              <a:gdLst/>
              <a:ahLst/>
              <a:cxnLst/>
              <a:rect l="l" t="t" r="r" b="b"/>
              <a:pathLst>
                <a:path w="1403985" h="2200910">
                  <a:moveTo>
                    <a:pt x="1277153" y="0"/>
                  </a:moveTo>
                  <a:lnTo>
                    <a:pt x="1277153" y="101726"/>
                  </a:lnTo>
                  <a:lnTo>
                    <a:pt x="1226591" y="107211"/>
                  </a:lnTo>
                  <a:lnTo>
                    <a:pt x="1176347" y="114512"/>
                  </a:lnTo>
                  <a:lnTo>
                    <a:pt x="1126466" y="123612"/>
                  </a:lnTo>
                  <a:lnTo>
                    <a:pt x="1076997" y="134497"/>
                  </a:lnTo>
                  <a:lnTo>
                    <a:pt x="1027986" y="147151"/>
                  </a:lnTo>
                  <a:lnTo>
                    <a:pt x="979479" y="161559"/>
                  </a:lnTo>
                  <a:lnTo>
                    <a:pt x="931524" y="177706"/>
                  </a:lnTo>
                  <a:lnTo>
                    <a:pt x="884168" y="195575"/>
                  </a:lnTo>
                  <a:lnTo>
                    <a:pt x="837457" y="215151"/>
                  </a:lnTo>
                  <a:lnTo>
                    <a:pt x="791438" y="236420"/>
                  </a:lnTo>
                  <a:lnTo>
                    <a:pt x="746159" y="259365"/>
                  </a:lnTo>
                  <a:lnTo>
                    <a:pt x="701665" y="283971"/>
                  </a:lnTo>
                  <a:lnTo>
                    <a:pt x="660303" y="308796"/>
                  </a:lnTo>
                  <a:lnTo>
                    <a:pt x="620100" y="334809"/>
                  </a:lnTo>
                  <a:lnTo>
                    <a:pt x="581064" y="361977"/>
                  </a:lnTo>
                  <a:lnTo>
                    <a:pt x="543205" y="390263"/>
                  </a:lnTo>
                  <a:lnTo>
                    <a:pt x="506534" y="419632"/>
                  </a:lnTo>
                  <a:lnTo>
                    <a:pt x="471059" y="450047"/>
                  </a:lnTo>
                  <a:lnTo>
                    <a:pt x="436790" y="481474"/>
                  </a:lnTo>
                  <a:lnTo>
                    <a:pt x="403737" y="513877"/>
                  </a:lnTo>
                  <a:lnTo>
                    <a:pt x="371909" y="547219"/>
                  </a:lnTo>
                  <a:lnTo>
                    <a:pt x="341315" y="581466"/>
                  </a:lnTo>
                  <a:lnTo>
                    <a:pt x="311966" y="616581"/>
                  </a:lnTo>
                  <a:lnTo>
                    <a:pt x="283871" y="652529"/>
                  </a:lnTo>
                  <a:lnTo>
                    <a:pt x="257039" y="689275"/>
                  </a:lnTo>
                  <a:lnTo>
                    <a:pt x="231480" y="726782"/>
                  </a:lnTo>
                  <a:lnTo>
                    <a:pt x="207204" y="765015"/>
                  </a:lnTo>
                  <a:lnTo>
                    <a:pt x="184220" y="803938"/>
                  </a:lnTo>
                  <a:lnTo>
                    <a:pt x="162537" y="843515"/>
                  </a:lnTo>
                  <a:lnTo>
                    <a:pt x="142166" y="883712"/>
                  </a:lnTo>
                  <a:lnTo>
                    <a:pt x="123115" y="924491"/>
                  </a:lnTo>
                  <a:lnTo>
                    <a:pt x="105395" y="965818"/>
                  </a:lnTo>
                  <a:lnTo>
                    <a:pt x="89015" y="1007657"/>
                  </a:lnTo>
                  <a:lnTo>
                    <a:pt x="73984" y="1049972"/>
                  </a:lnTo>
                  <a:lnTo>
                    <a:pt x="60312" y="1092727"/>
                  </a:lnTo>
                  <a:lnTo>
                    <a:pt x="48009" y="1135888"/>
                  </a:lnTo>
                  <a:lnTo>
                    <a:pt x="37084" y="1179417"/>
                  </a:lnTo>
                  <a:lnTo>
                    <a:pt x="27546" y="1223279"/>
                  </a:lnTo>
                  <a:lnTo>
                    <a:pt x="19406" y="1267440"/>
                  </a:lnTo>
                  <a:lnTo>
                    <a:pt x="12673" y="1311862"/>
                  </a:lnTo>
                  <a:lnTo>
                    <a:pt x="7356" y="1356511"/>
                  </a:lnTo>
                  <a:lnTo>
                    <a:pt x="3465" y="1401351"/>
                  </a:lnTo>
                  <a:lnTo>
                    <a:pt x="1010" y="1446345"/>
                  </a:lnTo>
                  <a:lnTo>
                    <a:pt x="0" y="1491459"/>
                  </a:lnTo>
                  <a:lnTo>
                    <a:pt x="444" y="1536657"/>
                  </a:lnTo>
                  <a:lnTo>
                    <a:pt x="2352" y="1581903"/>
                  </a:lnTo>
                  <a:lnTo>
                    <a:pt x="5735" y="1627160"/>
                  </a:lnTo>
                  <a:lnTo>
                    <a:pt x="10600" y="1672395"/>
                  </a:lnTo>
                  <a:lnTo>
                    <a:pt x="16959" y="1717571"/>
                  </a:lnTo>
                  <a:lnTo>
                    <a:pt x="24820" y="1762651"/>
                  </a:lnTo>
                  <a:lnTo>
                    <a:pt x="34192" y="1807602"/>
                  </a:lnTo>
                  <a:lnTo>
                    <a:pt x="45087" y="1852386"/>
                  </a:lnTo>
                  <a:lnTo>
                    <a:pt x="57512" y="1896969"/>
                  </a:lnTo>
                  <a:lnTo>
                    <a:pt x="71479" y="1941314"/>
                  </a:lnTo>
                  <a:lnTo>
                    <a:pt x="86995" y="1985386"/>
                  </a:lnTo>
                  <a:lnTo>
                    <a:pt x="104072" y="2029149"/>
                  </a:lnTo>
                  <a:lnTo>
                    <a:pt x="122717" y="2072568"/>
                  </a:lnTo>
                  <a:lnTo>
                    <a:pt x="142942" y="2115607"/>
                  </a:lnTo>
                  <a:lnTo>
                    <a:pt x="164755" y="2158230"/>
                  </a:lnTo>
                  <a:lnTo>
                    <a:pt x="188166" y="2200401"/>
                  </a:lnTo>
                  <a:lnTo>
                    <a:pt x="320716" y="2123947"/>
                  </a:lnTo>
                  <a:lnTo>
                    <a:pt x="295213" y="2077534"/>
                  </a:lnTo>
                  <a:lnTo>
                    <a:pt x="271739" y="2030162"/>
                  </a:lnTo>
                  <a:lnTo>
                    <a:pt x="250317" y="1981899"/>
                  </a:lnTo>
                  <a:lnTo>
                    <a:pt x="230967" y="1932816"/>
                  </a:lnTo>
                  <a:lnTo>
                    <a:pt x="213712" y="1882981"/>
                  </a:lnTo>
                  <a:lnTo>
                    <a:pt x="198574" y="1832464"/>
                  </a:lnTo>
                  <a:lnTo>
                    <a:pt x="185575" y="1781335"/>
                  </a:lnTo>
                  <a:lnTo>
                    <a:pt x="174736" y="1729662"/>
                  </a:lnTo>
                  <a:lnTo>
                    <a:pt x="166080" y="1677516"/>
                  </a:lnTo>
                  <a:lnTo>
                    <a:pt x="159629" y="1624964"/>
                  </a:lnTo>
                  <a:lnTo>
                    <a:pt x="155694" y="1577173"/>
                  </a:lnTo>
                  <a:lnTo>
                    <a:pt x="153580" y="1529655"/>
                  </a:lnTo>
                  <a:lnTo>
                    <a:pt x="153257" y="1482448"/>
                  </a:lnTo>
                  <a:lnTo>
                    <a:pt x="154697" y="1435585"/>
                  </a:lnTo>
                  <a:lnTo>
                    <a:pt x="157870" y="1389104"/>
                  </a:lnTo>
                  <a:lnTo>
                    <a:pt x="162749" y="1343040"/>
                  </a:lnTo>
                  <a:lnTo>
                    <a:pt x="169303" y="1297427"/>
                  </a:lnTo>
                  <a:lnTo>
                    <a:pt x="177503" y="1252301"/>
                  </a:lnTo>
                  <a:lnTo>
                    <a:pt x="187322" y="1207698"/>
                  </a:lnTo>
                  <a:lnTo>
                    <a:pt x="198729" y="1163654"/>
                  </a:lnTo>
                  <a:lnTo>
                    <a:pt x="211697" y="1120203"/>
                  </a:lnTo>
                  <a:lnTo>
                    <a:pt x="226196" y="1077381"/>
                  </a:lnTo>
                  <a:lnTo>
                    <a:pt x="242196" y="1035224"/>
                  </a:lnTo>
                  <a:lnTo>
                    <a:pt x="259670" y="993767"/>
                  </a:lnTo>
                  <a:lnTo>
                    <a:pt x="278588" y="953046"/>
                  </a:lnTo>
                  <a:lnTo>
                    <a:pt x="298922" y="913096"/>
                  </a:lnTo>
                  <a:lnTo>
                    <a:pt x="320641" y="873953"/>
                  </a:lnTo>
                  <a:lnTo>
                    <a:pt x="343718" y="835651"/>
                  </a:lnTo>
                  <a:lnTo>
                    <a:pt x="368124" y="798227"/>
                  </a:lnTo>
                  <a:lnTo>
                    <a:pt x="393829" y="761716"/>
                  </a:lnTo>
                  <a:lnTo>
                    <a:pt x="420805" y="726153"/>
                  </a:lnTo>
                  <a:lnTo>
                    <a:pt x="449022" y="691575"/>
                  </a:lnTo>
                  <a:lnTo>
                    <a:pt x="478452" y="658015"/>
                  </a:lnTo>
                  <a:lnTo>
                    <a:pt x="509066" y="625511"/>
                  </a:lnTo>
                  <a:lnTo>
                    <a:pt x="540835" y="594097"/>
                  </a:lnTo>
                  <a:lnTo>
                    <a:pt x="573730" y="563808"/>
                  </a:lnTo>
                  <a:lnTo>
                    <a:pt x="607721" y="534681"/>
                  </a:lnTo>
                  <a:lnTo>
                    <a:pt x="642781" y="506751"/>
                  </a:lnTo>
                  <a:lnTo>
                    <a:pt x="678879" y="480053"/>
                  </a:lnTo>
                  <a:lnTo>
                    <a:pt x="715988" y="454622"/>
                  </a:lnTo>
                  <a:lnTo>
                    <a:pt x="754078" y="430495"/>
                  </a:lnTo>
                  <a:lnTo>
                    <a:pt x="793120" y="407706"/>
                  </a:lnTo>
                  <a:lnTo>
                    <a:pt x="833085" y="386292"/>
                  </a:lnTo>
                  <a:lnTo>
                    <a:pt x="873945" y="366287"/>
                  </a:lnTo>
                  <a:lnTo>
                    <a:pt x="915670" y="347726"/>
                  </a:lnTo>
                  <a:lnTo>
                    <a:pt x="958232" y="330647"/>
                  </a:lnTo>
                  <a:lnTo>
                    <a:pt x="1001601" y="315083"/>
                  </a:lnTo>
                  <a:lnTo>
                    <a:pt x="1045748" y="301071"/>
                  </a:lnTo>
                  <a:lnTo>
                    <a:pt x="1090646" y="288646"/>
                  </a:lnTo>
                  <a:lnTo>
                    <a:pt x="1136264" y="277843"/>
                  </a:lnTo>
                  <a:lnTo>
                    <a:pt x="1182574" y="268698"/>
                  </a:lnTo>
                  <a:lnTo>
                    <a:pt x="1229546" y="261246"/>
                  </a:lnTo>
                  <a:lnTo>
                    <a:pt x="1277153" y="255523"/>
                  </a:lnTo>
                  <a:lnTo>
                    <a:pt x="1277153" y="357123"/>
                  </a:lnTo>
                  <a:lnTo>
                    <a:pt x="1403391" y="172592"/>
                  </a:lnTo>
                  <a:lnTo>
                    <a:pt x="1277153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10051" y="1852548"/>
            <a:ext cx="5191125" cy="1800225"/>
          </a:xfrm>
          <a:prstGeom prst="rect">
            <a:avLst/>
          </a:prstGeom>
          <a:ln w="25400">
            <a:solidFill>
              <a:srgbClr val="F79546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165100" marR="151130">
              <a:lnSpc>
                <a:spcPct val="102899"/>
              </a:lnSpc>
              <a:spcBef>
                <a:spcPts val="790"/>
              </a:spcBef>
              <a:tabLst>
                <a:tab pos="4848225" algn="l"/>
              </a:tabLst>
            </a:pP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400" i="1" spc="95" dirty="0">
                <a:solidFill>
                  <a:srgbClr val="002F63"/>
                </a:solidFill>
                <a:latin typeface="Arial"/>
                <a:cs typeface="Arial"/>
              </a:rPr>
              <a:t> 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Frage,</a:t>
            </a:r>
            <a:r>
              <a:rPr sz="1400" i="1" spc="100" dirty="0">
                <a:solidFill>
                  <a:srgbClr val="002F63"/>
                </a:solidFill>
                <a:latin typeface="Arial"/>
                <a:cs typeface="Arial"/>
              </a:rPr>
              <a:t> 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welche</a:t>
            </a:r>
            <a:r>
              <a:rPr sz="1400" i="1" spc="95" dirty="0">
                <a:solidFill>
                  <a:srgbClr val="002F63"/>
                </a:solidFill>
                <a:latin typeface="Arial"/>
                <a:cs typeface="Arial"/>
              </a:rPr>
              <a:t> 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Leistungen</a:t>
            </a:r>
            <a:r>
              <a:rPr sz="1400" i="1" spc="95" dirty="0">
                <a:solidFill>
                  <a:srgbClr val="002F63"/>
                </a:solidFill>
                <a:latin typeface="Arial"/>
                <a:cs typeface="Arial"/>
              </a:rPr>
              <a:t> 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ich</a:t>
            </a:r>
            <a:r>
              <a:rPr sz="1400" i="1" spc="90" dirty="0">
                <a:solidFill>
                  <a:srgbClr val="002F63"/>
                </a:solidFill>
                <a:latin typeface="Arial"/>
                <a:cs typeface="Arial"/>
              </a:rPr>
              <a:t> 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bewerten</a:t>
            </a:r>
            <a:r>
              <a:rPr sz="1400" i="1" spc="114" dirty="0">
                <a:solidFill>
                  <a:srgbClr val="002F63"/>
                </a:solidFill>
                <a:latin typeface="Arial"/>
                <a:cs typeface="Arial"/>
              </a:rPr>
              <a:t>  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möchte,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	</a:t>
            </a:r>
            <a:r>
              <a:rPr sz="1400" i="1" spc="-25" dirty="0">
                <a:solidFill>
                  <a:srgbClr val="002F63"/>
                </a:solidFill>
                <a:latin typeface="Arial"/>
                <a:cs typeface="Arial"/>
              </a:rPr>
              <a:t>ist 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zentral.</a:t>
            </a:r>
            <a:endParaRPr sz="1400">
              <a:latin typeface="Arial"/>
              <a:cs typeface="Arial"/>
            </a:endParaRPr>
          </a:p>
          <a:p>
            <a:pPr marL="165100">
              <a:lnSpc>
                <a:spcPts val="1635"/>
              </a:lnSpc>
            </a:pP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Soll</a:t>
            </a:r>
            <a:r>
              <a:rPr sz="1400" i="1" spc="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das</a:t>
            </a:r>
            <a:r>
              <a:rPr sz="1400" i="1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2F63"/>
                </a:solidFill>
                <a:latin typeface="Arial"/>
                <a:cs typeface="Arial"/>
              </a:rPr>
              <a:t>Produkt</a:t>
            </a:r>
            <a:r>
              <a:rPr sz="1400" b="1" i="1" spc="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einer</a:t>
            </a:r>
            <a:r>
              <a:rPr sz="1400" i="1" spc="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Lerneinheit</a:t>
            </a:r>
            <a:r>
              <a:rPr sz="1400" i="1" spc="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bewertet</a:t>
            </a:r>
            <a:r>
              <a:rPr sz="1400" i="1" spc="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werden</a:t>
            </a:r>
            <a:r>
              <a:rPr sz="1400" i="1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oder</a:t>
            </a:r>
            <a:r>
              <a:rPr sz="1400" i="1" spc="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002F63"/>
                </a:solidFill>
                <a:latin typeface="Arial"/>
                <a:cs typeface="Arial"/>
              </a:rPr>
              <a:t>der</a:t>
            </a:r>
            <a:endParaRPr sz="1400">
              <a:latin typeface="Arial"/>
              <a:cs typeface="Arial"/>
            </a:endParaRPr>
          </a:p>
          <a:p>
            <a:pPr marL="165100">
              <a:lnSpc>
                <a:spcPts val="1664"/>
              </a:lnSpc>
            </a:pPr>
            <a:r>
              <a:rPr sz="1400" b="1" i="1" spc="-10" dirty="0">
                <a:solidFill>
                  <a:srgbClr val="002F63"/>
                </a:solidFill>
                <a:latin typeface="Arial"/>
                <a:cs typeface="Arial"/>
              </a:rPr>
              <a:t>Lernprozess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165100" marR="153035" algn="just">
              <a:lnSpc>
                <a:spcPct val="100600"/>
              </a:lnSpc>
              <a:spcBef>
                <a:spcPts val="35"/>
              </a:spcBef>
            </a:pP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Geht</a:t>
            </a:r>
            <a:r>
              <a:rPr sz="1400" i="1" spc="9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es</a:t>
            </a:r>
            <a:r>
              <a:rPr sz="1400" i="1" spc="10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mir</a:t>
            </a:r>
            <a:r>
              <a:rPr sz="1400" i="1" spc="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darum,</a:t>
            </a:r>
            <a:r>
              <a:rPr sz="1400" i="1" spc="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dass</a:t>
            </a:r>
            <a:r>
              <a:rPr sz="1400" i="1" spc="7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400" i="1" spc="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Schüler*innen</a:t>
            </a:r>
            <a:r>
              <a:rPr sz="1400" i="1" spc="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ein</a:t>
            </a:r>
            <a:r>
              <a:rPr sz="1400" i="1" spc="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Produkt</a:t>
            </a:r>
            <a:r>
              <a:rPr sz="1400" i="1" spc="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002F63"/>
                </a:solidFill>
                <a:latin typeface="Arial"/>
                <a:cs typeface="Arial"/>
              </a:rPr>
              <a:t>nach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bestimmten</a:t>
            </a:r>
            <a:r>
              <a:rPr sz="1400" i="1" spc="245" dirty="0">
                <a:solidFill>
                  <a:srgbClr val="002F63"/>
                </a:solidFill>
                <a:latin typeface="Arial"/>
                <a:cs typeface="Arial"/>
              </a:rPr>
              <a:t> 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Vorgaben</a:t>
            </a:r>
            <a:r>
              <a:rPr sz="1400" i="1" spc="240" dirty="0">
                <a:solidFill>
                  <a:srgbClr val="002F63"/>
                </a:solidFill>
                <a:latin typeface="Arial"/>
                <a:cs typeface="Arial"/>
              </a:rPr>
              <a:t> 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herstellen,</a:t>
            </a:r>
            <a:r>
              <a:rPr sz="1400" i="1" spc="245" dirty="0">
                <a:solidFill>
                  <a:srgbClr val="002F63"/>
                </a:solidFill>
                <a:latin typeface="Arial"/>
                <a:cs typeface="Arial"/>
              </a:rPr>
              <a:t> 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oder</a:t>
            </a:r>
            <a:r>
              <a:rPr sz="1400" i="1" spc="245" dirty="0">
                <a:solidFill>
                  <a:srgbClr val="002F63"/>
                </a:solidFill>
                <a:latin typeface="Arial"/>
                <a:cs typeface="Arial"/>
              </a:rPr>
              <a:t> 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sollen</a:t>
            </a:r>
            <a:r>
              <a:rPr sz="1400" i="1" spc="260" dirty="0">
                <a:solidFill>
                  <a:srgbClr val="002F63"/>
                </a:solidFill>
                <a:latin typeface="Arial"/>
                <a:cs typeface="Arial"/>
              </a:rPr>
              <a:t> 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sie</a:t>
            </a:r>
            <a:r>
              <a:rPr sz="1400" i="1" spc="229" dirty="0">
                <a:solidFill>
                  <a:srgbClr val="002F63"/>
                </a:solidFill>
                <a:latin typeface="Arial"/>
                <a:cs typeface="Arial"/>
              </a:rPr>
              <a:t>  </a:t>
            </a:r>
            <a:r>
              <a:rPr sz="1400" i="1" spc="-20" dirty="0">
                <a:solidFill>
                  <a:srgbClr val="002F63"/>
                </a:solidFill>
                <a:latin typeface="Arial"/>
                <a:cs typeface="Arial"/>
              </a:rPr>
              <a:t>sich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individuell</a:t>
            </a:r>
            <a:r>
              <a:rPr sz="1400" i="1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in</a:t>
            </a:r>
            <a:r>
              <a:rPr sz="1400" i="1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einem</a:t>
            </a:r>
            <a:r>
              <a:rPr sz="1400" i="1" spc="-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Themenbereich</a:t>
            </a:r>
            <a:r>
              <a:rPr sz="1400" i="1" spc="-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verbessern?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30726" y="4068826"/>
            <a:ext cx="2139950" cy="577850"/>
          </a:xfrm>
          <a:prstGeom prst="rect">
            <a:avLst/>
          </a:prstGeom>
          <a:solidFill>
            <a:srgbClr val="4AACC5"/>
          </a:solidFill>
        </p:spPr>
        <p:txBody>
          <a:bodyPr vert="horz" wrap="square" lIns="0" tIns="128270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1010"/>
              </a:spcBef>
            </a:pP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produktorientiert</a:t>
            </a:r>
            <a:endParaRPr sz="18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43426" y="4633912"/>
            <a:ext cx="2114550" cy="1352550"/>
          </a:xfrm>
          <a:custGeom>
            <a:avLst/>
            <a:gdLst/>
            <a:ahLst/>
            <a:cxnLst/>
            <a:rect l="l" t="t" r="r" b="b"/>
            <a:pathLst>
              <a:path w="2114550" h="1352550">
                <a:moveTo>
                  <a:pt x="0" y="1352550"/>
                </a:moveTo>
                <a:lnTo>
                  <a:pt x="2114550" y="1352550"/>
                </a:lnTo>
                <a:lnTo>
                  <a:pt x="2114550" y="0"/>
                </a:lnTo>
                <a:lnTo>
                  <a:pt x="0" y="0"/>
                </a:lnTo>
                <a:lnTo>
                  <a:pt x="0" y="1352550"/>
                </a:lnTo>
                <a:close/>
              </a:path>
            </a:pathLst>
          </a:custGeom>
          <a:ln w="25400">
            <a:solidFill>
              <a:srgbClr val="D0E2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043426" y="4621212"/>
            <a:ext cx="2114550" cy="1377950"/>
          </a:xfrm>
          <a:prstGeom prst="rect">
            <a:avLst/>
          </a:prstGeom>
          <a:solidFill>
            <a:srgbClr val="D0E2EA">
              <a:alpha val="90194"/>
            </a:srgbClr>
          </a:solidFill>
        </p:spPr>
        <p:txBody>
          <a:bodyPr vert="horz" wrap="square" lIns="0" tIns="49530" rIns="0" bIns="0" rtlCol="0">
            <a:spAutoFit/>
          </a:bodyPr>
          <a:lstStyle/>
          <a:p>
            <a:pPr marL="191135" indent="-113664">
              <a:lnSpc>
                <a:spcPts val="1590"/>
              </a:lnSpc>
              <a:spcBef>
                <a:spcPts val="390"/>
              </a:spcBef>
              <a:buChar char="•"/>
              <a:tabLst>
                <a:tab pos="191135" algn="l"/>
              </a:tabLst>
            </a:pP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schriftliche</a:t>
            </a:r>
            <a:endParaRPr sz="1400">
              <a:latin typeface="Arial"/>
              <a:cs typeface="Arial"/>
            </a:endParaRPr>
          </a:p>
          <a:p>
            <a:pPr marL="191770">
              <a:lnSpc>
                <a:spcPts val="1575"/>
              </a:lnSpc>
            </a:pP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Leistungsnachweise</a:t>
            </a:r>
            <a:endParaRPr sz="1400">
              <a:latin typeface="Arial"/>
              <a:cs typeface="Arial"/>
            </a:endParaRPr>
          </a:p>
          <a:p>
            <a:pPr marL="191135" indent="-113664">
              <a:lnSpc>
                <a:spcPts val="1575"/>
              </a:lnSpc>
              <a:buChar char="•"/>
              <a:tabLst>
                <a:tab pos="191135" algn="l"/>
              </a:tabLst>
            </a:pP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mündliche</a:t>
            </a:r>
            <a:endParaRPr sz="1400">
              <a:latin typeface="Arial"/>
              <a:cs typeface="Arial"/>
            </a:endParaRPr>
          </a:p>
          <a:p>
            <a:pPr marL="191770">
              <a:lnSpc>
                <a:spcPts val="1575"/>
              </a:lnSpc>
            </a:pP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Leistungsnachweise</a:t>
            </a:r>
            <a:endParaRPr sz="1400">
              <a:latin typeface="Arial"/>
              <a:cs typeface="Arial"/>
            </a:endParaRPr>
          </a:p>
          <a:p>
            <a:pPr marL="191770" marR="719455" indent="-114300">
              <a:lnSpc>
                <a:spcPts val="1430"/>
              </a:lnSpc>
              <a:spcBef>
                <a:spcPts val="244"/>
              </a:spcBef>
              <a:buChar char="•"/>
              <a:tabLst>
                <a:tab pos="191770" algn="l"/>
              </a:tabLst>
            </a:pP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Projekte</a:t>
            </a:r>
            <a:r>
              <a:rPr sz="1400" spc="-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002F63"/>
                </a:solidFill>
                <a:latin typeface="Arial"/>
                <a:cs typeface="Arial"/>
              </a:rPr>
              <a:t>/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Präsentationen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40551" y="4068826"/>
            <a:ext cx="2130425" cy="577850"/>
          </a:xfrm>
          <a:prstGeom prst="rect">
            <a:avLst/>
          </a:prstGeom>
          <a:solidFill>
            <a:srgbClr val="F79546"/>
          </a:solidFill>
        </p:spPr>
        <p:txBody>
          <a:bodyPr vert="horz" wrap="square" lIns="0" tIns="12827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10"/>
              </a:spcBef>
            </a:pP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prozessorientiert</a:t>
            </a:r>
            <a:endParaRPr sz="18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53251" y="4633912"/>
            <a:ext cx="2105025" cy="1352550"/>
          </a:xfrm>
          <a:custGeom>
            <a:avLst/>
            <a:gdLst/>
            <a:ahLst/>
            <a:cxnLst/>
            <a:rect l="l" t="t" r="r" b="b"/>
            <a:pathLst>
              <a:path w="2105025" h="1352550">
                <a:moveTo>
                  <a:pt x="0" y="1352550"/>
                </a:moveTo>
                <a:lnTo>
                  <a:pt x="2105025" y="1352550"/>
                </a:lnTo>
                <a:lnTo>
                  <a:pt x="2105025" y="0"/>
                </a:lnTo>
                <a:lnTo>
                  <a:pt x="0" y="0"/>
                </a:lnTo>
                <a:lnTo>
                  <a:pt x="0" y="1352550"/>
                </a:lnTo>
                <a:close/>
              </a:path>
            </a:pathLst>
          </a:custGeom>
          <a:ln w="25400">
            <a:solidFill>
              <a:srgbClr val="FBDD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453251" y="4621212"/>
            <a:ext cx="2105025" cy="1377950"/>
          </a:xfrm>
          <a:prstGeom prst="rect">
            <a:avLst/>
          </a:prstGeom>
          <a:solidFill>
            <a:srgbClr val="FBDDCF">
              <a:alpha val="90194"/>
            </a:srgbClr>
          </a:solidFill>
        </p:spPr>
        <p:txBody>
          <a:bodyPr vert="horz" wrap="square" lIns="0" tIns="49530" rIns="0" bIns="0" rtlCol="0">
            <a:spAutoFit/>
          </a:bodyPr>
          <a:lstStyle/>
          <a:p>
            <a:pPr marL="189230" indent="-113664">
              <a:lnSpc>
                <a:spcPct val="100000"/>
              </a:lnSpc>
              <a:spcBef>
                <a:spcPts val="390"/>
              </a:spcBef>
              <a:buChar char="•"/>
              <a:tabLst>
                <a:tab pos="189230" algn="l"/>
              </a:tabLst>
            </a:pP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Portfolio</a:t>
            </a:r>
            <a:endParaRPr sz="1400">
              <a:latin typeface="Arial"/>
              <a:cs typeface="Arial"/>
            </a:endParaRPr>
          </a:p>
          <a:p>
            <a:pPr marL="189230" indent="-113664">
              <a:lnSpc>
                <a:spcPts val="1664"/>
              </a:lnSpc>
              <a:spcBef>
                <a:spcPts val="50"/>
              </a:spcBef>
              <a:buChar char="•"/>
              <a:tabLst>
                <a:tab pos="189230" algn="l"/>
              </a:tabLst>
            </a:pP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Lerntagebuch</a:t>
            </a:r>
            <a:endParaRPr sz="1400">
              <a:latin typeface="Arial"/>
              <a:cs typeface="Arial"/>
            </a:endParaRPr>
          </a:p>
          <a:p>
            <a:pPr marL="189865" indent="-114300">
              <a:lnSpc>
                <a:spcPts val="1664"/>
              </a:lnSpc>
              <a:buChar char="•"/>
              <a:tabLst>
                <a:tab pos="189865" algn="l"/>
              </a:tabLst>
            </a:pP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Lerngespräche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2892" y="6522084"/>
            <a:ext cx="60153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Weitere</a:t>
            </a:r>
            <a:r>
              <a:rPr sz="1200" b="1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Ideen</a:t>
            </a:r>
            <a:r>
              <a:rPr sz="1200" b="1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zur</a:t>
            </a:r>
            <a:r>
              <a:rPr sz="1200" b="1" spc="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63"/>
                </a:solidFill>
                <a:latin typeface="Arial"/>
                <a:cs typeface="Arial"/>
              </a:rPr>
              <a:t>Leistungsbewertung</a:t>
            </a:r>
            <a:r>
              <a:rPr sz="1200" b="1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gibt</a:t>
            </a:r>
            <a:r>
              <a:rPr sz="1200" b="1" spc="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es</a:t>
            </a:r>
            <a:r>
              <a:rPr sz="1200" b="1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in</a:t>
            </a:r>
            <a:r>
              <a:rPr sz="1200" b="1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einem</a:t>
            </a:r>
            <a:r>
              <a:rPr sz="1200" b="1" spc="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63"/>
                </a:solidFill>
                <a:latin typeface="Arial"/>
                <a:cs typeface="Arial"/>
              </a:rPr>
              <a:t>Selbstlernkurs</a:t>
            </a:r>
            <a:r>
              <a:rPr sz="1200" b="1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auf</a:t>
            </a:r>
            <a:r>
              <a:rPr sz="1200" b="1" spc="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63"/>
                </a:solidFill>
                <a:latin typeface="Arial"/>
                <a:cs typeface="Arial"/>
              </a:rPr>
              <a:t>Moodle.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79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25"/>
              </a:spcBef>
            </a:pPr>
            <a:r>
              <a:rPr sz="2000" spc="-10" dirty="0"/>
              <a:t>Leistungsmessung</a:t>
            </a:r>
            <a:endParaRPr sz="2000"/>
          </a:p>
          <a:p>
            <a:pPr marL="40005">
              <a:lnSpc>
                <a:spcPct val="100000"/>
              </a:lnSpc>
              <a:spcBef>
                <a:spcPts val="80"/>
              </a:spcBef>
            </a:pPr>
            <a:r>
              <a:rPr sz="1550" b="0" i="1" dirty="0">
                <a:latin typeface="Arial"/>
                <a:cs typeface="Arial"/>
              </a:rPr>
              <a:t>Worauf</a:t>
            </a:r>
            <a:r>
              <a:rPr sz="1550" b="0" i="1" spc="9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muss</a:t>
            </a:r>
            <a:r>
              <a:rPr sz="1550" b="0" i="1" spc="12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ich</a:t>
            </a:r>
            <a:r>
              <a:rPr sz="1550" b="0" i="1" spc="110" dirty="0">
                <a:latin typeface="Arial"/>
                <a:cs typeface="Arial"/>
              </a:rPr>
              <a:t> </a:t>
            </a:r>
            <a:r>
              <a:rPr sz="1550" b="0" i="1" spc="-10" dirty="0">
                <a:latin typeface="Arial"/>
                <a:cs typeface="Arial"/>
              </a:rPr>
              <a:t>achten?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92275" y="1611375"/>
            <a:ext cx="1363980" cy="2033270"/>
            <a:chOff x="1692275" y="1611375"/>
            <a:chExt cx="1363980" cy="2033270"/>
          </a:xfrm>
        </p:grpSpPr>
        <p:sp>
          <p:nvSpPr>
            <p:cNvPr id="4" name="object 4"/>
            <p:cNvSpPr/>
            <p:nvPr/>
          </p:nvSpPr>
          <p:spPr>
            <a:xfrm>
              <a:off x="1704975" y="1624075"/>
              <a:ext cx="1338580" cy="2007870"/>
            </a:xfrm>
            <a:custGeom>
              <a:avLst/>
              <a:gdLst/>
              <a:ahLst/>
              <a:cxnLst/>
              <a:rect l="l" t="t" r="r" b="b"/>
              <a:pathLst>
                <a:path w="1338580" h="2007870">
                  <a:moveTo>
                    <a:pt x="0" y="0"/>
                  </a:moveTo>
                  <a:lnTo>
                    <a:pt x="0" y="1338199"/>
                  </a:lnTo>
                  <a:lnTo>
                    <a:pt x="1159002" y="2007362"/>
                  </a:lnTo>
                  <a:lnTo>
                    <a:pt x="1183321" y="1963355"/>
                  </a:lnTo>
                  <a:lnTo>
                    <a:pt x="1205924" y="1918563"/>
                  </a:lnTo>
                  <a:lnTo>
                    <a:pt x="1226797" y="1873036"/>
                  </a:lnTo>
                  <a:lnTo>
                    <a:pt x="1245927" y="1826825"/>
                  </a:lnTo>
                  <a:lnTo>
                    <a:pt x="1263299" y="1779980"/>
                  </a:lnTo>
                  <a:lnTo>
                    <a:pt x="1278900" y="1732552"/>
                  </a:lnTo>
                  <a:lnTo>
                    <a:pt x="1292717" y="1684591"/>
                  </a:lnTo>
                  <a:lnTo>
                    <a:pt x="1304735" y="1636148"/>
                  </a:lnTo>
                  <a:lnTo>
                    <a:pt x="1314942" y="1587274"/>
                  </a:lnTo>
                  <a:lnTo>
                    <a:pt x="1323324" y="1538019"/>
                  </a:lnTo>
                  <a:lnTo>
                    <a:pt x="1329867" y="1488433"/>
                  </a:lnTo>
                  <a:lnTo>
                    <a:pt x="1334557" y="1438567"/>
                  </a:lnTo>
                  <a:lnTo>
                    <a:pt x="1337381" y="1388472"/>
                  </a:lnTo>
                  <a:lnTo>
                    <a:pt x="1338326" y="1338199"/>
                  </a:lnTo>
                  <a:lnTo>
                    <a:pt x="1337481" y="1290197"/>
                  </a:lnTo>
                  <a:lnTo>
                    <a:pt x="1334965" y="1242621"/>
                  </a:lnTo>
                  <a:lnTo>
                    <a:pt x="1330807" y="1195499"/>
                  </a:lnTo>
                  <a:lnTo>
                    <a:pt x="1325035" y="1148859"/>
                  </a:lnTo>
                  <a:lnTo>
                    <a:pt x="1317678" y="1102729"/>
                  </a:lnTo>
                  <a:lnTo>
                    <a:pt x="1308762" y="1057138"/>
                  </a:lnTo>
                  <a:lnTo>
                    <a:pt x="1298318" y="1012114"/>
                  </a:lnTo>
                  <a:lnTo>
                    <a:pt x="1286373" y="967685"/>
                  </a:lnTo>
                  <a:lnTo>
                    <a:pt x="1272955" y="923880"/>
                  </a:lnTo>
                  <a:lnTo>
                    <a:pt x="1258093" y="880726"/>
                  </a:lnTo>
                  <a:lnTo>
                    <a:pt x="1241815" y="838253"/>
                  </a:lnTo>
                  <a:lnTo>
                    <a:pt x="1224149" y="796488"/>
                  </a:lnTo>
                  <a:lnTo>
                    <a:pt x="1205124" y="755460"/>
                  </a:lnTo>
                  <a:lnTo>
                    <a:pt x="1184768" y="715197"/>
                  </a:lnTo>
                  <a:lnTo>
                    <a:pt x="1163110" y="675727"/>
                  </a:lnTo>
                  <a:lnTo>
                    <a:pt x="1140177" y="637079"/>
                  </a:lnTo>
                  <a:lnTo>
                    <a:pt x="1115997" y="599280"/>
                  </a:lnTo>
                  <a:lnTo>
                    <a:pt x="1090600" y="562360"/>
                  </a:lnTo>
                  <a:lnTo>
                    <a:pt x="1064014" y="526346"/>
                  </a:lnTo>
                  <a:lnTo>
                    <a:pt x="1036267" y="491267"/>
                  </a:lnTo>
                  <a:lnTo>
                    <a:pt x="1007386" y="457151"/>
                  </a:lnTo>
                  <a:lnTo>
                    <a:pt x="977401" y="424026"/>
                  </a:lnTo>
                  <a:lnTo>
                    <a:pt x="946340" y="391922"/>
                  </a:lnTo>
                  <a:lnTo>
                    <a:pt x="914231" y="360864"/>
                  </a:lnTo>
                  <a:lnTo>
                    <a:pt x="881102" y="330884"/>
                  </a:lnTo>
                  <a:lnTo>
                    <a:pt x="846982" y="302007"/>
                  </a:lnTo>
                  <a:lnTo>
                    <a:pt x="811899" y="274264"/>
                  </a:lnTo>
                  <a:lnTo>
                    <a:pt x="775881" y="247681"/>
                  </a:lnTo>
                  <a:lnTo>
                    <a:pt x="738957" y="222288"/>
                  </a:lnTo>
                  <a:lnTo>
                    <a:pt x="701155" y="198113"/>
                  </a:lnTo>
                  <a:lnTo>
                    <a:pt x="662503" y="175184"/>
                  </a:lnTo>
                  <a:lnTo>
                    <a:pt x="623029" y="153529"/>
                  </a:lnTo>
                  <a:lnTo>
                    <a:pt x="582763" y="133176"/>
                  </a:lnTo>
                  <a:lnTo>
                    <a:pt x="541731" y="114154"/>
                  </a:lnTo>
                  <a:lnTo>
                    <a:pt x="499963" y="96492"/>
                  </a:lnTo>
                  <a:lnTo>
                    <a:pt x="457487" y="80217"/>
                  </a:lnTo>
                  <a:lnTo>
                    <a:pt x="414331" y="65358"/>
                  </a:lnTo>
                  <a:lnTo>
                    <a:pt x="370523" y="51942"/>
                  </a:lnTo>
                  <a:lnTo>
                    <a:pt x="326092" y="39999"/>
                  </a:lnTo>
                  <a:lnTo>
                    <a:pt x="281066" y="29557"/>
                  </a:lnTo>
                  <a:lnTo>
                    <a:pt x="235473" y="20643"/>
                  </a:lnTo>
                  <a:lnTo>
                    <a:pt x="189342" y="13287"/>
                  </a:lnTo>
                  <a:lnTo>
                    <a:pt x="142701" y="7516"/>
                  </a:lnTo>
                  <a:lnTo>
                    <a:pt x="95578" y="3359"/>
                  </a:lnTo>
                  <a:lnTo>
                    <a:pt x="48001" y="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4975" y="1624075"/>
              <a:ext cx="1338580" cy="2007870"/>
            </a:xfrm>
            <a:custGeom>
              <a:avLst/>
              <a:gdLst/>
              <a:ahLst/>
              <a:cxnLst/>
              <a:rect l="l" t="t" r="r" b="b"/>
              <a:pathLst>
                <a:path w="1338580" h="2007870">
                  <a:moveTo>
                    <a:pt x="0" y="0"/>
                  </a:moveTo>
                  <a:lnTo>
                    <a:pt x="48001" y="844"/>
                  </a:lnTo>
                  <a:lnTo>
                    <a:pt x="95578" y="3359"/>
                  </a:lnTo>
                  <a:lnTo>
                    <a:pt x="142701" y="7516"/>
                  </a:lnTo>
                  <a:lnTo>
                    <a:pt x="189342" y="13287"/>
                  </a:lnTo>
                  <a:lnTo>
                    <a:pt x="235473" y="20643"/>
                  </a:lnTo>
                  <a:lnTo>
                    <a:pt x="281066" y="29557"/>
                  </a:lnTo>
                  <a:lnTo>
                    <a:pt x="326092" y="39999"/>
                  </a:lnTo>
                  <a:lnTo>
                    <a:pt x="370523" y="51942"/>
                  </a:lnTo>
                  <a:lnTo>
                    <a:pt x="414331" y="65358"/>
                  </a:lnTo>
                  <a:lnTo>
                    <a:pt x="457487" y="80217"/>
                  </a:lnTo>
                  <a:lnTo>
                    <a:pt x="499963" y="96492"/>
                  </a:lnTo>
                  <a:lnTo>
                    <a:pt x="541731" y="114154"/>
                  </a:lnTo>
                  <a:lnTo>
                    <a:pt x="582763" y="133176"/>
                  </a:lnTo>
                  <a:lnTo>
                    <a:pt x="623029" y="153529"/>
                  </a:lnTo>
                  <a:lnTo>
                    <a:pt x="662503" y="175184"/>
                  </a:lnTo>
                  <a:lnTo>
                    <a:pt x="701155" y="198113"/>
                  </a:lnTo>
                  <a:lnTo>
                    <a:pt x="738957" y="222288"/>
                  </a:lnTo>
                  <a:lnTo>
                    <a:pt x="775881" y="247681"/>
                  </a:lnTo>
                  <a:lnTo>
                    <a:pt x="811899" y="274264"/>
                  </a:lnTo>
                  <a:lnTo>
                    <a:pt x="846982" y="302007"/>
                  </a:lnTo>
                  <a:lnTo>
                    <a:pt x="881102" y="330884"/>
                  </a:lnTo>
                  <a:lnTo>
                    <a:pt x="914231" y="360864"/>
                  </a:lnTo>
                  <a:lnTo>
                    <a:pt x="946340" y="391922"/>
                  </a:lnTo>
                  <a:lnTo>
                    <a:pt x="977401" y="424026"/>
                  </a:lnTo>
                  <a:lnTo>
                    <a:pt x="1007386" y="457151"/>
                  </a:lnTo>
                  <a:lnTo>
                    <a:pt x="1036267" y="491267"/>
                  </a:lnTo>
                  <a:lnTo>
                    <a:pt x="1064014" y="526346"/>
                  </a:lnTo>
                  <a:lnTo>
                    <a:pt x="1090600" y="562360"/>
                  </a:lnTo>
                  <a:lnTo>
                    <a:pt x="1115997" y="599280"/>
                  </a:lnTo>
                  <a:lnTo>
                    <a:pt x="1140177" y="637079"/>
                  </a:lnTo>
                  <a:lnTo>
                    <a:pt x="1163110" y="675727"/>
                  </a:lnTo>
                  <a:lnTo>
                    <a:pt x="1184768" y="715197"/>
                  </a:lnTo>
                  <a:lnTo>
                    <a:pt x="1205124" y="755460"/>
                  </a:lnTo>
                  <a:lnTo>
                    <a:pt x="1224149" y="796488"/>
                  </a:lnTo>
                  <a:lnTo>
                    <a:pt x="1241815" y="838253"/>
                  </a:lnTo>
                  <a:lnTo>
                    <a:pt x="1258093" y="880726"/>
                  </a:lnTo>
                  <a:lnTo>
                    <a:pt x="1272955" y="923880"/>
                  </a:lnTo>
                  <a:lnTo>
                    <a:pt x="1286373" y="967685"/>
                  </a:lnTo>
                  <a:lnTo>
                    <a:pt x="1298318" y="1012114"/>
                  </a:lnTo>
                  <a:lnTo>
                    <a:pt x="1308762" y="1057138"/>
                  </a:lnTo>
                  <a:lnTo>
                    <a:pt x="1317678" y="1102729"/>
                  </a:lnTo>
                  <a:lnTo>
                    <a:pt x="1325035" y="1148859"/>
                  </a:lnTo>
                  <a:lnTo>
                    <a:pt x="1330807" y="1195499"/>
                  </a:lnTo>
                  <a:lnTo>
                    <a:pt x="1334965" y="1242621"/>
                  </a:lnTo>
                  <a:lnTo>
                    <a:pt x="1337481" y="1290197"/>
                  </a:lnTo>
                  <a:lnTo>
                    <a:pt x="1338326" y="1338199"/>
                  </a:lnTo>
                  <a:lnTo>
                    <a:pt x="1337381" y="1388472"/>
                  </a:lnTo>
                  <a:lnTo>
                    <a:pt x="1334557" y="1438567"/>
                  </a:lnTo>
                  <a:lnTo>
                    <a:pt x="1329867" y="1488433"/>
                  </a:lnTo>
                  <a:lnTo>
                    <a:pt x="1323324" y="1538019"/>
                  </a:lnTo>
                  <a:lnTo>
                    <a:pt x="1314942" y="1587274"/>
                  </a:lnTo>
                  <a:lnTo>
                    <a:pt x="1304735" y="1636148"/>
                  </a:lnTo>
                  <a:lnTo>
                    <a:pt x="1292717" y="1684591"/>
                  </a:lnTo>
                  <a:lnTo>
                    <a:pt x="1278900" y="1732552"/>
                  </a:lnTo>
                  <a:lnTo>
                    <a:pt x="1263299" y="1779980"/>
                  </a:lnTo>
                  <a:lnTo>
                    <a:pt x="1245927" y="1826825"/>
                  </a:lnTo>
                  <a:lnTo>
                    <a:pt x="1226797" y="1873036"/>
                  </a:lnTo>
                  <a:lnTo>
                    <a:pt x="1205924" y="1918563"/>
                  </a:lnTo>
                  <a:lnTo>
                    <a:pt x="1183321" y="1963355"/>
                  </a:lnTo>
                  <a:lnTo>
                    <a:pt x="1159002" y="2007362"/>
                  </a:lnTo>
                  <a:lnTo>
                    <a:pt x="0" y="133819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08226" y="2352992"/>
            <a:ext cx="885825" cy="4343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" algn="ctr">
              <a:lnSpc>
                <a:spcPts val="1590"/>
              </a:lnSpc>
              <a:spcBef>
                <a:spcPts val="12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Validität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9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(Gültigkeit)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6161" y="3044825"/>
            <a:ext cx="2343785" cy="1363980"/>
            <a:chOff x="476161" y="3044825"/>
            <a:chExt cx="2343785" cy="1363980"/>
          </a:xfrm>
        </p:grpSpPr>
        <p:sp>
          <p:nvSpPr>
            <p:cNvPr id="8" name="object 8"/>
            <p:cNvSpPr/>
            <p:nvPr/>
          </p:nvSpPr>
          <p:spPr>
            <a:xfrm>
              <a:off x="488861" y="3057525"/>
              <a:ext cx="2318385" cy="1338580"/>
            </a:xfrm>
            <a:custGeom>
              <a:avLst/>
              <a:gdLst/>
              <a:ahLst/>
              <a:cxnLst/>
              <a:rect l="l" t="t" r="r" b="b"/>
              <a:pathLst>
                <a:path w="2318385" h="1338579">
                  <a:moveTo>
                    <a:pt x="1158963" y="0"/>
                  </a:moveTo>
                  <a:lnTo>
                    <a:pt x="0" y="669163"/>
                  </a:lnTo>
                  <a:lnTo>
                    <a:pt x="25949" y="712225"/>
                  </a:lnTo>
                  <a:lnTo>
                    <a:pt x="53438" y="754193"/>
                  </a:lnTo>
                  <a:lnTo>
                    <a:pt x="82430" y="795030"/>
                  </a:lnTo>
                  <a:lnTo>
                    <a:pt x="112886" y="834698"/>
                  </a:lnTo>
                  <a:lnTo>
                    <a:pt x="144770" y="873161"/>
                  </a:lnTo>
                  <a:lnTo>
                    <a:pt x="178044" y="910382"/>
                  </a:lnTo>
                  <a:lnTo>
                    <a:pt x="212672" y="946324"/>
                  </a:lnTo>
                  <a:lnTo>
                    <a:pt x="248616" y="980950"/>
                  </a:lnTo>
                  <a:lnTo>
                    <a:pt x="285839" y="1014223"/>
                  </a:lnTo>
                  <a:lnTo>
                    <a:pt x="324304" y="1046106"/>
                  </a:lnTo>
                  <a:lnTo>
                    <a:pt x="363974" y="1076563"/>
                  </a:lnTo>
                  <a:lnTo>
                    <a:pt x="404811" y="1105555"/>
                  </a:lnTo>
                  <a:lnTo>
                    <a:pt x="446778" y="1133047"/>
                  </a:lnTo>
                  <a:lnTo>
                    <a:pt x="489839" y="1159002"/>
                  </a:lnTo>
                  <a:lnTo>
                    <a:pt x="531827" y="1182271"/>
                  </a:lnTo>
                  <a:lnTo>
                    <a:pt x="574283" y="1203880"/>
                  </a:lnTo>
                  <a:lnTo>
                    <a:pt x="617167" y="1223841"/>
                  </a:lnTo>
                  <a:lnTo>
                    <a:pt x="660442" y="1242163"/>
                  </a:lnTo>
                  <a:lnTo>
                    <a:pt x="704068" y="1258856"/>
                  </a:lnTo>
                  <a:lnTo>
                    <a:pt x="748007" y="1273932"/>
                  </a:lnTo>
                  <a:lnTo>
                    <a:pt x="792219" y="1287400"/>
                  </a:lnTo>
                  <a:lnTo>
                    <a:pt x="836667" y="1299270"/>
                  </a:lnTo>
                  <a:lnTo>
                    <a:pt x="881312" y="1309554"/>
                  </a:lnTo>
                  <a:lnTo>
                    <a:pt x="926115" y="1318261"/>
                  </a:lnTo>
                  <a:lnTo>
                    <a:pt x="971037" y="1325401"/>
                  </a:lnTo>
                  <a:lnTo>
                    <a:pt x="1016039" y="1330986"/>
                  </a:lnTo>
                  <a:lnTo>
                    <a:pt x="1061084" y="1335026"/>
                  </a:lnTo>
                  <a:lnTo>
                    <a:pt x="1106132" y="1337530"/>
                  </a:lnTo>
                  <a:lnTo>
                    <a:pt x="1151144" y="1338510"/>
                  </a:lnTo>
                  <a:lnTo>
                    <a:pt x="1196083" y="1337975"/>
                  </a:lnTo>
                  <a:lnTo>
                    <a:pt x="1240908" y="1335937"/>
                  </a:lnTo>
                  <a:lnTo>
                    <a:pt x="1285582" y="1332404"/>
                  </a:lnTo>
                  <a:lnTo>
                    <a:pt x="1330067" y="1327389"/>
                  </a:lnTo>
                  <a:lnTo>
                    <a:pt x="1374322" y="1320900"/>
                  </a:lnTo>
                  <a:lnTo>
                    <a:pt x="1418310" y="1312949"/>
                  </a:lnTo>
                  <a:lnTo>
                    <a:pt x="1461992" y="1303546"/>
                  </a:lnTo>
                  <a:lnTo>
                    <a:pt x="1505329" y="1292701"/>
                  </a:lnTo>
                  <a:lnTo>
                    <a:pt x="1548283" y="1280424"/>
                  </a:lnTo>
                  <a:lnTo>
                    <a:pt x="1590814" y="1266727"/>
                  </a:lnTo>
                  <a:lnTo>
                    <a:pt x="1632885" y="1251618"/>
                  </a:lnTo>
                  <a:lnTo>
                    <a:pt x="1674456" y="1235110"/>
                  </a:lnTo>
                  <a:lnTo>
                    <a:pt x="1715489" y="1217211"/>
                  </a:lnTo>
                  <a:lnTo>
                    <a:pt x="1755945" y="1197933"/>
                  </a:lnTo>
                  <a:lnTo>
                    <a:pt x="1795785" y="1177285"/>
                  </a:lnTo>
                  <a:lnTo>
                    <a:pt x="1834972" y="1155279"/>
                  </a:lnTo>
                  <a:lnTo>
                    <a:pt x="1873465" y="1131924"/>
                  </a:lnTo>
                  <a:lnTo>
                    <a:pt x="1911227" y="1107230"/>
                  </a:lnTo>
                  <a:lnTo>
                    <a:pt x="1948219" y="1081210"/>
                  </a:lnTo>
                  <a:lnTo>
                    <a:pt x="1984402" y="1053871"/>
                  </a:lnTo>
                  <a:lnTo>
                    <a:pt x="2019737" y="1025226"/>
                  </a:lnTo>
                  <a:lnTo>
                    <a:pt x="2054186" y="995284"/>
                  </a:lnTo>
                  <a:lnTo>
                    <a:pt x="2087711" y="964055"/>
                  </a:lnTo>
                  <a:lnTo>
                    <a:pt x="2120271" y="931551"/>
                  </a:lnTo>
                  <a:lnTo>
                    <a:pt x="2151829" y="897780"/>
                  </a:lnTo>
                  <a:lnTo>
                    <a:pt x="2182347" y="862755"/>
                  </a:lnTo>
                  <a:lnTo>
                    <a:pt x="2211784" y="826485"/>
                  </a:lnTo>
                  <a:lnTo>
                    <a:pt x="2240104" y="788980"/>
                  </a:lnTo>
                  <a:lnTo>
                    <a:pt x="2267266" y="750251"/>
                  </a:lnTo>
                  <a:lnTo>
                    <a:pt x="2293233" y="710309"/>
                  </a:lnTo>
                  <a:lnTo>
                    <a:pt x="2317965" y="669163"/>
                  </a:lnTo>
                  <a:lnTo>
                    <a:pt x="1158963" y="0"/>
                  </a:lnTo>
                  <a:close/>
                </a:path>
              </a:pathLst>
            </a:custGeom>
            <a:solidFill>
              <a:srgbClr val="5FE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8861" y="3057525"/>
              <a:ext cx="2318385" cy="1338580"/>
            </a:xfrm>
            <a:custGeom>
              <a:avLst/>
              <a:gdLst/>
              <a:ahLst/>
              <a:cxnLst/>
              <a:rect l="l" t="t" r="r" b="b"/>
              <a:pathLst>
                <a:path w="2318385" h="1338579">
                  <a:moveTo>
                    <a:pt x="2317965" y="669163"/>
                  </a:moveTo>
                  <a:lnTo>
                    <a:pt x="2293233" y="710309"/>
                  </a:lnTo>
                  <a:lnTo>
                    <a:pt x="2267266" y="750251"/>
                  </a:lnTo>
                  <a:lnTo>
                    <a:pt x="2240104" y="788980"/>
                  </a:lnTo>
                  <a:lnTo>
                    <a:pt x="2211784" y="826485"/>
                  </a:lnTo>
                  <a:lnTo>
                    <a:pt x="2182347" y="862755"/>
                  </a:lnTo>
                  <a:lnTo>
                    <a:pt x="2151829" y="897780"/>
                  </a:lnTo>
                  <a:lnTo>
                    <a:pt x="2120271" y="931551"/>
                  </a:lnTo>
                  <a:lnTo>
                    <a:pt x="2087711" y="964055"/>
                  </a:lnTo>
                  <a:lnTo>
                    <a:pt x="2054186" y="995284"/>
                  </a:lnTo>
                  <a:lnTo>
                    <a:pt x="2019737" y="1025226"/>
                  </a:lnTo>
                  <a:lnTo>
                    <a:pt x="1984402" y="1053871"/>
                  </a:lnTo>
                  <a:lnTo>
                    <a:pt x="1948219" y="1081210"/>
                  </a:lnTo>
                  <a:lnTo>
                    <a:pt x="1911227" y="1107230"/>
                  </a:lnTo>
                  <a:lnTo>
                    <a:pt x="1873465" y="1131924"/>
                  </a:lnTo>
                  <a:lnTo>
                    <a:pt x="1834972" y="1155279"/>
                  </a:lnTo>
                  <a:lnTo>
                    <a:pt x="1795785" y="1177285"/>
                  </a:lnTo>
                  <a:lnTo>
                    <a:pt x="1755945" y="1197933"/>
                  </a:lnTo>
                  <a:lnTo>
                    <a:pt x="1715489" y="1217211"/>
                  </a:lnTo>
                  <a:lnTo>
                    <a:pt x="1674456" y="1235110"/>
                  </a:lnTo>
                  <a:lnTo>
                    <a:pt x="1632885" y="1251618"/>
                  </a:lnTo>
                  <a:lnTo>
                    <a:pt x="1590814" y="1266727"/>
                  </a:lnTo>
                  <a:lnTo>
                    <a:pt x="1548283" y="1280424"/>
                  </a:lnTo>
                  <a:lnTo>
                    <a:pt x="1505329" y="1292701"/>
                  </a:lnTo>
                  <a:lnTo>
                    <a:pt x="1461992" y="1303546"/>
                  </a:lnTo>
                  <a:lnTo>
                    <a:pt x="1418310" y="1312949"/>
                  </a:lnTo>
                  <a:lnTo>
                    <a:pt x="1374322" y="1320900"/>
                  </a:lnTo>
                  <a:lnTo>
                    <a:pt x="1330067" y="1327389"/>
                  </a:lnTo>
                  <a:lnTo>
                    <a:pt x="1285582" y="1332404"/>
                  </a:lnTo>
                  <a:lnTo>
                    <a:pt x="1240908" y="1335937"/>
                  </a:lnTo>
                  <a:lnTo>
                    <a:pt x="1196083" y="1337975"/>
                  </a:lnTo>
                  <a:lnTo>
                    <a:pt x="1151144" y="1338510"/>
                  </a:lnTo>
                  <a:lnTo>
                    <a:pt x="1106132" y="1337530"/>
                  </a:lnTo>
                  <a:lnTo>
                    <a:pt x="1061084" y="1335026"/>
                  </a:lnTo>
                  <a:lnTo>
                    <a:pt x="1016039" y="1330986"/>
                  </a:lnTo>
                  <a:lnTo>
                    <a:pt x="971037" y="1325401"/>
                  </a:lnTo>
                  <a:lnTo>
                    <a:pt x="926115" y="1318261"/>
                  </a:lnTo>
                  <a:lnTo>
                    <a:pt x="881312" y="1309554"/>
                  </a:lnTo>
                  <a:lnTo>
                    <a:pt x="836667" y="1299270"/>
                  </a:lnTo>
                  <a:lnTo>
                    <a:pt x="792219" y="1287400"/>
                  </a:lnTo>
                  <a:lnTo>
                    <a:pt x="748007" y="1273932"/>
                  </a:lnTo>
                  <a:lnTo>
                    <a:pt x="704068" y="1258856"/>
                  </a:lnTo>
                  <a:lnTo>
                    <a:pt x="660442" y="1242163"/>
                  </a:lnTo>
                  <a:lnTo>
                    <a:pt x="617167" y="1223841"/>
                  </a:lnTo>
                  <a:lnTo>
                    <a:pt x="574283" y="1203880"/>
                  </a:lnTo>
                  <a:lnTo>
                    <a:pt x="531827" y="1182271"/>
                  </a:lnTo>
                  <a:lnTo>
                    <a:pt x="489839" y="1159002"/>
                  </a:lnTo>
                  <a:lnTo>
                    <a:pt x="446778" y="1133047"/>
                  </a:lnTo>
                  <a:lnTo>
                    <a:pt x="404811" y="1105555"/>
                  </a:lnTo>
                  <a:lnTo>
                    <a:pt x="363974" y="1076563"/>
                  </a:lnTo>
                  <a:lnTo>
                    <a:pt x="324304" y="1046106"/>
                  </a:lnTo>
                  <a:lnTo>
                    <a:pt x="285839" y="1014223"/>
                  </a:lnTo>
                  <a:lnTo>
                    <a:pt x="248616" y="980950"/>
                  </a:lnTo>
                  <a:lnTo>
                    <a:pt x="212672" y="946324"/>
                  </a:lnTo>
                  <a:lnTo>
                    <a:pt x="178044" y="910382"/>
                  </a:lnTo>
                  <a:lnTo>
                    <a:pt x="144770" y="873161"/>
                  </a:lnTo>
                  <a:lnTo>
                    <a:pt x="112886" y="834698"/>
                  </a:lnTo>
                  <a:lnTo>
                    <a:pt x="82430" y="795030"/>
                  </a:lnTo>
                  <a:lnTo>
                    <a:pt x="53438" y="754193"/>
                  </a:lnTo>
                  <a:lnTo>
                    <a:pt x="25949" y="712225"/>
                  </a:lnTo>
                  <a:lnTo>
                    <a:pt x="0" y="669163"/>
                  </a:lnTo>
                  <a:lnTo>
                    <a:pt x="1158963" y="0"/>
                  </a:lnTo>
                  <a:lnTo>
                    <a:pt x="2317965" y="66916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25525" y="3570922"/>
            <a:ext cx="1266190" cy="4343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212090">
              <a:lnSpc>
                <a:spcPts val="1500"/>
              </a:lnSpc>
              <a:spcBef>
                <a:spcPts val="32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Reliabilität (Verlässlichkeit)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9505" y="1611375"/>
            <a:ext cx="1363980" cy="2033270"/>
            <a:chOff x="239505" y="1611375"/>
            <a:chExt cx="1363980" cy="2033270"/>
          </a:xfrm>
        </p:grpSpPr>
        <p:sp>
          <p:nvSpPr>
            <p:cNvPr id="12" name="object 12"/>
            <p:cNvSpPr/>
            <p:nvPr/>
          </p:nvSpPr>
          <p:spPr>
            <a:xfrm>
              <a:off x="252205" y="1624075"/>
              <a:ext cx="1338580" cy="2007870"/>
            </a:xfrm>
            <a:custGeom>
              <a:avLst/>
              <a:gdLst/>
              <a:ahLst/>
              <a:cxnLst/>
              <a:rect l="l" t="t" r="r" b="b"/>
              <a:pathLst>
                <a:path w="1338580" h="2007870">
                  <a:moveTo>
                    <a:pt x="1338469" y="0"/>
                  </a:moveTo>
                  <a:lnTo>
                    <a:pt x="1288195" y="942"/>
                  </a:lnTo>
                  <a:lnTo>
                    <a:pt x="1238101" y="3761"/>
                  </a:lnTo>
                  <a:lnTo>
                    <a:pt x="1188237" y="8443"/>
                  </a:lnTo>
                  <a:lnTo>
                    <a:pt x="1138654" y="14976"/>
                  </a:lnTo>
                  <a:lnTo>
                    <a:pt x="1089401" y="23346"/>
                  </a:lnTo>
                  <a:lnTo>
                    <a:pt x="1040529" y="33540"/>
                  </a:lnTo>
                  <a:lnTo>
                    <a:pt x="992089" y="45545"/>
                  </a:lnTo>
                  <a:lnTo>
                    <a:pt x="944131" y="59348"/>
                  </a:lnTo>
                  <a:lnTo>
                    <a:pt x="896706" y="74936"/>
                  </a:lnTo>
                  <a:lnTo>
                    <a:pt x="849863" y="92297"/>
                  </a:lnTo>
                  <a:lnTo>
                    <a:pt x="803654" y="111416"/>
                  </a:lnTo>
                  <a:lnTo>
                    <a:pt x="758129" y="132281"/>
                  </a:lnTo>
                  <a:lnTo>
                    <a:pt x="713338" y="154879"/>
                  </a:lnTo>
                  <a:lnTo>
                    <a:pt x="669331" y="179197"/>
                  </a:lnTo>
                  <a:lnTo>
                    <a:pt x="628185" y="203929"/>
                  </a:lnTo>
                  <a:lnTo>
                    <a:pt x="588243" y="229896"/>
                  </a:lnTo>
                  <a:lnTo>
                    <a:pt x="549514" y="257058"/>
                  </a:lnTo>
                  <a:lnTo>
                    <a:pt x="512009" y="285378"/>
                  </a:lnTo>
                  <a:lnTo>
                    <a:pt x="475740" y="314815"/>
                  </a:lnTo>
                  <a:lnTo>
                    <a:pt x="440715" y="345333"/>
                  </a:lnTo>
                  <a:lnTo>
                    <a:pt x="406945" y="376891"/>
                  </a:lnTo>
                  <a:lnTo>
                    <a:pt x="374441" y="409452"/>
                  </a:lnTo>
                  <a:lnTo>
                    <a:pt x="343213" y="442976"/>
                  </a:lnTo>
                  <a:lnTo>
                    <a:pt x="313271" y="477425"/>
                  </a:lnTo>
                  <a:lnTo>
                    <a:pt x="284626" y="512760"/>
                  </a:lnTo>
                  <a:lnTo>
                    <a:pt x="257288" y="548943"/>
                  </a:lnTo>
                  <a:lnTo>
                    <a:pt x="231268" y="585935"/>
                  </a:lnTo>
                  <a:lnTo>
                    <a:pt x="206576" y="623698"/>
                  </a:lnTo>
                  <a:lnTo>
                    <a:pt x="183221" y="662191"/>
                  </a:lnTo>
                  <a:lnTo>
                    <a:pt x="161216" y="701378"/>
                  </a:lnTo>
                  <a:lnTo>
                    <a:pt x="140569" y="741219"/>
                  </a:lnTo>
                  <a:lnTo>
                    <a:pt x="121291" y="781675"/>
                  </a:lnTo>
                  <a:lnTo>
                    <a:pt x="103393" y="822709"/>
                  </a:lnTo>
                  <a:lnTo>
                    <a:pt x="86885" y="864280"/>
                  </a:lnTo>
                  <a:lnTo>
                    <a:pt x="71777" y="906352"/>
                  </a:lnTo>
                  <a:lnTo>
                    <a:pt x="58080" y="948884"/>
                  </a:lnTo>
                  <a:lnTo>
                    <a:pt x="45805" y="991838"/>
                  </a:lnTo>
                  <a:lnTo>
                    <a:pt x="34960" y="1035175"/>
                  </a:lnTo>
                  <a:lnTo>
                    <a:pt x="25558" y="1078858"/>
                  </a:lnTo>
                  <a:lnTo>
                    <a:pt x="17607" y="1122847"/>
                  </a:lnTo>
                  <a:lnTo>
                    <a:pt x="11119" y="1167103"/>
                  </a:lnTo>
                  <a:lnTo>
                    <a:pt x="6104" y="1211588"/>
                  </a:lnTo>
                  <a:lnTo>
                    <a:pt x="2572" y="1256263"/>
                  </a:lnTo>
                  <a:lnTo>
                    <a:pt x="534" y="1301090"/>
                  </a:lnTo>
                  <a:lnTo>
                    <a:pt x="0" y="1346029"/>
                  </a:lnTo>
                  <a:lnTo>
                    <a:pt x="980" y="1391043"/>
                  </a:lnTo>
                  <a:lnTo>
                    <a:pt x="3484" y="1436092"/>
                  </a:lnTo>
                  <a:lnTo>
                    <a:pt x="7524" y="1481138"/>
                  </a:lnTo>
                  <a:lnTo>
                    <a:pt x="13109" y="1526142"/>
                  </a:lnTo>
                  <a:lnTo>
                    <a:pt x="20250" y="1571066"/>
                  </a:lnTo>
                  <a:lnTo>
                    <a:pt x="28957" y="1615870"/>
                  </a:lnTo>
                  <a:lnTo>
                    <a:pt x="39240" y="1660516"/>
                  </a:lnTo>
                  <a:lnTo>
                    <a:pt x="51111" y="1704966"/>
                  </a:lnTo>
                  <a:lnTo>
                    <a:pt x="64578" y="1749180"/>
                  </a:lnTo>
                  <a:lnTo>
                    <a:pt x="79653" y="1793121"/>
                  </a:lnTo>
                  <a:lnTo>
                    <a:pt x="96346" y="1836749"/>
                  </a:lnTo>
                  <a:lnTo>
                    <a:pt x="114668" y="1880026"/>
                  </a:lnTo>
                  <a:lnTo>
                    <a:pt x="134628" y="1922912"/>
                  </a:lnTo>
                  <a:lnTo>
                    <a:pt x="156237" y="1965371"/>
                  </a:lnTo>
                  <a:lnTo>
                    <a:pt x="179505" y="2007362"/>
                  </a:lnTo>
                  <a:lnTo>
                    <a:pt x="1338469" y="1338199"/>
                  </a:lnTo>
                  <a:lnTo>
                    <a:pt x="1338469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2205" y="1624075"/>
              <a:ext cx="1338580" cy="2007870"/>
            </a:xfrm>
            <a:custGeom>
              <a:avLst/>
              <a:gdLst/>
              <a:ahLst/>
              <a:cxnLst/>
              <a:rect l="l" t="t" r="r" b="b"/>
              <a:pathLst>
                <a:path w="1338580" h="2007870">
                  <a:moveTo>
                    <a:pt x="179505" y="2007362"/>
                  </a:moveTo>
                  <a:lnTo>
                    <a:pt x="156237" y="1965371"/>
                  </a:lnTo>
                  <a:lnTo>
                    <a:pt x="134628" y="1922912"/>
                  </a:lnTo>
                  <a:lnTo>
                    <a:pt x="114668" y="1880026"/>
                  </a:lnTo>
                  <a:lnTo>
                    <a:pt x="96346" y="1836749"/>
                  </a:lnTo>
                  <a:lnTo>
                    <a:pt x="79653" y="1793121"/>
                  </a:lnTo>
                  <a:lnTo>
                    <a:pt x="64578" y="1749180"/>
                  </a:lnTo>
                  <a:lnTo>
                    <a:pt x="51111" y="1704966"/>
                  </a:lnTo>
                  <a:lnTo>
                    <a:pt x="39240" y="1660516"/>
                  </a:lnTo>
                  <a:lnTo>
                    <a:pt x="28957" y="1615870"/>
                  </a:lnTo>
                  <a:lnTo>
                    <a:pt x="20250" y="1571066"/>
                  </a:lnTo>
                  <a:lnTo>
                    <a:pt x="13109" y="1526142"/>
                  </a:lnTo>
                  <a:lnTo>
                    <a:pt x="7524" y="1481138"/>
                  </a:lnTo>
                  <a:lnTo>
                    <a:pt x="3484" y="1436092"/>
                  </a:lnTo>
                  <a:lnTo>
                    <a:pt x="980" y="1391043"/>
                  </a:lnTo>
                  <a:lnTo>
                    <a:pt x="0" y="1346029"/>
                  </a:lnTo>
                  <a:lnTo>
                    <a:pt x="534" y="1301090"/>
                  </a:lnTo>
                  <a:lnTo>
                    <a:pt x="2572" y="1256263"/>
                  </a:lnTo>
                  <a:lnTo>
                    <a:pt x="6104" y="1211588"/>
                  </a:lnTo>
                  <a:lnTo>
                    <a:pt x="11119" y="1167103"/>
                  </a:lnTo>
                  <a:lnTo>
                    <a:pt x="17607" y="1122847"/>
                  </a:lnTo>
                  <a:lnTo>
                    <a:pt x="25558" y="1078858"/>
                  </a:lnTo>
                  <a:lnTo>
                    <a:pt x="34960" y="1035175"/>
                  </a:lnTo>
                  <a:lnTo>
                    <a:pt x="45805" y="991838"/>
                  </a:lnTo>
                  <a:lnTo>
                    <a:pt x="58080" y="948884"/>
                  </a:lnTo>
                  <a:lnTo>
                    <a:pt x="71777" y="906352"/>
                  </a:lnTo>
                  <a:lnTo>
                    <a:pt x="86885" y="864280"/>
                  </a:lnTo>
                  <a:lnTo>
                    <a:pt x="103393" y="822709"/>
                  </a:lnTo>
                  <a:lnTo>
                    <a:pt x="121291" y="781675"/>
                  </a:lnTo>
                  <a:lnTo>
                    <a:pt x="140569" y="741219"/>
                  </a:lnTo>
                  <a:lnTo>
                    <a:pt x="161216" y="701378"/>
                  </a:lnTo>
                  <a:lnTo>
                    <a:pt x="183221" y="662191"/>
                  </a:lnTo>
                  <a:lnTo>
                    <a:pt x="206576" y="623698"/>
                  </a:lnTo>
                  <a:lnTo>
                    <a:pt x="231268" y="585935"/>
                  </a:lnTo>
                  <a:lnTo>
                    <a:pt x="257288" y="548943"/>
                  </a:lnTo>
                  <a:lnTo>
                    <a:pt x="284626" y="512760"/>
                  </a:lnTo>
                  <a:lnTo>
                    <a:pt x="313271" y="477425"/>
                  </a:lnTo>
                  <a:lnTo>
                    <a:pt x="343213" y="442976"/>
                  </a:lnTo>
                  <a:lnTo>
                    <a:pt x="374441" y="409452"/>
                  </a:lnTo>
                  <a:lnTo>
                    <a:pt x="406945" y="376891"/>
                  </a:lnTo>
                  <a:lnTo>
                    <a:pt x="440715" y="345333"/>
                  </a:lnTo>
                  <a:lnTo>
                    <a:pt x="475740" y="314815"/>
                  </a:lnTo>
                  <a:lnTo>
                    <a:pt x="512009" y="285378"/>
                  </a:lnTo>
                  <a:lnTo>
                    <a:pt x="549514" y="257058"/>
                  </a:lnTo>
                  <a:lnTo>
                    <a:pt x="588243" y="229896"/>
                  </a:lnTo>
                  <a:lnTo>
                    <a:pt x="628185" y="203929"/>
                  </a:lnTo>
                  <a:lnTo>
                    <a:pt x="669331" y="179197"/>
                  </a:lnTo>
                  <a:lnTo>
                    <a:pt x="713338" y="154879"/>
                  </a:lnTo>
                  <a:lnTo>
                    <a:pt x="758129" y="132281"/>
                  </a:lnTo>
                  <a:lnTo>
                    <a:pt x="803654" y="111416"/>
                  </a:lnTo>
                  <a:lnTo>
                    <a:pt x="849863" y="92297"/>
                  </a:lnTo>
                  <a:lnTo>
                    <a:pt x="896706" y="74936"/>
                  </a:lnTo>
                  <a:lnTo>
                    <a:pt x="944131" y="59348"/>
                  </a:lnTo>
                  <a:lnTo>
                    <a:pt x="992089" y="45545"/>
                  </a:lnTo>
                  <a:lnTo>
                    <a:pt x="1040529" y="33540"/>
                  </a:lnTo>
                  <a:lnTo>
                    <a:pt x="1089401" y="23346"/>
                  </a:lnTo>
                  <a:lnTo>
                    <a:pt x="1138654" y="14976"/>
                  </a:lnTo>
                  <a:lnTo>
                    <a:pt x="1188237" y="8443"/>
                  </a:lnTo>
                  <a:lnTo>
                    <a:pt x="1238101" y="3761"/>
                  </a:lnTo>
                  <a:lnTo>
                    <a:pt x="1288195" y="942"/>
                  </a:lnTo>
                  <a:lnTo>
                    <a:pt x="1338469" y="0"/>
                  </a:lnTo>
                  <a:lnTo>
                    <a:pt x="1338469" y="1338199"/>
                  </a:lnTo>
                  <a:lnTo>
                    <a:pt x="179505" y="20073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86740" y="2445067"/>
            <a:ext cx="90614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Objektivität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87204" y="1463294"/>
            <a:ext cx="2911475" cy="2988310"/>
            <a:chOff x="187204" y="1463294"/>
            <a:chExt cx="2911475" cy="2988310"/>
          </a:xfrm>
        </p:grpSpPr>
        <p:sp>
          <p:nvSpPr>
            <p:cNvPr id="16" name="object 16"/>
            <p:cNvSpPr/>
            <p:nvPr/>
          </p:nvSpPr>
          <p:spPr>
            <a:xfrm>
              <a:off x="1700021" y="1559052"/>
              <a:ext cx="1398905" cy="2059939"/>
            </a:xfrm>
            <a:custGeom>
              <a:avLst/>
              <a:gdLst/>
              <a:ahLst/>
              <a:cxnLst/>
              <a:rect l="l" t="t" r="r" b="b"/>
              <a:pathLst>
                <a:path w="1398905" h="2059939">
                  <a:moveTo>
                    <a:pt x="0" y="0"/>
                  </a:moveTo>
                  <a:lnTo>
                    <a:pt x="0" y="152526"/>
                  </a:lnTo>
                  <a:lnTo>
                    <a:pt x="52775" y="153644"/>
                  </a:lnTo>
                  <a:lnTo>
                    <a:pt x="105367" y="156988"/>
                  </a:lnTo>
                  <a:lnTo>
                    <a:pt x="157704" y="162543"/>
                  </a:lnTo>
                  <a:lnTo>
                    <a:pt x="209716" y="170294"/>
                  </a:lnTo>
                  <a:lnTo>
                    <a:pt x="261334" y="180228"/>
                  </a:lnTo>
                  <a:lnTo>
                    <a:pt x="312487" y="192330"/>
                  </a:lnTo>
                  <a:lnTo>
                    <a:pt x="363104" y="206586"/>
                  </a:lnTo>
                  <a:lnTo>
                    <a:pt x="413117" y="222980"/>
                  </a:lnTo>
                  <a:lnTo>
                    <a:pt x="462455" y="241499"/>
                  </a:lnTo>
                  <a:lnTo>
                    <a:pt x="511047" y="262127"/>
                  </a:lnTo>
                  <a:lnTo>
                    <a:pt x="554269" y="282538"/>
                  </a:lnTo>
                  <a:lnTo>
                    <a:pt x="596347" y="304384"/>
                  </a:lnTo>
                  <a:lnTo>
                    <a:pt x="637264" y="327623"/>
                  </a:lnTo>
                  <a:lnTo>
                    <a:pt x="677005" y="352212"/>
                  </a:lnTo>
                  <a:lnTo>
                    <a:pt x="715553" y="378107"/>
                  </a:lnTo>
                  <a:lnTo>
                    <a:pt x="752892" y="405268"/>
                  </a:lnTo>
                  <a:lnTo>
                    <a:pt x="789006" y="433650"/>
                  </a:lnTo>
                  <a:lnTo>
                    <a:pt x="823878" y="463211"/>
                  </a:lnTo>
                  <a:lnTo>
                    <a:pt x="857493" y="493909"/>
                  </a:lnTo>
                  <a:lnTo>
                    <a:pt x="889834" y="525701"/>
                  </a:lnTo>
                  <a:lnTo>
                    <a:pt x="920886" y="558544"/>
                  </a:lnTo>
                  <a:lnTo>
                    <a:pt x="950631" y="592396"/>
                  </a:lnTo>
                  <a:lnTo>
                    <a:pt x="979054" y="627213"/>
                  </a:lnTo>
                  <a:lnTo>
                    <a:pt x="1006138" y="662954"/>
                  </a:lnTo>
                  <a:lnTo>
                    <a:pt x="1031868" y="699576"/>
                  </a:lnTo>
                  <a:lnTo>
                    <a:pt x="1056226" y="737035"/>
                  </a:lnTo>
                  <a:lnTo>
                    <a:pt x="1079198" y="775290"/>
                  </a:lnTo>
                  <a:lnTo>
                    <a:pt x="1100766" y="814298"/>
                  </a:lnTo>
                  <a:lnTo>
                    <a:pt x="1120915" y="854015"/>
                  </a:lnTo>
                  <a:lnTo>
                    <a:pt x="1139628" y="894400"/>
                  </a:lnTo>
                  <a:lnTo>
                    <a:pt x="1156889" y="935409"/>
                  </a:lnTo>
                  <a:lnTo>
                    <a:pt x="1172683" y="977001"/>
                  </a:lnTo>
                  <a:lnTo>
                    <a:pt x="1186991" y="1019132"/>
                  </a:lnTo>
                  <a:lnTo>
                    <a:pt x="1199800" y="1061759"/>
                  </a:lnTo>
                  <a:lnTo>
                    <a:pt x="1211091" y="1104841"/>
                  </a:lnTo>
                  <a:lnTo>
                    <a:pt x="1220850" y="1148333"/>
                  </a:lnTo>
                  <a:lnTo>
                    <a:pt x="1229060" y="1192195"/>
                  </a:lnTo>
                  <a:lnTo>
                    <a:pt x="1235704" y="1236383"/>
                  </a:lnTo>
                  <a:lnTo>
                    <a:pt x="1240767" y="1280854"/>
                  </a:lnTo>
                  <a:lnTo>
                    <a:pt x="1244232" y="1325566"/>
                  </a:lnTo>
                  <a:lnTo>
                    <a:pt x="1246084" y="1370476"/>
                  </a:lnTo>
                  <a:lnTo>
                    <a:pt x="1246305" y="1415541"/>
                  </a:lnTo>
                  <a:lnTo>
                    <a:pt x="1244880" y="1460719"/>
                  </a:lnTo>
                  <a:lnTo>
                    <a:pt x="1241793" y="1505967"/>
                  </a:lnTo>
                  <a:lnTo>
                    <a:pt x="1237026" y="1551243"/>
                  </a:lnTo>
                  <a:lnTo>
                    <a:pt x="1230566" y="1596503"/>
                  </a:lnTo>
                  <a:lnTo>
                    <a:pt x="1222394" y="1641706"/>
                  </a:lnTo>
                  <a:lnTo>
                    <a:pt x="1212494" y="1686808"/>
                  </a:lnTo>
                  <a:lnTo>
                    <a:pt x="1200852" y="1731767"/>
                  </a:lnTo>
                  <a:lnTo>
                    <a:pt x="1187449" y="1776540"/>
                  </a:lnTo>
                  <a:lnTo>
                    <a:pt x="1172271" y="1821085"/>
                  </a:lnTo>
                  <a:lnTo>
                    <a:pt x="1155301" y="1865358"/>
                  </a:lnTo>
                  <a:lnTo>
                    <a:pt x="1136522" y="1909318"/>
                  </a:lnTo>
                  <a:lnTo>
                    <a:pt x="1048765" y="1858645"/>
                  </a:lnTo>
                  <a:lnTo>
                    <a:pt x="1145285" y="2059559"/>
                  </a:lnTo>
                  <a:lnTo>
                    <a:pt x="1357121" y="2036572"/>
                  </a:lnTo>
                  <a:lnTo>
                    <a:pt x="1269238" y="1985899"/>
                  </a:lnTo>
                  <a:lnTo>
                    <a:pt x="1289712" y="1939528"/>
                  </a:lnTo>
                  <a:lnTo>
                    <a:pt x="1308457" y="1892523"/>
                  </a:lnTo>
                  <a:lnTo>
                    <a:pt x="1325463" y="1844932"/>
                  </a:lnTo>
                  <a:lnTo>
                    <a:pt x="1340720" y="1796805"/>
                  </a:lnTo>
                  <a:lnTo>
                    <a:pt x="1354218" y="1748189"/>
                  </a:lnTo>
                  <a:lnTo>
                    <a:pt x="1365948" y="1699133"/>
                  </a:lnTo>
                  <a:lnTo>
                    <a:pt x="1375900" y="1649685"/>
                  </a:lnTo>
                  <a:lnTo>
                    <a:pt x="1384064" y="1599894"/>
                  </a:lnTo>
                  <a:lnTo>
                    <a:pt x="1390431" y="1549808"/>
                  </a:lnTo>
                  <a:lnTo>
                    <a:pt x="1394991" y="1499477"/>
                  </a:lnTo>
                  <a:lnTo>
                    <a:pt x="1397734" y="1448948"/>
                  </a:lnTo>
                  <a:lnTo>
                    <a:pt x="1398651" y="1398270"/>
                  </a:lnTo>
                  <a:lnTo>
                    <a:pt x="1397832" y="1350189"/>
                  </a:lnTo>
                  <a:lnTo>
                    <a:pt x="1395408" y="1302515"/>
                  </a:lnTo>
                  <a:lnTo>
                    <a:pt x="1391407" y="1255275"/>
                  </a:lnTo>
                  <a:lnTo>
                    <a:pt x="1385853" y="1208494"/>
                  </a:lnTo>
                  <a:lnTo>
                    <a:pt x="1378772" y="1162199"/>
                  </a:lnTo>
                  <a:lnTo>
                    <a:pt x="1370192" y="1116415"/>
                  </a:lnTo>
                  <a:lnTo>
                    <a:pt x="1360137" y="1071169"/>
                  </a:lnTo>
                  <a:lnTo>
                    <a:pt x="1348634" y="1026486"/>
                  </a:lnTo>
                  <a:lnTo>
                    <a:pt x="1335708" y="982392"/>
                  </a:lnTo>
                  <a:lnTo>
                    <a:pt x="1321387" y="938915"/>
                  </a:lnTo>
                  <a:lnTo>
                    <a:pt x="1305696" y="896078"/>
                  </a:lnTo>
                  <a:lnTo>
                    <a:pt x="1288661" y="853910"/>
                  </a:lnTo>
                  <a:lnTo>
                    <a:pt x="1270307" y="812435"/>
                  </a:lnTo>
                  <a:lnTo>
                    <a:pt x="1250662" y="771679"/>
                  </a:lnTo>
                  <a:lnTo>
                    <a:pt x="1229751" y="731670"/>
                  </a:lnTo>
                  <a:lnTo>
                    <a:pt x="1207600" y="692432"/>
                  </a:lnTo>
                  <a:lnTo>
                    <a:pt x="1184236" y="653991"/>
                  </a:lnTo>
                  <a:lnTo>
                    <a:pt x="1159683" y="616375"/>
                  </a:lnTo>
                  <a:lnTo>
                    <a:pt x="1133969" y="579608"/>
                  </a:lnTo>
                  <a:lnTo>
                    <a:pt x="1107119" y="543717"/>
                  </a:lnTo>
                  <a:lnTo>
                    <a:pt x="1079160" y="508728"/>
                  </a:lnTo>
                  <a:lnTo>
                    <a:pt x="1050117" y="474667"/>
                  </a:lnTo>
                  <a:lnTo>
                    <a:pt x="1020017" y="441559"/>
                  </a:lnTo>
                  <a:lnTo>
                    <a:pt x="988885" y="409432"/>
                  </a:lnTo>
                  <a:lnTo>
                    <a:pt x="956748" y="378310"/>
                  </a:lnTo>
                  <a:lnTo>
                    <a:pt x="923631" y="348220"/>
                  </a:lnTo>
                  <a:lnTo>
                    <a:pt x="889561" y="319188"/>
                  </a:lnTo>
                  <a:lnTo>
                    <a:pt x="854564" y="291241"/>
                  </a:lnTo>
                  <a:lnTo>
                    <a:pt x="818666" y="264403"/>
                  </a:lnTo>
                  <a:lnTo>
                    <a:pt x="781892" y="238701"/>
                  </a:lnTo>
                  <a:lnTo>
                    <a:pt x="744269" y="214162"/>
                  </a:lnTo>
                  <a:lnTo>
                    <a:pt x="705823" y="190810"/>
                  </a:lnTo>
                  <a:lnTo>
                    <a:pt x="666580" y="168672"/>
                  </a:lnTo>
                  <a:lnTo>
                    <a:pt x="626566" y="147775"/>
                  </a:lnTo>
                  <a:lnTo>
                    <a:pt x="585807" y="128144"/>
                  </a:lnTo>
                  <a:lnTo>
                    <a:pt x="544329" y="109805"/>
                  </a:lnTo>
                  <a:lnTo>
                    <a:pt x="502159" y="92784"/>
                  </a:lnTo>
                  <a:lnTo>
                    <a:pt x="459321" y="77107"/>
                  </a:lnTo>
                  <a:lnTo>
                    <a:pt x="415843" y="62801"/>
                  </a:lnTo>
                  <a:lnTo>
                    <a:pt x="371750" y="49891"/>
                  </a:lnTo>
                  <a:lnTo>
                    <a:pt x="327068" y="38403"/>
                  </a:lnTo>
                  <a:lnTo>
                    <a:pt x="281823" y="28364"/>
                  </a:lnTo>
                  <a:lnTo>
                    <a:pt x="236042" y="19799"/>
                  </a:lnTo>
                  <a:lnTo>
                    <a:pt x="189751" y="12734"/>
                  </a:lnTo>
                  <a:lnTo>
                    <a:pt x="142975" y="7196"/>
                  </a:lnTo>
                  <a:lnTo>
                    <a:pt x="95740" y="3210"/>
                  </a:lnTo>
                  <a:lnTo>
                    <a:pt x="48073" y="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2076" y="3675888"/>
              <a:ext cx="2442210" cy="775970"/>
            </a:xfrm>
            <a:custGeom>
              <a:avLst/>
              <a:gdLst/>
              <a:ahLst/>
              <a:cxnLst/>
              <a:rect l="l" t="t" r="r" b="b"/>
              <a:pathLst>
                <a:path w="2442210" h="775970">
                  <a:moveTo>
                    <a:pt x="2309914" y="0"/>
                  </a:moveTo>
                  <a:lnTo>
                    <a:pt x="2282577" y="45098"/>
                  </a:lnTo>
                  <a:lnTo>
                    <a:pt x="2253408" y="88918"/>
                  </a:lnTo>
                  <a:lnTo>
                    <a:pt x="2222454" y="131409"/>
                  </a:lnTo>
                  <a:lnTo>
                    <a:pt x="2189763" y="172520"/>
                  </a:lnTo>
                  <a:lnTo>
                    <a:pt x="2155386" y="212201"/>
                  </a:lnTo>
                  <a:lnTo>
                    <a:pt x="2119371" y="250399"/>
                  </a:lnTo>
                  <a:lnTo>
                    <a:pt x="2081766" y="287064"/>
                  </a:lnTo>
                  <a:lnTo>
                    <a:pt x="2042620" y="322145"/>
                  </a:lnTo>
                  <a:lnTo>
                    <a:pt x="2001983" y="355590"/>
                  </a:lnTo>
                  <a:lnTo>
                    <a:pt x="1959902" y="387350"/>
                  </a:lnTo>
                  <a:lnTo>
                    <a:pt x="1920610" y="414581"/>
                  </a:lnTo>
                  <a:lnTo>
                    <a:pt x="1880647" y="440103"/>
                  </a:lnTo>
                  <a:lnTo>
                    <a:pt x="1840059" y="463925"/>
                  </a:lnTo>
                  <a:lnTo>
                    <a:pt x="1798890" y="486053"/>
                  </a:lnTo>
                  <a:lnTo>
                    <a:pt x="1757186" y="506495"/>
                  </a:lnTo>
                  <a:lnTo>
                    <a:pt x="1714991" y="525257"/>
                  </a:lnTo>
                  <a:lnTo>
                    <a:pt x="1672350" y="542348"/>
                  </a:lnTo>
                  <a:lnTo>
                    <a:pt x="1629310" y="557774"/>
                  </a:lnTo>
                  <a:lnTo>
                    <a:pt x="1585914" y="571543"/>
                  </a:lnTo>
                  <a:lnTo>
                    <a:pt x="1542207" y="583662"/>
                  </a:lnTo>
                  <a:lnTo>
                    <a:pt x="1498235" y="594138"/>
                  </a:lnTo>
                  <a:lnTo>
                    <a:pt x="1454043" y="602979"/>
                  </a:lnTo>
                  <a:lnTo>
                    <a:pt x="1409676" y="610192"/>
                  </a:lnTo>
                  <a:lnTo>
                    <a:pt x="1365178" y="615785"/>
                  </a:lnTo>
                  <a:lnTo>
                    <a:pt x="1320596" y="619764"/>
                  </a:lnTo>
                  <a:lnTo>
                    <a:pt x="1275972" y="622137"/>
                  </a:lnTo>
                  <a:lnTo>
                    <a:pt x="1231354" y="622911"/>
                  </a:lnTo>
                  <a:lnTo>
                    <a:pt x="1186786" y="622094"/>
                  </a:lnTo>
                  <a:lnTo>
                    <a:pt x="1142312" y="619692"/>
                  </a:lnTo>
                  <a:lnTo>
                    <a:pt x="1097979" y="615714"/>
                  </a:lnTo>
                  <a:lnTo>
                    <a:pt x="1053830" y="610166"/>
                  </a:lnTo>
                  <a:lnTo>
                    <a:pt x="1009912" y="603056"/>
                  </a:lnTo>
                  <a:lnTo>
                    <a:pt x="966268" y="594390"/>
                  </a:lnTo>
                  <a:lnTo>
                    <a:pt x="922945" y="584178"/>
                  </a:lnTo>
                  <a:lnTo>
                    <a:pt x="879986" y="572424"/>
                  </a:lnTo>
                  <a:lnTo>
                    <a:pt x="837438" y="559138"/>
                  </a:lnTo>
                  <a:lnTo>
                    <a:pt x="795345" y="544326"/>
                  </a:lnTo>
                  <a:lnTo>
                    <a:pt x="753752" y="527996"/>
                  </a:lnTo>
                  <a:lnTo>
                    <a:pt x="712704" y="510154"/>
                  </a:lnTo>
                  <a:lnTo>
                    <a:pt x="672246" y="490808"/>
                  </a:lnTo>
                  <a:lnTo>
                    <a:pt x="632424" y="469966"/>
                  </a:lnTo>
                  <a:lnTo>
                    <a:pt x="593282" y="447635"/>
                  </a:lnTo>
                  <a:lnTo>
                    <a:pt x="554865" y="423822"/>
                  </a:lnTo>
                  <a:lnTo>
                    <a:pt x="517219" y="398534"/>
                  </a:lnTo>
                  <a:lnTo>
                    <a:pt x="480388" y="371779"/>
                  </a:lnTo>
                  <a:lnTo>
                    <a:pt x="444417" y="343564"/>
                  </a:lnTo>
                  <a:lnTo>
                    <a:pt x="409352" y="313896"/>
                  </a:lnTo>
                  <a:lnTo>
                    <a:pt x="375237" y="282783"/>
                  </a:lnTo>
                  <a:lnTo>
                    <a:pt x="342118" y="250231"/>
                  </a:lnTo>
                  <a:lnTo>
                    <a:pt x="310040" y="216249"/>
                  </a:lnTo>
                  <a:lnTo>
                    <a:pt x="279046" y="180843"/>
                  </a:lnTo>
                  <a:lnTo>
                    <a:pt x="249184" y="144021"/>
                  </a:lnTo>
                  <a:lnTo>
                    <a:pt x="220497" y="105791"/>
                  </a:lnTo>
                  <a:lnTo>
                    <a:pt x="308241" y="54991"/>
                  </a:lnTo>
                  <a:lnTo>
                    <a:pt x="86017" y="38100"/>
                  </a:lnTo>
                  <a:lnTo>
                    <a:pt x="0" y="233044"/>
                  </a:lnTo>
                  <a:lnTo>
                    <a:pt x="87769" y="182372"/>
                  </a:lnTo>
                  <a:lnTo>
                    <a:pt x="117682" y="223231"/>
                  </a:lnTo>
                  <a:lnTo>
                    <a:pt x="149001" y="262918"/>
                  </a:lnTo>
                  <a:lnTo>
                    <a:pt x="181691" y="301400"/>
                  </a:lnTo>
                  <a:lnTo>
                    <a:pt x="215715" y="338643"/>
                  </a:lnTo>
                  <a:lnTo>
                    <a:pt x="251036" y="374612"/>
                  </a:lnTo>
                  <a:lnTo>
                    <a:pt x="287618" y="409273"/>
                  </a:lnTo>
                  <a:lnTo>
                    <a:pt x="325425" y="442593"/>
                  </a:lnTo>
                  <a:lnTo>
                    <a:pt x="364420" y="474537"/>
                  </a:lnTo>
                  <a:lnTo>
                    <a:pt x="404568" y="505073"/>
                  </a:lnTo>
                  <a:lnTo>
                    <a:pt x="445831" y="534164"/>
                  </a:lnTo>
                  <a:lnTo>
                    <a:pt x="488173" y="561779"/>
                  </a:lnTo>
                  <a:lnTo>
                    <a:pt x="531558" y="587882"/>
                  </a:lnTo>
                  <a:lnTo>
                    <a:pt x="573600" y="611229"/>
                  </a:lnTo>
                  <a:lnTo>
                    <a:pt x="616092" y="632982"/>
                  </a:lnTo>
                  <a:lnTo>
                    <a:pt x="658999" y="653151"/>
                  </a:lnTo>
                  <a:lnTo>
                    <a:pt x="702284" y="671746"/>
                  </a:lnTo>
                  <a:lnTo>
                    <a:pt x="745913" y="688777"/>
                  </a:lnTo>
                  <a:lnTo>
                    <a:pt x="789849" y="704252"/>
                  </a:lnTo>
                  <a:lnTo>
                    <a:pt x="834058" y="718182"/>
                  </a:lnTo>
                  <a:lnTo>
                    <a:pt x="878503" y="730576"/>
                  </a:lnTo>
                  <a:lnTo>
                    <a:pt x="923149" y="741444"/>
                  </a:lnTo>
                  <a:lnTo>
                    <a:pt x="967961" y="750795"/>
                  </a:lnTo>
                  <a:lnTo>
                    <a:pt x="1012903" y="758638"/>
                  </a:lnTo>
                  <a:lnTo>
                    <a:pt x="1057938" y="764984"/>
                  </a:lnTo>
                  <a:lnTo>
                    <a:pt x="1103033" y="769841"/>
                  </a:lnTo>
                  <a:lnTo>
                    <a:pt x="1148151" y="773220"/>
                  </a:lnTo>
                  <a:lnTo>
                    <a:pt x="1193256" y="775129"/>
                  </a:lnTo>
                  <a:lnTo>
                    <a:pt x="1238314" y="775579"/>
                  </a:lnTo>
                  <a:lnTo>
                    <a:pt x="1283288" y="774579"/>
                  </a:lnTo>
                  <a:lnTo>
                    <a:pt x="1328143" y="772138"/>
                  </a:lnTo>
                  <a:lnTo>
                    <a:pt x="1372843" y="768266"/>
                  </a:lnTo>
                  <a:lnTo>
                    <a:pt x="1417353" y="762972"/>
                  </a:lnTo>
                  <a:lnTo>
                    <a:pt x="1461637" y="756266"/>
                  </a:lnTo>
                  <a:lnTo>
                    <a:pt x="1505660" y="748158"/>
                  </a:lnTo>
                  <a:lnTo>
                    <a:pt x="1549386" y="738657"/>
                  </a:lnTo>
                  <a:lnTo>
                    <a:pt x="1592780" y="727773"/>
                  </a:lnTo>
                  <a:lnTo>
                    <a:pt x="1635805" y="715515"/>
                  </a:lnTo>
                  <a:lnTo>
                    <a:pt x="1678427" y="701892"/>
                  </a:lnTo>
                  <a:lnTo>
                    <a:pt x="1720609" y="686915"/>
                  </a:lnTo>
                  <a:lnTo>
                    <a:pt x="1762317" y="670592"/>
                  </a:lnTo>
                  <a:lnTo>
                    <a:pt x="1803514" y="652934"/>
                  </a:lnTo>
                  <a:lnTo>
                    <a:pt x="1844166" y="633950"/>
                  </a:lnTo>
                  <a:lnTo>
                    <a:pt x="1884236" y="613649"/>
                  </a:lnTo>
                  <a:lnTo>
                    <a:pt x="1923689" y="592041"/>
                  </a:lnTo>
                  <a:lnTo>
                    <a:pt x="1962489" y="569135"/>
                  </a:lnTo>
                  <a:lnTo>
                    <a:pt x="2000601" y="544941"/>
                  </a:lnTo>
                  <a:lnTo>
                    <a:pt x="2037990" y="519469"/>
                  </a:lnTo>
                  <a:lnTo>
                    <a:pt x="2074619" y="492728"/>
                  </a:lnTo>
                  <a:lnTo>
                    <a:pt x="2110453" y="464727"/>
                  </a:lnTo>
                  <a:lnTo>
                    <a:pt x="2145457" y="435477"/>
                  </a:lnTo>
                  <a:lnTo>
                    <a:pt x="2179594" y="404986"/>
                  </a:lnTo>
                  <a:lnTo>
                    <a:pt x="2212830" y="373264"/>
                  </a:lnTo>
                  <a:lnTo>
                    <a:pt x="2245129" y="340321"/>
                  </a:lnTo>
                  <a:lnTo>
                    <a:pt x="2276456" y="306167"/>
                  </a:lnTo>
                  <a:lnTo>
                    <a:pt x="2306774" y="270810"/>
                  </a:lnTo>
                  <a:lnTo>
                    <a:pt x="2336048" y="234260"/>
                  </a:lnTo>
                  <a:lnTo>
                    <a:pt x="2364242" y="196528"/>
                  </a:lnTo>
                  <a:lnTo>
                    <a:pt x="2391322" y="157622"/>
                  </a:lnTo>
                  <a:lnTo>
                    <a:pt x="2417251" y="117551"/>
                  </a:lnTo>
                  <a:lnTo>
                    <a:pt x="2441994" y="76326"/>
                  </a:lnTo>
                  <a:lnTo>
                    <a:pt x="2309914" y="0"/>
                  </a:lnTo>
                  <a:close/>
                </a:path>
              </a:pathLst>
            </a:custGeom>
            <a:solidFill>
              <a:srgbClr val="5FE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7204" y="1463294"/>
              <a:ext cx="1403985" cy="2195195"/>
            </a:xfrm>
            <a:custGeom>
              <a:avLst/>
              <a:gdLst/>
              <a:ahLst/>
              <a:cxnLst/>
              <a:rect l="l" t="t" r="r" b="b"/>
              <a:pathLst>
                <a:path w="1403985" h="2195195">
                  <a:moveTo>
                    <a:pt x="1277994" y="0"/>
                  </a:moveTo>
                  <a:lnTo>
                    <a:pt x="1277867" y="101345"/>
                  </a:lnTo>
                  <a:lnTo>
                    <a:pt x="1227100" y="106833"/>
                  </a:lnTo>
                  <a:lnTo>
                    <a:pt x="1176649" y="114142"/>
                  </a:lnTo>
                  <a:lnTo>
                    <a:pt x="1126560" y="123257"/>
                  </a:lnTo>
                  <a:lnTo>
                    <a:pt x="1076883" y="134163"/>
                  </a:lnTo>
                  <a:lnTo>
                    <a:pt x="1027665" y="146846"/>
                  </a:lnTo>
                  <a:lnTo>
                    <a:pt x="978955" y="161289"/>
                  </a:lnTo>
                  <a:lnTo>
                    <a:pt x="930801" y="177480"/>
                  </a:lnTo>
                  <a:lnTo>
                    <a:pt x="883251" y="195401"/>
                  </a:lnTo>
                  <a:lnTo>
                    <a:pt x="836353" y="215038"/>
                  </a:lnTo>
                  <a:lnTo>
                    <a:pt x="790156" y="236377"/>
                  </a:lnTo>
                  <a:lnTo>
                    <a:pt x="744707" y="259402"/>
                  </a:lnTo>
                  <a:lnTo>
                    <a:pt x="700055" y="284098"/>
                  </a:lnTo>
                  <a:lnTo>
                    <a:pt x="658720" y="308904"/>
                  </a:lnTo>
                  <a:lnTo>
                    <a:pt x="618545" y="334893"/>
                  </a:lnTo>
                  <a:lnTo>
                    <a:pt x="579539" y="362032"/>
                  </a:lnTo>
                  <a:lnTo>
                    <a:pt x="541713" y="390283"/>
                  </a:lnTo>
                  <a:lnTo>
                    <a:pt x="505076" y="419611"/>
                  </a:lnTo>
                  <a:lnTo>
                    <a:pt x="469638" y="449982"/>
                  </a:lnTo>
                  <a:lnTo>
                    <a:pt x="435407" y="481358"/>
                  </a:lnTo>
                  <a:lnTo>
                    <a:pt x="402393" y="513706"/>
                  </a:lnTo>
                  <a:lnTo>
                    <a:pt x="370607" y="546988"/>
                  </a:lnTo>
                  <a:lnTo>
                    <a:pt x="340056" y="581170"/>
                  </a:lnTo>
                  <a:lnTo>
                    <a:pt x="310752" y="616216"/>
                  </a:lnTo>
                  <a:lnTo>
                    <a:pt x="282703" y="652091"/>
                  </a:lnTo>
                  <a:lnTo>
                    <a:pt x="255919" y="688758"/>
                  </a:lnTo>
                  <a:lnTo>
                    <a:pt x="230409" y="726183"/>
                  </a:lnTo>
                  <a:lnTo>
                    <a:pt x="206183" y="764329"/>
                  </a:lnTo>
                  <a:lnTo>
                    <a:pt x="183251" y="803162"/>
                  </a:lnTo>
                  <a:lnTo>
                    <a:pt x="161622" y="842645"/>
                  </a:lnTo>
                  <a:lnTo>
                    <a:pt x="141305" y="882743"/>
                  </a:lnTo>
                  <a:lnTo>
                    <a:pt x="122310" y="923420"/>
                  </a:lnTo>
                  <a:lnTo>
                    <a:pt x="104646" y="964641"/>
                  </a:lnTo>
                  <a:lnTo>
                    <a:pt x="88324" y="1006370"/>
                  </a:lnTo>
                  <a:lnTo>
                    <a:pt x="73352" y="1048572"/>
                  </a:lnTo>
                  <a:lnTo>
                    <a:pt x="59739" y="1091212"/>
                  </a:lnTo>
                  <a:lnTo>
                    <a:pt x="47497" y="1134252"/>
                  </a:lnTo>
                  <a:lnTo>
                    <a:pt x="36633" y="1177659"/>
                  </a:lnTo>
                  <a:lnTo>
                    <a:pt x="27158" y="1221396"/>
                  </a:lnTo>
                  <a:lnTo>
                    <a:pt x="19081" y="1265428"/>
                  </a:lnTo>
                  <a:lnTo>
                    <a:pt x="12412" y="1309719"/>
                  </a:lnTo>
                  <a:lnTo>
                    <a:pt x="7159" y="1354234"/>
                  </a:lnTo>
                  <a:lnTo>
                    <a:pt x="3334" y="1398936"/>
                  </a:lnTo>
                  <a:lnTo>
                    <a:pt x="944" y="1443792"/>
                  </a:lnTo>
                  <a:lnTo>
                    <a:pt x="0" y="1488764"/>
                  </a:lnTo>
                  <a:lnTo>
                    <a:pt x="510" y="1533818"/>
                  </a:lnTo>
                  <a:lnTo>
                    <a:pt x="2486" y="1578917"/>
                  </a:lnTo>
                  <a:lnTo>
                    <a:pt x="5935" y="1624027"/>
                  </a:lnTo>
                  <a:lnTo>
                    <a:pt x="10868" y="1669111"/>
                  </a:lnTo>
                  <a:lnTo>
                    <a:pt x="17295" y="1714134"/>
                  </a:lnTo>
                  <a:lnTo>
                    <a:pt x="25224" y="1759061"/>
                  </a:lnTo>
                  <a:lnTo>
                    <a:pt x="34665" y="1803856"/>
                  </a:lnTo>
                  <a:lnTo>
                    <a:pt x="45627" y="1848483"/>
                  </a:lnTo>
                  <a:lnTo>
                    <a:pt x="58121" y="1892907"/>
                  </a:lnTo>
                  <a:lnTo>
                    <a:pt x="72155" y="1937092"/>
                  </a:lnTo>
                  <a:lnTo>
                    <a:pt x="87740" y="1981002"/>
                  </a:lnTo>
                  <a:lnTo>
                    <a:pt x="104884" y="2024603"/>
                  </a:lnTo>
                  <a:lnTo>
                    <a:pt x="123598" y="2067858"/>
                  </a:lnTo>
                  <a:lnTo>
                    <a:pt x="143890" y="2110732"/>
                  </a:lnTo>
                  <a:lnTo>
                    <a:pt x="165770" y="2153189"/>
                  </a:lnTo>
                  <a:lnTo>
                    <a:pt x="189248" y="2195194"/>
                  </a:lnTo>
                  <a:lnTo>
                    <a:pt x="321379" y="2118994"/>
                  </a:lnTo>
                  <a:lnTo>
                    <a:pt x="295665" y="2072539"/>
                  </a:lnTo>
                  <a:lnTo>
                    <a:pt x="272001" y="2025118"/>
                  </a:lnTo>
                  <a:lnTo>
                    <a:pt x="250407" y="1976801"/>
                  </a:lnTo>
                  <a:lnTo>
                    <a:pt x="230907" y="1927657"/>
                  </a:lnTo>
                  <a:lnTo>
                    <a:pt x="213523" y="1877758"/>
                  </a:lnTo>
                  <a:lnTo>
                    <a:pt x="198276" y="1827173"/>
                  </a:lnTo>
                  <a:lnTo>
                    <a:pt x="185190" y="1775972"/>
                  </a:lnTo>
                  <a:lnTo>
                    <a:pt x="174285" y="1724226"/>
                  </a:lnTo>
                  <a:lnTo>
                    <a:pt x="165585" y="1672004"/>
                  </a:lnTo>
                  <a:lnTo>
                    <a:pt x="159111" y="1619377"/>
                  </a:lnTo>
                  <a:lnTo>
                    <a:pt x="155193" y="1571735"/>
                  </a:lnTo>
                  <a:lnTo>
                    <a:pt x="153096" y="1524368"/>
                  </a:lnTo>
                  <a:lnTo>
                    <a:pt x="152792" y="1477311"/>
                  </a:lnTo>
                  <a:lnTo>
                    <a:pt x="154251" y="1430599"/>
                  </a:lnTo>
                  <a:lnTo>
                    <a:pt x="157445" y="1384267"/>
                  </a:lnTo>
                  <a:lnTo>
                    <a:pt x="162344" y="1338350"/>
                  </a:lnTo>
                  <a:lnTo>
                    <a:pt x="168920" y="1292885"/>
                  </a:lnTo>
                  <a:lnTo>
                    <a:pt x="177143" y="1247907"/>
                  </a:lnTo>
                  <a:lnTo>
                    <a:pt x="186986" y="1203450"/>
                  </a:lnTo>
                  <a:lnTo>
                    <a:pt x="198418" y="1159550"/>
                  </a:lnTo>
                  <a:lnTo>
                    <a:pt x="211410" y="1116242"/>
                  </a:lnTo>
                  <a:lnTo>
                    <a:pt x="225935" y="1073562"/>
                  </a:lnTo>
                  <a:lnTo>
                    <a:pt x="241962" y="1031545"/>
                  </a:lnTo>
                  <a:lnTo>
                    <a:pt x="259463" y="990227"/>
                  </a:lnTo>
                  <a:lnTo>
                    <a:pt x="278408" y="949642"/>
                  </a:lnTo>
                  <a:lnTo>
                    <a:pt x="298770" y="909827"/>
                  </a:lnTo>
                  <a:lnTo>
                    <a:pt x="320519" y="870815"/>
                  </a:lnTo>
                  <a:lnTo>
                    <a:pt x="343625" y="832644"/>
                  </a:lnTo>
                  <a:lnTo>
                    <a:pt x="368060" y="795348"/>
                  </a:lnTo>
                  <a:lnTo>
                    <a:pt x="393796" y="758962"/>
                  </a:lnTo>
                  <a:lnTo>
                    <a:pt x="420802" y="723522"/>
                  </a:lnTo>
                  <a:lnTo>
                    <a:pt x="449050" y="689062"/>
                  </a:lnTo>
                  <a:lnTo>
                    <a:pt x="478512" y="655620"/>
                  </a:lnTo>
                  <a:lnTo>
                    <a:pt x="509157" y="623229"/>
                  </a:lnTo>
                  <a:lnTo>
                    <a:pt x="540958" y="591925"/>
                  </a:lnTo>
                  <a:lnTo>
                    <a:pt x="573885" y="561744"/>
                  </a:lnTo>
                  <a:lnTo>
                    <a:pt x="607909" y="532720"/>
                  </a:lnTo>
                  <a:lnTo>
                    <a:pt x="643001" y="504890"/>
                  </a:lnTo>
                  <a:lnTo>
                    <a:pt x="679132" y="478288"/>
                  </a:lnTo>
                  <a:lnTo>
                    <a:pt x="716274" y="452949"/>
                  </a:lnTo>
                  <a:lnTo>
                    <a:pt x="754397" y="428910"/>
                  </a:lnTo>
                  <a:lnTo>
                    <a:pt x="793472" y="406206"/>
                  </a:lnTo>
                  <a:lnTo>
                    <a:pt x="833471" y="384871"/>
                  </a:lnTo>
                  <a:lnTo>
                    <a:pt x="874364" y="364941"/>
                  </a:lnTo>
                  <a:lnTo>
                    <a:pt x="916122" y="346452"/>
                  </a:lnTo>
                  <a:lnTo>
                    <a:pt x="958717" y="329438"/>
                  </a:lnTo>
                  <a:lnTo>
                    <a:pt x="1002119" y="313936"/>
                  </a:lnTo>
                  <a:lnTo>
                    <a:pt x="1046300" y="299980"/>
                  </a:lnTo>
                  <a:lnTo>
                    <a:pt x="1091230" y="287606"/>
                  </a:lnTo>
                  <a:lnTo>
                    <a:pt x="1136881" y="276849"/>
                  </a:lnTo>
                  <a:lnTo>
                    <a:pt x="1183224" y="267745"/>
                  </a:lnTo>
                  <a:lnTo>
                    <a:pt x="1230228" y="260328"/>
                  </a:lnTo>
                  <a:lnTo>
                    <a:pt x="1277867" y="254634"/>
                  </a:lnTo>
                  <a:lnTo>
                    <a:pt x="1277867" y="355980"/>
                  </a:lnTo>
                  <a:lnTo>
                    <a:pt x="1403724" y="171957"/>
                  </a:lnTo>
                  <a:lnTo>
                    <a:pt x="1277994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385820" y="1880870"/>
            <a:ext cx="318135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dirty="0">
                <a:solidFill>
                  <a:srgbClr val="002F63"/>
                </a:solidFill>
                <a:latin typeface="Arial"/>
                <a:cs typeface="Arial"/>
              </a:rPr>
              <a:t>Checkliste</a:t>
            </a:r>
            <a:r>
              <a:rPr sz="1550" b="1" i="1" spc="1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i="1" dirty="0">
                <a:solidFill>
                  <a:srgbClr val="002F63"/>
                </a:solidFill>
                <a:latin typeface="Arial"/>
                <a:cs typeface="Arial"/>
              </a:rPr>
              <a:t>–</a:t>
            </a:r>
            <a:r>
              <a:rPr sz="1550" b="1" i="1" spc="1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i="1" spc="-10" dirty="0">
                <a:solidFill>
                  <a:srgbClr val="002F63"/>
                </a:solidFill>
                <a:latin typeface="Arial"/>
                <a:cs typeface="Arial"/>
              </a:rPr>
              <a:t>Leistungsmessung: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85820" y="2317559"/>
            <a:ext cx="5325745" cy="163703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400" b="1" i="1" dirty="0">
                <a:solidFill>
                  <a:srgbClr val="002F63"/>
                </a:solidFill>
                <a:latin typeface="Arial"/>
                <a:cs typeface="Arial"/>
              </a:rPr>
              <a:t>Ziel</a:t>
            </a:r>
            <a:r>
              <a:rPr sz="1400" b="1" i="1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2F63"/>
                </a:solidFill>
                <a:latin typeface="Arial"/>
                <a:cs typeface="Arial"/>
              </a:rPr>
              <a:t>der</a:t>
            </a:r>
            <a:r>
              <a:rPr sz="1400" b="1" i="1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2F63"/>
                </a:solidFill>
                <a:latin typeface="Arial"/>
                <a:cs typeface="Arial"/>
              </a:rPr>
              <a:t>Prüfung:</a:t>
            </a:r>
            <a:r>
              <a:rPr sz="1400" b="1" i="1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002F63"/>
                </a:solidFill>
                <a:latin typeface="Arial"/>
                <a:cs typeface="Arial"/>
              </a:rPr>
              <a:t>Teste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 ich</a:t>
            </a:r>
            <a:r>
              <a:rPr sz="1400" i="1" spc="-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Wissen</a:t>
            </a:r>
            <a:r>
              <a:rPr sz="1400" i="1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oder</a:t>
            </a:r>
            <a:r>
              <a:rPr sz="1400" i="1" spc="-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Fähigkeiten</a:t>
            </a:r>
            <a:r>
              <a:rPr sz="1400" i="1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002F63"/>
                </a:solidFill>
                <a:latin typeface="Arial"/>
                <a:cs typeface="Arial"/>
              </a:rPr>
              <a:t>ab?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50500"/>
              </a:lnSpc>
              <a:spcBef>
                <a:spcPts val="25"/>
              </a:spcBef>
              <a:tabLst>
                <a:tab pos="885825" algn="l"/>
                <a:tab pos="2018030" algn="l"/>
                <a:tab pos="3877945" algn="l"/>
                <a:tab pos="5051425" algn="l"/>
              </a:tabLst>
            </a:pPr>
            <a:r>
              <a:rPr sz="1400" b="1" i="1" dirty="0">
                <a:solidFill>
                  <a:srgbClr val="002F63"/>
                </a:solidFill>
                <a:latin typeface="Arial"/>
                <a:cs typeface="Arial"/>
              </a:rPr>
              <a:t>Inhalt</a:t>
            </a:r>
            <a:r>
              <a:rPr sz="1400" b="1" i="1" spc="2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2F63"/>
                </a:solidFill>
                <a:latin typeface="Arial"/>
                <a:cs typeface="Arial"/>
              </a:rPr>
              <a:t>der</a:t>
            </a:r>
            <a:r>
              <a:rPr sz="1400" b="1" i="1" spc="1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2F63"/>
                </a:solidFill>
                <a:latin typeface="Arial"/>
                <a:cs typeface="Arial"/>
              </a:rPr>
              <a:t>Prüfung:</a:t>
            </a:r>
            <a:r>
              <a:rPr sz="1400" b="1" i="1" spc="18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Wurden</a:t>
            </a:r>
            <a:r>
              <a:rPr sz="1400" i="1" spc="1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400" i="1" spc="1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Inhalte</a:t>
            </a:r>
            <a:r>
              <a:rPr sz="1400" i="1" spc="1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ausreichend</a:t>
            </a:r>
            <a:r>
              <a:rPr sz="1400" i="1" spc="19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gelehrt</a:t>
            </a:r>
            <a:r>
              <a:rPr sz="1400" i="1" spc="1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002F63"/>
                </a:solidFill>
                <a:latin typeface="Arial"/>
                <a:cs typeface="Arial"/>
              </a:rPr>
              <a:t>und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geübt?</a:t>
            </a:r>
            <a:r>
              <a:rPr sz="1400" i="1" spc="-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Sind</a:t>
            </a:r>
            <a:r>
              <a:rPr sz="1400" i="1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400" i="1" spc="-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Inhalte</a:t>
            </a:r>
            <a:r>
              <a:rPr sz="1400" i="1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der</a:t>
            </a:r>
            <a:r>
              <a:rPr sz="1400" i="1" spc="-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Prüfung</a:t>
            </a:r>
            <a:r>
              <a:rPr sz="1400" i="1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den</a:t>
            </a:r>
            <a:r>
              <a:rPr sz="1400" i="1" spc="-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SuS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klar?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 (Transparenz) </a:t>
            </a:r>
            <a:r>
              <a:rPr sz="1400" b="1" i="1" spc="-10" dirty="0">
                <a:solidFill>
                  <a:srgbClr val="002F63"/>
                </a:solidFill>
                <a:latin typeface="Arial"/>
                <a:cs typeface="Arial"/>
              </a:rPr>
              <a:t>Validität:</a:t>
            </a:r>
            <a:r>
              <a:rPr sz="1400" b="1" i="1" dirty="0">
                <a:solidFill>
                  <a:srgbClr val="002F63"/>
                </a:solidFill>
                <a:latin typeface="Arial"/>
                <a:cs typeface="Arial"/>
              </a:rPr>
              <a:t>	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Eignen</a:t>
            </a:r>
            <a:r>
              <a:rPr sz="1400" i="1" spc="110" dirty="0">
                <a:solidFill>
                  <a:srgbClr val="002F63"/>
                </a:solidFill>
                <a:latin typeface="Arial"/>
                <a:cs typeface="Arial"/>
              </a:rPr>
              <a:t>  </a:t>
            </a:r>
            <a:r>
              <a:rPr sz="1400" i="1" spc="-20" dirty="0">
                <a:solidFill>
                  <a:srgbClr val="002F63"/>
                </a:solidFill>
                <a:latin typeface="Arial"/>
                <a:cs typeface="Arial"/>
              </a:rPr>
              <a:t>sich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	die</a:t>
            </a:r>
            <a:r>
              <a:rPr sz="1400" i="1" spc="120" dirty="0">
                <a:solidFill>
                  <a:srgbClr val="002F63"/>
                </a:solidFill>
                <a:latin typeface="Arial"/>
                <a:cs typeface="Arial"/>
              </a:rPr>
              <a:t>  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Aufgabenformate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	für</a:t>
            </a:r>
            <a:r>
              <a:rPr sz="1400" i="1" spc="114" dirty="0">
                <a:solidFill>
                  <a:srgbClr val="002F63"/>
                </a:solidFill>
                <a:latin typeface="Arial"/>
                <a:cs typeface="Arial"/>
              </a:rPr>
              <a:t> 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das</a:t>
            </a:r>
            <a:r>
              <a:rPr sz="1400" i="1" spc="120" dirty="0">
                <a:solidFill>
                  <a:srgbClr val="002F63"/>
                </a:solidFill>
                <a:latin typeface="Arial"/>
                <a:cs typeface="Arial"/>
              </a:rPr>
              <a:t>  </a:t>
            </a:r>
            <a:r>
              <a:rPr sz="1400" i="1" spc="-20" dirty="0">
                <a:solidFill>
                  <a:srgbClr val="002F63"/>
                </a:solidFill>
                <a:latin typeface="Arial"/>
                <a:cs typeface="Arial"/>
              </a:rPr>
              <a:t>Ziel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	</a:t>
            </a:r>
            <a:r>
              <a:rPr sz="1400" i="1" spc="-25" dirty="0">
                <a:solidFill>
                  <a:srgbClr val="002F63"/>
                </a:solidFill>
                <a:latin typeface="Arial"/>
                <a:cs typeface="Arial"/>
              </a:rPr>
              <a:t>der 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Prüfung?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69915" y="4026471"/>
            <a:ext cx="30435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95605" algn="l"/>
                <a:tab pos="878840" algn="l"/>
                <a:tab pos="1991360" algn="l"/>
                <a:tab pos="2433320" algn="l"/>
                <a:tab pos="2786380" algn="l"/>
              </a:tabLst>
            </a:pPr>
            <a:r>
              <a:rPr sz="1400" i="1" spc="-25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	</a:t>
            </a:r>
            <a:r>
              <a:rPr sz="1400" i="1" spc="-25" dirty="0">
                <a:solidFill>
                  <a:srgbClr val="002F63"/>
                </a:solidFill>
                <a:latin typeface="Arial"/>
                <a:cs typeface="Arial"/>
              </a:rPr>
              <a:t>SuS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	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ausreichend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	</a:t>
            </a:r>
            <a:r>
              <a:rPr sz="1400" i="1" spc="-20" dirty="0">
                <a:solidFill>
                  <a:srgbClr val="002F63"/>
                </a:solidFill>
                <a:latin typeface="Arial"/>
                <a:cs typeface="Arial"/>
              </a:rPr>
              <a:t>Zeit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	</a:t>
            </a:r>
            <a:r>
              <a:rPr sz="1400" i="1" spc="-25" dirty="0">
                <a:solidFill>
                  <a:srgbClr val="002F63"/>
                </a:solidFill>
                <a:latin typeface="Arial"/>
                <a:cs typeface="Arial"/>
              </a:rPr>
              <a:t>für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	</a:t>
            </a:r>
            <a:r>
              <a:rPr sz="1400" i="1" spc="-25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52084" y="4675504"/>
            <a:ext cx="295592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762760" algn="l"/>
                <a:tab pos="2566035" algn="l"/>
              </a:tabLst>
            </a:pP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Bewertungskriterien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	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müssen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	</a:t>
            </a:r>
            <a:r>
              <a:rPr sz="1400" i="1" spc="-20" dirty="0">
                <a:solidFill>
                  <a:srgbClr val="002F63"/>
                </a:solidFill>
                <a:latin typeface="Arial"/>
                <a:cs typeface="Arial"/>
              </a:rPr>
              <a:t>allen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85820" y="3919791"/>
            <a:ext cx="2214880" cy="16376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165">
              <a:lnSpc>
                <a:spcPct val="152000"/>
              </a:lnSpc>
              <a:spcBef>
                <a:spcPts val="90"/>
              </a:spcBef>
              <a:tabLst>
                <a:tab pos="1626870" algn="l"/>
              </a:tabLst>
            </a:pPr>
            <a:r>
              <a:rPr sz="1400" b="1" i="1" spc="-10" dirty="0">
                <a:solidFill>
                  <a:srgbClr val="002F63"/>
                </a:solidFill>
                <a:latin typeface="Arial"/>
                <a:cs typeface="Arial"/>
              </a:rPr>
              <a:t>Zeitmanagement:</a:t>
            </a:r>
            <a:r>
              <a:rPr sz="1400" b="1" i="1" dirty="0">
                <a:solidFill>
                  <a:srgbClr val="002F63"/>
                </a:solidFill>
                <a:latin typeface="Arial"/>
                <a:cs typeface="Arial"/>
              </a:rPr>
              <a:t>	</a:t>
            </a:r>
            <a:r>
              <a:rPr sz="1400" i="1" spc="-20" dirty="0">
                <a:solidFill>
                  <a:srgbClr val="002F63"/>
                </a:solidFill>
                <a:latin typeface="Arial"/>
                <a:cs typeface="Arial"/>
              </a:rPr>
              <a:t>Haben 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Prüfung?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  <a:tabLst>
                <a:tab pos="1929764" algn="l"/>
              </a:tabLst>
            </a:pPr>
            <a:r>
              <a:rPr sz="1400" b="1" i="1" spc="-10" dirty="0">
                <a:solidFill>
                  <a:srgbClr val="002F63"/>
                </a:solidFill>
                <a:latin typeface="Arial"/>
                <a:cs typeface="Arial"/>
              </a:rPr>
              <a:t>Bewertungsschema:</a:t>
            </a:r>
            <a:r>
              <a:rPr sz="1400" b="1" i="1" dirty="0">
                <a:solidFill>
                  <a:srgbClr val="002F63"/>
                </a:solidFill>
                <a:latin typeface="Arial"/>
                <a:cs typeface="Arial"/>
              </a:rPr>
              <a:t>	</a:t>
            </a:r>
            <a:r>
              <a:rPr sz="1400" i="1" spc="-25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Lernern</a:t>
            </a:r>
            <a:r>
              <a:rPr sz="1400" i="1" spc="-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klar</a:t>
            </a:r>
            <a:r>
              <a:rPr sz="1400" i="1" spc="-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002F63"/>
                </a:solidFill>
                <a:latin typeface="Arial"/>
                <a:cs typeface="Arial"/>
              </a:rPr>
              <a:t>sein.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1039494" algn="l"/>
                <a:tab pos="1970405" algn="l"/>
              </a:tabLst>
            </a:pPr>
            <a:r>
              <a:rPr sz="1400" b="1" i="1" spc="-10" dirty="0">
                <a:solidFill>
                  <a:srgbClr val="002F63"/>
                </a:solidFill>
                <a:latin typeface="Arial"/>
                <a:cs typeface="Arial"/>
              </a:rPr>
              <a:t>Feedback:</a:t>
            </a:r>
            <a:r>
              <a:rPr sz="1400" b="1" i="1" dirty="0">
                <a:solidFill>
                  <a:srgbClr val="002F63"/>
                </a:solidFill>
                <a:latin typeface="Arial"/>
                <a:cs typeface="Arial"/>
              </a:rPr>
              <a:t>	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Feedback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	</a:t>
            </a:r>
            <a:r>
              <a:rPr sz="1400" i="1" spc="-25" dirty="0">
                <a:solidFill>
                  <a:srgbClr val="002F63"/>
                </a:solidFill>
                <a:latin typeface="Arial"/>
                <a:cs typeface="Arial"/>
              </a:rPr>
              <a:t>ist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73978" y="5313997"/>
            <a:ext cx="303593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33705" algn="l"/>
                <a:tab pos="871855" algn="l"/>
                <a:tab pos="2236470" algn="l"/>
                <a:tab pos="2693670" algn="l"/>
              </a:tabLst>
            </a:pPr>
            <a:r>
              <a:rPr sz="1400" i="1" spc="-20" dirty="0">
                <a:solidFill>
                  <a:srgbClr val="002F63"/>
                </a:solidFill>
                <a:latin typeface="Arial"/>
                <a:cs typeface="Arial"/>
              </a:rPr>
              <a:t>Teil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	</a:t>
            </a:r>
            <a:r>
              <a:rPr sz="1400" i="1" spc="-25" dirty="0">
                <a:solidFill>
                  <a:srgbClr val="002F63"/>
                </a:solidFill>
                <a:latin typeface="Arial"/>
                <a:cs typeface="Arial"/>
              </a:rPr>
              <a:t>des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	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Lernprozesses.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	</a:t>
            </a:r>
            <a:r>
              <a:rPr sz="1400" i="1" spc="-25" dirty="0">
                <a:solidFill>
                  <a:srgbClr val="002F63"/>
                </a:solidFill>
                <a:latin typeface="Arial"/>
                <a:cs typeface="Arial"/>
              </a:rPr>
              <a:t>Wie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	</a:t>
            </a:r>
            <a:r>
              <a:rPr sz="1400" i="1" spc="-20" dirty="0">
                <a:solidFill>
                  <a:srgbClr val="002F63"/>
                </a:solidFill>
                <a:latin typeface="Arial"/>
                <a:cs typeface="Arial"/>
              </a:rPr>
              <a:t>wird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85820" y="5628957"/>
            <a:ext cx="479869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Feedback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gegeben,</a:t>
            </a:r>
            <a:r>
              <a:rPr sz="1400" i="1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wie</a:t>
            </a:r>
            <a:r>
              <a:rPr sz="1400" i="1" spc="-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kann</a:t>
            </a:r>
            <a:r>
              <a:rPr sz="1400" i="1" spc="-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400" i="1" spc="-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Prüfung</a:t>
            </a:r>
            <a:r>
              <a:rPr sz="1400" i="1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berichtigt</a:t>
            </a:r>
            <a:r>
              <a:rPr sz="1400" i="1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werden?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33801" y="1776412"/>
            <a:ext cx="5619750" cy="4324350"/>
          </a:xfrm>
          <a:custGeom>
            <a:avLst/>
            <a:gdLst/>
            <a:ahLst/>
            <a:cxnLst/>
            <a:rect l="l" t="t" r="r" b="b"/>
            <a:pathLst>
              <a:path w="5619750" h="4324350">
                <a:moveTo>
                  <a:pt x="0" y="4324350"/>
                </a:moveTo>
                <a:lnTo>
                  <a:pt x="5619750" y="4324350"/>
                </a:lnTo>
                <a:lnTo>
                  <a:pt x="5619750" y="0"/>
                </a:lnTo>
                <a:lnTo>
                  <a:pt x="0" y="0"/>
                </a:lnTo>
                <a:lnTo>
                  <a:pt x="0" y="4324350"/>
                </a:lnTo>
                <a:close/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987" y="567753"/>
            <a:ext cx="3088640" cy="481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/>
              <a:t>Leistungsmessung</a:t>
            </a:r>
            <a:r>
              <a:rPr sz="1550" spc="195" dirty="0"/>
              <a:t> </a:t>
            </a:r>
            <a:r>
              <a:rPr sz="1550" dirty="0"/>
              <a:t>-</a:t>
            </a:r>
            <a:r>
              <a:rPr sz="1550" spc="185" dirty="0"/>
              <a:t> </a:t>
            </a:r>
            <a:r>
              <a:rPr sz="1550" spc="-10" dirty="0"/>
              <a:t>Beispiel</a:t>
            </a:r>
            <a:endParaRPr sz="1550"/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b="0" i="1" dirty="0">
                <a:latin typeface="Arial"/>
                <a:cs typeface="Arial"/>
              </a:rPr>
              <a:t>Welche</a:t>
            </a:r>
            <a:r>
              <a:rPr sz="1400" b="0" i="1" spc="15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Leistung</a:t>
            </a:r>
            <a:r>
              <a:rPr sz="1400" b="0" i="1" spc="-60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messe</a:t>
            </a:r>
            <a:r>
              <a:rPr sz="1400" b="0" i="1" spc="-55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ich</a:t>
            </a:r>
            <a:r>
              <a:rPr sz="1400" b="0" i="1" spc="-60" dirty="0">
                <a:latin typeface="Arial"/>
                <a:cs typeface="Arial"/>
              </a:rPr>
              <a:t> </a:t>
            </a:r>
            <a:r>
              <a:rPr sz="1400" b="0" i="1" spc="-10" dirty="0">
                <a:latin typeface="Arial"/>
                <a:cs typeface="Arial"/>
              </a:rPr>
              <a:t>eigentlich?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00575" y="252475"/>
            <a:ext cx="557530" cy="830580"/>
          </a:xfrm>
          <a:custGeom>
            <a:avLst/>
            <a:gdLst/>
            <a:ahLst/>
            <a:cxnLst/>
            <a:rect l="l" t="t" r="r" b="b"/>
            <a:pathLst>
              <a:path w="557529" h="830580">
                <a:moveTo>
                  <a:pt x="0" y="0"/>
                </a:moveTo>
                <a:lnTo>
                  <a:pt x="0" y="552450"/>
                </a:lnTo>
                <a:lnTo>
                  <a:pt x="481457" y="830452"/>
                </a:lnTo>
                <a:lnTo>
                  <a:pt x="504315" y="787317"/>
                </a:lnTo>
                <a:lnTo>
                  <a:pt x="523183" y="742545"/>
                </a:lnTo>
                <a:lnTo>
                  <a:pt x="537987" y="696404"/>
                </a:lnTo>
                <a:lnTo>
                  <a:pt x="548654" y="649162"/>
                </a:lnTo>
                <a:lnTo>
                  <a:pt x="555108" y="601088"/>
                </a:lnTo>
                <a:lnTo>
                  <a:pt x="557276" y="552450"/>
                </a:lnTo>
                <a:lnTo>
                  <a:pt x="555230" y="504772"/>
                </a:lnTo>
                <a:lnTo>
                  <a:pt x="549203" y="458222"/>
                </a:lnTo>
                <a:lnTo>
                  <a:pt x="539364" y="412967"/>
                </a:lnTo>
                <a:lnTo>
                  <a:pt x="525879" y="369171"/>
                </a:lnTo>
                <a:lnTo>
                  <a:pt x="508917" y="327000"/>
                </a:lnTo>
                <a:lnTo>
                  <a:pt x="488644" y="286619"/>
                </a:lnTo>
                <a:lnTo>
                  <a:pt x="465227" y="248195"/>
                </a:lnTo>
                <a:lnTo>
                  <a:pt x="438835" y="211893"/>
                </a:lnTo>
                <a:lnTo>
                  <a:pt x="409634" y="177879"/>
                </a:lnTo>
                <a:lnTo>
                  <a:pt x="377792" y="146318"/>
                </a:lnTo>
                <a:lnTo>
                  <a:pt x="343477" y="117376"/>
                </a:lnTo>
                <a:lnTo>
                  <a:pt x="306856" y="91219"/>
                </a:lnTo>
                <a:lnTo>
                  <a:pt x="268096" y="68012"/>
                </a:lnTo>
                <a:lnTo>
                  <a:pt x="227365" y="47920"/>
                </a:lnTo>
                <a:lnTo>
                  <a:pt x="184830" y="31111"/>
                </a:lnTo>
                <a:lnTo>
                  <a:pt x="140658" y="17748"/>
                </a:lnTo>
                <a:lnTo>
                  <a:pt x="95018" y="7998"/>
                </a:lnTo>
                <a:lnTo>
                  <a:pt x="48076" y="2027"/>
                </a:lnTo>
                <a:lnTo>
                  <a:pt x="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31690" y="544829"/>
            <a:ext cx="3937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94">
              <a:lnSpc>
                <a:spcPts val="660"/>
              </a:lnSpc>
              <a:spcBef>
                <a:spcPts val="100"/>
              </a:spcBef>
            </a:pP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Validität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60"/>
              </a:lnSpc>
            </a:pP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(Gültigkeit)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84573" y="835025"/>
            <a:ext cx="984885" cy="582930"/>
            <a:chOff x="4084573" y="835025"/>
            <a:chExt cx="984885" cy="582930"/>
          </a:xfrm>
        </p:grpSpPr>
        <p:sp>
          <p:nvSpPr>
            <p:cNvPr id="6" name="object 6"/>
            <p:cNvSpPr/>
            <p:nvPr/>
          </p:nvSpPr>
          <p:spPr>
            <a:xfrm>
              <a:off x="4097273" y="847725"/>
              <a:ext cx="959485" cy="557530"/>
            </a:xfrm>
            <a:custGeom>
              <a:avLst/>
              <a:gdLst/>
              <a:ahLst/>
              <a:cxnLst/>
              <a:rect l="l" t="t" r="r" b="b"/>
              <a:pathLst>
                <a:path w="959485" h="557530">
                  <a:moveTo>
                    <a:pt x="479551" y="0"/>
                  </a:moveTo>
                  <a:lnTo>
                    <a:pt x="0" y="276860"/>
                  </a:lnTo>
                  <a:lnTo>
                    <a:pt x="26234" y="318651"/>
                  </a:lnTo>
                  <a:lnTo>
                    <a:pt x="55908" y="357782"/>
                  </a:lnTo>
                  <a:lnTo>
                    <a:pt x="88820" y="394049"/>
                  </a:lnTo>
                  <a:lnTo>
                    <a:pt x="124770" y="427246"/>
                  </a:lnTo>
                  <a:lnTo>
                    <a:pt x="163556" y="457170"/>
                  </a:lnTo>
                  <a:lnTo>
                    <a:pt x="204977" y="483615"/>
                  </a:lnTo>
                  <a:lnTo>
                    <a:pt x="247372" y="505729"/>
                  </a:lnTo>
                  <a:lnTo>
                    <a:pt x="290746" y="523825"/>
                  </a:lnTo>
                  <a:lnTo>
                    <a:pt x="334874" y="537964"/>
                  </a:lnTo>
                  <a:lnTo>
                    <a:pt x="379528" y="548210"/>
                  </a:lnTo>
                  <a:lnTo>
                    <a:pt x="424485" y="554624"/>
                  </a:lnTo>
                  <a:lnTo>
                    <a:pt x="469516" y="557268"/>
                  </a:lnTo>
                  <a:lnTo>
                    <a:pt x="514397" y="556205"/>
                  </a:lnTo>
                  <a:lnTo>
                    <a:pt x="558902" y="551496"/>
                  </a:lnTo>
                  <a:lnTo>
                    <a:pt x="602804" y="543204"/>
                  </a:lnTo>
                  <a:lnTo>
                    <a:pt x="645878" y="531390"/>
                  </a:lnTo>
                  <a:lnTo>
                    <a:pt x="687897" y="516118"/>
                  </a:lnTo>
                  <a:lnTo>
                    <a:pt x="728636" y="497448"/>
                  </a:lnTo>
                  <a:lnTo>
                    <a:pt x="767868" y="475444"/>
                  </a:lnTo>
                  <a:lnTo>
                    <a:pt x="805369" y="450166"/>
                  </a:lnTo>
                  <a:lnTo>
                    <a:pt x="840911" y="421678"/>
                  </a:lnTo>
                  <a:lnTo>
                    <a:pt x="874268" y="390041"/>
                  </a:lnTo>
                  <a:lnTo>
                    <a:pt x="905216" y="355318"/>
                  </a:lnTo>
                  <a:lnTo>
                    <a:pt x="933527" y="317570"/>
                  </a:lnTo>
                  <a:lnTo>
                    <a:pt x="958976" y="276860"/>
                  </a:lnTo>
                  <a:lnTo>
                    <a:pt x="479551" y="0"/>
                  </a:lnTo>
                  <a:close/>
                </a:path>
              </a:pathLst>
            </a:custGeom>
            <a:solidFill>
              <a:srgbClr val="5FE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97273" y="847725"/>
              <a:ext cx="959485" cy="557530"/>
            </a:xfrm>
            <a:custGeom>
              <a:avLst/>
              <a:gdLst/>
              <a:ahLst/>
              <a:cxnLst/>
              <a:rect l="l" t="t" r="r" b="b"/>
              <a:pathLst>
                <a:path w="959485" h="557530">
                  <a:moveTo>
                    <a:pt x="958976" y="276860"/>
                  </a:moveTo>
                  <a:lnTo>
                    <a:pt x="933527" y="317570"/>
                  </a:lnTo>
                  <a:lnTo>
                    <a:pt x="905216" y="355318"/>
                  </a:lnTo>
                  <a:lnTo>
                    <a:pt x="874268" y="390041"/>
                  </a:lnTo>
                  <a:lnTo>
                    <a:pt x="840911" y="421678"/>
                  </a:lnTo>
                  <a:lnTo>
                    <a:pt x="805369" y="450166"/>
                  </a:lnTo>
                  <a:lnTo>
                    <a:pt x="767868" y="475444"/>
                  </a:lnTo>
                  <a:lnTo>
                    <a:pt x="728636" y="497448"/>
                  </a:lnTo>
                  <a:lnTo>
                    <a:pt x="687897" y="516118"/>
                  </a:lnTo>
                  <a:lnTo>
                    <a:pt x="645878" y="531390"/>
                  </a:lnTo>
                  <a:lnTo>
                    <a:pt x="602804" y="543204"/>
                  </a:lnTo>
                  <a:lnTo>
                    <a:pt x="558902" y="551496"/>
                  </a:lnTo>
                  <a:lnTo>
                    <a:pt x="514397" y="556205"/>
                  </a:lnTo>
                  <a:lnTo>
                    <a:pt x="469516" y="557268"/>
                  </a:lnTo>
                  <a:lnTo>
                    <a:pt x="424485" y="554624"/>
                  </a:lnTo>
                  <a:lnTo>
                    <a:pt x="379528" y="548210"/>
                  </a:lnTo>
                  <a:lnTo>
                    <a:pt x="334874" y="537964"/>
                  </a:lnTo>
                  <a:lnTo>
                    <a:pt x="290746" y="523825"/>
                  </a:lnTo>
                  <a:lnTo>
                    <a:pt x="247372" y="505729"/>
                  </a:lnTo>
                  <a:lnTo>
                    <a:pt x="204977" y="483615"/>
                  </a:lnTo>
                  <a:lnTo>
                    <a:pt x="163556" y="457170"/>
                  </a:lnTo>
                  <a:lnTo>
                    <a:pt x="124770" y="427246"/>
                  </a:lnTo>
                  <a:lnTo>
                    <a:pt x="88820" y="394049"/>
                  </a:lnTo>
                  <a:lnTo>
                    <a:pt x="55908" y="357782"/>
                  </a:lnTo>
                  <a:lnTo>
                    <a:pt x="26234" y="318651"/>
                  </a:lnTo>
                  <a:lnTo>
                    <a:pt x="0" y="276860"/>
                  </a:lnTo>
                  <a:lnTo>
                    <a:pt x="479551" y="0"/>
                  </a:lnTo>
                  <a:lnTo>
                    <a:pt x="958976" y="2768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01490" y="1051940"/>
            <a:ext cx="5651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660"/>
              </a:lnSpc>
              <a:spcBef>
                <a:spcPts val="100"/>
              </a:spcBef>
            </a:pP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Reliabilität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660"/>
              </a:lnSpc>
            </a:pP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(Verlässlichkeit)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83123" y="239775"/>
            <a:ext cx="582930" cy="855980"/>
            <a:chOff x="3983123" y="239775"/>
            <a:chExt cx="582930" cy="855980"/>
          </a:xfrm>
        </p:grpSpPr>
        <p:sp>
          <p:nvSpPr>
            <p:cNvPr id="10" name="object 10"/>
            <p:cNvSpPr/>
            <p:nvPr/>
          </p:nvSpPr>
          <p:spPr>
            <a:xfrm>
              <a:off x="3995823" y="252475"/>
              <a:ext cx="557530" cy="830580"/>
            </a:xfrm>
            <a:custGeom>
              <a:avLst/>
              <a:gdLst/>
              <a:ahLst/>
              <a:cxnLst/>
              <a:rect l="l" t="t" r="r" b="b"/>
              <a:pathLst>
                <a:path w="557529" h="830580">
                  <a:moveTo>
                    <a:pt x="557126" y="0"/>
                  </a:moveTo>
                  <a:lnTo>
                    <a:pt x="508044" y="2137"/>
                  </a:lnTo>
                  <a:lnTo>
                    <a:pt x="459534" y="8504"/>
                  </a:lnTo>
                  <a:lnTo>
                    <a:pt x="411870" y="19034"/>
                  </a:lnTo>
                  <a:lnTo>
                    <a:pt x="365328" y="33659"/>
                  </a:lnTo>
                  <a:lnTo>
                    <a:pt x="320183" y="52314"/>
                  </a:lnTo>
                  <a:lnTo>
                    <a:pt x="276710" y="74929"/>
                  </a:lnTo>
                  <a:lnTo>
                    <a:pt x="236192" y="100670"/>
                  </a:lnTo>
                  <a:lnTo>
                    <a:pt x="198657" y="129253"/>
                  </a:lnTo>
                  <a:lnTo>
                    <a:pt x="164167" y="160452"/>
                  </a:lnTo>
                  <a:lnTo>
                    <a:pt x="132782" y="194039"/>
                  </a:lnTo>
                  <a:lnTo>
                    <a:pt x="104561" y="229790"/>
                  </a:lnTo>
                  <a:lnTo>
                    <a:pt x="79567" y="267476"/>
                  </a:lnTo>
                  <a:lnTo>
                    <a:pt x="57858" y="306872"/>
                  </a:lnTo>
                  <a:lnTo>
                    <a:pt x="39496" y="347751"/>
                  </a:lnTo>
                  <a:lnTo>
                    <a:pt x="24541" y="389885"/>
                  </a:lnTo>
                  <a:lnTo>
                    <a:pt x="13054" y="433049"/>
                  </a:lnTo>
                  <a:lnTo>
                    <a:pt x="5094" y="477016"/>
                  </a:lnTo>
                  <a:lnTo>
                    <a:pt x="722" y="521558"/>
                  </a:lnTo>
                  <a:lnTo>
                    <a:pt x="0" y="566451"/>
                  </a:lnTo>
                  <a:lnTo>
                    <a:pt x="2986" y="611466"/>
                  </a:lnTo>
                  <a:lnTo>
                    <a:pt x="9742" y="656377"/>
                  </a:lnTo>
                  <a:lnTo>
                    <a:pt x="20327" y="700958"/>
                  </a:lnTo>
                  <a:lnTo>
                    <a:pt x="34804" y="744982"/>
                  </a:lnTo>
                  <a:lnTo>
                    <a:pt x="53231" y="788222"/>
                  </a:lnTo>
                  <a:lnTo>
                    <a:pt x="75669" y="830452"/>
                  </a:lnTo>
                  <a:lnTo>
                    <a:pt x="557126" y="552450"/>
                  </a:lnTo>
                  <a:lnTo>
                    <a:pt x="55712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95823" y="252475"/>
              <a:ext cx="557530" cy="830580"/>
            </a:xfrm>
            <a:custGeom>
              <a:avLst/>
              <a:gdLst/>
              <a:ahLst/>
              <a:cxnLst/>
              <a:rect l="l" t="t" r="r" b="b"/>
              <a:pathLst>
                <a:path w="557529" h="830580">
                  <a:moveTo>
                    <a:pt x="75669" y="830452"/>
                  </a:moveTo>
                  <a:lnTo>
                    <a:pt x="53231" y="788222"/>
                  </a:lnTo>
                  <a:lnTo>
                    <a:pt x="34804" y="744982"/>
                  </a:lnTo>
                  <a:lnTo>
                    <a:pt x="20327" y="700958"/>
                  </a:lnTo>
                  <a:lnTo>
                    <a:pt x="9742" y="656377"/>
                  </a:lnTo>
                  <a:lnTo>
                    <a:pt x="2986" y="611466"/>
                  </a:lnTo>
                  <a:lnTo>
                    <a:pt x="0" y="566451"/>
                  </a:lnTo>
                  <a:lnTo>
                    <a:pt x="722" y="521558"/>
                  </a:lnTo>
                  <a:lnTo>
                    <a:pt x="5094" y="477016"/>
                  </a:lnTo>
                  <a:lnTo>
                    <a:pt x="13054" y="433049"/>
                  </a:lnTo>
                  <a:lnTo>
                    <a:pt x="24541" y="389885"/>
                  </a:lnTo>
                  <a:lnTo>
                    <a:pt x="39496" y="347751"/>
                  </a:lnTo>
                  <a:lnTo>
                    <a:pt x="57858" y="306872"/>
                  </a:lnTo>
                  <a:lnTo>
                    <a:pt x="79567" y="267476"/>
                  </a:lnTo>
                  <a:lnTo>
                    <a:pt x="104561" y="229790"/>
                  </a:lnTo>
                  <a:lnTo>
                    <a:pt x="132782" y="194039"/>
                  </a:lnTo>
                  <a:lnTo>
                    <a:pt x="164167" y="160452"/>
                  </a:lnTo>
                  <a:lnTo>
                    <a:pt x="198657" y="129253"/>
                  </a:lnTo>
                  <a:lnTo>
                    <a:pt x="236192" y="100670"/>
                  </a:lnTo>
                  <a:lnTo>
                    <a:pt x="276710" y="74929"/>
                  </a:lnTo>
                  <a:lnTo>
                    <a:pt x="320183" y="52314"/>
                  </a:lnTo>
                  <a:lnTo>
                    <a:pt x="365328" y="33659"/>
                  </a:lnTo>
                  <a:lnTo>
                    <a:pt x="411870" y="19034"/>
                  </a:lnTo>
                  <a:lnTo>
                    <a:pt x="459534" y="8504"/>
                  </a:lnTo>
                  <a:lnTo>
                    <a:pt x="508044" y="2137"/>
                  </a:lnTo>
                  <a:lnTo>
                    <a:pt x="557126" y="0"/>
                  </a:lnTo>
                  <a:lnTo>
                    <a:pt x="557126" y="552450"/>
                  </a:lnTo>
                  <a:lnTo>
                    <a:pt x="75669" y="83045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123309" y="583882"/>
            <a:ext cx="39878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Objektivität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66901" y="173989"/>
            <a:ext cx="1210945" cy="1250315"/>
            <a:chOff x="3966901" y="173989"/>
            <a:chExt cx="1210945" cy="1250315"/>
          </a:xfrm>
        </p:grpSpPr>
        <p:sp>
          <p:nvSpPr>
            <p:cNvPr id="14" name="object 14"/>
            <p:cNvSpPr/>
            <p:nvPr/>
          </p:nvSpPr>
          <p:spPr>
            <a:xfrm>
              <a:off x="4595748" y="213740"/>
              <a:ext cx="581660" cy="862330"/>
            </a:xfrm>
            <a:custGeom>
              <a:avLst/>
              <a:gdLst/>
              <a:ahLst/>
              <a:cxnLst/>
              <a:rect l="l" t="t" r="r" b="b"/>
              <a:pathLst>
                <a:path w="581660" h="862330">
                  <a:moveTo>
                    <a:pt x="0" y="0"/>
                  </a:moveTo>
                  <a:lnTo>
                    <a:pt x="0" y="63500"/>
                  </a:lnTo>
                  <a:lnTo>
                    <a:pt x="54266" y="66367"/>
                  </a:lnTo>
                  <a:lnTo>
                    <a:pt x="107807" y="74914"/>
                  </a:lnTo>
                  <a:lnTo>
                    <a:pt x="160180" y="89056"/>
                  </a:lnTo>
                  <a:lnTo>
                    <a:pt x="210947" y="108711"/>
                  </a:lnTo>
                  <a:lnTo>
                    <a:pt x="253160" y="130025"/>
                  </a:lnTo>
                  <a:lnTo>
                    <a:pt x="292616" y="154643"/>
                  </a:lnTo>
                  <a:lnTo>
                    <a:pt x="329222" y="182322"/>
                  </a:lnTo>
                  <a:lnTo>
                    <a:pt x="362885" y="212819"/>
                  </a:lnTo>
                  <a:lnTo>
                    <a:pt x="393513" y="245890"/>
                  </a:lnTo>
                  <a:lnTo>
                    <a:pt x="421014" y="281290"/>
                  </a:lnTo>
                  <a:lnTo>
                    <a:pt x="445294" y="318777"/>
                  </a:lnTo>
                  <a:lnTo>
                    <a:pt x="466261" y="358106"/>
                  </a:lnTo>
                  <a:lnTo>
                    <a:pt x="483822" y="399033"/>
                  </a:lnTo>
                  <a:lnTo>
                    <a:pt x="497885" y="441316"/>
                  </a:lnTo>
                  <a:lnTo>
                    <a:pt x="508356" y="484709"/>
                  </a:lnTo>
                  <a:lnTo>
                    <a:pt x="515144" y="528969"/>
                  </a:lnTo>
                  <a:lnTo>
                    <a:pt x="518156" y="573852"/>
                  </a:lnTo>
                  <a:lnTo>
                    <a:pt x="517299" y="619115"/>
                  </a:lnTo>
                  <a:lnTo>
                    <a:pt x="512480" y="664513"/>
                  </a:lnTo>
                  <a:lnTo>
                    <a:pt x="503607" y="709803"/>
                  </a:lnTo>
                  <a:lnTo>
                    <a:pt x="490588" y="754741"/>
                  </a:lnTo>
                  <a:lnTo>
                    <a:pt x="473328" y="799083"/>
                  </a:lnTo>
                  <a:lnTo>
                    <a:pt x="436879" y="778128"/>
                  </a:lnTo>
                  <a:lnTo>
                    <a:pt x="477265" y="861821"/>
                  </a:lnTo>
                  <a:lnTo>
                    <a:pt x="565150" y="852042"/>
                  </a:lnTo>
                  <a:lnTo>
                    <a:pt x="528574" y="830960"/>
                  </a:lnTo>
                  <a:lnTo>
                    <a:pt x="547554" y="784160"/>
                  </a:lnTo>
                  <a:lnTo>
                    <a:pt x="562402" y="736001"/>
                  </a:lnTo>
                  <a:lnTo>
                    <a:pt x="573068" y="686769"/>
                  </a:lnTo>
                  <a:lnTo>
                    <a:pt x="579504" y="636750"/>
                  </a:lnTo>
                  <a:lnTo>
                    <a:pt x="581660" y="586231"/>
                  </a:lnTo>
                  <a:lnTo>
                    <a:pt x="579731" y="538140"/>
                  </a:lnTo>
                  <a:lnTo>
                    <a:pt x="574045" y="491121"/>
                  </a:lnTo>
                  <a:lnTo>
                    <a:pt x="564752" y="445326"/>
                  </a:lnTo>
                  <a:lnTo>
                    <a:pt x="552000" y="400905"/>
                  </a:lnTo>
                  <a:lnTo>
                    <a:pt x="535941" y="358009"/>
                  </a:lnTo>
                  <a:lnTo>
                    <a:pt x="516725" y="316788"/>
                  </a:lnTo>
                  <a:lnTo>
                    <a:pt x="494499" y="277393"/>
                  </a:lnTo>
                  <a:lnTo>
                    <a:pt x="469416" y="239975"/>
                  </a:lnTo>
                  <a:lnTo>
                    <a:pt x="441624" y="204684"/>
                  </a:lnTo>
                  <a:lnTo>
                    <a:pt x="411273" y="171672"/>
                  </a:lnTo>
                  <a:lnTo>
                    <a:pt x="378514" y="141088"/>
                  </a:lnTo>
                  <a:lnTo>
                    <a:pt x="343495" y="113084"/>
                  </a:lnTo>
                  <a:lnTo>
                    <a:pt x="306367" y="87811"/>
                  </a:lnTo>
                  <a:lnTo>
                    <a:pt x="267280" y="65418"/>
                  </a:lnTo>
                  <a:lnTo>
                    <a:pt x="226383" y="46057"/>
                  </a:lnTo>
                  <a:lnTo>
                    <a:pt x="183826" y="29878"/>
                  </a:lnTo>
                  <a:lnTo>
                    <a:pt x="139760" y="17032"/>
                  </a:lnTo>
                  <a:lnTo>
                    <a:pt x="94333" y="7670"/>
                  </a:lnTo>
                  <a:lnTo>
                    <a:pt x="47697" y="1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56125" y="1099312"/>
              <a:ext cx="1023619" cy="325120"/>
            </a:xfrm>
            <a:custGeom>
              <a:avLst/>
              <a:gdLst/>
              <a:ahLst/>
              <a:cxnLst/>
              <a:rect l="l" t="t" r="r" b="b"/>
              <a:pathLst>
                <a:path w="1023620" h="325119">
                  <a:moveTo>
                    <a:pt x="967994" y="0"/>
                  </a:moveTo>
                  <a:lnTo>
                    <a:pt x="937948" y="46237"/>
                  </a:lnTo>
                  <a:lnTo>
                    <a:pt x="903271" y="88915"/>
                  </a:lnTo>
                  <a:lnTo>
                    <a:pt x="864284" y="127712"/>
                  </a:lnTo>
                  <a:lnTo>
                    <a:pt x="821309" y="162305"/>
                  </a:lnTo>
                  <a:lnTo>
                    <a:pt x="781507" y="188371"/>
                  </a:lnTo>
                  <a:lnTo>
                    <a:pt x="740254" y="210376"/>
                  </a:lnTo>
                  <a:lnTo>
                    <a:pt x="697805" y="228364"/>
                  </a:lnTo>
                  <a:lnTo>
                    <a:pt x="654417" y="242374"/>
                  </a:lnTo>
                  <a:lnTo>
                    <a:pt x="610348" y="252450"/>
                  </a:lnTo>
                  <a:lnTo>
                    <a:pt x="565855" y="258633"/>
                  </a:lnTo>
                  <a:lnTo>
                    <a:pt x="521195" y="260964"/>
                  </a:lnTo>
                  <a:lnTo>
                    <a:pt x="476625" y="259485"/>
                  </a:lnTo>
                  <a:lnTo>
                    <a:pt x="432403" y="254238"/>
                  </a:lnTo>
                  <a:lnTo>
                    <a:pt x="388785" y="245264"/>
                  </a:lnTo>
                  <a:lnTo>
                    <a:pt x="346028" y="232606"/>
                  </a:lnTo>
                  <a:lnTo>
                    <a:pt x="304390" y="216304"/>
                  </a:lnTo>
                  <a:lnTo>
                    <a:pt x="264128" y="196401"/>
                  </a:lnTo>
                  <a:lnTo>
                    <a:pt x="225499" y="172938"/>
                  </a:lnTo>
                  <a:lnTo>
                    <a:pt x="188760" y="145957"/>
                  </a:lnTo>
                  <a:lnTo>
                    <a:pt x="154169" y="115500"/>
                  </a:lnTo>
                  <a:lnTo>
                    <a:pt x="121981" y="81608"/>
                  </a:lnTo>
                  <a:lnTo>
                    <a:pt x="92456" y="44323"/>
                  </a:lnTo>
                  <a:lnTo>
                    <a:pt x="129159" y="23113"/>
                  </a:lnTo>
                  <a:lnTo>
                    <a:pt x="36068" y="16001"/>
                  </a:lnTo>
                  <a:lnTo>
                    <a:pt x="0" y="97662"/>
                  </a:lnTo>
                  <a:lnTo>
                    <a:pt x="36829" y="76453"/>
                  </a:lnTo>
                  <a:lnTo>
                    <a:pt x="67883" y="116718"/>
                  </a:lnTo>
                  <a:lnTo>
                    <a:pt x="102221" y="154025"/>
                  </a:lnTo>
                  <a:lnTo>
                    <a:pt x="139626" y="188193"/>
                  </a:lnTo>
                  <a:lnTo>
                    <a:pt x="179878" y="219039"/>
                  </a:lnTo>
                  <a:lnTo>
                    <a:pt x="222758" y="246379"/>
                  </a:lnTo>
                  <a:lnTo>
                    <a:pt x="265352" y="268726"/>
                  </a:lnTo>
                  <a:lnTo>
                    <a:pt x="308913" y="287262"/>
                  </a:lnTo>
                  <a:lnTo>
                    <a:pt x="353233" y="302042"/>
                  </a:lnTo>
                  <a:lnTo>
                    <a:pt x="398107" y="313123"/>
                  </a:lnTo>
                  <a:lnTo>
                    <a:pt x="443329" y="320557"/>
                  </a:lnTo>
                  <a:lnTo>
                    <a:pt x="488692" y="324402"/>
                  </a:lnTo>
                  <a:lnTo>
                    <a:pt x="533992" y="324711"/>
                  </a:lnTo>
                  <a:lnTo>
                    <a:pt x="579022" y="321539"/>
                  </a:lnTo>
                  <a:lnTo>
                    <a:pt x="623576" y="314942"/>
                  </a:lnTo>
                  <a:lnTo>
                    <a:pt x="667448" y="304974"/>
                  </a:lnTo>
                  <a:lnTo>
                    <a:pt x="710432" y="291691"/>
                  </a:lnTo>
                  <a:lnTo>
                    <a:pt x="752323" y="275147"/>
                  </a:lnTo>
                  <a:lnTo>
                    <a:pt x="792914" y="255397"/>
                  </a:lnTo>
                  <a:lnTo>
                    <a:pt x="832000" y="232496"/>
                  </a:lnTo>
                  <a:lnTo>
                    <a:pt x="869374" y="206500"/>
                  </a:lnTo>
                  <a:lnTo>
                    <a:pt x="904831" y="177462"/>
                  </a:lnTo>
                  <a:lnTo>
                    <a:pt x="938164" y="145439"/>
                  </a:lnTo>
                  <a:lnTo>
                    <a:pt x="969169" y="110485"/>
                  </a:lnTo>
                  <a:lnTo>
                    <a:pt x="997638" y="72655"/>
                  </a:lnTo>
                  <a:lnTo>
                    <a:pt x="1023365" y="32003"/>
                  </a:lnTo>
                  <a:lnTo>
                    <a:pt x="967994" y="0"/>
                  </a:lnTo>
                  <a:close/>
                </a:path>
              </a:pathLst>
            </a:custGeom>
            <a:solidFill>
              <a:srgbClr val="5FE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66901" y="173989"/>
              <a:ext cx="581660" cy="917575"/>
            </a:xfrm>
            <a:custGeom>
              <a:avLst/>
              <a:gdLst/>
              <a:ahLst/>
              <a:cxnLst/>
              <a:rect l="l" t="t" r="r" b="b"/>
              <a:pathLst>
                <a:path w="581660" h="917575">
                  <a:moveTo>
                    <a:pt x="528644" y="0"/>
                  </a:moveTo>
                  <a:lnTo>
                    <a:pt x="528644" y="42163"/>
                  </a:lnTo>
                  <a:lnTo>
                    <a:pt x="479083" y="48884"/>
                  </a:lnTo>
                  <a:lnTo>
                    <a:pt x="430399" y="59842"/>
                  </a:lnTo>
                  <a:lnTo>
                    <a:pt x="382861" y="74945"/>
                  </a:lnTo>
                  <a:lnTo>
                    <a:pt x="336738" y="94101"/>
                  </a:lnTo>
                  <a:lnTo>
                    <a:pt x="292297" y="117220"/>
                  </a:lnTo>
                  <a:lnTo>
                    <a:pt x="251858" y="142821"/>
                  </a:lnTo>
                  <a:lnTo>
                    <a:pt x="214209" y="171174"/>
                  </a:lnTo>
                  <a:lnTo>
                    <a:pt x="179404" y="202073"/>
                  </a:lnTo>
                  <a:lnTo>
                    <a:pt x="147499" y="235313"/>
                  </a:lnTo>
                  <a:lnTo>
                    <a:pt x="118549" y="270688"/>
                  </a:lnTo>
                  <a:lnTo>
                    <a:pt x="92610" y="307992"/>
                  </a:lnTo>
                  <a:lnTo>
                    <a:pt x="69738" y="347018"/>
                  </a:lnTo>
                  <a:lnTo>
                    <a:pt x="49987" y="387562"/>
                  </a:lnTo>
                  <a:lnTo>
                    <a:pt x="33414" y="429416"/>
                  </a:lnTo>
                  <a:lnTo>
                    <a:pt x="20073" y="472376"/>
                  </a:lnTo>
                  <a:lnTo>
                    <a:pt x="10020" y="516235"/>
                  </a:lnTo>
                  <a:lnTo>
                    <a:pt x="3310" y="560787"/>
                  </a:lnTo>
                  <a:lnTo>
                    <a:pt x="0" y="605826"/>
                  </a:lnTo>
                  <a:lnTo>
                    <a:pt x="143" y="651147"/>
                  </a:lnTo>
                  <a:lnTo>
                    <a:pt x="3797" y="696543"/>
                  </a:lnTo>
                  <a:lnTo>
                    <a:pt x="11015" y="741809"/>
                  </a:lnTo>
                  <a:lnTo>
                    <a:pt x="21855" y="786738"/>
                  </a:lnTo>
                  <a:lnTo>
                    <a:pt x="36370" y="831125"/>
                  </a:lnTo>
                  <a:lnTo>
                    <a:pt x="54617" y="874763"/>
                  </a:lnTo>
                  <a:lnTo>
                    <a:pt x="76651" y="917447"/>
                  </a:lnTo>
                  <a:lnTo>
                    <a:pt x="131515" y="885824"/>
                  </a:lnTo>
                  <a:lnTo>
                    <a:pt x="107129" y="836985"/>
                  </a:lnTo>
                  <a:lnTo>
                    <a:pt x="87970" y="786002"/>
                  </a:lnTo>
                  <a:lnTo>
                    <a:pt x="74169" y="733305"/>
                  </a:lnTo>
                  <a:lnTo>
                    <a:pt x="65856" y="679322"/>
                  </a:lnTo>
                  <a:lnTo>
                    <a:pt x="63169" y="631741"/>
                  </a:lnTo>
                  <a:lnTo>
                    <a:pt x="64693" y="584930"/>
                  </a:lnTo>
                  <a:lnTo>
                    <a:pt x="70265" y="539093"/>
                  </a:lnTo>
                  <a:lnTo>
                    <a:pt x="79722" y="494432"/>
                  </a:lnTo>
                  <a:lnTo>
                    <a:pt x="92901" y="451150"/>
                  </a:lnTo>
                  <a:lnTo>
                    <a:pt x="109638" y="409447"/>
                  </a:lnTo>
                  <a:lnTo>
                    <a:pt x="129771" y="369528"/>
                  </a:lnTo>
                  <a:lnTo>
                    <a:pt x="153135" y="331593"/>
                  </a:lnTo>
                  <a:lnTo>
                    <a:pt x="179569" y="295846"/>
                  </a:lnTo>
                  <a:lnTo>
                    <a:pt x="208908" y="262488"/>
                  </a:lnTo>
                  <a:lnTo>
                    <a:pt x="240990" y="231722"/>
                  </a:lnTo>
                  <a:lnTo>
                    <a:pt x="275651" y="203750"/>
                  </a:lnTo>
                  <a:lnTo>
                    <a:pt x="312728" y="178774"/>
                  </a:lnTo>
                  <a:lnTo>
                    <a:pt x="352058" y="156997"/>
                  </a:lnTo>
                  <a:lnTo>
                    <a:pt x="393478" y="138620"/>
                  </a:lnTo>
                  <a:lnTo>
                    <a:pt x="436824" y="123846"/>
                  </a:lnTo>
                  <a:lnTo>
                    <a:pt x="481934" y="112878"/>
                  </a:lnTo>
                  <a:lnTo>
                    <a:pt x="528644" y="105917"/>
                  </a:lnTo>
                  <a:lnTo>
                    <a:pt x="528644" y="148081"/>
                  </a:lnTo>
                  <a:lnTo>
                    <a:pt x="581349" y="71500"/>
                  </a:lnTo>
                  <a:lnTo>
                    <a:pt x="528644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9050" y="1533525"/>
            <a:ext cx="8963025" cy="3648075"/>
            <a:chOff x="19050" y="1533525"/>
            <a:chExt cx="8963025" cy="364807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" y="1533525"/>
              <a:ext cx="6105525" cy="36480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743075"/>
              <a:ext cx="5505450" cy="30480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869535" y="1925333"/>
              <a:ext cx="3100070" cy="1877695"/>
            </a:xfrm>
            <a:custGeom>
              <a:avLst/>
              <a:gdLst/>
              <a:ahLst/>
              <a:cxnLst/>
              <a:rect l="l" t="t" r="r" b="b"/>
              <a:pathLst>
                <a:path w="3100070" h="1877695">
                  <a:moveTo>
                    <a:pt x="1887062" y="0"/>
                  </a:moveTo>
                  <a:lnTo>
                    <a:pt x="1839036" y="3688"/>
                  </a:lnTo>
                  <a:lnTo>
                    <a:pt x="1792469" y="13353"/>
                  </a:lnTo>
                  <a:lnTo>
                    <a:pt x="1748227" y="28755"/>
                  </a:lnTo>
                  <a:lnTo>
                    <a:pt x="1707173" y="49658"/>
                  </a:lnTo>
                  <a:lnTo>
                    <a:pt x="1670171" y="75822"/>
                  </a:lnTo>
                  <a:lnTo>
                    <a:pt x="1638085" y="107012"/>
                  </a:lnTo>
                  <a:lnTo>
                    <a:pt x="1611780" y="142988"/>
                  </a:lnTo>
                  <a:lnTo>
                    <a:pt x="1591391" y="127593"/>
                  </a:lnTo>
                  <a:lnTo>
                    <a:pt x="1546897" y="100661"/>
                  </a:lnTo>
                  <a:lnTo>
                    <a:pt x="1475564" y="71715"/>
                  </a:lnTo>
                  <a:lnTo>
                    <a:pt x="1426864" y="59851"/>
                  </a:lnTo>
                  <a:lnTo>
                    <a:pt x="1377523" y="53519"/>
                  </a:lnTo>
                  <a:lnTo>
                    <a:pt x="1328156" y="52564"/>
                  </a:lnTo>
                  <a:lnTo>
                    <a:pt x="1279381" y="56832"/>
                  </a:lnTo>
                  <a:lnTo>
                    <a:pt x="1231812" y="66169"/>
                  </a:lnTo>
                  <a:lnTo>
                    <a:pt x="1186066" y="80419"/>
                  </a:lnTo>
                  <a:lnTo>
                    <a:pt x="1142760" y="99427"/>
                  </a:lnTo>
                  <a:lnTo>
                    <a:pt x="1102508" y="123039"/>
                  </a:lnTo>
                  <a:lnTo>
                    <a:pt x="1065928" y="151100"/>
                  </a:lnTo>
                  <a:lnTo>
                    <a:pt x="1033634" y="183455"/>
                  </a:lnTo>
                  <a:lnTo>
                    <a:pt x="1006244" y="219950"/>
                  </a:lnTo>
                  <a:lnTo>
                    <a:pt x="958287" y="199622"/>
                  </a:lnTo>
                  <a:lnTo>
                    <a:pt x="908209" y="183906"/>
                  </a:lnTo>
                  <a:lnTo>
                    <a:pt x="856495" y="172881"/>
                  </a:lnTo>
                  <a:lnTo>
                    <a:pt x="803627" y="166629"/>
                  </a:lnTo>
                  <a:lnTo>
                    <a:pt x="750089" y="165231"/>
                  </a:lnTo>
                  <a:lnTo>
                    <a:pt x="696364" y="168769"/>
                  </a:lnTo>
                  <a:lnTo>
                    <a:pt x="644504" y="176953"/>
                  </a:lnTo>
                  <a:lnTo>
                    <a:pt x="595010" y="189435"/>
                  </a:lnTo>
                  <a:lnTo>
                    <a:pt x="548136" y="205940"/>
                  </a:lnTo>
                  <a:lnTo>
                    <a:pt x="504134" y="226196"/>
                  </a:lnTo>
                  <a:lnTo>
                    <a:pt x="463258" y="249927"/>
                  </a:lnTo>
                  <a:lnTo>
                    <a:pt x="425761" y="276859"/>
                  </a:lnTo>
                  <a:lnTo>
                    <a:pt x="391895" y="306719"/>
                  </a:lnTo>
                  <a:lnTo>
                    <a:pt x="361915" y="339232"/>
                  </a:lnTo>
                  <a:lnTo>
                    <a:pt x="336072" y="374125"/>
                  </a:lnTo>
                  <a:lnTo>
                    <a:pt x="314621" y="411123"/>
                  </a:lnTo>
                  <a:lnTo>
                    <a:pt x="297814" y="449951"/>
                  </a:lnTo>
                  <a:lnTo>
                    <a:pt x="285904" y="490337"/>
                  </a:lnTo>
                  <a:lnTo>
                    <a:pt x="279145" y="532006"/>
                  </a:lnTo>
                  <a:lnTo>
                    <a:pt x="277789" y="574683"/>
                  </a:lnTo>
                  <a:lnTo>
                    <a:pt x="282090" y="618095"/>
                  </a:lnTo>
                  <a:lnTo>
                    <a:pt x="279423" y="623937"/>
                  </a:lnTo>
                  <a:lnTo>
                    <a:pt x="231108" y="631322"/>
                  </a:lnTo>
                  <a:lnTo>
                    <a:pt x="185340" y="644704"/>
                  </a:lnTo>
                  <a:lnTo>
                    <a:pt x="142866" y="663688"/>
                  </a:lnTo>
                  <a:lnTo>
                    <a:pt x="104436" y="687879"/>
                  </a:lnTo>
                  <a:lnTo>
                    <a:pt x="70796" y="716882"/>
                  </a:lnTo>
                  <a:lnTo>
                    <a:pt x="42695" y="750302"/>
                  </a:lnTo>
                  <a:lnTo>
                    <a:pt x="18752" y="792459"/>
                  </a:lnTo>
                  <a:lnTo>
                    <a:pt x="4626" y="836223"/>
                  </a:lnTo>
                  <a:lnTo>
                    <a:pt x="0" y="880595"/>
                  </a:lnTo>
                  <a:lnTo>
                    <a:pt x="4558" y="924574"/>
                  </a:lnTo>
                  <a:lnTo>
                    <a:pt x="17986" y="967162"/>
                  </a:lnTo>
                  <a:lnTo>
                    <a:pt x="39967" y="1007359"/>
                  </a:lnTo>
                  <a:lnTo>
                    <a:pt x="70186" y="1044167"/>
                  </a:lnTo>
                  <a:lnTo>
                    <a:pt x="108327" y="1076586"/>
                  </a:lnTo>
                  <a:lnTo>
                    <a:pt x="154074" y="1103616"/>
                  </a:lnTo>
                  <a:lnTo>
                    <a:pt x="120352" y="1139008"/>
                  </a:lnTo>
                  <a:lnTo>
                    <a:pt x="94884" y="1178241"/>
                  </a:lnTo>
                  <a:lnTo>
                    <a:pt x="78060" y="1220339"/>
                  </a:lnTo>
                  <a:lnTo>
                    <a:pt x="70270" y="1264327"/>
                  </a:lnTo>
                  <a:lnTo>
                    <a:pt x="71905" y="1309229"/>
                  </a:lnTo>
                  <a:lnTo>
                    <a:pt x="81860" y="1350273"/>
                  </a:lnTo>
                  <a:lnTo>
                    <a:pt x="99209" y="1388439"/>
                  </a:lnTo>
                  <a:lnTo>
                    <a:pt x="123239" y="1423265"/>
                  </a:lnTo>
                  <a:lnTo>
                    <a:pt x="153238" y="1454287"/>
                  </a:lnTo>
                  <a:lnTo>
                    <a:pt x="188491" y="1481044"/>
                  </a:lnTo>
                  <a:lnTo>
                    <a:pt x="228286" y="1503073"/>
                  </a:lnTo>
                  <a:lnTo>
                    <a:pt x="271909" y="1519910"/>
                  </a:lnTo>
                  <a:lnTo>
                    <a:pt x="318647" y="1531095"/>
                  </a:lnTo>
                  <a:lnTo>
                    <a:pt x="367787" y="1536164"/>
                  </a:lnTo>
                  <a:lnTo>
                    <a:pt x="418615" y="1534654"/>
                  </a:lnTo>
                  <a:lnTo>
                    <a:pt x="424457" y="1542909"/>
                  </a:lnTo>
                  <a:lnTo>
                    <a:pt x="452329" y="1577653"/>
                  </a:lnTo>
                  <a:lnTo>
                    <a:pt x="483314" y="1609628"/>
                  </a:lnTo>
                  <a:lnTo>
                    <a:pt x="517145" y="1638778"/>
                  </a:lnTo>
                  <a:lnTo>
                    <a:pt x="553552" y="1665047"/>
                  </a:lnTo>
                  <a:lnTo>
                    <a:pt x="592268" y="1688381"/>
                  </a:lnTo>
                  <a:lnTo>
                    <a:pt x="633024" y="1708724"/>
                  </a:lnTo>
                  <a:lnTo>
                    <a:pt x="675552" y="1726020"/>
                  </a:lnTo>
                  <a:lnTo>
                    <a:pt x="719583" y="1740215"/>
                  </a:lnTo>
                  <a:lnTo>
                    <a:pt x="764849" y="1751253"/>
                  </a:lnTo>
                  <a:lnTo>
                    <a:pt x="811081" y="1759077"/>
                  </a:lnTo>
                  <a:lnTo>
                    <a:pt x="858012" y="1763634"/>
                  </a:lnTo>
                  <a:lnTo>
                    <a:pt x="905373" y="1764867"/>
                  </a:lnTo>
                  <a:lnTo>
                    <a:pt x="952895" y="1762722"/>
                  </a:lnTo>
                  <a:lnTo>
                    <a:pt x="1000311" y="1757142"/>
                  </a:lnTo>
                  <a:lnTo>
                    <a:pt x="1047351" y="1748073"/>
                  </a:lnTo>
                  <a:lnTo>
                    <a:pt x="1093747" y="1735458"/>
                  </a:lnTo>
                  <a:lnTo>
                    <a:pt x="1139232" y="1719244"/>
                  </a:lnTo>
                  <a:lnTo>
                    <a:pt x="1183536" y="1699373"/>
                  </a:lnTo>
                  <a:lnTo>
                    <a:pt x="1217117" y="1736180"/>
                  </a:lnTo>
                  <a:lnTo>
                    <a:pt x="1255333" y="1769331"/>
                  </a:lnTo>
                  <a:lnTo>
                    <a:pt x="1297741" y="1798560"/>
                  </a:lnTo>
                  <a:lnTo>
                    <a:pt x="1343895" y="1823598"/>
                  </a:lnTo>
                  <a:lnTo>
                    <a:pt x="1393351" y="1844177"/>
                  </a:lnTo>
                  <a:lnTo>
                    <a:pt x="1445664" y="1860028"/>
                  </a:lnTo>
                  <a:lnTo>
                    <a:pt x="1496926" y="1870432"/>
                  </a:lnTo>
                  <a:lnTo>
                    <a:pt x="1548206" y="1876099"/>
                  </a:lnTo>
                  <a:lnTo>
                    <a:pt x="1599135" y="1877191"/>
                  </a:lnTo>
                  <a:lnTo>
                    <a:pt x="1649346" y="1873873"/>
                  </a:lnTo>
                  <a:lnTo>
                    <a:pt x="1698469" y="1866307"/>
                  </a:lnTo>
                  <a:lnTo>
                    <a:pt x="1746138" y="1854657"/>
                  </a:lnTo>
                  <a:lnTo>
                    <a:pt x="1791983" y="1839086"/>
                  </a:lnTo>
                  <a:lnTo>
                    <a:pt x="1835637" y="1819757"/>
                  </a:lnTo>
                  <a:lnTo>
                    <a:pt x="1876730" y="1796834"/>
                  </a:lnTo>
                  <a:lnTo>
                    <a:pt x="1914896" y="1770479"/>
                  </a:lnTo>
                  <a:lnTo>
                    <a:pt x="1949765" y="1740856"/>
                  </a:lnTo>
                  <a:lnTo>
                    <a:pt x="1980970" y="1708128"/>
                  </a:lnTo>
                  <a:lnTo>
                    <a:pt x="2008142" y="1672458"/>
                  </a:lnTo>
                  <a:lnTo>
                    <a:pt x="2030913" y="1634010"/>
                  </a:lnTo>
                  <a:lnTo>
                    <a:pt x="2048914" y="1592947"/>
                  </a:lnTo>
                  <a:lnTo>
                    <a:pt x="2099315" y="1615063"/>
                  </a:lnTo>
                  <a:lnTo>
                    <a:pt x="2152657" y="1631190"/>
                  </a:lnTo>
                  <a:lnTo>
                    <a:pt x="2208166" y="1641149"/>
                  </a:lnTo>
                  <a:lnTo>
                    <a:pt x="2265068" y="1644763"/>
                  </a:lnTo>
                  <a:lnTo>
                    <a:pt x="2317101" y="1642447"/>
                  </a:lnTo>
                  <a:lnTo>
                    <a:pt x="2367254" y="1635006"/>
                  </a:lnTo>
                  <a:lnTo>
                    <a:pt x="2415136" y="1622758"/>
                  </a:lnTo>
                  <a:lnTo>
                    <a:pt x="2460355" y="1606021"/>
                  </a:lnTo>
                  <a:lnTo>
                    <a:pt x="2502520" y="1585113"/>
                  </a:lnTo>
                  <a:lnTo>
                    <a:pt x="2541239" y="1560351"/>
                  </a:lnTo>
                  <a:lnTo>
                    <a:pt x="2576121" y="1532053"/>
                  </a:lnTo>
                  <a:lnTo>
                    <a:pt x="2606774" y="1500536"/>
                  </a:lnTo>
                  <a:lnTo>
                    <a:pt x="2632806" y="1466119"/>
                  </a:lnTo>
                  <a:lnTo>
                    <a:pt x="2653826" y="1429120"/>
                  </a:lnTo>
                  <a:lnTo>
                    <a:pt x="2669443" y="1389855"/>
                  </a:lnTo>
                  <a:lnTo>
                    <a:pt x="2679264" y="1348642"/>
                  </a:lnTo>
                  <a:lnTo>
                    <a:pt x="2682898" y="1305800"/>
                  </a:lnTo>
                  <a:lnTo>
                    <a:pt x="2731910" y="1297928"/>
                  </a:lnTo>
                  <a:lnTo>
                    <a:pt x="2779489" y="1285984"/>
                  </a:lnTo>
                  <a:lnTo>
                    <a:pt x="2825270" y="1270102"/>
                  </a:lnTo>
                  <a:lnTo>
                    <a:pt x="2868887" y="1250416"/>
                  </a:lnTo>
                  <a:lnTo>
                    <a:pt x="2909974" y="1227060"/>
                  </a:lnTo>
                  <a:lnTo>
                    <a:pt x="2950183" y="1198612"/>
                  </a:lnTo>
                  <a:lnTo>
                    <a:pt x="2985735" y="1167394"/>
                  </a:lnTo>
                  <a:lnTo>
                    <a:pt x="3016576" y="1133749"/>
                  </a:lnTo>
                  <a:lnTo>
                    <a:pt x="3042650" y="1098019"/>
                  </a:lnTo>
                  <a:lnTo>
                    <a:pt x="3063903" y="1060549"/>
                  </a:lnTo>
                  <a:lnTo>
                    <a:pt x="3080280" y="1021680"/>
                  </a:lnTo>
                  <a:lnTo>
                    <a:pt x="3091727" y="981755"/>
                  </a:lnTo>
                  <a:lnTo>
                    <a:pt x="3098189" y="941116"/>
                  </a:lnTo>
                  <a:lnTo>
                    <a:pt x="3099611" y="900107"/>
                  </a:lnTo>
                  <a:lnTo>
                    <a:pt x="3095940" y="859070"/>
                  </a:lnTo>
                  <a:lnTo>
                    <a:pt x="3087119" y="818349"/>
                  </a:lnTo>
                  <a:lnTo>
                    <a:pt x="3073095" y="778285"/>
                  </a:lnTo>
                  <a:lnTo>
                    <a:pt x="3053813" y="739221"/>
                  </a:lnTo>
                  <a:lnTo>
                    <a:pt x="3029217" y="701501"/>
                  </a:lnTo>
                  <a:lnTo>
                    <a:pt x="2999255" y="665466"/>
                  </a:lnTo>
                  <a:lnTo>
                    <a:pt x="3004279" y="655298"/>
                  </a:lnTo>
                  <a:lnTo>
                    <a:pt x="3027021" y="581832"/>
                  </a:lnTo>
                  <a:lnTo>
                    <a:pt x="3030267" y="539962"/>
                  </a:lnTo>
                  <a:lnTo>
                    <a:pt x="3026840" y="498792"/>
                  </a:lnTo>
                  <a:lnTo>
                    <a:pt x="3017059" y="458785"/>
                  </a:lnTo>
                  <a:lnTo>
                    <a:pt x="3001243" y="420404"/>
                  </a:lnTo>
                  <a:lnTo>
                    <a:pt x="2979713" y="384113"/>
                  </a:lnTo>
                  <a:lnTo>
                    <a:pt x="2952788" y="350376"/>
                  </a:lnTo>
                  <a:lnTo>
                    <a:pt x="2920788" y="319654"/>
                  </a:lnTo>
                  <a:lnTo>
                    <a:pt x="2884032" y="292413"/>
                  </a:lnTo>
                  <a:lnTo>
                    <a:pt x="2842841" y="269116"/>
                  </a:lnTo>
                  <a:lnTo>
                    <a:pt x="2797534" y="250226"/>
                  </a:lnTo>
                  <a:lnTo>
                    <a:pt x="2748430" y="236206"/>
                  </a:lnTo>
                  <a:lnTo>
                    <a:pt x="2732682" y="188383"/>
                  </a:lnTo>
                  <a:lnTo>
                    <a:pt x="2707409" y="143845"/>
                  </a:lnTo>
                  <a:lnTo>
                    <a:pt x="2673278" y="103547"/>
                  </a:lnTo>
                  <a:lnTo>
                    <a:pt x="2630955" y="68439"/>
                  </a:lnTo>
                  <a:lnTo>
                    <a:pt x="2589269" y="43423"/>
                  </a:lnTo>
                  <a:lnTo>
                    <a:pt x="2544726" y="24173"/>
                  </a:lnTo>
                  <a:lnTo>
                    <a:pt x="2498084" y="10636"/>
                  </a:lnTo>
                  <a:lnTo>
                    <a:pt x="2450102" y="2761"/>
                  </a:lnTo>
                  <a:lnTo>
                    <a:pt x="2401537" y="494"/>
                  </a:lnTo>
                  <a:lnTo>
                    <a:pt x="2353147" y="3782"/>
                  </a:lnTo>
                  <a:lnTo>
                    <a:pt x="2305690" y="12573"/>
                  </a:lnTo>
                  <a:lnTo>
                    <a:pt x="2259924" y="26814"/>
                  </a:lnTo>
                  <a:lnTo>
                    <a:pt x="2216608" y="46453"/>
                  </a:lnTo>
                  <a:lnTo>
                    <a:pt x="2176498" y="71437"/>
                  </a:lnTo>
                  <a:lnTo>
                    <a:pt x="2140354" y="101713"/>
                  </a:lnTo>
                  <a:lnTo>
                    <a:pt x="2117111" y="79313"/>
                  </a:lnTo>
                  <a:lnTo>
                    <a:pt x="2062291" y="41848"/>
                  </a:lnTo>
                  <a:lnTo>
                    <a:pt x="1984039" y="11500"/>
                  </a:lnTo>
                  <a:lnTo>
                    <a:pt x="1935685" y="2524"/>
                  </a:lnTo>
                  <a:lnTo>
                    <a:pt x="188706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9993" y="4527550"/>
              <a:ext cx="104266" cy="1041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46313" y="4217416"/>
              <a:ext cx="208406" cy="20840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052561" y="3822064"/>
              <a:ext cx="313055" cy="313055"/>
            </a:xfrm>
            <a:custGeom>
              <a:avLst/>
              <a:gdLst/>
              <a:ahLst/>
              <a:cxnLst/>
              <a:rect l="l" t="t" r="r" b="b"/>
              <a:pathLst>
                <a:path w="313054" h="313054">
                  <a:moveTo>
                    <a:pt x="156337" y="0"/>
                  </a:moveTo>
                  <a:lnTo>
                    <a:pt x="106915" y="7968"/>
                  </a:lnTo>
                  <a:lnTo>
                    <a:pt x="63998" y="30158"/>
                  </a:lnTo>
                  <a:lnTo>
                    <a:pt x="30158" y="63998"/>
                  </a:lnTo>
                  <a:lnTo>
                    <a:pt x="7968" y="106915"/>
                  </a:lnTo>
                  <a:lnTo>
                    <a:pt x="0" y="156337"/>
                  </a:lnTo>
                  <a:lnTo>
                    <a:pt x="7968" y="205758"/>
                  </a:lnTo>
                  <a:lnTo>
                    <a:pt x="30158" y="248675"/>
                  </a:lnTo>
                  <a:lnTo>
                    <a:pt x="63998" y="282515"/>
                  </a:lnTo>
                  <a:lnTo>
                    <a:pt x="106915" y="304705"/>
                  </a:lnTo>
                  <a:lnTo>
                    <a:pt x="156337" y="312674"/>
                  </a:lnTo>
                  <a:lnTo>
                    <a:pt x="205771" y="304705"/>
                  </a:lnTo>
                  <a:lnTo>
                    <a:pt x="248719" y="282515"/>
                  </a:lnTo>
                  <a:lnTo>
                    <a:pt x="282597" y="248675"/>
                  </a:lnTo>
                  <a:lnTo>
                    <a:pt x="304819" y="205758"/>
                  </a:lnTo>
                  <a:lnTo>
                    <a:pt x="312801" y="156337"/>
                  </a:lnTo>
                  <a:lnTo>
                    <a:pt x="304819" y="106915"/>
                  </a:lnTo>
                  <a:lnTo>
                    <a:pt x="282597" y="63998"/>
                  </a:lnTo>
                  <a:lnTo>
                    <a:pt x="248719" y="30158"/>
                  </a:lnTo>
                  <a:lnTo>
                    <a:pt x="205771" y="7968"/>
                  </a:lnTo>
                  <a:lnTo>
                    <a:pt x="156337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69535" y="1925333"/>
              <a:ext cx="3100070" cy="1877695"/>
            </a:xfrm>
            <a:custGeom>
              <a:avLst/>
              <a:gdLst/>
              <a:ahLst/>
              <a:cxnLst/>
              <a:rect l="l" t="t" r="r" b="b"/>
              <a:pathLst>
                <a:path w="3100070" h="1877695">
                  <a:moveTo>
                    <a:pt x="282090" y="618095"/>
                  </a:moveTo>
                  <a:lnTo>
                    <a:pt x="277789" y="574683"/>
                  </a:lnTo>
                  <a:lnTo>
                    <a:pt x="279145" y="532006"/>
                  </a:lnTo>
                  <a:lnTo>
                    <a:pt x="285904" y="490337"/>
                  </a:lnTo>
                  <a:lnTo>
                    <a:pt x="297814" y="449951"/>
                  </a:lnTo>
                  <a:lnTo>
                    <a:pt x="314621" y="411123"/>
                  </a:lnTo>
                  <a:lnTo>
                    <a:pt x="336072" y="374125"/>
                  </a:lnTo>
                  <a:lnTo>
                    <a:pt x="361915" y="339232"/>
                  </a:lnTo>
                  <a:lnTo>
                    <a:pt x="391895" y="306719"/>
                  </a:lnTo>
                  <a:lnTo>
                    <a:pt x="425761" y="276859"/>
                  </a:lnTo>
                  <a:lnTo>
                    <a:pt x="463258" y="249927"/>
                  </a:lnTo>
                  <a:lnTo>
                    <a:pt x="504134" y="226196"/>
                  </a:lnTo>
                  <a:lnTo>
                    <a:pt x="548136" y="205940"/>
                  </a:lnTo>
                  <a:lnTo>
                    <a:pt x="595010" y="189435"/>
                  </a:lnTo>
                  <a:lnTo>
                    <a:pt x="644504" y="176953"/>
                  </a:lnTo>
                  <a:lnTo>
                    <a:pt x="696364" y="168769"/>
                  </a:lnTo>
                  <a:lnTo>
                    <a:pt x="750089" y="165231"/>
                  </a:lnTo>
                  <a:lnTo>
                    <a:pt x="803627" y="166629"/>
                  </a:lnTo>
                  <a:lnTo>
                    <a:pt x="856495" y="172881"/>
                  </a:lnTo>
                  <a:lnTo>
                    <a:pt x="908209" y="183906"/>
                  </a:lnTo>
                  <a:lnTo>
                    <a:pt x="958287" y="199622"/>
                  </a:lnTo>
                  <a:lnTo>
                    <a:pt x="1006244" y="219950"/>
                  </a:lnTo>
                  <a:lnTo>
                    <a:pt x="1033634" y="183455"/>
                  </a:lnTo>
                  <a:lnTo>
                    <a:pt x="1065928" y="151100"/>
                  </a:lnTo>
                  <a:lnTo>
                    <a:pt x="1102508" y="123039"/>
                  </a:lnTo>
                  <a:lnTo>
                    <a:pt x="1142760" y="99427"/>
                  </a:lnTo>
                  <a:lnTo>
                    <a:pt x="1186066" y="80419"/>
                  </a:lnTo>
                  <a:lnTo>
                    <a:pt x="1231812" y="66169"/>
                  </a:lnTo>
                  <a:lnTo>
                    <a:pt x="1279381" y="56832"/>
                  </a:lnTo>
                  <a:lnTo>
                    <a:pt x="1328156" y="52564"/>
                  </a:lnTo>
                  <a:lnTo>
                    <a:pt x="1377523" y="53519"/>
                  </a:lnTo>
                  <a:lnTo>
                    <a:pt x="1426864" y="59851"/>
                  </a:lnTo>
                  <a:lnTo>
                    <a:pt x="1475564" y="71715"/>
                  </a:lnTo>
                  <a:lnTo>
                    <a:pt x="1523007" y="89267"/>
                  </a:lnTo>
                  <a:lnTo>
                    <a:pt x="1569727" y="113461"/>
                  </a:lnTo>
                  <a:lnTo>
                    <a:pt x="1611780" y="142988"/>
                  </a:lnTo>
                  <a:lnTo>
                    <a:pt x="1638085" y="107012"/>
                  </a:lnTo>
                  <a:lnTo>
                    <a:pt x="1670171" y="75822"/>
                  </a:lnTo>
                  <a:lnTo>
                    <a:pt x="1707173" y="49658"/>
                  </a:lnTo>
                  <a:lnTo>
                    <a:pt x="1748227" y="28755"/>
                  </a:lnTo>
                  <a:lnTo>
                    <a:pt x="1792469" y="13353"/>
                  </a:lnTo>
                  <a:lnTo>
                    <a:pt x="1839036" y="3688"/>
                  </a:lnTo>
                  <a:lnTo>
                    <a:pt x="1887062" y="0"/>
                  </a:lnTo>
                  <a:lnTo>
                    <a:pt x="1935685" y="2524"/>
                  </a:lnTo>
                  <a:lnTo>
                    <a:pt x="1984039" y="11500"/>
                  </a:lnTo>
                  <a:lnTo>
                    <a:pt x="2031261" y="27164"/>
                  </a:lnTo>
                  <a:lnTo>
                    <a:pt x="2090999" y="59295"/>
                  </a:lnTo>
                  <a:lnTo>
                    <a:pt x="2140354" y="101713"/>
                  </a:lnTo>
                  <a:lnTo>
                    <a:pt x="2176498" y="71437"/>
                  </a:lnTo>
                  <a:lnTo>
                    <a:pt x="2216608" y="46453"/>
                  </a:lnTo>
                  <a:lnTo>
                    <a:pt x="2259924" y="26814"/>
                  </a:lnTo>
                  <a:lnTo>
                    <a:pt x="2305690" y="12573"/>
                  </a:lnTo>
                  <a:lnTo>
                    <a:pt x="2353147" y="3782"/>
                  </a:lnTo>
                  <a:lnTo>
                    <a:pt x="2401537" y="494"/>
                  </a:lnTo>
                  <a:lnTo>
                    <a:pt x="2450102" y="2761"/>
                  </a:lnTo>
                  <a:lnTo>
                    <a:pt x="2498084" y="10636"/>
                  </a:lnTo>
                  <a:lnTo>
                    <a:pt x="2544726" y="24173"/>
                  </a:lnTo>
                  <a:lnTo>
                    <a:pt x="2589269" y="43423"/>
                  </a:lnTo>
                  <a:lnTo>
                    <a:pt x="2630955" y="68439"/>
                  </a:lnTo>
                  <a:lnTo>
                    <a:pt x="2673278" y="103547"/>
                  </a:lnTo>
                  <a:lnTo>
                    <a:pt x="2707409" y="143845"/>
                  </a:lnTo>
                  <a:lnTo>
                    <a:pt x="2732682" y="188383"/>
                  </a:lnTo>
                  <a:lnTo>
                    <a:pt x="2748430" y="236206"/>
                  </a:lnTo>
                  <a:lnTo>
                    <a:pt x="2797534" y="250226"/>
                  </a:lnTo>
                  <a:lnTo>
                    <a:pt x="2842841" y="269116"/>
                  </a:lnTo>
                  <a:lnTo>
                    <a:pt x="2884032" y="292413"/>
                  </a:lnTo>
                  <a:lnTo>
                    <a:pt x="2920788" y="319654"/>
                  </a:lnTo>
                  <a:lnTo>
                    <a:pt x="2952788" y="350376"/>
                  </a:lnTo>
                  <a:lnTo>
                    <a:pt x="2979713" y="384113"/>
                  </a:lnTo>
                  <a:lnTo>
                    <a:pt x="3001243" y="420404"/>
                  </a:lnTo>
                  <a:lnTo>
                    <a:pt x="3017059" y="458785"/>
                  </a:lnTo>
                  <a:lnTo>
                    <a:pt x="3026840" y="498792"/>
                  </a:lnTo>
                  <a:lnTo>
                    <a:pt x="3030267" y="539962"/>
                  </a:lnTo>
                  <a:lnTo>
                    <a:pt x="3027021" y="581832"/>
                  </a:lnTo>
                  <a:lnTo>
                    <a:pt x="3016781" y="623937"/>
                  </a:lnTo>
                  <a:lnTo>
                    <a:pt x="2999255" y="665466"/>
                  </a:lnTo>
                  <a:lnTo>
                    <a:pt x="3029217" y="701501"/>
                  </a:lnTo>
                  <a:lnTo>
                    <a:pt x="3053813" y="739221"/>
                  </a:lnTo>
                  <a:lnTo>
                    <a:pt x="3073095" y="778285"/>
                  </a:lnTo>
                  <a:lnTo>
                    <a:pt x="3087119" y="818349"/>
                  </a:lnTo>
                  <a:lnTo>
                    <a:pt x="3095940" y="859070"/>
                  </a:lnTo>
                  <a:lnTo>
                    <a:pt x="3099611" y="900107"/>
                  </a:lnTo>
                  <a:lnTo>
                    <a:pt x="3098189" y="941116"/>
                  </a:lnTo>
                  <a:lnTo>
                    <a:pt x="3091727" y="981755"/>
                  </a:lnTo>
                  <a:lnTo>
                    <a:pt x="3080280" y="1021680"/>
                  </a:lnTo>
                  <a:lnTo>
                    <a:pt x="3063903" y="1060549"/>
                  </a:lnTo>
                  <a:lnTo>
                    <a:pt x="3042650" y="1098019"/>
                  </a:lnTo>
                  <a:lnTo>
                    <a:pt x="3016576" y="1133749"/>
                  </a:lnTo>
                  <a:lnTo>
                    <a:pt x="2985735" y="1167394"/>
                  </a:lnTo>
                  <a:lnTo>
                    <a:pt x="2950183" y="1198612"/>
                  </a:lnTo>
                  <a:lnTo>
                    <a:pt x="2909974" y="1227060"/>
                  </a:lnTo>
                  <a:lnTo>
                    <a:pt x="2868887" y="1250416"/>
                  </a:lnTo>
                  <a:lnTo>
                    <a:pt x="2825270" y="1270102"/>
                  </a:lnTo>
                  <a:lnTo>
                    <a:pt x="2779489" y="1285984"/>
                  </a:lnTo>
                  <a:lnTo>
                    <a:pt x="2731910" y="1297928"/>
                  </a:lnTo>
                  <a:lnTo>
                    <a:pt x="2682898" y="1305800"/>
                  </a:lnTo>
                  <a:lnTo>
                    <a:pt x="2679264" y="1348642"/>
                  </a:lnTo>
                  <a:lnTo>
                    <a:pt x="2669443" y="1389855"/>
                  </a:lnTo>
                  <a:lnTo>
                    <a:pt x="2653826" y="1429120"/>
                  </a:lnTo>
                  <a:lnTo>
                    <a:pt x="2632806" y="1466119"/>
                  </a:lnTo>
                  <a:lnTo>
                    <a:pt x="2606774" y="1500536"/>
                  </a:lnTo>
                  <a:lnTo>
                    <a:pt x="2576121" y="1532053"/>
                  </a:lnTo>
                  <a:lnTo>
                    <a:pt x="2541239" y="1560351"/>
                  </a:lnTo>
                  <a:lnTo>
                    <a:pt x="2502520" y="1585113"/>
                  </a:lnTo>
                  <a:lnTo>
                    <a:pt x="2460355" y="1606021"/>
                  </a:lnTo>
                  <a:lnTo>
                    <a:pt x="2415136" y="1622758"/>
                  </a:lnTo>
                  <a:lnTo>
                    <a:pt x="2367254" y="1635006"/>
                  </a:lnTo>
                  <a:lnTo>
                    <a:pt x="2317101" y="1642447"/>
                  </a:lnTo>
                  <a:lnTo>
                    <a:pt x="2265068" y="1644763"/>
                  </a:lnTo>
                  <a:lnTo>
                    <a:pt x="2208166" y="1641149"/>
                  </a:lnTo>
                  <a:lnTo>
                    <a:pt x="2152657" y="1631190"/>
                  </a:lnTo>
                  <a:lnTo>
                    <a:pt x="2099315" y="1615063"/>
                  </a:lnTo>
                  <a:lnTo>
                    <a:pt x="2048914" y="1592947"/>
                  </a:lnTo>
                  <a:lnTo>
                    <a:pt x="2030913" y="1634010"/>
                  </a:lnTo>
                  <a:lnTo>
                    <a:pt x="2008142" y="1672458"/>
                  </a:lnTo>
                  <a:lnTo>
                    <a:pt x="1980970" y="1708128"/>
                  </a:lnTo>
                  <a:lnTo>
                    <a:pt x="1949765" y="1740856"/>
                  </a:lnTo>
                  <a:lnTo>
                    <a:pt x="1914896" y="1770479"/>
                  </a:lnTo>
                  <a:lnTo>
                    <a:pt x="1876730" y="1796834"/>
                  </a:lnTo>
                  <a:lnTo>
                    <a:pt x="1835637" y="1819757"/>
                  </a:lnTo>
                  <a:lnTo>
                    <a:pt x="1791983" y="1839086"/>
                  </a:lnTo>
                  <a:lnTo>
                    <a:pt x="1746138" y="1854657"/>
                  </a:lnTo>
                  <a:lnTo>
                    <a:pt x="1698469" y="1866307"/>
                  </a:lnTo>
                  <a:lnTo>
                    <a:pt x="1649346" y="1873873"/>
                  </a:lnTo>
                  <a:lnTo>
                    <a:pt x="1599135" y="1877191"/>
                  </a:lnTo>
                  <a:lnTo>
                    <a:pt x="1548206" y="1876099"/>
                  </a:lnTo>
                  <a:lnTo>
                    <a:pt x="1496926" y="1870432"/>
                  </a:lnTo>
                  <a:lnTo>
                    <a:pt x="1445664" y="1860028"/>
                  </a:lnTo>
                  <a:lnTo>
                    <a:pt x="1393351" y="1844177"/>
                  </a:lnTo>
                  <a:lnTo>
                    <a:pt x="1343895" y="1823598"/>
                  </a:lnTo>
                  <a:lnTo>
                    <a:pt x="1297741" y="1798560"/>
                  </a:lnTo>
                  <a:lnTo>
                    <a:pt x="1255333" y="1769331"/>
                  </a:lnTo>
                  <a:lnTo>
                    <a:pt x="1217117" y="1736180"/>
                  </a:lnTo>
                  <a:lnTo>
                    <a:pt x="1183536" y="1699373"/>
                  </a:lnTo>
                  <a:lnTo>
                    <a:pt x="1139232" y="1719244"/>
                  </a:lnTo>
                  <a:lnTo>
                    <a:pt x="1093747" y="1735458"/>
                  </a:lnTo>
                  <a:lnTo>
                    <a:pt x="1047351" y="1748073"/>
                  </a:lnTo>
                  <a:lnTo>
                    <a:pt x="1000311" y="1757142"/>
                  </a:lnTo>
                  <a:lnTo>
                    <a:pt x="952895" y="1762722"/>
                  </a:lnTo>
                  <a:lnTo>
                    <a:pt x="905373" y="1764867"/>
                  </a:lnTo>
                  <a:lnTo>
                    <a:pt x="858012" y="1763634"/>
                  </a:lnTo>
                  <a:lnTo>
                    <a:pt x="811081" y="1759077"/>
                  </a:lnTo>
                  <a:lnTo>
                    <a:pt x="764849" y="1751253"/>
                  </a:lnTo>
                  <a:lnTo>
                    <a:pt x="719583" y="1740215"/>
                  </a:lnTo>
                  <a:lnTo>
                    <a:pt x="675552" y="1726020"/>
                  </a:lnTo>
                  <a:lnTo>
                    <a:pt x="633024" y="1708724"/>
                  </a:lnTo>
                  <a:lnTo>
                    <a:pt x="592268" y="1688381"/>
                  </a:lnTo>
                  <a:lnTo>
                    <a:pt x="553552" y="1665047"/>
                  </a:lnTo>
                  <a:lnTo>
                    <a:pt x="517145" y="1638778"/>
                  </a:lnTo>
                  <a:lnTo>
                    <a:pt x="483314" y="1609628"/>
                  </a:lnTo>
                  <a:lnTo>
                    <a:pt x="452329" y="1577653"/>
                  </a:lnTo>
                  <a:lnTo>
                    <a:pt x="424457" y="1542909"/>
                  </a:lnTo>
                  <a:lnTo>
                    <a:pt x="418615" y="1534654"/>
                  </a:lnTo>
                  <a:lnTo>
                    <a:pt x="367787" y="1536164"/>
                  </a:lnTo>
                  <a:lnTo>
                    <a:pt x="318647" y="1531095"/>
                  </a:lnTo>
                  <a:lnTo>
                    <a:pt x="271909" y="1519910"/>
                  </a:lnTo>
                  <a:lnTo>
                    <a:pt x="228286" y="1503073"/>
                  </a:lnTo>
                  <a:lnTo>
                    <a:pt x="188491" y="1481044"/>
                  </a:lnTo>
                  <a:lnTo>
                    <a:pt x="153238" y="1454287"/>
                  </a:lnTo>
                  <a:lnTo>
                    <a:pt x="123239" y="1423265"/>
                  </a:lnTo>
                  <a:lnTo>
                    <a:pt x="99209" y="1388439"/>
                  </a:lnTo>
                  <a:lnTo>
                    <a:pt x="81860" y="1350273"/>
                  </a:lnTo>
                  <a:lnTo>
                    <a:pt x="71905" y="1309229"/>
                  </a:lnTo>
                  <a:lnTo>
                    <a:pt x="70270" y="1264327"/>
                  </a:lnTo>
                  <a:lnTo>
                    <a:pt x="78060" y="1220339"/>
                  </a:lnTo>
                  <a:lnTo>
                    <a:pt x="94884" y="1178241"/>
                  </a:lnTo>
                  <a:lnTo>
                    <a:pt x="120352" y="1139008"/>
                  </a:lnTo>
                  <a:lnTo>
                    <a:pt x="154074" y="1103616"/>
                  </a:lnTo>
                  <a:lnTo>
                    <a:pt x="108327" y="1076586"/>
                  </a:lnTo>
                  <a:lnTo>
                    <a:pt x="70186" y="1044167"/>
                  </a:lnTo>
                  <a:lnTo>
                    <a:pt x="39967" y="1007359"/>
                  </a:lnTo>
                  <a:lnTo>
                    <a:pt x="17986" y="967162"/>
                  </a:lnTo>
                  <a:lnTo>
                    <a:pt x="4558" y="924574"/>
                  </a:lnTo>
                  <a:lnTo>
                    <a:pt x="0" y="880595"/>
                  </a:lnTo>
                  <a:lnTo>
                    <a:pt x="4626" y="836223"/>
                  </a:lnTo>
                  <a:lnTo>
                    <a:pt x="18752" y="792459"/>
                  </a:lnTo>
                  <a:lnTo>
                    <a:pt x="42695" y="750302"/>
                  </a:lnTo>
                  <a:lnTo>
                    <a:pt x="70796" y="716882"/>
                  </a:lnTo>
                  <a:lnTo>
                    <a:pt x="104436" y="687879"/>
                  </a:lnTo>
                  <a:lnTo>
                    <a:pt x="142866" y="663688"/>
                  </a:lnTo>
                  <a:lnTo>
                    <a:pt x="185340" y="644704"/>
                  </a:lnTo>
                  <a:lnTo>
                    <a:pt x="231108" y="631322"/>
                  </a:lnTo>
                  <a:lnTo>
                    <a:pt x="279423" y="623937"/>
                  </a:lnTo>
                  <a:lnTo>
                    <a:pt x="282090" y="61809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67293" y="4514850"/>
              <a:ext cx="129666" cy="1295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3613" y="4204716"/>
              <a:ext cx="233806" cy="23380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026911" y="2020951"/>
              <a:ext cx="2840355" cy="2113915"/>
            </a:xfrm>
            <a:custGeom>
              <a:avLst/>
              <a:gdLst/>
              <a:ahLst/>
              <a:cxnLst/>
              <a:rect l="l" t="t" r="r" b="b"/>
              <a:pathLst>
                <a:path w="2840354" h="2113915">
                  <a:moveTo>
                    <a:pt x="2338451" y="1957451"/>
                  </a:moveTo>
                  <a:lnTo>
                    <a:pt x="2330469" y="2006872"/>
                  </a:lnTo>
                  <a:lnTo>
                    <a:pt x="2308247" y="2049789"/>
                  </a:lnTo>
                  <a:lnTo>
                    <a:pt x="2274369" y="2083629"/>
                  </a:lnTo>
                  <a:lnTo>
                    <a:pt x="2231421" y="2105819"/>
                  </a:lnTo>
                  <a:lnTo>
                    <a:pt x="2181987" y="2113788"/>
                  </a:lnTo>
                  <a:lnTo>
                    <a:pt x="2132565" y="2105819"/>
                  </a:lnTo>
                  <a:lnTo>
                    <a:pt x="2089648" y="2083629"/>
                  </a:lnTo>
                  <a:lnTo>
                    <a:pt x="2055808" y="2049789"/>
                  </a:lnTo>
                  <a:lnTo>
                    <a:pt x="2033618" y="2006872"/>
                  </a:lnTo>
                  <a:lnTo>
                    <a:pt x="2025649" y="1957451"/>
                  </a:lnTo>
                  <a:lnTo>
                    <a:pt x="2033618" y="1908029"/>
                  </a:lnTo>
                  <a:lnTo>
                    <a:pt x="2055808" y="1865112"/>
                  </a:lnTo>
                  <a:lnTo>
                    <a:pt x="2089648" y="1831272"/>
                  </a:lnTo>
                  <a:lnTo>
                    <a:pt x="2132565" y="1809082"/>
                  </a:lnTo>
                  <a:lnTo>
                    <a:pt x="2181987" y="1801114"/>
                  </a:lnTo>
                  <a:lnTo>
                    <a:pt x="2231421" y="1809082"/>
                  </a:lnTo>
                  <a:lnTo>
                    <a:pt x="2274369" y="1831272"/>
                  </a:lnTo>
                  <a:lnTo>
                    <a:pt x="2308247" y="1865112"/>
                  </a:lnTo>
                  <a:lnTo>
                    <a:pt x="2330469" y="1908029"/>
                  </a:lnTo>
                  <a:lnTo>
                    <a:pt x="2338451" y="1957451"/>
                  </a:lnTo>
                  <a:close/>
                </a:path>
                <a:path w="2840354" h="2113915">
                  <a:moveTo>
                    <a:pt x="181483" y="1035303"/>
                  </a:moveTo>
                  <a:lnTo>
                    <a:pt x="134159" y="1035425"/>
                  </a:lnTo>
                  <a:lnTo>
                    <a:pt x="87598" y="1029604"/>
                  </a:lnTo>
                  <a:lnTo>
                    <a:pt x="42608" y="1017998"/>
                  </a:lnTo>
                  <a:lnTo>
                    <a:pt x="0" y="1000760"/>
                  </a:lnTo>
                </a:path>
                <a:path w="2840354" h="2113915">
                  <a:moveTo>
                    <a:pt x="341757" y="1414145"/>
                  </a:moveTo>
                  <a:lnTo>
                    <a:pt x="322405" y="1419905"/>
                  </a:lnTo>
                  <a:lnTo>
                    <a:pt x="302672" y="1424606"/>
                  </a:lnTo>
                  <a:lnTo>
                    <a:pt x="282606" y="1428236"/>
                  </a:lnTo>
                  <a:lnTo>
                    <a:pt x="262254" y="1430782"/>
                  </a:lnTo>
                </a:path>
                <a:path w="2840354" h="2113915">
                  <a:moveTo>
                    <a:pt x="1026033" y="1596263"/>
                  </a:moveTo>
                  <a:lnTo>
                    <a:pt x="1012247" y="1578169"/>
                  </a:lnTo>
                  <a:lnTo>
                    <a:pt x="999664" y="1559528"/>
                  </a:lnTo>
                  <a:lnTo>
                    <a:pt x="988296" y="1540363"/>
                  </a:lnTo>
                  <a:lnTo>
                    <a:pt x="978154" y="1520698"/>
                  </a:lnTo>
                </a:path>
                <a:path w="2840354" h="2113915">
                  <a:moveTo>
                    <a:pt x="1910968" y="1407795"/>
                  </a:moveTo>
                  <a:lnTo>
                    <a:pt x="1908186" y="1428789"/>
                  </a:lnTo>
                  <a:lnTo>
                    <a:pt x="1904047" y="1449641"/>
                  </a:lnTo>
                  <a:lnTo>
                    <a:pt x="1898574" y="1470302"/>
                  </a:lnTo>
                  <a:lnTo>
                    <a:pt x="1891791" y="1490726"/>
                  </a:lnTo>
                </a:path>
                <a:path w="2840354" h="2113915">
                  <a:moveTo>
                    <a:pt x="2290826" y="895350"/>
                  </a:moveTo>
                  <a:lnTo>
                    <a:pt x="2336690" y="916831"/>
                  </a:lnTo>
                  <a:lnTo>
                    <a:pt x="2378310" y="942550"/>
                  </a:lnTo>
                  <a:lnTo>
                    <a:pt x="2415365" y="972081"/>
                  </a:lnTo>
                  <a:lnTo>
                    <a:pt x="2447535" y="1004995"/>
                  </a:lnTo>
                  <a:lnTo>
                    <a:pt x="2474499" y="1040866"/>
                  </a:lnTo>
                  <a:lnTo>
                    <a:pt x="2495935" y="1079264"/>
                  </a:lnTo>
                  <a:lnTo>
                    <a:pt x="2511523" y="1119764"/>
                  </a:lnTo>
                  <a:lnTo>
                    <a:pt x="2520942" y="1161937"/>
                  </a:lnTo>
                  <a:lnTo>
                    <a:pt x="2523870" y="1205357"/>
                  </a:lnTo>
                </a:path>
                <a:path w="2840354" h="2113915">
                  <a:moveTo>
                    <a:pt x="2840355" y="565276"/>
                  </a:moveTo>
                  <a:lnTo>
                    <a:pt x="2820679" y="597900"/>
                  </a:lnTo>
                  <a:lnTo>
                    <a:pt x="2796682" y="628332"/>
                  </a:lnTo>
                  <a:lnTo>
                    <a:pt x="2768613" y="656288"/>
                  </a:lnTo>
                  <a:lnTo>
                    <a:pt x="2736722" y="681482"/>
                  </a:lnTo>
                </a:path>
                <a:path w="2840354" h="2113915">
                  <a:moveTo>
                    <a:pt x="2591435" y="133985"/>
                  </a:moveTo>
                  <a:lnTo>
                    <a:pt x="2594002" y="147647"/>
                  </a:lnTo>
                  <a:lnTo>
                    <a:pt x="2595784" y="161369"/>
                  </a:lnTo>
                  <a:lnTo>
                    <a:pt x="2596757" y="175115"/>
                  </a:lnTo>
                  <a:lnTo>
                    <a:pt x="2596895" y="188849"/>
                  </a:lnTo>
                </a:path>
                <a:path w="2840354" h="2113915">
                  <a:moveTo>
                    <a:pt x="1928876" y="69976"/>
                  </a:moveTo>
                  <a:lnTo>
                    <a:pt x="1939869" y="51345"/>
                  </a:lnTo>
                  <a:lnTo>
                    <a:pt x="1952434" y="33416"/>
                  </a:lnTo>
                  <a:lnTo>
                    <a:pt x="1966523" y="16273"/>
                  </a:lnTo>
                  <a:lnTo>
                    <a:pt x="1982089" y="0"/>
                  </a:lnTo>
                </a:path>
                <a:path w="2840354" h="2113915">
                  <a:moveTo>
                    <a:pt x="1431797" y="103377"/>
                  </a:moveTo>
                  <a:lnTo>
                    <a:pt x="1436558" y="87788"/>
                  </a:lnTo>
                  <a:lnTo>
                    <a:pt x="1442450" y="72485"/>
                  </a:lnTo>
                  <a:lnTo>
                    <a:pt x="1449460" y="57515"/>
                  </a:lnTo>
                  <a:lnTo>
                    <a:pt x="1457579" y="42925"/>
                  </a:lnTo>
                </a:path>
                <a:path w="2840354" h="2113915">
                  <a:moveTo>
                    <a:pt x="848487" y="123825"/>
                  </a:moveTo>
                  <a:lnTo>
                    <a:pt x="873337" y="136723"/>
                  </a:lnTo>
                  <a:lnTo>
                    <a:pt x="897175" y="150812"/>
                  </a:lnTo>
                  <a:lnTo>
                    <a:pt x="919942" y="166044"/>
                  </a:lnTo>
                  <a:lnTo>
                    <a:pt x="941578" y="182372"/>
                  </a:lnTo>
                </a:path>
                <a:path w="2840354" h="2113915">
                  <a:moveTo>
                    <a:pt x="140970" y="584200"/>
                  </a:moveTo>
                  <a:lnTo>
                    <a:pt x="135804" y="568983"/>
                  </a:lnTo>
                  <a:lnTo>
                    <a:pt x="131365" y="553624"/>
                  </a:lnTo>
                  <a:lnTo>
                    <a:pt x="127664" y="538122"/>
                  </a:lnTo>
                  <a:lnTo>
                    <a:pt x="124713" y="522477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641083" y="2342832"/>
            <a:ext cx="13398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600"/>
              </a:lnSpc>
              <a:spcBef>
                <a:spcPts val="95"/>
              </a:spcBef>
            </a:pPr>
            <a:r>
              <a:rPr sz="1550" b="1" i="1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1550" b="1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i="1" dirty="0">
                <a:solidFill>
                  <a:srgbClr val="FFFFFF"/>
                </a:solidFill>
                <a:latin typeface="Arial"/>
                <a:cs typeface="Arial"/>
              </a:rPr>
              <a:t>wird</a:t>
            </a:r>
            <a:r>
              <a:rPr sz="1550" b="1" i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i="1" spc="-20" dirty="0">
                <a:solidFill>
                  <a:srgbClr val="FFFFFF"/>
                </a:solidFill>
                <a:latin typeface="Arial"/>
                <a:cs typeface="Arial"/>
              </a:rPr>
              <a:t>hier </a:t>
            </a:r>
            <a:r>
              <a:rPr sz="1550" b="1" i="1" spc="-10" dirty="0">
                <a:solidFill>
                  <a:srgbClr val="FFFFFF"/>
                </a:solidFill>
                <a:latin typeface="Arial"/>
                <a:cs typeface="Arial"/>
              </a:rPr>
              <a:t>gemessen?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Grammatik</a:t>
            </a:r>
            <a:r>
              <a:rPr sz="14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FFFFFF"/>
                </a:solidFill>
                <a:latin typeface="Arial"/>
                <a:cs typeface="Arial"/>
              </a:rPr>
              <a:t>oder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Lesefertigkeit?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067" y="457517"/>
            <a:ext cx="3195955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Leistungsmessung</a:t>
            </a:r>
            <a:endParaRPr sz="1800" dirty="0"/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400" b="0" i="1" dirty="0" err="1">
                <a:latin typeface="Arial"/>
                <a:cs typeface="Arial"/>
              </a:rPr>
              <a:t>Subjektive</a:t>
            </a:r>
            <a:r>
              <a:rPr sz="1400" b="0" i="1" spc="-45" dirty="0">
                <a:latin typeface="Arial"/>
                <a:cs typeface="Arial"/>
              </a:rPr>
              <a:t> </a:t>
            </a:r>
            <a:r>
              <a:rPr sz="1400" b="0" i="1" dirty="0" err="1">
                <a:latin typeface="Arial"/>
                <a:cs typeface="Arial"/>
              </a:rPr>
              <a:t>Fehlerquellen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62500" y="138176"/>
            <a:ext cx="557530" cy="836294"/>
          </a:xfrm>
          <a:custGeom>
            <a:avLst/>
            <a:gdLst/>
            <a:ahLst/>
            <a:cxnLst/>
            <a:rect l="l" t="t" r="r" b="b"/>
            <a:pathLst>
              <a:path w="557529" h="836294">
                <a:moveTo>
                  <a:pt x="0" y="0"/>
                </a:moveTo>
                <a:lnTo>
                  <a:pt x="0" y="557149"/>
                </a:lnTo>
                <a:lnTo>
                  <a:pt x="482600" y="835787"/>
                </a:lnTo>
                <a:lnTo>
                  <a:pt x="505108" y="792525"/>
                </a:lnTo>
                <a:lnTo>
                  <a:pt x="523691" y="747630"/>
                </a:lnTo>
                <a:lnTo>
                  <a:pt x="538273" y="701373"/>
                </a:lnTo>
                <a:lnTo>
                  <a:pt x="548781" y="654026"/>
                </a:lnTo>
                <a:lnTo>
                  <a:pt x="555139" y="605861"/>
                </a:lnTo>
                <a:lnTo>
                  <a:pt x="557276" y="557149"/>
                </a:lnTo>
                <a:lnTo>
                  <a:pt x="555230" y="509073"/>
                </a:lnTo>
                <a:lnTo>
                  <a:pt x="549203" y="462134"/>
                </a:lnTo>
                <a:lnTo>
                  <a:pt x="539364" y="416498"/>
                </a:lnTo>
                <a:lnTo>
                  <a:pt x="525879" y="372333"/>
                </a:lnTo>
                <a:lnTo>
                  <a:pt x="508917" y="329805"/>
                </a:lnTo>
                <a:lnTo>
                  <a:pt x="488644" y="289082"/>
                </a:lnTo>
                <a:lnTo>
                  <a:pt x="465227" y="250331"/>
                </a:lnTo>
                <a:lnTo>
                  <a:pt x="438835" y="213719"/>
                </a:lnTo>
                <a:lnTo>
                  <a:pt x="409634" y="179414"/>
                </a:lnTo>
                <a:lnTo>
                  <a:pt x="377792" y="147582"/>
                </a:lnTo>
                <a:lnTo>
                  <a:pt x="343477" y="118392"/>
                </a:lnTo>
                <a:lnTo>
                  <a:pt x="306856" y="92009"/>
                </a:lnTo>
                <a:lnTo>
                  <a:pt x="268096" y="68601"/>
                </a:lnTo>
                <a:lnTo>
                  <a:pt x="227365" y="48336"/>
                </a:lnTo>
                <a:lnTo>
                  <a:pt x="184830" y="31381"/>
                </a:lnTo>
                <a:lnTo>
                  <a:pt x="140658" y="17902"/>
                </a:lnTo>
                <a:lnTo>
                  <a:pt x="95018" y="8068"/>
                </a:lnTo>
                <a:lnTo>
                  <a:pt x="48076" y="2044"/>
                </a:lnTo>
                <a:lnTo>
                  <a:pt x="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91328" y="437134"/>
            <a:ext cx="3937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94">
              <a:lnSpc>
                <a:spcPts val="660"/>
              </a:lnSpc>
              <a:spcBef>
                <a:spcPts val="100"/>
              </a:spcBef>
            </a:pP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Validität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60"/>
              </a:lnSpc>
            </a:pP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(Gültigkeit)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38625" y="720725"/>
            <a:ext cx="990600" cy="582930"/>
            <a:chOff x="4238625" y="720725"/>
            <a:chExt cx="990600" cy="582930"/>
          </a:xfrm>
        </p:grpSpPr>
        <p:sp>
          <p:nvSpPr>
            <p:cNvPr id="6" name="object 6"/>
            <p:cNvSpPr/>
            <p:nvPr/>
          </p:nvSpPr>
          <p:spPr>
            <a:xfrm>
              <a:off x="4251325" y="733425"/>
              <a:ext cx="965200" cy="557530"/>
            </a:xfrm>
            <a:custGeom>
              <a:avLst/>
              <a:gdLst/>
              <a:ahLst/>
              <a:cxnLst/>
              <a:rect l="l" t="t" r="r" b="b"/>
              <a:pathLst>
                <a:path w="965200" h="557530">
                  <a:moveTo>
                    <a:pt x="482600" y="0"/>
                  </a:moveTo>
                  <a:lnTo>
                    <a:pt x="0" y="278638"/>
                  </a:lnTo>
                  <a:lnTo>
                    <a:pt x="26203" y="319763"/>
                  </a:lnTo>
                  <a:lnTo>
                    <a:pt x="55785" y="358299"/>
                  </a:lnTo>
                  <a:lnTo>
                    <a:pt x="88550" y="394049"/>
                  </a:lnTo>
                  <a:lnTo>
                    <a:pt x="124300" y="426814"/>
                  </a:lnTo>
                  <a:lnTo>
                    <a:pt x="162836" y="456396"/>
                  </a:lnTo>
                  <a:lnTo>
                    <a:pt x="203962" y="482600"/>
                  </a:lnTo>
                  <a:lnTo>
                    <a:pt x="246630" y="504857"/>
                  </a:lnTo>
                  <a:lnTo>
                    <a:pt x="290303" y="523101"/>
                  </a:lnTo>
                  <a:lnTo>
                    <a:pt x="334753" y="537394"/>
                  </a:lnTo>
                  <a:lnTo>
                    <a:pt x="379750" y="547797"/>
                  </a:lnTo>
                  <a:lnTo>
                    <a:pt x="425066" y="554370"/>
                  </a:lnTo>
                  <a:lnTo>
                    <a:pt x="470474" y="557176"/>
                  </a:lnTo>
                  <a:lnTo>
                    <a:pt x="515745" y="556276"/>
                  </a:lnTo>
                  <a:lnTo>
                    <a:pt x="560650" y="551730"/>
                  </a:lnTo>
                  <a:lnTo>
                    <a:pt x="604962" y="543600"/>
                  </a:lnTo>
                  <a:lnTo>
                    <a:pt x="648452" y="531947"/>
                  </a:lnTo>
                  <a:lnTo>
                    <a:pt x="690891" y="516832"/>
                  </a:lnTo>
                  <a:lnTo>
                    <a:pt x="732052" y="498317"/>
                  </a:lnTo>
                  <a:lnTo>
                    <a:pt x="771706" y="476462"/>
                  </a:lnTo>
                  <a:lnTo>
                    <a:pt x="809624" y="451329"/>
                  </a:lnTo>
                  <a:lnTo>
                    <a:pt x="845580" y="422980"/>
                  </a:lnTo>
                  <a:lnTo>
                    <a:pt x="879343" y="391475"/>
                  </a:lnTo>
                  <a:lnTo>
                    <a:pt x="910686" y="356875"/>
                  </a:lnTo>
                  <a:lnTo>
                    <a:pt x="939381" y="319242"/>
                  </a:lnTo>
                  <a:lnTo>
                    <a:pt x="965200" y="278638"/>
                  </a:lnTo>
                  <a:lnTo>
                    <a:pt x="482600" y="0"/>
                  </a:lnTo>
                  <a:close/>
                </a:path>
              </a:pathLst>
            </a:custGeom>
            <a:solidFill>
              <a:srgbClr val="5FE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51325" y="733425"/>
              <a:ext cx="965200" cy="557530"/>
            </a:xfrm>
            <a:custGeom>
              <a:avLst/>
              <a:gdLst/>
              <a:ahLst/>
              <a:cxnLst/>
              <a:rect l="l" t="t" r="r" b="b"/>
              <a:pathLst>
                <a:path w="965200" h="557530">
                  <a:moveTo>
                    <a:pt x="965200" y="278638"/>
                  </a:moveTo>
                  <a:lnTo>
                    <a:pt x="939381" y="319242"/>
                  </a:lnTo>
                  <a:lnTo>
                    <a:pt x="910686" y="356875"/>
                  </a:lnTo>
                  <a:lnTo>
                    <a:pt x="879343" y="391475"/>
                  </a:lnTo>
                  <a:lnTo>
                    <a:pt x="845580" y="422980"/>
                  </a:lnTo>
                  <a:lnTo>
                    <a:pt x="809624" y="451329"/>
                  </a:lnTo>
                  <a:lnTo>
                    <a:pt x="771706" y="476462"/>
                  </a:lnTo>
                  <a:lnTo>
                    <a:pt x="732052" y="498317"/>
                  </a:lnTo>
                  <a:lnTo>
                    <a:pt x="690891" y="516832"/>
                  </a:lnTo>
                  <a:lnTo>
                    <a:pt x="648452" y="531947"/>
                  </a:lnTo>
                  <a:lnTo>
                    <a:pt x="604962" y="543600"/>
                  </a:lnTo>
                  <a:lnTo>
                    <a:pt x="560650" y="551730"/>
                  </a:lnTo>
                  <a:lnTo>
                    <a:pt x="515745" y="556276"/>
                  </a:lnTo>
                  <a:lnTo>
                    <a:pt x="470474" y="557176"/>
                  </a:lnTo>
                  <a:lnTo>
                    <a:pt x="425066" y="554370"/>
                  </a:lnTo>
                  <a:lnTo>
                    <a:pt x="379750" y="547797"/>
                  </a:lnTo>
                  <a:lnTo>
                    <a:pt x="334753" y="537394"/>
                  </a:lnTo>
                  <a:lnTo>
                    <a:pt x="290303" y="523101"/>
                  </a:lnTo>
                  <a:lnTo>
                    <a:pt x="246630" y="504857"/>
                  </a:lnTo>
                  <a:lnTo>
                    <a:pt x="203962" y="482600"/>
                  </a:lnTo>
                  <a:lnTo>
                    <a:pt x="162836" y="456396"/>
                  </a:lnTo>
                  <a:lnTo>
                    <a:pt x="124300" y="426814"/>
                  </a:lnTo>
                  <a:lnTo>
                    <a:pt x="88550" y="394049"/>
                  </a:lnTo>
                  <a:lnTo>
                    <a:pt x="55785" y="358299"/>
                  </a:lnTo>
                  <a:lnTo>
                    <a:pt x="26203" y="319763"/>
                  </a:lnTo>
                  <a:lnTo>
                    <a:pt x="0" y="278638"/>
                  </a:lnTo>
                  <a:lnTo>
                    <a:pt x="482600" y="0"/>
                  </a:lnTo>
                  <a:lnTo>
                    <a:pt x="965200" y="27863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61128" y="944245"/>
            <a:ext cx="5651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660"/>
              </a:lnSpc>
              <a:spcBef>
                <a:spcPts val="100"/>
              </a:spcBef>
            </a:pP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Reliabilität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660"/>
              </a:lnSpc>
            </a:pP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(Verlässlichkeit)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44998" y="125476"/>
            <a:ext cx="582930" cy="861694"/>
            <a:chOff x="4144998" y="125476"/>
            <a:chExt cx="582930" cy="861694"/>
          </a:xfrm>
        </p:grpSpPr>
        <p:sp>
          <p:nvSpPr>
            <p:cNvPr id="10" name="object 10"/>
            <p:cNvSpPr/>
            <p:nvPr/>
          </p:nvSpPr>
          <p:spPr>
            <a:xfrm>
              <a:off x="4157698" y="138176"/>
              <a:ext cx="557530" cy="836294"/>
            </a:xfrm>
            <a:custGeom>
              <a:avLst/>
              <a:gdLst/>
              <a:ahLst/>
              <a:cxnLst/>
              <a:rect l="l" t="t" r="r" b="b"/>
              <a:pathLst>
                <a:path w="557529" h="836294">
                  <a:moveTo>
                    <a:pt x="557176" y="0"/>
                  </a:moveTo>
                  <a:lnTo>
                    <a:pt x="508464" y="2126"/>
                  </a:lnTo>
                  <a:lnTo>
                    <a:pt x="460299" y="8461"/>
                  </a:lnTo>
                  <a:lnTo>
                    <a:pt x="412952" y="18938"/>
                  </a:lnTo>
                  <a:lnTo>
                    <a:pt x="366695" y="33490"/>
                  </a:lnTo>
                  <a:lnTo>
                    <a:pt x="321800" y="52049"/>
                  </a:lnTo>
                  <a:lnTo>
                    <a:pt x="278538" y="74549"/>
                  </a:lnTo>
                  <a:lnTo>
                    <a:pt x="237933" y="100367"/>
                  </a:lnTo>
                  <a:lnTo>
                    <a:pt x="200301" y="129062"/>
                  </a:lnTo>
                  <a:lnTo>
                    <a:pt x="165701" y="160405"/>
                  </a:lnTo>
                  <a:lnTo>
                    <a:pt x="134196" y="194168"/>
                  </a:lnTo>
                  <a:lnTo>
                    <a:pt x="105846" y="230124"/>
                  </a:lnTo>
                  <a:lnTo>
                    <a:pt x="80714" y="268042"/>
                  </a:lnTo>
                  <a:lnTo>
                    <a:pt x="58859" y="307696"/>
                  </a:lnTo>
                  <a:lnTo>
                    <a:pt x="40344" y="348857"/>
                  </a:lnTo>
                  <a:lnTo>
                    <a:pt x="25229" y="391296"/>
                  </a:lnTo>
                  <a:lnTo>
                    <a:pt x="13576" y="434786"/>
                  </a:lnTo>
                  <a:lnTo>
                    <a:pt x="5446" y="479098"/>
                  </a:lnTo>
                  <a:lnTo>
                    <a:pt x="900" y="524003"/>
                  </a:lnTo>
                  <a:lnTo>
                    <a:pt x="0" y="569274"/>
                  </a:lnTo>
                  <a:lnTo>
                    <a:pt x="2805" y="614682"/>
                  </a:lnTo>
                  <a:lnTo>
                    <a:pt x="9379" y="659998"/>
                  </a:lnTo>
                  <a:lnTo>
                    <a:pt x="19782" y="704995"/>
                  </a:lnTo>
                  <a:lnTo>
                    <a:pt x="34075" y="749445"/>
                  </a:lnTo>
                  <a:lnTo>
                    <a:pt x="52319" y="793118"/>
                  </a:lnTo>
                  <a:lnTo>
                    <a:pt x="74576" y="835787"/>
                  </a:lnTo>
                  <a:lnTo>
                    <a:pt x="557176" y="557149"/>
                  </a:lnTo>
                  <a:lnTo>
                    <a:pt x="55717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57698" y="138176"/>
              <a:ext cx="557530" cy="836294"/>
            </a:xfrm>
            <a:custGeom>
              <a:avLst/>
              <a:gdLst/>
              <a:ahLst/>
              <a:cxnLst/>
              <a:rect l="l" t="t" r="r" b="b"/>
              <a:pathLst>
                <a:path w="557529" h="836294">
                  <a:moveTo>
                    <a:pt x="74576" y="835787"/>
                  </a:moveTo>
                  <a:lnTo>
                    <a:pt x="52319" y="793118"/>
                  </a:lnTo>
                  <a:lnTo>
                    <a:pt x="34075" y="749445"/>
                  </a:lnTo>
                  <a:lnTo>
                    <a:pt x="19782" y="704995"/>
                  </a:lnTo>
                  <a:lnTo>
                    <a:pt x="9379" y="659998"/>
                  </a:lnTo>
                  <a:lnTo>
                    <a:pt x="2805" y="614682"/>
                  </a:lnTo>
                  <a:lnTo>
                    <a:pt x="0" y="569274"/>
                  </a:lnTo>
                  <a:lnTo>
                    <a:pt x="900" y="524003"/>
                  </a:lnTo>
                  <a:lnTo>
                    <a:pt x="5446" y="479098"/>
                  </a:lnTo>
                  <a:lnTo>
                    <a:pt x="13576" y="434786"/>
                  </a:lnTo>
                  <a:lnTo>
                    <a:pt x="25229" y="391296"/>
                  </a:lnTo>
                  <a:lnTo>
                    <a:pt x="40344" y="348857"/>
                  </a:lnTo>
                  <a:lnTo>
                    <a:pt x="58859" y="307696"/>
                  </a:lnTo>
                  <a:lnTo>
                    <a:pt x="80714" y="268042"/>
                  </a:lnTo>
                  <a:lnTo>
                    <a:pt x="105846" y="230124"/>
                  </a:lnTo>
                  <a:lnTo>
                    <a:pt x="134196" y="194168"/>
                  </a:lnTo>
                  <a:lnTo>
                    <a:pt x="165701" y="160405"/>
                  </a:lnTo>
                  <a:lnTo>
                    <a:pt x="200301" y="129062"/>
                  </a:lnTo>
                  <a:lnTo>
                    <a:pt x="237933" y="100367"/>
                  </a:lnTo>
                  <a:lnTo>
                    <a:pt x="278538" y="74549"/>
                  </a:lnTo>
                  <a:lnTo>
                    <a:pt x="321800" y="52049"/>
                  </a:lnTo>
                  <a:lnTo>
                    <a:pt x="366695" y="33490"/>
                  </a:lnTo>
                  <a:lnTo>
                    <a:pt x="412952" y="18938"/>
                  </a:lnTo>
                  <a:lnTo>
                    <a:pt x="460299" y="8461"/>
                  </a:lnTo>
                  <a:lnTo>
                    <a:pt x="508464" y="2126"/>
                  </a:lnTo>
                  <a:lnTo>
                    <a:pt x="557176" y="0"/>
                  </a:lnTo>
                  <a:lnTo>
                    <a:pt x="557176" y="557149"/>
                  </a:lnTo>
                  <a:lnTo>
                    <a:pt x="74576" y="83578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283075" y="476186"/>
            <a:ext cx="39878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Objektivität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28725" y="69214"/>
            <a:ext cx="1210945" cy="1250950"/>
            <a:chOff x="4128725" y="69214"/>
            <a:chExt cx="1210945" cy="1250950"/>
          </a:xfrm>
        </p:grpSpPr>
        <p:sp>
          <p:nvSpPr>
            <p:cNvPr id="14" name="object 14"/>
            <p:cNvSpPr/>
            <p:nvPr/>
          </p:nvSpPr>
          <p:spPr>
            <a:xfrm>
              <a:off x="4752848" y="108965"/>
              <a:ext cx="586740" cy="858519"/>
            </a:xfrm>
            <a:custGeom>
              <a:avLst/>
              <a:gdLst/>
              <a:ahLst/>
              <a:cxnLst/>
              <a:rect l="l" t="t" r="r" b="b"/>
              <a:pathLst>
                <a:path w="586739" h="858519">
                  <a:moveTo>
                    <a:pt x="0" y="0"/>
                  </a:moveTo>
                  <a:lnTo>
                    <a:pt x="0" y="63500"/>
                  </a:lnTo>
                  <a:lnTo>
                    <a:pt x="55687" y="66436"/>
                  </a:lnTo>
                  <a:lnTo>
                    <a:pt x="110601" y="75184"/>
                  </a:lnTo>
                  <a:lnTo>
                    <a:pt x="164252" y="89646"/>
                  </a:lnTo>
                  <a:lnTo>
                    <a:pt x="216153" y="109727"/>
                  </a:lnTo>
                  <a:lnTo>
                    <a:pt x="258617" y="131142"/>
                  </a:lnTo>
                  <a:lnTo>
                    <a:pt x="298275" y="155811"/>
                  </a:lnTo>
                  <a:lnTo>
                    <a:pt x="335035" y="183494"/>
                  </a:lnTo>
                  <a:lnTo>
                    <a:pt x="368806" y="213947"/>
                  </a:lnTo>
                  <a:lnTo>
                    <a:pt x="399495" y="246929"/>
                  </a:lnTo>
                  <a:lnTo>
                    <a:pt x="427011" y="282198"/>
                  </a:lnTo>
                  <a:lnTo>
                    <a:pt x="451262" y="319512"/>
                  </a:lnTo>
                  <a:lnTo>
                    <a:pt x="472156" y="358627"/>
                  </a:lnTo>
                  <a:lnTo>
                    <a:pt x="489600" y="399303"/>
                  </a:lnTo>
                  <a:lnTo>
                    <a:pt x="503505" y="441298"/>
                  </a:lnTo>
                  <a:lnTo>
                    <a:pt x="513776" y="484368"/>
                  </a:lnTo>
                  <a:lnTo>
                    <a:pt x="520323" y="528272"/>
                  </a:lnTo>
                  <a:lnTo>
                    <a:pt x="523054" y="572769"/>
                  </a:lnTo>
                  <a:lnTo>
                    <a:pt x="521877" y="617615"/>
                  </a:lnTo>
                  <a:lnTo>
                    <a:pt x="516700" y="662568"/>
                  </a:lnTo>
                  <a:lnTo>
                    <a:pt x="507431" y="707388"/>
                  </a:lnTo>
                  <a:lnTo>
                    <a:pt x="493978" y="751830"/>
                  </a:lnTo>
                  <a:lnTo>
                    <a:pt x="476250" y="795654"/>
                  </a:lnTo>
                  <a:lnTo>
                    <a:pt x="439800" y="774572"/>
                  </a:lnTo>
                  <a:lnTo>
                    <a:pt x="479425" y="858265"/>
                  </a:lnTo>
                  <a:lnTo>
                    <a:pt x="567943" y="848613"/>
                  </a:lnTo>
                  <a:lnTo>
                    <a:pt x="531494" y="827531"/>
                  </a:lnTo>
                  <a:lnTo>
                    <a:pt x="551112" y="780502"/>
                  </a:lnTo>
                  <a:lnTo>
                    <a:pt x="566488" y="732107"/>
                  </a:lnTo>
                  <a:lnTo>
                    <a:pt x="577553" y="682627"/>
                  </a:lnTo>
                  <a:lnTo>
                    <a:pt x="584241" y="632342"/>
                  </a:lnTo>
                  <a:lnTo>
                    <a:pt x="586486" y="581532"/>
                  </a:lnTo>
                  <a:lnTo>
                    <a:pt x="584541" y="533836"/>
                  </a:lnTo>
                  <a:lnTo>
                    <a:pt x="578808" y="487202"/>
                  </a:lnTo>
                  <a:lnTo>
                    <a:pt x="569437" y="441780"/>
                  </a:lnTo>
                  <a:lnTo>
                    <a:pt x="556581" y="397719"/>
                  </a:lnTo>
                  <a:lnTo>
                    <a:pt x="540388" y="355169"/>
                  </a:lnTo>
                  <a:lnTo>
                    <a:pt x="521012" y="314280"/>
                  </a:lnTo>
                  <a:lnTo>
                    <a:pt x="498603" y="275201"/>
                  </a:lnTo>
                  <a:lnTo>
                    <a:pt x="473311" y="238082"/>
                  </a:lnTo>
                  <a:lnTo>
                    <a:pt x="445289" y="203072"/>
                  </a:lnTo>
                  <a:lnTo>
                    <a:pt x="414686" y="170322"/>
                  </a:lnTo>
                  <a:lnTo>
                    <a:pt x="381655" y="139981"/>
                  </a:lnTo>
                  <a:lnTo>
                    <a:pt x="346346" y="112198"/>
                  </a:lnTo>
                  <a:lnTo>
                    <a:pt x="308910" y="87124"/>
                  </a:lnTo>
                  <a:lnTo>
                    <a:pt x="269498" y="64907"/>
                  </a:lnTo>
                  <a:lnTo>
                    <a:pt x="228262" y="45698"/>
                  </a:lnTo>
                  <a:lnTo>
                    <a:pt x="185352" y="29645"/>
                  </a:lnTo>
                  <a:lnTo>
                    <a:pt x="140920" y="16900"/>
                  </a:lnTo>
                  <a:lnTo>
                    <a:pt x="95117" y="7610"/>
                  </a:lnTo>
                  <a:lnTo>
                    <a:pt x="48093" y="1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15892" y="993139"/>
              <a:ext cx="1017905" cy="327025"/>
            </a:xfrm>
            <a:custGeom>
              <a:avLst/>
              <a:gdLst/>
              <a:ahLst/>
              <a:cxnLst/>
              <a:rect l="l" t="t" r="r" b="b"/>
              <a:pathLst>
                <a:path w="1017904" h="327025">
                  <a:moveTo>
                    <a:pt x="963041" y="0"/>
                  </a:moveTo>
                  <a:lnTo>
                    <a:pt x="932735" y="47327"/>
                  </a:lnTo>
                  <a:lnTo>
                    <a:pt x="897667" y="90963"/>
                  </a:lnTo>
                  <a:lnTo>
                    <a:pt x="858170" y="130552"/>
                  </a:lnTo>
                  <a:lnTo>
                    <a:pt x="814578" y="165735"/>
                  </a:lnTo>
                  <a:lnTo>
                    <a:pt x="774980" y="191666"/>
                  </a:lnTo>
                  <a:lnTo>
                    <a:pt x="733953" y="213525"/>
                  </a:lnTo>
                  <a:lnTo>
                    <a:pt x="691754" y="231354"/>
                  </a:lnTo>
                  <a:lnTo>
                    <a:pt x="648637" y="245195"/>
                  </a:lnTo>
                  <a:lnTo>
                    <a:pt x="604858" y="255092"/>
                  </a:lnTo>
                  <a:lnTo>
                    <a:pt x="560672" y="261088"/>
                  </a:lnTo>
                  <a:lnTo>
                    <a:pt x="516334" y="263225"/>
                  </a:lnTo>
                  <a:lnTo>
                    <a:pt x="472101" y="261547"/>
                  </a:lnTo>
                  <a:lnTo>
                    <a:pt x="428228" y="256095"/>
                  </a:lnTo>
                  <a:lnTo>
                    <a:pt x="384969" y="246913"/>
                  </a:lnTo>
                  <a:lnTo>
                    <a:pt x="342581" y="234045"/>
                  </a:lnTo>
                  <a:lnTo>
                    <a:pt x="301319" y="217532"/>
                  </a:lnTo>
                  <a:lnTo>
                    <a:pt x="261438" y="197417"/>
                  </a:lnTo>
                  <a:lnTo>
                    <a:pt x="223194" y="173744"/>
                  </a:lnTo>
                  <a:lnTo>
                    <a:pt x="186842" y="146555"/>
                  </a:lnTo>
                  <a:lnTo>
                    <a:pt x="152637" y="115893"/>
                  </a:lnTo>
                  <a:lnTo>
                    <a:pt x="120836" y="81802"/>
                  </a:lnTo>
                  <a:lnTo>
                    <a:pt x="91694" y="44323"/>
                  </a:lnTo>
                  <a:lnTo>
                    <a:pt x="128270" y="23240"/>
                  </a:lnTo>
                  <a:lnTo>
                    <a:pt x="36068" y="15875"/>
                  </a:lnTo>
                  <a:lnTo>
                    <a:pt x="0" y="97282"/>
                  </a:lnTo>
                  <a:lnTo>
                    <a:pt x="36575" y="76200"/>
                  </a:lnTo>
                  <a:lnTo>
                    <a:pt x="67812" y="117267"/>
                  </a:lnTo>
                  <a:lnTo>
                    <a:pt x="102402" y="155293"/>
                  </a:lnTo>
                  <a:lnTo>
                    <a:pt x="140131" y="190070"/>
                  </a:lnTo>
                  <a:lnTo>
                    <a:pt x="180787" y="221390"/>
                  </a:lnTo>
                  <a:lnTo>
                    <a:pt x="224155" y="249047"/>
                  </a:lnTo>
                  <a:lnTo>
                    <a:pt x="266510" y="271274"/>
                  </a:lnTo>
                  <a:lnTo>
                    <a:pt x="309809" y="289682"/>
                  </a:lnTo>
                  <a:lnTo>
                    <a:pt x="353849" y="304328"/>
                  </a:lnTo>
                  <a:lnTo>
                    <a:pt x="398425" y="315266"/>
                  </a:lnTo>
                  <a:lnTo>
                    <a:pt x="443333" y="322554"/>
                  </a:lnTo>
                  <a:lnTo>
                    <a:pt x="488368" y="326246"/>
                  </a:lnTo>
                  <a:lnTo>
                    <a:pt x="533327" y="326399"/>
                  </a:lnTo>
                  <a:lnTo>
                    <a:pt x="578005" y="323068"/>
                  </a:lnTo>
                  <a:lnTo>
                    <a:pt x="622198" y="316310"/>
                  </a:lnTo>
                  <a:lnTo>
                    <a:pt x="665702" y="306181"/>
                  </a:lnTo>
                  <a:lnTo>
                    <a:pt x="708312" y="292735"/>
                  </a:lnTo>
                  <a:lnTo>
                    <a:pt x="749825" y="276030"/>
                  </a:lnTo>
                  <a:lnTo>
                    <a:pt x="790036" y="256122"/>
                  </a:lnTo>
                  <a:lnTo>
                    <a:pt x="828740" y="233065"/>
                  </a:lnTo>
                  <a:lnTo>
                    <a:pt x="865735" y="206916"/>
                  </a:lnTo>
                  <a:lnTo>
                    <a:pt x="900815" y="177731"/>
                  </a:lnTo>
                  <a:lnTo>
                    <a:pt x="933776" y="145566"/>
                  </a:lnTo>
                  <a:lnTo>
                    <a:pt x="964414" y="110477"/>
                  </a:lnTo>
                  <a:lnTo>
                    <a:pt x="992525" y="72520"/>
                  </a:lnTo>
                  <a:lnTo>
                    <a:pt x="1017905" y="31750"/>
                  </a:lnTo>
                  <a:lnTo>
                    <a:pt x="963041" y="0"/>
                  </a:lnTo>
                  <a:close/>
                </a:path>
              </a:pathLst>
            </a:custGeom>
            <a:solidFill>
              <a:srgbClr val="5FE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28725" y="69214"/>
              <a:ext cx="581660" cy="912494"/>
            </a:xfrm>
            <a:custGeom>
              <a:avLst/>
              <a:gdLst/>
              <a:ahLst/>
              <a:cxnLst/>
              <a:rect l="l" t="t" r="r" b="b"/>
              <a:pathLst>
                <a:path w="581660" h="912494">
                  <a:moveTo>
                    <a:pt x="529126" y="0"/>
                  </a:moveTo>
                  <a:lnTo>
                    <a:pt x="529126" y="42163"/>
                  </a:lnTo>
                  <a:lnTo>
                    <a:pt x="479047" y="48840"/>
                  </a:lnTo>
                  <a:lnTo>
                    <a:pt x="429883" y="59820"/>
                  </a:lnTo>
                  <a:lnTo>
                    <a:pt x="381907" y="75018"/>
                  </a:lnTo>
                  <a:lnTo>
                    <a:pt x="335395" y="94349"/>
                  </a:lnTo>
                  <a:lnTo>
                    <a:pt x="290620" y="117728"/>
                  </a:lnTo>
                  <a:lnTo>
                    <a:pt x="250263" y="143238"/>
                  </a:lnTo>
                  <a:lnTo>
                    <a:pt x="212706" y="171470"/>
                  </a:lnTo>
                  <a:lnTo>
                    <a:pt x="178003" y="202221"/>
                  </a:lnTo>
                  <a:lnTo>
                    <a:pt x="146209" y="235287"/>
                  </a:lnTo>
                  <a:lnTo>
                    <a:pt x="117380" y="270462"/>
                  </a:lnTo>
                  <a:lnTo>
                    <a:pt x="91569" y="307542"/>
                  </a:lnTo>
                  <a:lnTo>
                    <a:pt x="68830" y="346322"/>
                  </a:lnTo>
                  <a:lnTo>
                    <a:pt x="49220" y="386599"/>
                  </a:lnTo>
                  <a:lnTo>
                    <a:pt x="32792" y="428166"/>
                  </a:lnTo>
                  <a:lnTo>
                    <a:pt x="19602" y="470820"/>
                  </a:lnTo>
                  <a:lnTo>
                    <a:pt x="9703" y="514356"/>
                  </a:lnTo>
                  <a:lnTo>
                    <a:pt x="3151" y="558570"/>
                  </a:lnTo>
                  <a:lnTo>
                    <a:pt x="0" y="603256"/>
                  </a:lnTo>
                  <a:lnTo>
                    <a:pt x="304" y="648211"/>
                  </a:lnTo>
                  <a:lnTo>
                    <a:pt x="4120" y="693229"/>
                  </a:lnTo>
                  <a:lnTo>
                    <a:pt x="11500" y="738106"/>
                  </a:lnTo>
                  <a:lnTo>
                    <a:pt x="22500" y="782638"/>
                  </a:lnTo>
                  <a:lnTo>
                    <a:pt x="37175" y="826619"/>
                  </a:lnTo>
                  <a:lnTo>
                    <a:pt x="55580" y="869846"/>
                  </a:lnTo>
                  <a:lnTo>
                    <a:pt x="77768" y="912113"/>
                  </a:lnTo>
                  <a:lnTo>
                    <a:pt x="132632" y="880363"/>
                  </a:lnTo>
                  <a:lnTo>
                    <a:pt x="107817" y="831574"/>
                  </a:lnTo>
                  <a:lnTo>
                    <a:pt x="88325" y="780557"/>
                  </a:lnTo>
                  <a:lnTo>
                    <a:pt x="74285" y="727755"/>
                  </a:lnTo>
                  <a:lnTo>
                    <a:pt x="65830" y="673607"/>
                  </a:lnTo>
                  <a:lnTo>
                    <a:pt x="63186" y="626467"/>
                  </a:lnTo>
                  <a:lnTo>
                    <a:pt x="64755" y="580092"/>
                  </a:lnTo>
                  <a:lnTo>
                    <a:pt x="70373" y="534683"/>
                  </a:lnTo>
                  <a:lnTo>
                    <a:pt x="79877" y="490440"/>
                  </a:lnTo>
                  <a:lnTo>
                    <a:pt x="93102" y="447563"/>
                  </a:lnTo>
                  <a:lnTo>
                    <a:pt x="109885" y="406254"/>
                  </a:lnTo>
                  <a:lnTo>
                    <a:pt x="130061" y="366712"/>
                  </a:lnTo>
                  <a:lnTo>
                    <a:pt x="153467" y="329139"/>
                  </a:lnTo>
                  <a:lnTo>
                    <a:pt x="179939" y="293735"/>
                  </a:lnTo>
                  <a:lnTo>
                    <a:pt x="209314" y="260700"/>
                  </a:lnTo>
                  <a:lnTo>
                    <a:pt x="241426" y="230235"/>
                  </a:lnTo>
                  <a:lnTo>
                    <a:pt x="276113" y="202541"/>
                  </a:lnTo>
                  <a:lnTo>
                    <a:pt x="313211" y="177818"/>
                  </a:lnTo>
                  <a:lnTo>
                    <a:pt x="352556" y="156267"/>
                  </a:lnTo>
                  <a:lnTo>
                    <a:pt x="393984" y="138088"/>
                  </a:lnTo>
                  <a:lnTo>
                    <a:pt x="437330" y="123482"/>
                  </a:lnTo>
                  <a:lnTo>
                    <a:pt x="482432" y="112649"/>
                  </a:lnTo>
                  <a:lnTo>
                    <a:pt x="529126" y="105790"/>
                  </a:lnTo>
                  <a:lnTo>
                    <a:pt x="529126" y="147954"/>
                  </a:lnTo>
                  <a:lnTo>
                    <a:pt x="581450" y="71500"/>
                  </a:lnTo>
                  <a:lnTo>
                    <a:pt x="52912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857625" y="3390900"/>
            <a:ext cx="5162550" cy="3457575"/>
            <a:chOff x="3857625" y="3390900"/>
            <a:chExt cx="5162550" cy="345757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7625" y="3390900"/>
              <a:ext cx="5162550" cy="34575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7175" y="3600450"/>
              <a:ext cx="4562475" cy="2857500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75"/>
              </a:spcBef>
              <a:buAutoNum type="arabicParenR"/>
              <a:tabLst>
                <a:tab pos="355600" algn="l"/>
              </a:tabLst>
            </a:pPr>
            <a:r>
              <a:rPr dirty="0"/>
              <a:t>Überfliege</a:t>
            </a:r>
            <a:r>
              <a:rPr spc="-30" dirty="0"/>
              <a:t> </a:t>
            </a:r>
            <a:r>
              <a:rPr dirty="0"/>
              <a:t>die</a:t>
            </a:r>
            <a:r>
              <a:rPr spc="-50" dirty="0"/>
              <a:t> </a:t>
            </a:r>
            <a:r>
              <a:rPr dirty="0"/>
              <a:t>subjektiven</a:t>
            </a:r>
            <a:r>
              <a:rPr spc="-15" dirty="0"/>
              <a:t> </a:t>
            </a:r>
            <a:r>
              <a:rPr dirty="0"/>
              <a:t>Fehlerquellen</a:t>
            </a:r>
            <a:r>
              <a:rPr spc="-70" dirty="0"/>
              <a:t> </a:t>
            </a:r>
            <a:r>
              <a:rPr dirty="0"/>
              <a:t>bei</a:t>
            </a:r>
            <a:r>
              <a:rPr spc="-30" dirty="0"/>
              <a:t> </a:t>
            </a:r>
            <a:r>
              <a:rPr dirty="0"/>
              <a:t>der</a:t>
            </a:r>
            <a:r>
              <a:rPr spc="-30" dirty="0"/>
              <a:t> </a:t>
            </a:r>
            <a:r>
              <a:rPr dirty="0"/>
              <a:t>Bewertung</a:t>
            </a:r>
            <a:r>
              <a:rPr spc="-35" dirty="0"/>
              <a:t> </a:t>
            </a:r>
            <a:r>
              <a:rPr dirty="0"/>
              <a:t>von</a:t>
            </a:r>
            <a:r>
              <a:rPr spc="-40" dirty="0"/>
              <a:t> </a:t>
            </a:r>
            <a:r>
              <a:rPr spc="-10" dirty="0"/>
              <a:t>Leistungen.</a:t>
            </a:r>
          </a:p>
          <a:p>
            <a:pPr marL="355600" indent="-342900">
              <a:lnSpc>
                <a:spcPct val="100000"/>
              </a:lnSpc>
              <a:spcBef>
                <a:spcPts val="875"/>
              </a:spcBef>
              <a:buAutoNum type="arabicParenR"/>
              <a:tabLst>
                <a:tab pos="355600" algn="l"/>
              </a:tabLst>
            </a:pPr>
            <a:r>
              <a:rPr dirty="0"/>
              <a:t>Suche</a:t>
            </a:r>
            <a:r>
              <a:rPr spc="-60" dirty="0"/>
              <a:t> </a:t>
            </a:r>
            <a:r>
              <a:rPr dirty="0"/>
              <a:t>dir</a:t>
            </a:r>
            <a:r>
              <a:rPr spc="-45" dirty="0"/>
              <a:t> </a:t>
            </a:r>
            <a:r>
              <a:rPr dirty="0"/>
              <a:t>einen</a:t>
            </a:r>
            <a:r>
              <a:rPr spc="-10" dirty="0"/>
              <a:t> </a:t>
            </a:r>
            <a:r>
              <a:rPr dirty="0"/>
              <a:t>Partner</a:t>
            </a:r>
            <a:r>
              <a:rPr spc="-20" dirty="0"/>
              <a:t> </a:t>
            </a:r>
            <a:r>
              <a:rPr dirty="0"/>
              <a:t>im</a:t>
            </a:r>
            <a:r>
              <a:rPr spc="-10" dirty="0"/>
              <a:t> </a:t>
            </a:r>
            <a:r>
              <a:rPr dirty="0"/>
              <a:t>Raum.</a:t>
            </a:r>
            <a:r>
              <a:rPr spc="-25" dirty="0"/>
              <a:t> </a:t>
            </a:r>
            <a:r>
              <a:rPr dirty="0"/>
              <a:t>Tausche</a:t>
            </a:r>
            <a:r>
              <a:rPr spc="-10" dirty="0"/>
              <a:t> </a:t>
            </a:r>
            <a:r>
              <a:rPr dirty="0"/>
              <a:t>dich</a:t>
            </a:r>
            <a:r>
              <a:rPr spc="-40" dirty="0"/>
              <a:t> </a:t>
            </a:r>
            <a:r>
              <a:rPr dirty="0"/>
              <a:t>zu</a:t>
            </a:r>
            <a:r>
              <a:rPr spc="-5" dirty="0"/>
              <a:t> </a:t>
            </a:r>
            <a:r>
              <a:rPr dirty="0"/>
              <a:t>den</a:t>
            </a:r>
            <a:r>
              <a:rPr spc="-55" dirty="0"/>
              <a:t> </a:t>
            </a:r>
            <a:r>
              <a:rPr dirty="0"/>
              <a:t>folgenden</a:t>
            </a:r>
            <a:r>
              <a:rPr spc="-20" dirty="0"/>
              <a:t> </a:t>
            </a:r>
            <a:r>
              <a:rPr dirty="0"/>
              <a:t>Fragen</a:t>
            </a:r>
            <a:r>
              <a:rPr spc="-60" dirty="0"/>
              <a:t> </a:t>
            </a:r>
            <a:r>
              <a:rPr spc="-20" dirty="0"/>
              <a:t>aus:</a:t>
            </a:r>
          </a:p>
          <a:p>
            <a:pPr marL="1099185" lvl="1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1099185" algn="l"/>
              </a:tabLst>
            </a:pP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Welche Effekte</a:t>
            </a:r>
            <a:r>
              <a:rPr sz="1400" i="1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kennst</a:t>
            </a:r>
            <a:r>
              <a:rPr sz="1400" i="1" spc="-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du</a:t>
            </a:r>
            <a:r>
              <a:rPr sz="1400" i="1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aus</a:t>
            </a:r>
            <a:r>
              <a:rPr sz="1400" i="1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deiner</a:t>
            </a:r>
            <a:r>
              <a:rPr sz="1400" i="1" spc="-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eigenen</a:t>
            </a:r>
            <a:r>
              <a:rPr sz="1400" i="1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Praxis?</a:t>
            </a:r>
            <a:endParaRPr sz="1400">
              <a:latin typeface="Arial"/>
              <a:cs typeface="Arial"/>
            </a:endParaRPr>
          </a:p>
          <a:p>
            <a:pPr marL="1099185" lvl="1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1099185" algn="l"/>
              </a:tabLst>
            </a:pP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Wie</a:t>
            </a:r>
            <a:r>
              <a:rPr sz="1400" i="1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kann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man</a:t>
            </a:r>
            <a:r>
              <a:rPr sz="1400" i="1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den</a:t>
            </a:r>
            <a:r>
              <a:rPr sz="1400" i="1" spc="-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Effekten</a:t>
            </a:r>
            <a:r>
              <a:rPr sz="1400" i="1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entgegenwirken?</a:t>
            </a:r>
            <a:endParaRPr sz="1400">
              <a:latin typeface="Arial"/>
              <a:cs typeface="Arial"/>
            </a:endParaRPr>
          </a:p>
          <a:p>
            <a:pPr marL="1099185" lvl="1" indent="-342900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1099185" algn="l"/>
              </a:tabLst>
            </a:pP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Für</a:t>
            </a:r>
            <a:r>
              <a:rPr sz="1400" i="1" spc="-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welche</a:t>
            </a:r>
            <a:r>
              <a:rPr sz="1400" i="1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Fehlerquellen</a:t>
            </a:r>
            <a:r>
              <a:rPr sz="1400" i="1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bist</a:t>
            </a:r>
            <a:r>
              <a:rPr sz="1400" i="1" spc="-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du eher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anfällig?</a:t>
            </a:r>
            <a:r>
              <a:rPr sz="1400" i="1" spc="-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Für</a:t>
            </a:r>
            <a:r>
              <a:rPr sz="1400" i="1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F63"/>
                </a:solidFill>
                <a:latin typeface="Arial"/>
                <a:cs typeface="Arial"/>
              </a:rPr>
              <a:t>welche</a:t>
            </a:r>
            <a:r>
              <a:rPr sz="1400" i="1" spc="-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F63"/>
                </a:solidFill>
                <a:latin typeface="Arial"/>
                <a:cs typeface="Arial"/>
              </a:rPr>
              <a:t>nicht?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5737" y="1776348"/>
            <a:ext cx="7124700" cy="1733550"/>
          </a:xfrm>
          <a:custGeom>
            <a:avLst/>
            <a:gdLst/>
            <a:ahLst/>
            <a:cxnLst/>
            <a:rect l="l" t="t" r="r" b="b"/>
            <a:pathLst>
              <a:path w="7124700" h="1733550">
                <a:moveTo>
                  <a:pt x="0" y="1733550"/>
                </a:moveTo>
                <a:lnTo>
                  <a:pt x="7124700" y="1733550"/>
                </a:lnTo>
                <a:lnTo>
                  <a:pt x="7124700" y="0"/>
                </a:lnTo>
                <a:lnTo>
                  <a:pt x="0" y="0"/>
                </a:lnTo>
                <a:lnTo>
                  <a:pt x="0" y="173355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79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25"/>
              </a:spcBef>
            </a:pPr>
            <a:r>
              <a:rPr sz="2000" spc="-10" dirty="0"/>
              <a:t>Leistungsbewertung</a:t>
            </a:r>
            <a:endParaRPr sz="2000"/>
          </a:p>
          <a:p>
            <a:pPr marL="40005">
              <a:lnSpc>
                <a:spcPct val="100000"/>
              </a:lnSpc>
              <a:spcBef>
                <a:spcPts val="80"/>
              </a:spcBef>
            </a:pPr>
            <a:r>
              <a:rPr sz="1550" b="0" i="1" dirty="0">
                <a:latin typeface="Arial"/>
                <a:cs typeface="Arial"/>
              </a:rPr>
              <a:t>Wer</a:t>
            </a:r>
            <a:r>
              <a:rPr sz="1550" b="0" i="1" spc="9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braucht</a:t>
            </a:r>
            <a:r>
              <a:rPr sz="1550" b="0" i="1" spc="114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noch</a:t>
            </a:r>
            <a:r>
              <a:rPr sz="1550" b="0" i="1" spc="120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mehr?</a:t>
            </a:r>
            <a:r>
              <a:rPr sz="1550" b="0" i="1" spc="8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-&gt;</a:t>
            </a:r>
            <a:r>
              <a:rPr sz="1550" b="0" i="1" spc="114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Moodle</a:t>
            </a:r>
            <a:r>
              <a:rPr sz="1550" b="0" i="1" spc="120" dirty="0">
                <a:latin typeface="Arial"/>
                <a:cs typeface="Arial"/>
              </a:rPr>
              <a:t> </a:t>
            </a:r>
            <a:r>
              <a:rPr sz="1550" b="0" i="1" spc="-10" dirty="0">
                <a:latin typeface="Arial"/>
                <a:cs typeface="Arial"/>
              </a:rPr>
              <a:t>Selbstlernkurse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300" y="1504950"/>
            <a:ext cx="8905875" cy="4858385"/>
            <a:chOff x="114300" y="1504950"/>
            <a:chExt cx="8905875" cy="48583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7275" y="2647975"/>
              <a:ext cx="4152900" cy="37147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825" y="2857500"/>
              <a:ext cx="3552825" cy="31146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" y="1504950"/>
              <a:ext cx="5114925" cy="46767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850" y="1714500"/>
              <a:ext cx="4514850" cy="4076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79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25"/>
              </a:spcBef>
            </a:pPr>
            <a:r>
              <a:rPr sz="2000" dirty="0"/>
              <a:t>Richtig</a:t>
            </a:r>
            <a:r>
              <a:rPr sz="2000" spc="-10" dirty="0"/>
              <a:t> </a:t>
            </a:r>
            <a:r>
              <a:rPr sz="2000" dirty="0"/>
              <a:t>und</a:t>
            </a:r>
            <a:r>
              <a:rPr sz="2000" spc="-5" dirty="0"/>
              <a:t> </a:t>
            </a:r>
            <a:r>
              <a:rPr sz="2000" dirty="0"/>
              <a:t>falsch</a:t>
            </a:r>
            <a:r>
              <a:rPr sz="2000" spc="-70" dirty="0"/>
              <a:t> </a:t>
            </a:r>
            <a:r>
              <a:rPr sz="2000" spc="-10" dirty="0"/>
              <a:t>testen</a:t>
            </a:r>
            <a:endParaRPr sz="2000"/>
          </a:p>
          <a:p>
            <a:pPr marL="40005">
              <a:lnSpc>
                <a:spcPct val="100000"/>
              </a:lnSpc>
              <a:spcBef>
                <a:spcPts val="80"/>
              </a:spcBef>
            </a:pPr>
            <a:r>
              <a:rPr sz="1550" b="0" i="1" dirty="0">
                <a:latin typeface="Arial"/>
                <a:cs typeface="Arial"/>
              </a:rPr>
              <a:t>zuhören</a:t>
            </a:r>
            <a:r>
              <a:rPr sz="1550" b="0" i="1" spc="110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–</a:t>
            </a:r>
            <a:r>
              <a:rPr sz="1550" b="0" i="1" spc="10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lernen</a:t>
            </a:r>
            <a:r>
              <a:rPr sz="1550" b="0" i="1" spc="140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–</a:t>
            </a:r>
            <a:r>
              <a:rPr sz="1550" b="0" i="1" spc="100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wiederholen</a:t>
            </a:r>
            <a:r>
              <a:rPr sz="1550" b="0" i="1" spc="10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–</a:t>
            </a:r>
            <a:r>
              <a:rPr sz="1550" b="0" i="1" spc="9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testen-</a:t>
            </a:r>
            <a:r>
              <a:rPr sz="1550" b="0" i="1" spc="10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vergessen</a:t>
            </a:r>
            <a:r>
              <a:rPr sz="1550" b="0" i="1" spc="75" dirty="0">
                <a:latin typeface="Arial"/>
                <a:cs typeface="Arial"/>
              </a:rPr>
              <a:t> </a:t>
            </a:r>
            <a:r>
              <a:rPr sz="1550" b="0" i="1" dirty="0">
                <a:latin typeface="Arial"/>
                <a:cs typeface="Arial"/>
              </a:rPr>
              <a:t>-</a:t>
            </a:r>
            <a:r>
              <a:rPr sz="1550" b="0" i="1" spc="100" dirty="0">
                <a:latin typeface="Arial"/>
                <a:cs typeface="Arial"/>
              </a:rPr>
              <a:t> </a:t>
            </a:r>
            <a:r>
              <a:rPr sz="1550" b="0" i="1" spc="-50" dirty="0">
                <a:latin typeface="Arial"/>
                <a:cs typeface="Arial"/>
              </a:rPr>
              <a:t>…</a:t>
            </a:r>
            <a:endParaRPr sz="1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2480" y="1740598"/>
            <a:ext cx="795655" cy="6858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065" marR="5080" indent="1270" algn="ctr">
              <a:lnSpc>
                <a:spcPct val="86900"/>
              </a:lnSpc>
              <a:spcBef>
                <a:spcPts val="290"/>
              </a:spcBef>
            </a:pP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fächer- übergreifen </a:t>
            </a:r>
            <a:r>
              <a:rPr sz="1200" spc="-25" dirty="0">
                <a:solidFill>
                  <a:srgbClr val="002F63"/>
                </a:solidFill>
                <a:latin typeface="Arial"/>
                <a:cs typeface="Arial"/>
              </a:rPr>
              <a:t>der 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Unterricht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00161" y="2315210"/>
            <a:ext cx="726440" cy="777240"/>
            <a:chOff x="7900161" y="2315210"/>
            <a:chExt cx="726440" cy="777240"/>
          </a:xfrm>
        </p:grpSpPr>
        <p:sp>
          <p:nvSpPr>
            <p:cNvPr id="5" name="object 5"/>
            <p:cNvSpPr/>
            <p:nvPr/>
          </p:nvSpPr>
          <p:spPr>
            <a:xfrm>
              <a:off x="7912861" y="2327910"/>
              <a:ext cx="701040" cy="751840"/>
            </a:xfrm>
            <a:custGeom>
              <a:avLst/>
              <a:gdLst/>
              <a:ahLst/>
              <a:cxnLst/>
              <a:rect l="l" t="t" r="r" b="b"/>
              <a:pathLst>
                <a:path w="701040" h="751839">
                  <a:moveTo>
                    <a:pt x="109601" y="0"/>
                  </a:moveTo>
                  <a:lnTo>
                    <a:pt x="0" y="130175"/>
                  </a:lnTo>
                  <a:lnTo>
                    <a:pt x="37807" y="162805"/>
                  </a:lnTo>
                  <a:lnTo>
                    <a:pt x="74748" y="196351"/>
                  </a:lnTo>
                  <a:lnTo>
                    <a:pt x="110805" y="230793"/>
                  </a:lnTo>
                  <a:lnTo>
                    <a:pt x="145964" y="266113"/>
                  </a:lnTo>
                  <a:lnTo>
                    <a:pt x="180207" y="302292"/>
                  </a:lnTo>
                  <a:lnTo>
                    <a:pt x="213521" y="339314"/>
                  </a:lnTo>
                  <a:lnTo>
                    <a:pt x="245887" y="377158"/>
                  </a:lnTo>
                  <a:lnTo>
                    <a:pt x="277292" y="415807"/>
                  </a:lnTo>
                  <a:lnTo>
                    <a:pt x="307719" y="455242"/>
                  </a:lnTo>
                  <a:lnTo>
                    <a:pt x="337151" y="495446"/>
                  </a:lnTo>
                  <a:lnTo>
                    <a:pt x="365574" y="536399"/>
                  </a:lnTo>
                  <a:lnTo>
                    <a:pt x="392972" y="578084"/>
                  </a:lnTo>
                  <a:lnTo>
                    <a:pt x="419328" y="620482"/>
                  </a:lnTo>
                  <a:lnTo>
                    <a:pt x="444627" y="663575"/>
                  </a:lnTo>
                  <a:lnTo>
                    <a:pt x="342519" y="712469"/>
                  </a:lnTo>
                  <a:lnTo>
                    <a:pt x="586740" y="751459"/>
                  </a:lnTo>
                  <a:lnTo>
                    <a:pt x="700532" y="540765"/>
                  </a:lnTo>
                  <a:lnTo>
                    <a:pt x="598424" y="589788"/>
                  </a:lnTo>
                  <a:lnTo>
                    <a:pt x="572631" y="545261"/>
                  </a:lnTo>
                  <a:lnTo>
                    <a:pt x="545809" y="501405"/>
                  </a:lnTo>
                  <a:lnTo>
                    <a:pt x="517972" y="458236"/>
                  </a:lnTo>
                  <a:lnTo>
                    <a:pt x="489131" y="415772"/>
                  </a:lnTo>
                  <a:lnTo>
                    <a:pt x="459302" y="374029"/>
                  </a:lnTo>
                  <a:lnTo>
                    <a:pt x="428498" y="333024"/>
                  </a:lnTo>
                  <a:lnTo>
                    <a:pt x="396731" y="292775"/>
                  </a:lnTo>
                  <a:lnTo>
                    <a:pt x="364016" y="253297"/>
                  </a:lnTo>
                  <a:lnTo>
                    <a:pt x="330367" y="214609"/>
                  </a:lnTo>
                  <a:lnTo>
                    <a:pt x="295797" y="176727"/>
                  </a:lnTo>
                  <a:lnTo>
                    <a:pt x="260318" y="139668"/>
                  </a:lnTo>
                  <a:lnTo>
                    <a:pt x="223946" y="103449"/>
                  </a:lnTo>
                  <a:lnTo>
                    <a:pt x="186693" y="68086"/>
                  </a:lnTo>
                  <a:lnTo>
                    <a:pt x="148574" y="33597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12861" y="2327910"/>
              <a:ext cx="701040" cy="751840"/>
            </a:xfrm>
            <a:custGeom>
              <a:avLst/>
              <a:gdLst/>
              <a:ahLst/>
              <a:cxnLst/>
              <a:rect l="l" t="t" r="r" b="b"/>
              <a:pathLst>
                <a:path w="701040" h="751839">
                  <a:moveTo>
                    <a:pt x="109601" y="0"/>
                  </a:moveTo>
                  <a:lnTo>
                    <a:pt x="148574" y="33597"/>
                  </a:lnTo>
                  <a:lnTo>
                    <a:pt x="186693" y="68086"/>
                  </a:lnTo>
                  <a:lnTo>
                    <a:pt x="223946" y="103449"/>
                  </a:lnTo>
                  <a:lnTo>
                    <a:pt x="260318" y="139668"/>
                  </a:lnTo>
                  <a:lnTo>
                    <a:pt x="295797" y="176727"/>
                  </a:lnTo>
                  <a:lnTo>
                    <a:pt x="330367" y="214609"/>
                  </a:lnTo>
                  <a:lnTo>
                    <a:pt x="364016" y="253297"/>
                  </a:lnTo>
                  <a:lnTo>
                    <a:pt x="396731" y="292775"/>
                  </a:lnTo>
                  <a:lnTo>
                    <a:pt x="428498" y="333024"/>
                  </a:lnTo>
                  <a:lnTo>
                    <a:pt x="459302" y="374029"/>
                  </a:lnTo>
                  <a:lnTo>
                    <a:pt x="489131" y="415772"/>
                  </a:lnTo>
                  <a:lnTo>
                    <a:pt x="517972" y="458236"/>
                  </a:lnTo>
                  <a:lnTo>
                    <a:pt x="545809" y="501405"/>
                  </a:lnTo>
                  <a:lnTo>
                    <a:pt x="572631" y="545261"/>
                  </a:lnTo>
                  <a:lnTo>
                    <a:pt x="598424" y="589788"/>
                  </a:lnTo>
                  <a:lnTo>
                    <a:pt x="700532" y="540765"/>
                  </a:lnTo>
                  <a:lnTo>
                    <a:pt x="586740" y="751459"/>
                  </a:lnTo>
                  <a:lnTo>
                    <a:pt x="342519" y="712469"/>
                  </a:lnTo>
                  <a:lnTo>
                    <a:pt x="444627" y="663575"/>
                  </a:lnTo>
                  <a:lnTo>
                    <a:pt x="419328" y="620482"/>
                  </a:lnTo>
                  <a:lnTo>
                    <a:pt x="392972" y="578084"/>
                  </a:lnTo>
                  <a:lnTo>
                    <a:pt x="365574" y="536399"/>
                  </a:lnTo>
                  <a:lnTo>
                    <a:pt x="337151" y="495446"/>
                  </a:lnTo>
                  <a:lnTo>
                    <a:pt x="307719" y="455242"/>
                  </a:lnTo>
                  <a:lnTo>
                    <a:pt x="277292" y="415807"/>
                  </a:lnTo>
                  <a:lnTo>
                    <a:pt x="245887" y="377158"/>
                  </a:lnTo>
                  <a:lnTo>
                    <a:pt x="213521" y="339314"/>
                  </a:lnTo>
                  <a:lnTo>
                    <a:pt x="180207" y="302292"/>
                  </a:lnTo>
                  <a:lnTo>
                    <a:pt x="145964" y="266113"/>
                  </a:lnTo>
                  <a:lnTo>
                    <a:pt x="110805" y="230793"/>
                  </a:lnTo>
                  <a:lnTo>
                    <a:pt x="74748" y="196351"/>
                  </a:lnTo>
                  <a:lnTo>
                    <a:pt x="37807" y="162805"/>
                  </a:lnTo>
                  <a:lnTo>
                    <a:pt x="0" y="130175"/>
                  </a:lnTo>
                  <a:lnTo>
                    <a:pt x="109601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233791" y="3231515"/>
            <a:ext cx="868044" cy="5232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86000"/>
              </a:lnSpc>
              <a:spcBef>
                <a:spcPts val="300"/>
              </a:spcBef>
            </a:pPr>
            <a:r>
              <a:rPr sz="1200" b="1" dirty="0">
                <a:solidFill>
                  <a:srgbClr val="002F63"/>
                </a:solidFill>
                <a:latin typeface="Arial"/>
                <a:cs typeface="Arial"/>
              </a:rPr>
              <a:t>zentral</a:t>
            </a:r>
            <a:r>
              <a:rPr sz="1200" b="1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2F63"/>
                </a:solidFill>
                <a:latin typeface="Arial"/>
                <a:cs typeface="Arial"/>
              </a:rPr>
              <a:t>oder </a:t>
            </a:r>
            <a:r>
              <a:rPr sz="1200" b="1" spc="-10" dirty="0">
                <a:solidFill>
                  <a:srgbClr val="002F63"/>
                </a:solidFill>
                <a:latin typeface="Arial"/>
                <a:cs typeface="Arial"/>
              </a:rPr>
              <a:t>dezentral 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testen?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78317" y="3932301"/>
            <a:ext cx="422275" cy="906144"/>
            <a:chOff x="8378317" y="3932301"/>
            <a:chExt cx="422275" cy="906144"/>
          </a:xfrm>
        </p:grpSpPr>
        <p:sp>
          <p:nvSpPr>
            <p:cNvPr id="9" name="object 9"/>
            <p:cNvSpPr/>
            <p:nvPr/>
          </p:nvSpPr>
          <p:spPr>
            <a:xfrm>
              <a:off x="8391017" y="3945001"/>
              <a:ext cx="396875" cy="880744"/>
            </a:xfrm>
            <a:custGeom>
              <a:avLst/>
              <a:gdLst/>
              <a:ahLst/>
              <a:cxnLst/>
              <a:rect l="l" t="t" r="r" b="b"/>
              <a:pathLst>
                <a:path w="396875" h="880745">
                  <a:moveTo>
                    <a:pt x="396493" y="0"/>
                  </a:moveTo>
                  <a:lnTo>
                    <a:pt x="226313" y="2159"/>
                  </a:lnTo>
                  <a:lnTo>
                    <a:pt x="226281" y="54221"/>
                  </a:lnTo>
                  <a:lnTo>
                    <a:pt x="224881" y="106213"/>
                  </a:lnTo>
                  <a:lnTo>
                    <a:pt x="222117" y="158109"/>
                  </a:lnTo>
                  <a:lnTo>
                    <a:pt x="217994" y="209882"/>
                  </a:lnTo>
                  <a:lnTo>
                    <a:pt x="212517" y="261503"/>
                  </a:lnTo>
                  <a:lnTo>
                    <a:pt x="205690" y="312948"/>
                  </a:lnTo>
                  <a:lnTo>
                    <a:pt x="197516" y="364188"/>
                  </a:lnTo>
                  <a:lnTo>
                    <a:pt x="188002" y="415197"/>
                  </a:lnTo>
                  <a:lnTo>
                    <a:pt x="177150" y="465947"/>
                  </a:lnTo>
                  <a:lnTo>
                    <a:pt x="164967" y="516412"/>
                  </a:lnTo>
                  <a:lnTo>
                    <a:pt x="151455" y="566565"/>
                  </a:lnTo>
                  <a:lnTo>
                    <a:pt x="136620" y="616379"/>
                  </a:lnTo>
                  <a:lnTo>
                    <a:pt x="120465" y="665827"/>
                  </a:lnTo>
                  <a:lnTo>
                    <a:pt x="102997" y="714882"/>
                  </a:lnTo>
                  <a:lnTo>
                    <a:pt x="0" y="668019"/>
                  </a:lnTo>
                  <a:lnTo>
                    <a:pt x="126873" y="880237"/>
                  </a:lnTo>
                  <a:lnTo>
                    <a:pt x="361441" y="832231"/>
                  </a:lnTo>
                  <a:lnTo>
                    <a:pt x="258317" y="785368"/>
                  </a:lnTo>
                  <a:lnTo>
                    <a:pt x="275498" y="738158"/>
                  </a:lnTo>
                  <a:lnTo>
                    <a:pt x="291555" y="690603"/>
                  </a:lnTo>
                  <a:lnTo>
                    <a:pt x="306486" y="642723"/>
                  </a:lnTo>
                  <a:lnTo>
                    <a:pt x="320288" y="594538"/>
                  </a:lnTo>
                  <a:lnTo>
                    <a:pt x="332956" y="546069"/>
                  </a:lnTo>
                  <a:lnTo>
                    <a:pt x="344487" y="497336"/>
                  </a:lnTo>
                  <a:lnTo>
                    <a:pt x="354878" y="448360"/>
                  </a:lnTo>
                  <a:lnTo>
                    <a:pt x="364124" y="399161"/>
                  </a:lnTo>
                  <a:lnTo>
                    <a:pt x="372224" y="349759"/>
                  </a:lnTo>
                  <a:lnTo>
                    <a:pt x="379172" y="300175"/>
                  </a:lnTo>
                  <a:lnTo>
                    <a:pt x="384966" y="250430"/>
                  </a:lnTo>
                  <a:lnTo>
                    <a:pt x="389602" y="200544"/>
                  </a:lnTo>
                  <a:lnTo>
                    <a:pt x="393076" y="150538"/>
                  </a:lnTo>
                  <a:lnTo>
                    <a:pt x="395385" y="100431"/>
                  </a:lnTo>
                  <a:lnTo>
                    <a:pt x="396525" y="50245"/>
                  </a:lnTo>
                  <a:lnTo>
                    <a:pt x="396493" y="0"/>
                  </a:lnTo>
                  <a:close/>
                </a:path>
              </a:pathLst>
            </a:custGeom>
            <a:solidFill>
              <a:srgbClr val="48C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91017" y="3945001"/>
              <a:ext cx="396875" cy="880744"/>
            </a:xfrm>
            <a:custGeom>
              <a:avLst/>
              <a:gdLst/>
              <a:ahLst/>
              <a:cxnLst/>
              <a:rect l="l" t="t" r="r" b="b"/>
              <a:pathLst>
                <a:path w="396875" h="880745">
                  <a:moveTo>
                    <a:pt x="396493" y="0"/>
                  </a:moveTo>
                  <a:lnTo>
                    <a:pt x="396525" y="50245"/>
                  </a:lnTo>
                  <a:lnTo>
                    <a:pt x="395385" y="100431"/>
                  </a:lnTo>
                  <a:lnTo>
                    <a:pt x="393076" y="150538"/>
                  </a:lnTo>
                  <a:lnTo>
                    <a:pt x="389602" y="200544"/>
                  </a:lnTo>
                  <a:lnTo>
                    <a:pt x="384966" y="250430"/>
                  </a:lnTo>
                  <a:lnTo>
                    <a:pt x="379172" y="300175"/>
                  </a:lnTo>
                  <a:lnTo>
                    <a:pt x="372224" y="349759"/>
                  </a:lnTo>
                  <a:lnTo>
                    <a:pt x="364124" y="399161"/>
                  </a:lnTo>
                  <a:lnTo>
                    <a:pt x="354878" y="448360"/>
                  </a:lnTo>
                  <a:lnTo>
                    <a:pt x="344487" y="497336"/>
                  </a:lnTo>
                  <a:lnTo>
                    <a:pt x="332956" y="546069"/>
                  </a:lnTo>
                  <a:lnTo>
                    <a:pt x="320288" y="594538"/>
                  </a:lnTo>
                  <a:lnTo>
                    <a:pt x="306486" y="642723"/>
                  </a:lnTo>
                  <a:lnTo>
                    <a:pt x="291555" y="690603"/>
                  </a:lnTo>
                  <a:lnTo>
                    <a:pt x="275498" y="738158"/>
                  </a:lnTo>
                  <a:lnTo>
                    <a:pt x="258317" y="785368"/>
                  </a:lnTo>
                  <a:lnTo>
                    <a:pt x="361441" y="832231"/>
                  </a:lnTo>
                  <a:lnTo>
                    <a:pt x="126873" y="880237"/>
                  </a:lnTo>
                  <a:lnTo>
                    <a:pt x="0" y="668019"/>
                  </a:lnTo>
                  <a:lnTo>
                    <a:pt x="102997" y="714882"/>
                  </a:lnTo>
                  <a:lnTo>
                    <a:pt x="120465" y="665827"/>
                  </a:lnTo>
                  <a:lnTo>
                    <a:pt x="136620" y="616379"/>
                  </a:lnTo>
                  <a:lnTo>
                    <a:pt x="151455" y="566565"/>
                  </a:lnTo>
                  <a:lnTo>
                    <a:pt x="164967" y="516412"/>
                  </a:lnTo>
                  <a:lnTo>
                    <a:pt x="177150" y="465947"/>
                  </a:lnTo>
                  <a:lnTo>
                    <a:pt x="188002" y="415197"/>
                  </a:lnTo>
                  <a:lnTo>
                    <a:pt x="197516" y="364188"/>
                  </a:lnTo>
                  <a:lnTo>
                    <a:pt x="205690" y="312948"/>
                  </a:lnTo>
                  <a:lnTo>
                    <a:pt x="212517" y="261503"/>
                  </a:lnTo>
                  <a:lnTo>
                    <a:pt x="217994" y="209882"/>
                  </a:lnTo>
                  <a:lnTo>
                    <a:pt x="222117" y="158109"/>
                  </a:lnTo>
                  <a:lnTo>
                    <a:pt x="224881" y="106213"/>
                  </a:lnTo>
                  <a:lnTo>
                    <a:pt x="226281" y="54221"/>
                  </a:lnTo>
                  <a:lnTo>
                    <a:pt x="226313" y="2159"/>
                  </a:lnTo>
                  <a:lnTo>
                    <a:pt x="396493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747381" y="5149278"/>
            <a:ext cx="1028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Bedeutsamkeit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226681" y="5608320"/>
            <a:ext cx="612775" cy="495300"/>
            <a:chOff x="7226681" y="5608320"/>
            <a:chExt cx="612775" cy="495300"/>
          </a:xfrm>
        </p:grpSpPr>
        <p:sp>
          <p:nvSpPr>
            <p:cNvPr id="13" name="object 13"/>
            <p:cNvSpPr/>
            <p:nvPr/>
          </p:nvSpPr>
          <p:spPr>
            <a:xfrm>
              <a:off x="7239381" y="5621020"/>
              <a:ext cx="587375" cy="469900"/>
            </a:xfrm>
            <a:custGeom>
              <a:avLst/>
              <a:gdLst/>
              <a:ahLst/>
              <a:cxnLst/>
              <a:rect l="l" t="t" r="r" b="b"/>
              <a:pathLst>
                <a:path w="587375" h="469900">
                  <a:moveTo>
                    <a:pt x="492760" y="0"/>
                  </a:moveTo>
                  <a:lnTo>
                    <a:pt x="452316" y="26127"/>
                  </a:lnTo>
                  <a:lnTo>
                    <a:pt x="411261" y="51248"/>
                  </a:lnTo>
                  <a:lnTo>
                    <a:pt x="369617" y="75352"/>
                  </a:lnTo>
                  <a:lnTo>
                    <a:pt x="327401" y="98431"/>
                  </a:lnTo>
                  <a:lnTo>
                    <a:pt x="284635" y="120475"/>
                  </a:lnTo>
                  <a:lnTo>
                    <a:pt x="241337" y="141474"/>
                  </a:lnTo>
                  <a:lnTo>
                    <a:pt x="197529" y="161418"/>
                  </a:lnTo>
                  <a:lnTo>
                    <a:pt x="153229" y="180299"/>
                  </a:lnTo>
                  <a:lnTo>
                    <a:pt x="108458" y="198107"/>
                  </a:lnTo>
                  <a:lnTo>
                    <a:pt x="75565" y="89763"/>
                  </a:lnTo>
                  <a:lnTo>
                    <a:pt x="0" y="325259"/>
                  </a:lnTo>
                  <a:lnTo>
                    <a:pt x="191135" y="469645"/>
                  </a:lnTo>
                  <a:lnTo>
                    <a:pt x="158115" y="361289"/>
                  </a:lnTo>
                  <a:lnTo>
                    <a:pt x="203096" y="343730"/>
                  </a:lnTo>
                  <a:lnTo>
                    <a:pt x="247657" y="325174"/>
                  </a:lnTo>
                  <a:lnTo>
                    <a:pt x="291778" y="305629"/>
                  </a:lnTo>
                  <a:lnTo>
                    <a:pt x="335443" y="285103"/>
                  </a:lnTo>
                  <a:lnTo>
                    <a:pt x="378634" y="263605"/>
                  </a:lnTo>
                  <a:lnTo>
                    <a:pt x="421334" y="241144"/>
                  </a:lnTo>
                  <a:lnTo>
                    <a:pt x="463524" y="217728"/>
                  </a:lnTo>
                  <a:lnTo>
                    <a:pt x="505188" y="193365"/>
                  </a:lnTo>
                  <a:lnTo>
                    <a:pt x="546308" y="168064"/>
                  </a:lnTo>
                  <a:lnTo>
                    <a:pt x="586867" y="141833"/>
                  </a:lnTo>
                  <a:lnTo>
                    <a:pt x="492760" y="0"/>
                  </a:lnTo>
                  <a:close/>
                </a:path>
              </a:pathLst>
            </a:custGeom>
            <a:solidFill>
              <a:srgbClr val="46D7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39381" y="5621020"/>
              <a:ext cx="587375" cy="469900"/>
            </a:xfrm>
            <a:custGeom>
              <a:avLst/>
              <a:gdLst/>
              <a:ahLst/>
              <a:cxnLst/>
              <a:rect l="l" t="t" r="r" b="b"/>
              <a:pathLst>
                <a:path w="587375" h="469900">
                  <a:moveTo>
                    <a:pt x="586867" y="141833"/>
                  </a:moveTo>
                  <a:lnTo>
                    <a:pt x="546308" y="168064"/>
                  </a:lnTo>
                  <a:lnTo>
                    <a:pt x="505188" y="193365"/>
                  </a:lnTo>
                  <a:lnTo>
                    <a:pt x="463524" y="217728"/>
                  </a:lnTo>
                  <a:lnTo>
                    <a:pt x="421334" y="241144"/>
                  </a:lnTo>
                  <a:lnTo>
                    <a:pt x="378634" y="263605"/>
                  </a:lnTo>
                  <a:lnTo>
                    <a:pt x="335443" y="285103"/>
                  </a:lnTo>
                  <a:lnTo>
                    <a:pt x="291778" y="305629"/>
                  </a:lnTo>
                  <a:lnTo>
                    <a:pt x="247657" y="325174"/>
                  </a:lnTo>
                  <a:lnTo>
                    <a:pt x="203096" y="343730"/>
                  </a:lnTo>
                  <a:lnTo>
                    <a:pt x="158115" y="361289"/>
                  </a:lnTo>
                  <a:lnTo>
                    <a:pt x="191135" y="469645"/>
                  </a:lnTo>
                  <a:lnTo>
                    <a:pt x="0" y="325259"/>
                  </a:lnTo>
                  <a:lnTo>
                    <a:pt x="75565" y="89763"/>
                  </a:lnTo>
                  <a:lnTo>
                    <a:pt x="108458" y="198107"/>
                  </a:lnTo>
                  <a:lnTo>
                    <a:pt x="153229" y="180299"/>
                  </a:lnTo>
                  <a:lnTo>
                    <a:pt x="197529" y="161418"/>
                  </a:lnTo>
                  <a:lnTo>
                    <a:pt x="241337" y="141474"/>
                  </a:lnTo>
                  <a:lnTo>
                    <a:pt x="284635" y="120475"/>
                  </a:lnTo>
                  <a:lnTo>
                    <a:pt x="327401" y="98431"/>
                  </a:lnTo>
                  <a:lnTo>
                    <a:pt x="369617" y="75352"/>
                  </a:lnTo>
                  <a:lnTo>
                    <a:pt x="411261" y="51248"/>
                  </a:lnTo>
                  <a:lnTo>
                    <a:pt x="452316" y="26127"/>
                  </a:lnTo>
                  <a:lnTo>
                    <a:pt x="492760" y="0"/>
                  </a:lnTo>
                  <a:lnTo>
                    <a:pt x="586867" y="14183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167754" y="5853429"/>
            <a:ext cx="941069" cy="37147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39700">
              <a:lnSpc>
                <a:spcPts val="1280"/>
              </a:lnSpc>
              <a:spcBef>
                <a:spcPts val="275"/>
              </a:spcBef>
            </a:pP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Zukunfts- kompetenzen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446140" y="5565902"/>
            <a:ext cx="629920" cy="474980"/>
            <a:chOff x="5446140" y="5565902"/>
            <a:chExt cx="629920" cy="474980"/>
          </a:xfrm>
        </p:grpSpPr>
        <p:sp>
          <p:nvSpPr>
            <p:cNvPr id="17" name="object 17"/>
            <p:cNvSpPr/>
            <p:nvPr/>
          </p:nvSpPr>
          <p:spPr>
            <a:xfrm>
              <a:off x="5458840" y="5578602"/>
              <a:ext cx="604520" cy="449580"/>
            </a:xfrm>
            <a:custGeom>
              <a:avLst/>
              <a:gdLst/>
              <a:ahLst/>
              <a:cxnLst/>
              <a:rect l="l" t="t" r="r" b="b"/>
              <a:pathLst>
                <a:path w="604520" h="449579">
                  <a:moveTo>
                    <a:pt x="231775" y="0"/>
                  </a:moveTo>
                  <a:lnTo>
                    <a:pt x="0" y="86271"/>
                  </a:lnTo>
                  <a:lnTo>
                    <a:pt x="4699" y="325678"/>
                  </a:lnTo>
                  <a:lnTo>
                    <a:pt x="69469" y="232765"/>
                  </a:lnTo>
                  <a:lnTo>
                    <a:pt x="111231" y="257353"/>
                  </a:lnTo>
                  <a:lnTo>
                    <a:pt x="153518" y="280978"/>
                  </a:lnTo>
                  <a:lnTo>
                    <a:pt x="196311" y="303634"/>
                  </a:lnTo>
                  <a:lnTo>
                    <a:pt x="239595" y="325313"/>
                  </a:lnTo>
                  <a:lnTo>
                    <a:pt x="283352" y="346008"/>
                  </a:lnTo>
                  <a:lnTo>
                    <a:pt x="327565" y="365711"/>
                  </a:lnTo>
                  <a:lnTo>
                    <a:pt x="372216" y="384414"/>
                  </a:lnTo>
                  <a:lnTo>
                    <a:pt x="417289" y="402110"/>
                  </a:lnTo>
                  <a:lnTo>
                    <a:pt x="462765" y="418792"/>
                  </a:lnTo>
                  <a:lnTo>
                    <a:pt x="508629" y="434453"/>
                  </a:lnTo>
                  <a:lnTo>
                    <a:pt x="554863" y="449084"/>
                  </a:lnTo>
                  <a:lnTo>
                    <a:pt x="604393" y="286283"/>
                  </a:lnTo>
                  <a:lnTo>
                    <a:pt x="553578" y="270084"/>
                  </a:lnTo>
                  <a:lnTo>
                    <a:pt x="503259" y="252534"/>
                  </a:lnTo>
                  <a:lnTo>
                    <a:pt x="453460" y="233644"/>
                  </a:lnTo>
                  <a:lnTo>
                    <a:pt x="404207" y="213427"/>
                  </a:lnTo>
                  <a:lnTo>
                    <a:pt x="355525" y="191895"/>
                  </a:lnTo>
                  <a:lnTo>
                    <a:pt x="307438" y="169059"/>
                  </a:lnTo>
                  <a:lnTo>
                    <a:pt x="259973" y="144932"/>
                  </a:lnTo>
                  <a:lnTo>
                    <a:pt x="213153" y="119524"/>
                  </a:lnTo>
                  <a:lnTo>
                    <a:pt x="167005" y="92849"/>
                  </a:lnTo>
                  <a:lnTo>
                    <a:pt x="231775" y="0"/>
                  </a:lnTo>
                  <a:close/>
                </a:path>
              </a:pathLst>
            </a:custGeom>
            <a:solidFill>
              <a:srgbClr val="5FE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58840" y="5578602"/>
              <a:ext cx="604520" cy="449580"/>
            </a:xfrm>
            <a:custGeom>
              <a:avLst/>
              <a:gdLst/>
              <a:ahLst/>
              <a:cxnLst/>
              <a:rect l="l" t="t" r="r" b="b"/>
              <a:pathLst>
                <a:path w="604520" h="449579">
                  <a:moveTo>
                    <a:pt x="554863" y="449084"/>
                  </a:moveTo>
                  <a:lnTo>
                    <a:pt x="508629" y="434453"/>
                  </a:lnTo>
                  <a:lnTo>
                    <a:pt x="462765" y="418792"/>
                  </a:lnTo>
                  <a:lnTo>
                    <a:pt x="417289" y="402110"/>
                  </a:lnTo>
                  <a:lnTo>
                    <a:pt x="372216" y="384414"/>
                  </a:lnTo>
                  <a:lnTo>
                    <a:pt x="327565" y="365711"/>
                  </a:lnTo>
                  <a:lnTo>
                    <a:pt x="283352" y="346008"/>
                  </a:lnTo>
                  <a:lnTo>
                    <a:pt x="239595" y="325313"/>
                  </a:lnTo>
                  <a:lnTo>
                    <a:pt x="196311" y="303634"/>
                  </a:lnTo>
                  <a:lnTo>
                    <a:pt x="153518" y="280978"/>
                  </a:lnTo>
                  <a:lnTo>
                    <a:pt x="111231" y="257353"/>
                  </a:lnTo>
                  <a:lnTo>
                    <a:pt x="69469" y="232765"/>
                  </a:lnTo>
                  <a:lnTo>
                    <a:pt x="4699" y="325678"/>
                  </a:lnTo>
                  <a:lnTo>
                    <a:pt x="0" y="86271"/>
                  </a:lnTo>
                  <a:lnTo>
                    <a:pt x="231775" y="0"/>
                  </a:lnTo>
                  <a:lnTo>
                    <a:pt x="167005" y="92849"/>
                  </a:lnTo>
                  <a:lnTo>
                    <a:pt x="213153" y="119524"/>
                  </a:lnTo>
                  <a:lnTo>
                    <a:pt x="259973" y="144932"/>
                  </a:lnTo>
                  <a:lnTo>
                    <a:pt x="307438" y="169059"/>
                  </a:lnTo>
                  <a:lnTo>
                    <a:pt x="355525" y="191895"/>
                  </a:lnTo>
                  <a:lnTo>
                    <a:pt x="404207" y="213427"/>
                  </a:lnTo>
                  <a:lnTo>
                    <a:pt x="453460" y="233644"/>
                  </a:lnTo>
                  <a:lnTo>
                    <a:pt x="503259" y="252534"/>
                  </a:lnTo>
                  <a:lnTo>
                    <a:pt x="553578" y="270084"/>
                  </a:lnTo>
                  <a:lnTo>
                    <a:pt x="604393" y="286283"/>
                  </a:lnTo>
                  <a:lnTo>
                    <a:pt x="554863" y="44908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707254" y="4912042"/>
            <a:ext cx="611505" cy="6858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1905" algn="ctr">
              <a:lnSpc>
                <a:spcPct val="86900"/>
              </a:lnSpc>
              <a:spcBef>
                <a:spcPts val="290"/>
              </a:spcBef>
            </a:pP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weniger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Stoff</a:t>
            </a:r>
            <a:r>
              <a:rPr sz="1200" spc="-7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2F63"/>
                </a:solidFill>
                <a:latin typeface="Arial"/>
                <a:cs typeface="Arial"/>
              </a:rPr>
              <a:t>in 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größerer </a:t>
            </a:r>
            <a:r>
              <a:rPr sz="1200" b="1" spc="-10" dirty="0">
                <a:solidFill>
                  <a:srgbClr val="002F63"/>
                </a:solidFill>
                <a:latin typeface="Arial"/>
                <a:cs typeface="Arial"/>
              </a:rPr>
              <a:t>Tiefe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367276" y="3933316"/>
            <a:ext cx="483234" cy="939800"/>
            <a:chOff x="4367276" y="3933316"/>
            <a:chExt cx="483234" cy="939800"/>
          </a:xfrm>
        </p:grpSpPr>
        <p:sp>
          <p:nvSpPr>
            <p:cNvPr id="21" name="object 21"/>
            <p:cNvSpPr/>
            <p:nvPr/>
          </p:nvSpPr>
          <p:spPr>
            <a:xfrm>
              <a:off x="4379976" y="3946016"/>
              <a:ext cx="457834" cy="914400"/>
            </a:xfrm>
            <a:custGeom>
              <a:avLst/>
              <a:gdLst/>
              <a:ahLst/>
              <a:cxnLst/>
              <a:rect l="l" t="t" r="r" b="b"/>
              <a:pathLst>
                <a:path w="457835" h="914400">
                  <a:moveTo>
                    <a:pt x="195452" y="0"/>
                  </a:moveTo>
                  <a:lnTo>
                    <a:pt x="0" y="138302"/>
                  </a:lnTo>
                  <a:lnTo>
                    <a:pt x="113284" y="139826"/>
                  </a:lnTo>
                  <a:lnTo>
                    <a:pt x="116514" y="189962"/>
                  </a:lnTo>
                  <a:lnTo>
                    <a:pt x="120914" y="239961"/>
                  </a:lnTo>
                  <a:lnTo>
                    <a:pt x="126480" y="289804"/>
                  </a:lnTo>
                  <a:lnTo>
                    <a:pt x="133207" y="339471"/>
                  </a:lnTo>
                  <a:lnTo>
                    <a:pt x="141088" y="388941"/>
                  </a:lnTo>
                  <a:lnTo>
                    <a:pt x="150118" y="438194"/>
                  </a:lnTo>
                  <a:lnTo>
                    <a:pt x="160294" y="487211"/>
                  </a:lnTo>
                  <a:lnTo>
                    <a:pt x="171608" y="535971"/>
                  </a:lnTo>
                  <a:lnTo>
                    <a:pt x="184057" y="584455"/>
                  </a:lnTo>
                  <a:lnTo>
                    <a:pt x="197634" y="632641"/>
                  </a:lnTo>
                  <a:lnTo>
                    <a:pt x="212335" y="680511"/>
                  </a:lnTo>
                  <a:lnTo>
                    <a:pt x="228155" y="728043"/>
                  </a:lnTo>
                  <a:lnTo>
                    <a:pt x="245088" y="775218"/>
                  </a:lnTo>
                  <a:lnTo>
                    <a:pt x="263129" y="822016"/>
                  </a:lnTo>
                  <a:lnTo>
                    <a:pt x="282272" y="868416"/>
                  </a:lnTo>
                  <a:lnTo>
                    <a:pt x="302513" y="914399"/>
                  </a:lnTo>
                  <a:lnTo>
                    <a:pt x="457453" y="844041"/>
                  </a:lnTo>
                  <a:lnTo>
                    <a:pt x="436540" y="796357"/>
                  </a:lnTo>
                  <a:lnTo>
                    <a:pt x="416912" y="748188"/>
                  </a:lnTo>
                  <a:lnTo>
                    <a:pt x="398574" y="699562"/>
                  </a:lnTo>
                  <a:lnTo>
                    <a:pt x="381533" y="650505"/>
                  </a:lnTo>
                  <a:lnTo>
                    <a:pt x="365795" y="601041"/>
                  </a:lnTo>
                  <a:lnTo>
                    <a:pt x="351364" y="551197"/>
                  </a:lnTo>
                  <a:lnTo>
                    <a:pt x="338248" y="500999"/>
                  </a:lnTo>
                  <a:lnTo>
                    <a:pt x="326452" y="450472"/>
                  </a:lnTo>
                  <a:lnTo>
                    <a:pt x="315981" y="399642"/>
                  </a:lnTo>
                  <a:lnTo>
                    <a:pt x="306842" y="348536"/>
                  </a:lnTo>
                  <a:lnTo>
                    <a:pt x="299040" y="297179"/>
                  </a:lnTo>
                  <a:lnTo>
                    <a:pt x="292582" y="245596"/>
                  </a:lnTo>
                  <a:lnTo>
                    <a:pt x="287472" y="193814"/>
                  </a:lnTo>
                  <a:lnTo>
                    <a:pt x="283718" y="141858"/>
                  </a:lnTo>
                  <a:lnTo>
                    <a:pt x="397001" y="143382"/>
                  </a:lnTo>
                  <a:lnTo>
                    <a:pt x="195452" y="0"/>
                  </a:lnTo>
                  <a:close/>
                </a:path>
              </a:pathLst>
            </a:custGeom>
            <a:solidFill>
              <a:srgbClr val="ACE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79976" y="3946016"/>
              <a:ext cx="457834" cy="914400"/>
            </a:xfrm>
            <a:custGeom>
              <a:avLst/>
              <a:gdLst/>
              <a:ahLst/>
              <a:cxnLst/>
              <a:rect l="l" t="t" r="r" b="b"/>
              <a:pathLst>
                <a:path w="457835" h="914400">
                  <a:moveTo>
                    <a:pt x="302513" y="914399"/>
                  </a:moveTo>
                  <a:lnTo>
                    <a:pt x="282272" y="868416"/>
                  </a:lnTo>
                  <a:lnTo>
                    <a:pt x="263129" y="822016"/>
                  </a:lnTo>
                  <a:lnTo>
                    <a:pt x="245088" y="775218"/>
                  </a:lnTo>
                  <a:lnTo>
                    <a:pt x="228155" y="728043"/>
                  </a:lnTo>
                  <a:lnTo>
                    <a:pt x="212335" y="680511"/>
                  </a:lnTo>
                  <a:lnTo>
                    <a:pt x="197634" y="632641"/>
                  </a:lnTo>
                  <a:lnTo>
                    <a:pt x="184057" y="584455"/>
                  </a:lnTo>
                  <a:lnTo>
                    <a:pt x="171608" y="535971"/>
                  </a:lnTo>
                  <a:lnTo>
                    <a:pt x="160294" y="487211"/>
                  </a:lnTo>
                  <a:lnTo>
                    <a:pt x="150118" y="438194"/>
                  </a:lnTo>
                  <a:lnTo>
                    <a:pt x="141088" y="388941"/>
                  </a:lnTo>
                  <a:lnTo>
                    <a:pt x="133207" y="339471"/>
                  </a:lnTo>
                  <a:lnTo>
                    <a:pt x="126480" y="289804"/>
                  </a:lnTo>
                  <a:lnTo>
                    <a:pt x="120914" y="239961"/>
                  </a:lnTo>
                  <a:lnTo>
                    <a:pt x="116514" y="189962"/>
                  </a:lnTo>
                  <a:lnTo>
                    <a:pt x="113284" y="139826"/>
                  </a:lnTo>
                  <a:lnTo>
                    <a:pt x="0" y="138302"/>
                  </a:lnTo>
                  <a:lnTo>
                    <a:pt x="195452" y="0"/>
                  </a:lnTo>
                  <a:lnTo>
                    <a:pt x="397001" y="143382"/>
                  </a:lnTo>
                  <a:lnTo>
                    <a:pt x="283718" y="141858"/>
                  </a:lnTo>
                  <a:lnTo>
                    <a:pt x="287472" y="193814"/>
                  </a:lnTo>
                  <a:lnTo>
                    <a:pt x="292582" y="245596"/>
                  </a:lnTo>
                  <a:lnTo>
                    <a:pt x="299040" y="297179"/>
                  </a:lnTo>
                  <a:lnTo>
                    <a:pt x="306842" y="348536"/>
                  </a:lnTo>
                  <a:lnTo>
                    <a:pt x="315981" y="399642"/>
                  </a:lnTo>
                  <a:lnTo>
                    <a:pt x="326452" y="450472"/>
                  </a:lnTo>
                  <a:lnTo>
                    <a:pt x="338248" y="500999"/>
                  </a:lnTo>
                  <a:lnTo>
                    <a:pt x="351364" y="551197"/>
                  </a:lnTo>
                  <a:lnTo>
                    <a:pt x="365795" y="601041"/>
                  </a:lnTo>
                  <a:lnTo>
                    <a:pt x="381533" y="650505"/>
                  </a:lnTo>
                  <a:lnTo>
                    <a:pt x="398574" y="699562"/>
                  </a:lnTo>
                  <a:lnTo>
                    <a:pt x="416912" y="748188"/>
                  </a:lnTo>
                  <a:lnTo>
                    <a:pt x="436540" y="796357"/>
                  </a:lnTo>
                  <a:lnTo>
                    <a:pt x="457453" y="844041"/>
                  </a:lnTo>
                  <a:lnTo>
                    <a:pt x="302513" y="91439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220845" y="3309937"/>
            <a:ext cx="778510" cy="37147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39700" marR="5080" indent="-127635">
              <a:lnSpc>
                <a:spcPts val="1280"/>
              </a:lnSpc>
              <a:spcBef>
                <a:spcPts val="275"/>
              </a:spcBef>
            </a:pP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integriertes Wissen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688840" y="2322702"/>
            <a:ext cx="657225" cy="806450"/>
            <a:chOff x="4688840" y="2322702"/>
            <a:chExt cx="657225" cy="806450"/>
          </a:xfrm>
        </p:grpSpPr>
        <p:sp>
          <p:nvSpPr>
            <p:cNvPr id="25" name="object 25"/>
            <p:cNvSpPr/>
            <p:nvPr/>
          </p:nvSpPr>
          <p:spPr>
            <a:xfrm>
              <a:off x="4701540" y="2335402"/>
              <a:ext cx="631825" cy="781050"/>
            </a:xfrm>
            <a:custGeom>
              <a:avLst/>
              <a:gdLst/>
              <a:ahLst/>
              <a:cxnLst/>
              <a:rect l="l" t="t" r="r" b="b"/>
              <a:pathLst>
                <a:path w="631825" h="781050">
                  <a:moveTo>
                    <a:pt x="376174" y="0"/>
                  </a:moveTo>
                  <a:lnTo>
                    <a:pt x="449199" y="86613"/>
                  </a:lnTo>
                  <a:lnTo>
                    <a:pt x="412513" y="122697"/>
                  </a:lnTo>
                  <a:lnTo>
                    <a:pt x="376734" y="159613"/>
                  </a:lnTo>
                  <a:lnTo>
                    <a:pt x="341875" y="197343"/>
                  </a:lnTo>
                  <a:lnTo>
                    <a:pt x="307949" y="235870"/>
                  </a:lnTo>
                  <a:lnTo>
                    <a:pt x="274969" y="275176"/>
                  </a:lnTo>
                  <a:lnTo>
                    <a:pt x="242946" y="315242"/>
                  </a:lnTo>
                  <a:lnTo>
                    <a:pt x="211896" y="356051"/>
                  </a:lnTo>
                  <a:lnTo>
                    <a:pt x="181829" y="397586"/>
                  </a:lnTo>
                  <a:lnTo>
                    <a:pt x="152759" y="439828"/>
                  </a:lnTo>
                  <a:lnTo>
                    <a:pt x="124699" y="482759"/>
                  </a:lnTo>
                  <a:lnTo>
                    <a:pt x="97662" y="526363"/>
                  </a:lnTo>
                  <a:lnTo>
                    <a:pt x="71661" y="570620"/>
                  </a:lnTo>
                  <a:lnTo>
                    <a:pt x="46708" y="615513"/>
                  </a:lnTo>
                  <a:lnTo>
                    <a:pt x="22817" y="661024"/>
                  </a:lnTo>
                  <a:lnTo>
                    <a:pt x="0" y="707136"/>
                  </a:lnTo>
                  <a:lnTo>
                    <a:pt x="153415" y="780796"/>
                  </a:lnTo>
                  <a:lnTo>
                    <a:pt x="175604" y="736029"/>
                  </a:lnTo>
                  <a:lnTo>
                    <a:pt x="198891" y="691878"/>
                  </a:lnTo>
                  <a:lnTo>
                    <a:pt x="223263" y="648360"/>
                  </a:lnTo>
                  <a:lnTo>
                    <a:pt x="248704" y="605497"/>
                  </a:lnTo>
                  <a:lnTo>
                    <a:pt x="275202" y="563307"/>
                  </a:lnTo>
                  <a:lnTo>
                    <a:pt x="302742" y="521811"/>
                  </a:lnTo>
                  <a:lnTo>
                    <a:pt x="331311" y="481028"/>
                  </a:lnTo>
                  <a:lnTo>
                    <a:pt x="360894" y="440978"/>
                  </a:lnTo>
                  <a:lnTo>
                    <a:pt x="391479" y="401680"/>
                  </a:lnTo>
                  <a:lnTo>
                    <a:pt x="423050" y="363154"/>
                  </a:lnTo>
                  <a:lnTo>
                    <a:pt x="455594" y="325421"/>
                  </a:lnTo>
                  <a:lnTo>
                    <a:pt x="489098" y="288499"/>
                  </a:lnTo>
                  <a:lnTo>
                    <a:pt x="523546" y="252409"/>
                  </a:lnTo>
                  <a:lnTo>
                    <a:pt x="558926" y="217170"/>
                  </a:lnTo>
                  <a:lnTo>
                    <a:pt x="631825" y="303784"/>
                  </a:lnTo>
                  <a:lnTo>
                    <a:pt x="608711" y="57531"/>
                  </a:lnTo>
                  <a:lnTo>
                    <a:pt x="376174" y="0"/>
                  </a:lnTo>
                  <a:close/>
                </a:path>
              </a:pathLst>
            </a:custGeom>
            <a:solidFill>
              <a:srgbClr val="EFE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01540" y="2335402"/>
              <a:ext cx="631825" cy="781050"/>
            </a:xfrm>
            <a:custGeom>
              <a:avLst/>
              <a:gdLst/>
              <a:ahLst/>
              <a:cxnLst/>
              <a:rect l="l" t="t" r="r" b="b"/>
              <a:pathLst>
                <a:path w="631825" h="781050">
                  <a:moveTo>
                    <a:pt x="0" y="707136"/>
                  </a:moveTo>
                  <a:lnTo>
                    <a:pt x="22817" y="661024"/>
                  </a:lnTo>
                  <a:lnTo>
                    <a:pt x="46708" y="615513"/>
                  </a:lnTo>
                  <a:lnTo>
                    <a:pt x="71661" y="570620"/>
                  </a:lnTo>
                  <a:lnTo>
                    <a:pt x="97662" y="526363"/>
                  </a:lnTo>
                  <a:lnTo>
                    <a:pt x="124699" y="482759"/>
                  </a:lnTo>
                  <a:lnTo>
                    <a:pt x="152759" y="439828"/>
                  </a:lnTo>
                  <a:lnTo>
                    <a:pt x="181829" y="397586"/>
                  </a:lnTo>
                  <a:lnTo>
                    <a:pt x="211896" y="356051"/>
                  </a:lnTo>
                  <a:lnTo>
                    <a:pt x="242946" y="315242"/>
                  </a:lnTo>
                  <a:lnTo>
                    <a:pt x="274969" y="275176"/>
                  </a:lnTo>
                  <a:lnTo>
                    <a:pt x="307949" y="235870"/>
                  </a:lnTo>
                  <a:lnTo>
                    <a:pt x="341875" y="197343"/>
                  </a:lnTo>
                  <a:lnTo>
                    <a:pt x="376734" y="159613"/>
                  </a:lnTo>
                  <a:lnTo>
                    <a:pt x="412513" y="122697"/>
                  </a:lnTo>
                  <a:lnTo>
                    <a:pt x="449199" y="86613"/>
                  </a:lnTo>
                  <a:lnTo>
                    <a:pt x="376174" y="0"/>
                  </a:lnTo>
                  <a:lnTo>
                    <a:pt x="608711" y="57531"/>
                  </a:lnTo>
                  <a:lnTo>
                    <a:pt x="631825" y="303784"/>
                  </a:lnTo>
                  <a:lnTo>
                    <a:pt x="558926" y="217170"/>
                  </a:lnTo>
                  <a:lnTo>
                    <a:pt x="523546" y="252409"/>
                  </a:lnTo>
                  <a:lnTo>
                    <a:pt x="489098" y="288499"/>
                  </a:lnTo>
                  <a:lnTo>
                    <a:pt x="455594" y="325421"/>
                  </a:lnTo>
                  <a:lnTo>
                    <a:pt x="423050" y="363154"/>
                  </a:lnTo>
                  <a:lnTo>
                    <a:pt x="391479" y="401680"/>
                  </a:lnTo>
                  <a:lnTo>
                    <a:pt x="360894" y="440978"/>
                  </a:lnTo>
                  <a:lnTo>
                    <a:pt x="331311" y="481028"/>
                  </a:lnTo>
                  <a:lnTo>
                    <a:pt x="302742" y="521811"/>
                  </a:lnTo>
                  <a:lnTo>
                    <a:pt x="275202" y="563307"/>
                  </a:lnTo>
                  <a:lnTo>
                    <a:pt x="248704" y="605497"/>
                  </a:lnTo>
                  <a:lnTo>
                    <a:pt x="223263" y="648360"/>
                  </a:lnTo>
                  <a:lnTo>
                    <a:pt x="198891" y="691878"/>
                  </a:lnTo>
                  <a:lnTo>
                    <a:pt x="175604" y="736029"/>
                  </a:lnTo>
                  <a:lnTo>
                    <a:pt x="153415" y="780796"/>
                  </a:lnTo>
                  <a:lnTo>
                    <a:pt x="0" y="7071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07965" y="1819592"/>
            <a:ext cx="857885" cy="52387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-6350" algn="ctr">
              <a:lnSpc>
                <a:spcPct val="86000"/>
              </a:lnSpc>
              <a:spcBef>
                <a:spcPts val="305"/>
              </a:spcBef>
            </a:pP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Auf</a:t>
            </a:r>
            <a:r>
              <a:rPr sz="1200" spc="-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Zukunft ausgerichtet (Klafki)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145148" y="1727580"/>
            <a:ext cx="969010" cy="412750"/>
            <a:chOff x="6145148" y="1727580"/>
            <a:chExt cx="969010" cy="412750"/>
          </a:xfrm>
        </p:grpSpPr>
        <p:sp>
          <p:nvSpPr>
            <p:cNvPr id="29" name="object 29"/>
            <p:cNvSpPr/>
            <p:nvPr/>
          </p:nvSpPr>
          <p:spPr>
            <a:xfrm>
              <a:off x="6157848" y="1740280"/>
              <a:ext cx="943610" cy="387350"/>
            </a:xfrm>
            <a:custGeom>
              <a:avLst/>
              <a:gdLst/>
              <a:ahLst/>
              <a:cxnLst/>
              <a:rect l="l" t="t" r="r" b="b"/>
              <a:pathLst>
                <a:path w="943609" h="387350">
                  <a:moveTo>
                    <a:pt x="849376" y="0"/>
                  </a:moveTo>
                  <a:lnTo>
                    <a:pt x="823976" y="110490"/>
                  </a:lnTo>
                  <a:lnTo>
                    <a:pt x="772570" y="102805"/>
                  </a:lnTo>
                  <a:lnTo>
                    <a:pt x="721046" y="96374"/>
                  </a:lnTo>
                  <a:lnTo>
                    <a:pt x="669428" y="91194"/>
                  </a:lnTo>
                  <a:lnTo>
                    <a:pt x="617737" y="87264"/>
                  </a:lnTo>
                  <a:lnTo>
                    <a:pt x="565997" y="84585"/>
                  </a:lnTo>
                  <a:lnTo>
                    <a:pt x="514229" y="83156"/>
                  </a:lnTo>
                  <a:lnTo>
                    <a:pt x="462457" y="82975"/>
                  </a:lnTo>
                  <a:lnTo>
                    <a:pt x="410702" y="84042"/>
                  </a:lnTo>
                  <a:lnTo>
                    <a:pt x="358987" y="86356"/>
                  </a:lnTo>
                  <a:lnTo>
                    <a:pt x="307335" y="89916"/>
                  </a:lnTo>
                  <a:lnTo>
                    <a:pt x="255768" y="94723"/>
                  </a:lnTo>
                  <a:lnTo>
                    <a:pt x="204309" y="100774"/>
                  </a:lnTo>
                  <a:lnTo>
                    <a:pt x="152980" y="108069"/>
                  </a:lnTo>
                  <a:lnTo>
                    <a:pt x="101804" y="116608"/>
                  </a:lnTo>
                  <a:lnTo>
                    <a:pt x="50803" y="126390"/>
                  </a:lnTo>
                  <a:lnTo>
                    <a:pt x="0" y="137414"/>
                  </a:lnTo>
                  <a:lnTo>
                    <a:pt x="38100" y="303276"/>
                  </a:lnTo>
                  <a:lnTo>
                    <a:pt x="87256" y="292652"/>
                  </a:lnTo>
                  <a:lnTo>
                    <a:pt x="136616" y="283286"/>
                  </a:lnTo>
                  <a:lnTo>
                    <a:pt x="186154" y="275179"/>
                  </a:lnTo>
                  <a:lnTo>
                    <a:pt x="235847" y="268333"/>
                  </a:lnTo>
                  <a:lnTo>
                    <a:pt x="285670" y="262748"/>
                  </a:lnTo>
                  <a:lnTo>
                    <a:pt x="335599" y="258427"/>
                  </a:lnTo>
                  <a:lnTo>
                    <a:pt x="385609" y="255371"/>
                  </a:lnTo>
                  <a:lnTo>
                    <a:pt x="435678" y="253580"/>
                  </a:lnTo>
                  <a:lnTo>
                    <a:pt x="485781" y="253057"/>
                  </a:lnTo>
                  <a:lnTo>
                    <a:pt x="535892" y="253802"/>
                  </a:lnTo>
                  <a:lnTo>
                    <a:pt x="585990" y="255817"/>
                  </a:lnTo>
                  <a:lnTo>
                    <a:pt x="636048" y="259104"/>
                  </a:lnTo>
                  <a:lnTo>
                    <a:pt x="686043" y="263663"/>
                  </a:lnTo>
                  <a:lnTo>
                    <a:pt x="735952" y="269497"/>
                  </a:lnTo>
                  <a:lnTo>
                    <a:pt x="785749" y="276606"/>
                  </a:lnTo>
                  <a:lnTo>
                    <a:pt x="760476" y="387096"/>
                  </a:lnTo>
                  <a:lnTo>
                    <a:pt x="943101" y="220345"/>
                  </a:lnTo>
                  <a:lnTo>
                    <a:pt x="84937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57848" y="1740280"/>
              <a:ext cx="943610" cy="387350"/>
            </a:xfrm>
            <a:custGeom>
              <a:avLst/>
              <a:gdLst/>
              <a:ahLst/>
              <a:cxnLst/>
              <a:rect l="l" t="t" r="r" b="b"/>
              <a:pathLst>
                <a:path w="943609" h="387350">
                  <a:moveTo>
                    <a:pt x="0" y="137414"/>
                  </a:moveTo>
                  <a:lnTo>
                    <a:pt x="50803" y="126390"/>
                  </a:lnTo>
                  <a:lnTo>
                    <a:pt x="101804" y="116608"/>
                  </a:lnTo>
                  <a:lnTo>
                    <a:pt x="152980" y="108069"/>
                  </a:lnTo>
                  <a:lnTo>
                    <a:pt x="204309" y="100774"/>
                  </a:lnTo>
                  <a:lnTo>
                    <a:pt x="255768" y="94723"/>
                  </a:lnTo>
                  <a:lnTo>
                    <a:pt x="307335" y="89916"/>
                  </a:lnTo>
                  <a:lnTo>
                    <a:pt x="358987" y="86356"/>
                  </a:lnTo>
                  <a:lnTo>
                    <a:pt x="410702" y="84042"/>
                  </a:lnTo>
                  <a:lnTo>
                    <a:pt x="462457" y="82975"/>
                  </a:lnTo>
                  <a:lnTo>
                    <a:pt x="514229" y="83156"/>
                  </a:lnTo>
                  <a:lnTo>
                    <a:pt x="565997" y="84585"/>
                  </a:lnTo>
                  <a:lnTo>
                    <a:pt x="617737" y="87264"/>
                  </a:lnTo>
                  <a:lnTo>
                    <a:pt x="669428" y="91194"/>
                  </a:lnTo>
                  <a:lnTo>
                    <a:pt x="721046" y="96374"/>
                  </a:lnTo>
                  <a:lnTo>
                    <a:pt x="772570" y="102805"/>
                  </a:lnTo>
                  <a:lnTo>
                    <a:pt x="823976" y="110490"/>
                  </a:lnTo>
                  <a:lnTo>
                    <a:pt x="849376" y="0"/>
                  </a:lnTo>
                  <a:lnTo>
                    <a:pt x="943101" y="220345"/>
                  </a:lnTo>
                  <a:lnTo>
                    <a:pt x="760476" y="387096"/>
                  </a:lnTo>
                  <a:lnTo>
                    <a:pt x="785749" y="276606"/>
                  </a:lnTo>
                  <a:lnTo>
                    <a:pt x="735952" y="269497"/>
                  </a:lnTo>
                  <a:lnTo>
                    <a:pt x="686043" y="263663"/>
                  </a:lnTo>
                  <a:lnTo>
                    <a:pt x="636048" y="259104"/>
                  </a:lnTo>
                  <a:lnTo>
                    <a:pt x="585990" y="255817"/>
                  </a:lnTo>
                  <a:lnTo>
                    <a:pt x="535892" y="253802"/>
                  </a:lnTo>
                  <a:lnTo>
                    <a:pt x="485781" y="253057"/>
                  </a:lnTo>
                  <a:lnTo>
                    <a:pt x="435678" y="253580"/>
                  </a:lnTo>
                  <a:lnTo>
                    <a:pt x="385609" y="255371"/>
                  </a:lnTo>
                  <a:lnTo>
                    <a:pt x="335599" y="258427"/>
                  </a:lnTo>
                  <a:lnTo>
                    <a:pt x="285670" y="262748"/>
                  </a:lnTo>
                  <a:lnTo>
                    <a:pt x="235847" y="268333"/>
                  </a:lnTo>
                  <a:lnTo>
                    <a:pt x="186154" y="275179"/>
                  </a:lnTo>
                  <a:lnTo>
                    <a:pt x="136616" y="283286"/>
                  </a:lnTo>
                  <a:lnTo>
                    <a:pt x="87256" y="292652"/>
                  </a:lnTo>
                  <a:lnTo>
                    <a:pt x="38100" y="303276"/>
                  </a:lnTo>
                  <a:lnTo>
                    <a:pt x="0" y="13741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85737" y="1557400"/>
            <a:ext cx="3819525" cy="2847767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5"/>
              </a:spcBef>
            </a:pPr>
            <a:endParaRPr sz="2000" dirty="0">
              <a:latin typeface="Arial"/>
              <a:cs typeface="Arial"/>
            </a:endParaRPr>
          </a:p>
          <a:p>
            <a:pPr marL="179070" marR="876935">
              <a:lnSpc>
                <a:spcPct val="100899"/>
              </a:lnSpc>
            </a:pPr>
            <a:r>
              <a:rPr lang="de-DE" sz="1550" dirty="0">
                <a:solidFill>
                  <a:srgbClr val="002F63"/>
                </a:solidFill>
                <a:latin typeface="Arial"/>
                <a:cs typeface="Arial"/>
              </a:rPr>
              <a:t>Erkläre</a:t>
            </a:r>
            <a:r>
              <a:rPr sz="1550" spc="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2F63"/>
                </a:solidFill>
                <a:latin typeface="Arial"/>
                <a:cs typeface="Arial"/>
              </a:rPr>
              <a:t>die</a:t>
            </a:r>
            <a:r>
              <a:rPr sz="1550" spc="9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2F63"/>
                </a:solidFill>
                <a:latin typeface="Arial"/>
                <a:cs typeface="Arial"/>
              </a:rPr>
              <a:t>Begriffe</a:t>
            </a:r>
            <a:r>
              <a:rPr sz="1550" spc="10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2F63"/>
                </a:solidFill>
                <a:latin typeface="Arial"/>
                <a:cs typeface="Arial"/>
              </a:rPr>
              <a:t>aus</a:t>
            </a:r>
            <a:r>
              <a:rPr sz="1550" spc="1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002F63"/>
                </a:solidFill>
                <a:latin typeface="Arial"/>
                <a:cs typeface="Arial"/>
              </a:rPr>
              <a:t>dem </a:t>
            </a:r>
            <a:r>
              <a:rPr sz="1550" spc="-10" dirty="0">
                <a:solidFill>
                  <a:srgbClr val="002F63"/>
                </a:solidFill>
                <a:latin typeface="Arial"/>
                <a:cs typeface="Arial"/>
              </a:rPr>
              <a:t>Schaubild.</a:t>
            </a: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550" dirty="0">
              <a:latin typeface="Arial"/>
              <a:cs typeface="Arial"/>
            </a:endParaRPr>
          </a:p>
          <a:p>
            <a:pPr marL="179070">
              <a:lnSpc>
                <a:spcPct val="100000"/>
              </a:lnSpc>
            </a:pPr>
            <a:r>
              <a:rPr sz="2000" b="1" i="1" spc="-10" dirty="0">
                <a:solidFill>
                  <a:srgbClr val="002F63"/>
                </a:solidFill>
                <a:latin typeface="Arial"/>
                <a:cs typeface="Arial"/>
              </a:rPr>
              <a:t>Ziel: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 dirty="0">
              <a:latin typeface="Arial"/>
              <a:cs typeface="Arial"/>
            </a:endParaRPr>
          </a:p>
          <a:p>
            <a:pPr marL="179070" marR="189230">
              <a:lnSpc>
                <a:spcPct val="100600"/>
              </a:lnSpc>
              <a:spcBef>
                <a:spcPts val="5"/>
              </a:spcBef>
            </a:pP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Erstellt</a:t>
            </a:r>
            <a:r>
              <a:rPr sz="1400" b="1" spc="-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einen</a:t>
            </a:r>
            <a:r>
              <a:rPr sz="1400" b="1" spc="-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Flyer</a:t>
            </a:r>
            <a:r>
              <a:rPr sz="1400" b="1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für</a:t>
            </a:r>
            <a:r>
              <a:rPr sz="1400" b="1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euer</a:t>
            </a:r>
            <a:r>
              <a:rPr sz="1400" b="1" spc="-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Kollegium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auf</a:t>
            </a:r>
            <a:r>
              <a:rPr sz="1400" spc="-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dem</a:t>
            </a:r>
            <a:r>
              <a:rPr sz="1400" spc="-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ihr</a:t>
            </a:r>
            <a:r>
              <a:rPr sz="1400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konkrete</a:t>
            </a:r>
            <a:r>
              <a:rPr sz="1400" spc="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Vorschläge</a:t>
            </a:r>
            <a:r>
              <a:rPr sz="1400" spc="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macht,</a:t>
            </a:r>
            <a:r>
              <a:rPr sz="1400" spc="-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2F63"/>
                </a:solidFill>
                <a:latin typeface="Arial"/>
                <a:cs typeface="Arial"/>
              </a:rPr>
              <a:t>wie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Unterricht</a:t>
            </a:r>
            <a:r>
              <a:rPr sz="1400" b="1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und</a:t>
            </a:r>
            <a:r>
              <a:rPr sz="1400" b="1" spc="-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Testformate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aussehen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müssten,</a:t>
            </a:r>
            <a:r>
              <a:rPr sz="1400" spc="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damit</a:t>
            </a:r>
            <a:r>
              <a:rPr sz="1400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sie</a:t>
            </a:r>
            <a:r>
              <a:rPr sz="1400" spc="-7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möglichst</a:t>
            </a:r>
            <a:r>
              <a:rPr sz="1400" spc="-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vielen Begriffen</a:t>
            </a:r>
            <a:r>
              <a:rPr sz="1400" spc="-5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gerecht</a:t>
            </a:r>
            <a:r>
              <a:rPr sz="1400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002F63"/>
                </a:solidFill>
                <a:latin typeface="Arial"/>
                <a:cs typeface="Arial"/>
              </a:rPr>
              <a:t>werden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790" rIns="0" bIns="0" rtlCol="0">
            <a:spAutoFit/>
          </a:bodyPr>
          <a:lstStyle/>
          <a:p>
            <a:pPr marL="40005">
              <a:lnSpc>
                <a:spcPts val="2390"/>
              </a:lnSpc>
              <a:spcBef>
                <a:spcPts val="125"/>
              </a:spcBef>
            </a:pPr>
            <a:r>
              <a:rPr sz="2000" dirty="0"/>
              <a:t>Stop</a:t>
            </a:r>
            <a:r>
              <a:rPr sz="2000" spc="-35" dirty="0"/>
              <a:t> </a:t>
            </a:r>
            <a:r>
              <a:rPr sz="2000" dirty="0"/>
              <a:t>&amp; Swap Cards</a:t>
            </a:r>
            <a:r>
              <a:rPr sz="2000" spc="-70" dirty="0"/>
              <a:t> </a:t>
            </a:r>
            <a:r>
              <a:rPr sz="2000" spc="-50" dirty="0"/>
              <a:t>–</a:t>
            </a:r>
            <a:endParaRPr sz="2000"/>
          </a:p>
          <a:p>
            <a:pPr marL="40005">
              <a:lnSpc>
                <a:spcPts val="2150"/>
              </a:lnSpc>
            </a:pPr>
            <a:r>
              <a:rPr sz="1800" b="0" i="1" dirty="0">
                <a:latin typeface="Arial"/>
                <a:cs typeface="Arial"/>
              </a:rPr>
              <a:t>Wiederholungen</a:t>
            </a:r>
            <a:r>
              <a:rPr sz="1800" b="0" i="1" spc="-45" dirty="0">
                <a:latin typeface="Arial"/>
                <a:cs typeface="Arial"/>
              </a:rPr>
              <a:t> </a:t>
            </a:r>
            <a:r>
              <a:rPr sz="1800" b="0" i="1" dirty="0">
                <a:latin typeface="Arial"/>
                <a:cs typeface="Arial"/>
              </a:rPr>
              <a:t>helfen</a:t>
            </a:r>
            <a:r>
              <a:rPr sz="1800" b="0" i="1" spc="-30" dirty="0">
                <a:latin typeface="Arial"/>
                <a:cs typeface="Arial"/>
              </a:rPr>
              <a:t> </a:t>
            </a:r>
            <a:r>
              <a:rPr sz="1800" b="0" i="1" dirty="0">
                <a:latin typeface="Arial"/>
                <a:cs typeface="Arial"/>
              </a:rPr>
              <a:t>beim</a:t>
            </a:r>
            <a:r>
              <a:rPr sz="1800" b="0" i="1" spc="-5" dirty="0">
                <a:latin typeface="Arial"/>
                <a:cs typeface="Arial"/>
              </a:rPr>
              <a:t> </a:t>
            </a:r>
            <a:r>
              <a:rPr sz="1800" b="0" i="1" spc="-10" dirty="0">
                <a:latin typeface="Arial"/>
                <a:cs typeface="Arial"/>
              </a:rPr>
              <a:t>Lernen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43600" y="1285875"/>
            <a:ext cx="3200400" cy="2628900"/>
            <a:chOff x="5943600" y="1285875"/>
            <a:chExt cx="3200400" cy="2628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3600" y="1285875"/>
              <a:ext cx="3200400" cy="26289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3150" y="1495425"/>
              <a:ext cx="2809875" cy="20288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9615" rIns="0" bIns="0" rtlCol="0">
            <a:spAutoFit/>
          </a:bodyPr>
          <a:lstStyle/>
          <a:p>
            <a:pPr marL="12700">
              <a:lnSpc>
                <a:spcPts val="2880"/>
              </a:lnSpc>
              <a:spcBef>
                <a:spcPts val="100"/>
              </a:spcBef>
            </a:pPr>
            <a:r>
              <a:rPr spc="-10" dirty="0"/>
              <a:t>Thesenbildung</a:t>
            </a:r>
          </a:p>
          <a:p>
            <a:pPr marL="12700">
              <a:lnSpc>
                <a:spcPts val="2400"/>
              </a:lnSpc>
            </a:pPr>
            <a:r>
              <a:rPr sz="2000" b="0" i="1" spc="-10" dirty="0">
                <a:latin typeface="Arial"/>
                <a:cs typeface="Arial"/>
              </a:rPr>
              <a:t>Prüfungsvorbereitung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A4D6BB6-4E8B-E155-1EC3-4848C891A060}"/>
              </a:ext>
            </a:extLst>
          </p:cNvPr>
          <p:cNvSpPr txBox="1"/>
          <p:nvPr/>
        </p:nvSpPr>
        <p:spPr>
          <a:xfrm flipH="1" flipV="1">
            <a:off x="1022931" y="2579132"/>
            <a:ext cx="2406069" cy="31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277BAD3-764A-E574-C521-47EFD8503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12" y="1676400"/>
            <a:ext cx="8572288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E8BEA32-FEF0-772A-265C-7CAB66C53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27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02328-7BA4-A2EB-7BC0-72CAE8FDD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81E37DC-61FA-DD9A-8704-D39442B90D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9615" rIns="0" bIns="0" rtlCol="0">
            <a:spAutoFit/>
          </a:bodyPr>
          <a:lstStyle/>
          <a:p>
            <a:pPr marL="12700">
              <a:lnSpc>
                <a:spcPts val="2880"/>
              </a:lnSpc>
              <a:spcBef>
                <a:spcPts val="100"/>
              </a:spcBef>
            </a:pPr>
            <a:r>
              <a:rPr spc="-10" dirty="0"/>
              <a:t>Thesenbildung</a:t>
            </a:r>
          </a:p>
          <a:p>
            <a:pPr marL="12700">
              <a:lnSpc>
                <a:spcPts val="2400"/>
              </a:lnSpc>
            </a:pPr>
            <a:r>
              <a:rPr sz="2000" b="0" i="1" spc="-10" dirty="0">
                <a:latin typeface="Arial"/>
                <a:cs typeface="Arial"/>
              </a:rPr>
              <a:t>Prüfungsvorbereitung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9DCC91A-F710-7A6C-4DD2-37A8FF0232D2}"/>
              </a:ext>
            </a:extLst>
          </p:cNvPr>
          <p:cNvGrpSpPr/>
          <p:nvPr/>
        </p:nvGrpSpPr>
        <p:grpSpPr>
          <a:xfrm>
            <a:off x="1182687" y="1982851"/>
            <a:ext cx="3912235" cy="1368425"/>
            <a:chOff x="1182687" y="1982851"/>
            <a:chExt cx="3912235" cy="13684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DCFE1FF-D8FC-7CCC-1846-710557CE0774}"/>
                </a:ext>
              </a:extLst>
            </p:cNvPr>
            <p:cNvSpPr/>
            <p:nvPr/>
          </p:nvSpPr>
          <p:spPr>
            <a:xfrm>
              <a:off x="1195387" y="1995551"/>
              <a:ext cx="3886835" cy="1343025"/>
            </a:xfrm>
            <a:custGeom>
              <a:avLst/>
              <a:gdLst/>
              <a:ahLst/>
              <a:cxnLst/>
              <a:rect l="l" t="t" r="r" b="b"/>
              <a:pathLst>
                <a:path w="3886835" h="1343025">
                  <a:moveTo>
                    <a:pt x="3662362" y="0"/>
                  </a:moveTo>
                  <a:lnTo>
                    <a:pt x="223837" y="0"/>
                  </a:lnTo>
                  <a:lnTo>
                    <a:pt x="178741" y="4546"/>
                  </a:lnTo>
                  <a:lnTo>
                    <a:pt x="136731" y="17587"/>
                  </a:lnTo>
                  <a:lnTo>
                    <a:pt x="98710" y="38221"/>
                  </a:lnTo>
                  <a:lnTo>
                    <a:pt x="65579" y="65547"/>
                  </a:lnTo>
                  <a:lnTo>
                    <a:pt x="38241" y="98666"/>
                  </a:lnTo>
                  <a:lnTo>
                    <a:pt x="17597" y="136677"/>
                  </a:lnTo>
                  <a:lnTo>
                    <a:pt x="4549" y="178680"/>
                  </a:lnTo>
                  <a:lnTo>
                    <a:pt x="0" y="223774"/>
                  </a:lnTo>
                  <a:lnTo>
                    <a:pt x="0" y="1119124"/>
                  </a:lnTo>
                  <a:lnTo>
                    <a:pt x="4549" y="1164223"/>
                  </a:lnTo>
                  <a:lnTo>
                    <a:pt x="17597" y="1206240"/>
                  </a:lnTo>
                  <a:lnTo>
                    <a:pt x="38241" y="1244271"/>
                  </a:lnTo>
                  <a:lnTo>
                    <a:pt x="65579" y="1277413"/>
                  </a:lnTo>
                  <a:lnTo>
                    <a:pt x="98710" y="1304763"/>
                  </a:lnTo>
                  <a:lnTo>
                    <a:pt x="136731" y="1325417"/>
                  </a:lnTo>
                  <a:lnTo>
                    <a:pt x="178741" y="1338472"/>
                  </a:lnTo>
                  <a:lnTo>
                    <a:pt x="223837" y="1343025"/>
                  </a:lnTo>
                  <a:lnTo>
                    <a:pt x="3662362" y="1343025"/>
                  </a:lnTo>
                  <a:lnTo>
                    <a:pt x="3707461" y="1338472"/>
                  </a:lnTo>
                  <a:lnTo>
                    <a:pt x="3749478" y="1325417"/>
                  </a:lnTo>
                  <a:lnTo>
                    <a:pt x="3787509" y="1304763"/>
                  </a:lnTo>
                  <a:lnTo>
                    <a:pt x="3820652" y="1277413"/>
                  </a:lnTo>
                  <a:lnTo>
                    <a:pt x="3848002" y="1244271"/>
                  </a:lnTo>
                  <a:lnTo>
                    <a:pt x="3868656" y="1206240"/>
                  </a:lnTo>
                  <a:lnTo>
                    <a:pt x="3881711" y="1164223"/>
                  </a:lnTo>
                  <a:lnTo>
                    <a:pt x="3886263" y="1119124"/>
                  </a:lnTo>
                  <a:lnTo>
                    <a:pt x="3886263" y="223774"/>
                  </a:lnTo>
                  <a:lnTo>
                    <a:pt x="3881711" y="178680"/>
                  </a:lnTo>
                  <a:lnTo>
                    <a:pt x="3868656" y="136677"/>
                  </a:lnTo>
                  <a:lnTo>
                    <a:pt x="3848002" y="98666"/>
                  </a:lnTo>
                  <a:lnTo>
                    <a:pt x="3820652" y="65547"/>
                  </a:lnTo>
                  <a:lnTo>
                    <a:pt x="3787509" y="38221"/>
                  </a:lnTo>
                  <a:lnTo>
                    <a:pt x="3749478" y="17587"/>
                  </a:lnTo>
                  <a:lnTo>
                    <a:pt x="3707461" y="4546"/>
                  </a:lnTo>
                  <a:lnTo>
                    <a:pt x="3662362" y="0"/>
                  </a:lnTo>
                  <a:close/>
                </a:path>
              </a:pathLst>
            </a:custGeom>
            <a:solidFill>
              <a:srgbClr val="708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EA90C65-FC07-CB87-C222-B033126BBC14}"/>
                </a:ext>
              </a:extLst>
            </p:cNvPr>
            <p:cNvSpPr/>
            <p:nvPr/>
          </p:nvSpPr>
          <p:spPr>
            <a:xfrm>
              <a:off x="1195387" y="1995551"/>
              <a:ext cx="3886835" cy="1343025"/>
            </a:xfrm>
            <a:custGeom>
              <a:avLst/>
              <a:gdLst/>
              <a:ahLst/>
              <a:cxnLst/>
              <a:rect l="l" t="t" r="r" b="b"/>
              <a:pathLst>
                <a:path w="3886835" h="1343025">
                  <a:moveTo>
                    <a:pt x="0" y="223774"/>
                  </a:moveTo>
                  <a:lnTo>
                    <a:pt x="4549" y="178680"/>
                  </a:lnTo>
                  <a:lnTo>
                    <a:pt x="17597" y="136677"/>
                  </a:lnTo>
                  <a:lnTo>
                    <a:pt x="38241" y="98666"/>
                  </a:lnTo>
                  <a:lnTo>
                    <a:pt x="65579" y="65547"/>
                  </a:lnTo>
                  <a:lnTo>
                    <a:pt x="98710" y="38221"/>
                  </a:lnTo>
                  <a:lnTo>
                    <a:pt x="136731" y="17587"/>
                  </a:lnTo>
                  <a:lnTo>
                    <a:pt x="178741" y="4546"/>
                  </a:lnTo>
                  <a:lnTo>
                    <a:pt x="223837" y="0"/>
                  </a:lnTo>
                  <a:lnTo>
                    <a:pt x="3662362" y="0"/>
                  </a:lnTo>
                  <a:lnTo>
                    <a:pt x="3707461" y="4546"/>
                  </a:lnTo>
                  <a:lnTo>
                    <a:pt x="3749478" y="17587"/>
                  </a:lnTo>
                  <a:lnTo>
                    <a:pt x="3787509" y="38221"/>
                  </a:lnTo>
                  <a:lnTo>
                    <a:pt x="3820652" y="65547"/>
                  </a:lnTo>
                  <a:lnTo>
                    <a:pt x="3848002" y="98666"/>
                  </a:lnTo>
                  <a:lnTo>
                    <a:pt x="3868656" y="136677"/>
                  </a:lnTo>
                  <a:lnTo>
                    <a:pt x="3881711" y="178680"/>
                  </a:lnTo>
                  <a:lnTo>
                    <a:pt x="3886263" y="223774"/>
                  </a:lnTo>
                  <a:lnTo>
                    <a:pt x="3886263" y="1119124"/>
                  </a:lnTo>
                  <a:lnTo>
                    <a:pt x="3881711" y="1164223"/>
                  </a:lnTo>
                  <a:lnTo>
                    <a:pt x="3868656" y="1206240"/>
                  </a:lnTo>
                  <a:lnTo>
                    <a:pt x="3848002" y="1244271"/>
                  </a:lnTo>
                  <a:lnTo>
                    <a:pt x="3820652" y="1277413"/>
                  </a:lnTo>
                  <a:lnTo>
                    <a:pt x="3787509" y="1304763"/>
                  </a:lnTo>
                  <a:lnTo>
                    <a:pt x="3749478" y="1325417"/>
                  </a:lnTo>
                  <a:lnTo>
                    <a:pt x="3707461" y="1338472"/>
                  </a:lnTo>
                  <a:lnTo>
                    <a:pt x="3662362" y="1343025"/>
                  </a:lnTo>
                  <a:lnTo>
                    <a:pt x="223837" y="1343025"/>
                  </a:lnTo>
                  <a:lnTo>
                    <a:pt x="178741" y="1338472"/>
                  </a:lnTo>
                  <a:lnTo>
                    <a:pt x="136731" y="1325417"/>
                  </a:lnTo>
                  <a:lnTo>
                    <a:pt x="98710" y="1304763"/>
                  </a:lnTo>
                  <a:lnTo>
                    <a:pt x="65579" y="1277413"/>
                  </a:lnTo>
                  <a:lnTo>
                    <a:pt x="38241" y="1244271"/>
                  </a:lnTo>
                  <a:lnTo>
                    <a:pt x="17597" y="1206240"/>
                  </a:lnTo>
                  <a:lnTo>
                    <a:pt x="4549" y="1164223"/>
                  </a:lnTo>
                  <a:lnTo>
                    <a:pt x="0" y="1119124"/>
                  </a:lnTo>
                  <a:lnTo>
                    <a:pt x="0" y="22377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F8938B9B-3C26-C880-0853-F79882AFBB03}"/>
              </a:ext>
            </a:extLst>
          </p:cNvPr>
          <p:cNvSpPr txBox="1"/>
          <p:nvPr/>
        </p:nvSpPr>
        <p:spPr>
          <a:xfrm>
            <a:off x="1392936" y="2343530"/>
            <a:ext cx="3492500" cy="6019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2250"/>
              </a:lnSpc>
              <a:spcBef>
                <a:spcPts val="13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Findet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eine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mögliche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zu</a:t>
            </a:r>
            <a:endParaRPr sz="2000">
              <a:latin typeface="Arial"/>
              <a:cs typeface="Arial"/>
            </a:endParaRPr>
          </a:p>
          <a:p>
            <a:pPr marR="635" algn="ctr">
              <a:lnSpc>
                <a:spcPts val="225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unserem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Modulthema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A8E08D25-8311-EDE6-4DCC-27EC5B9D14E7}"/>
              </a:ext>
            </a:extLst>
          </p:cNvPr>
          <p:cNvGrpSpPr/>
          <p:nvPr/>
        </p:nvGrpSpPr>
        <p:grpSpPr>
          <a:xfrm>
            <a:off x="1182687" y="3392551"/>
            <a:ext cx="4483735" cy="1377950"/>
            <a:chOff x="1182687" y="3392551"/>
            <a:chExt cx="4483735" cy="137795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F73F64C-5EF0-CA7C-2D3F-B64A6698F9F1}"/>
                </a:ext>
              </a:extLst>
            </p:cNvPr>
            <p:cNvSpPr/>
            <p:nvPr/>
          </p:nvSpPr>
          <p:spPr>
            <a:xfrm>
              <a:off x="1195387" y="3405251"/>
              <a:ext cx="4458335" cy="1352550"/>
            </a:xfrm>
            <a:custGeom>
              <a:avLst/>
              <a:gdLst/>
              <a:ahLst/>
              <a:cxnLst/>
              <a:rect l="l" t="t" r="r" b="b"/>
              <a:pathLst>
                <a:path w="4458335" h="1352550">
                  <a:moveTo>
                    <a:pt x="4232211" y="0"/>
                  </a:moveTo>
                  <a:lnTo>
                    <a:pt x="225488" y="0"/>
                  </a:lnTo>
                  <a:lnTo>
                    <a:pt x="180029" y="4576"/>
                  </a:lnTo>
                  <a:lnTo>
                    <a:pt x="137695" y="17702"/>
                  </a:lnTo>
                  <a:lnTo>
                    <a:pt x="99392" y="38475"/>
                  </a:lnTo>
                  <a:lnTo>
                    <a:pt x="66024" y="65992"/>
                  </a:lnTo>
                  <a:lnTo>
                    <a:pt x="38495" y="99348"/>
                  </a:lnTo>
                  <a:lnTo>
                    <a:pt x="17712" y="137642"/>
                  </a:lnTo>
                  <a:lnTo>
                    <a:pt x="4578" y="179968"/>
                  </a:lnTo>
                  <a:lnTo>
                    <a:pt x="0" y="225425"/>
                  </a:lnTo>
                  <a:lnTo>
                    <a:pt x="0" y="1126998"/>
                  </a:lnTo>
                  <a:lnTo>
                    <a:pt x="4578" y="1172459"/>
                  </a:lnTo>
                  <a:lnTo>
                    <a:pt x="17712" y="1214800"/>
                  </a:lnTo>
                  <a:lnTo>
                    <a:pt x="38495" y="1253114"/>
                  </a:lnTo>
                  <a:lnTo>
                    <a:pt x="66024" y="1286494"/>
                  </a:lnTo>
                  <a:lnTo>
                    <a:pt x="99392" y="1314034"/>
                  </a:lnTo>
                  <a:lnTo>
                    <a:pt x="137695" y="1334827"/>
                  </a:lnTo>
                  <a:lnTo>
                    <a:pt x="180029" y="1347968"/>
                  </a:lnTo>
                  <a:lnTo>
                    <a:pt x="225488" y="1352550"/>
                  </a:lnTo>
                  <a:lnTo>
                    <a:pt x="4232211" y="1352550"/>
                  </a:lnTo>
                  <a:lnTo>
                    <a:pt x="4277673" y="1347968"/>
                  </a:lnTo>
                  <a:lnTo>
                    <a:pt x="4320014" y="1334827"/>
                  </a:lnTo>
                  <a:lnTo>
                    <a:pt x="4358327" y="1314034"/>
                  </a:lnTo>
                  <a:lnTo>
                    <a:pt x="4391707" y="1286494"/>
                  </a:lnTo>
                  <a:lnTo>
                    <a:pt x="4419247" y="1253114"/>
                  </a:lnTo>
                  <a:lnTo>
                    <a:pt x="4440041" y="1214800"/>
                  </a:lnTo>
                  <a:lnTo>
                    <a:pt x="4453181" y="1172459"/>
                  </a:lnTo>
                  <a:lnTo>
                    <a:pt x="4457763" y="1126998"/>
                  </a:lnTo>
                  <a:lnTo>
                    <a:pt x="4457763" y="225425"/>
                  </a:lnTo>
                  <a:lnTo>
                    <a:pt x="4453181" y="179968"/>
                  </a:lnTo>
                  <a:lnTo>
                    <a:pt x="4440041" y="137642"/>
                  </a:lnTo>
                  <a:lnTo>
                    <a:pt x="4419247" y="99348"/>
                  </a:lnTo>
                  <a:lnTo>
                    <a:pt x="4391707" y="65992"/>
                  </a:lnTo>
                  <a:lnTo>
                    <a:pt x="4358327" y="38475"/>
                  </a:lnTo>
                  <a:lnTo>
                    <a:pt x="4320014" y="17702"/>
                  </a:lnTo>
                  <a:lnTo>
                    <a:pt x="4277673" y="4576"/>
                  </a:lnTo>
                  <a:lnTo>
                    <a:pt x="4232211" y="0"/>
                  </a:lnTo>
                  <a:close/>
                </a:path>
              </a:pathLst>
            </a:custGeom>
            <a:solidFill>
              <a:srgbClr val="B0C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45E1741-5821-D211-5450-914158E4198A}"/>
                </a:ext>
              </a:extLst>
            </p:cNvPr>
            <p:cNvSpPr/>
            <p:nvPr/>
          </p:nvSpPr>
          <p:spPr>
            <a:xfrm>
              <a:off x="1195387" y="3405251"/>
              <a:ext cx="4458335" cy="1352550"/>
            </a:xfrm>
            <a:custGeom>
              <a:avLst/>
              <a:gdLst/>
              <a:ahLst/>
              <a:cxnLst/>
              <a:rect l="l" t="t" r="r" b="b"/>
              <a:pathLst>
                <a:path w="4458335" h="1352550">
                  <a:moveTo>
                    <a:pt x="0" y="225425"/>
                  </a:moveTo>
                  <a:lnTo>
                    <a:pt x="4578" y="179968"/>
                  </a:lnTo>
                  <a:lnTo>
                    <a:pt x="17712" y="137642"/>
                  </a:lnTo>
                  <a:lnTo>
                    <a:pt x="38495" y="99348"/>
                  </a:lnTo>
                  <a:lnTo>
                    <a:pt x="66024" y="65992"/>
                  </a:lnTo>
                  <a:lnTo>
                    <a:pt x="99392" y="38475"/>
                  </a:lnTo>
                  <a:lnTo>
                    <a:pt x="137695" y="17702"/>
                  </a:lnTo>
                  <a:lnTo>
                    <a:pt x="180029" y="4576"/>
                  </a:lnTo>
                  <a:lnTo>
                    <a:pt x="225488" y="0"/>
                  </a:lnTo>
                  <a:lnTo>
                    <a:pt x="4232211" y="0"/>
                  </a:lnTo>
                  <a:lnTo>
                    <a:pt x="4277673" y="4576"/>
                  </a:lnTo>
                  <a:lnTo>
                    <a:pt x="4320014" y="17702"/>
                  </a:lnTo>
                  <a:lnTo>
                    <a:pt x="4358327" y="38475"/>
                  </a:lnTo>
                  <a:lnTo>
                    <a:pt x="4391707" y="65992"/>
                  </a:lnTo>
                  <a:lnTo>
                    <a:pt x="4419247" y="99348"/>
                  </a:lnTo>
                  <a:lnTo>
                    <a:pt x="4440041" y="137642"/>
                  </a:lnTo>
                  <a:lnTo>
                    <a:pt x="4453181" y="179968"/>
                  </a:lnTo>
                  <a:lnTo>
                    <a:pt x="4457763" y="225425"/>
                  </a:lnTo>
                  <a:lnTo>
                    <a:pt x="4457763" y="1126998"/>
                  </a:lnTo>
                  <a:lnTo>
                    <a:pt x="4453181" y="1172459"/>
                  </a:lnTo>
                  <a:lnTo>
                    <a:pt x="4440041" y="1214800"/>
                  </a:lnTo>
                  <a:lnTo>
                    <a:pt x="4419247" y="1253114"/>
                  </a:lnTo>
                  <a:lnTo>
                    <a:pt x="4391707" y="1286494"/>
                  </a:lnTo>
                  <a:lnTo>
                    <a:pt x="4358327" y="1314034"/>
                  </a:lnTo>
                  <a:lnTo>
                    <a:pt x="4320014" y="1334827"/>
                  </a:lnTo>
                  <a:lnTo>
                    <a:pt x="4277673" y="1347968"/>
                  </a:lnTo>
                  <a:lnTo>
                    <a:pt x="4232211" y="1352550"/>
                  </a:lnTo>
                  <a:lnTo>
                    <a:pt x="225488" y="1352550"/>
                  </a:lnTo>
                  <a:lnTo>
                    <a:pt x="180029" y="1347968"/>
                  </a:lnTo>
                  <a:lnTo>
                    <a:pt x="137695" y="1334827"/>
                  </a:lnTo>
                  <a:lnTo>
                    <a:pt x="99392" y="1314034"/>
                  </a:lnTo>
                  <a:lnTo>
                    <a:pt x="66024" y="1286494"/>
                  </a:lnTo>
                  <a:lnTo>
                    <a:pt x="38495" y="1253114"/>
                  </a:lnTo>
                  <a:lnTo>
                    <a:pt x="17712" y="1214800"/>
                  </a:lnTo>
                  <a:lnTo>
                    <a:pt x="4578" y="1172459"/>
                  </a:lnTo>
                  <a:lnTo>
                    <a:pt x="0" y="1126998"/>
                  </a:lnTo>
                  <a:lnTo>
                    <a:pt x="0" y="2254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5EA9B17D-3E1E-184D-D3E6-0FE861AA7CFC}"/>
              </a:ext>
            </a:extLst>
          </p:cNvPr>
          <p:cNvSpPr txBox="1"/>
          <p:nvPr/>
        </p:nvSpPr>
        <p:spPr>
          <a:xfrm>
            <a:off x="1437005" y="3656901"/>
            <a:ext cx="3966845" cy="80772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065" marR="5080" algn="ctr">
              <a:lnSpc>
                <a:spcPts val="1950"/>
              </a:lnSpc>
              <a:spcBef>
                <a:spcPts val="415"/>
              </a:spcBef>
            </a:pP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Unterlegt</a:t>
            </a:r>
            <a:r>
              <a:rPr sz="18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diese</a:t>
            </a:r>
            <a:r>
              <a:rPr sz="18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sz="18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möglichen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Theorien,</a:t>
            </a:r>
            <a:r>
              <a:rPr sz="185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Studien,</a:t>
            </a:r>
            <a:r>
              <a:rPr sz="185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eigener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Unterrichtserfahrung</a:t>
            </a:r>
            <a:r>
              <a:rPr sz="185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sz="185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Ähnlichem</a:t>
            </a:r>
            <a:endParaRPr sz="1850" dirty="0">
              <a:latin typeface="Arial"/>
              <a:cs typeface="Arial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6D9076F2-0BDC-DDD6-C769-B7A133C68C14}"/>
              </a:ext>
            </a:extLst>
          </p:cNvPr>
          <p:cNvGrpSpPr/>
          <p:nvPr/>
        </p:nvGrpSpPr>
        <p:grpSpPr>
          <a:xfrm>
            <a:off x="1182687" y="4811776"/>
            <a:ext cx="6217285" cy="1368425"/>
            <a:chOff x="1182687" y="4811776"/>
            <a:chExt cx="6217285" cy="136842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EED6BC47-1CAD-E978-D8E6-DF366B57AF0A}"/>
                </a:ext>
              </a:extLst>
            </p:cNvPr>
            <p:cNvSpPr/>
            <p:nvPr/>
          </p:nvSpPr>
          <p:spPr>
            <a:xfrm>
              <a:off x="1195387" y="4824476"/>
              <a:ext cx="6191885" cy="1343025"/>
            </a:xfrm>
            <a:custGeom>
              <a:avLst/>
              <a:gdLst/>
              <a:ahLst/>
              <a:cxnLst/>
              <a:rect l="l" t="t" r="r" b="b"/>
              <a:pathLst>
                <a:path w="6191884" h="1343025">
                  <a:moveTo>
                    <a:pt x="5967412" y="0"/>
                  </a:moveTo>
                  <a:lnTo>
                    <a:pt x="223837" y="0"/>
                  </a:lnTo>
                  <a:lnTo>
                    <a:pt x="178741" y="4546"/>
                  </a:lnTo>
                  <a:lnTo>
                    <a:pt x="136731" y="17587"/>
                  </a:lnTo>
                  <a:lnTo>
                    <a:pt x="98710" y="38221"/>
                  </a:lnTo>
                  <a:lnTo>
                    <a:pt x="65579" y="65547"/>
                  </a:lnTo>
                  <a:lnTo>
                    <a:pt x="38241" y="98666"/>
                  </a:lnTo>
                  <a:lnTo>
                    <a:pt x="17597" y="136677"/>
                  </a:lnTo>
                  <a:lnTo>
                    <a:pt x="4549" y="178680"/>
                  </a:lnTo>
                  <a:lnTo>
                    <a:pt x="0" y="223774"/>
                  </a:lnTo>
                  <a:lnTo>
                    <a:pt x="0" y="1119111"/>
                  </a:lnTo>
                  <a:lnTo>
                    <a:pt x="4549" y="1164226"/>
                  </a:lnTo>
                  <a:lnTo>
                    <a:pt x="17597" y="1206246"/>
                  </a:lnTo>
                  <a:lnTo>
                    <a:pt x="38241" y="1244270"/>
                  </a:lnTo>
                  <a:lnTo>
                    <a:pt x="65579" y="1277399"/>
                  </a:lnTo>
                  <a:lnTo>
                    <a:pt x="98710" y="1304732"/>
                  </a:lnTo>
                  <a:lnTo>
                    <a:pt x="136731" y="1325371"/>
                  </a:lnTo>
                  <a:lnTo>
                    <a:pt x="178741" y="1338413"/>
                  </a:lnTo>
                  <a:lnTo>
                    <a:pt x="223837" y="1342961"/>
                  </a:lnTo>
                  <a:lnTo>
                    <a:pt x="5967412" y="1342961"/>
                  </a:lnTo>
                  <a:lnTo>
                    <a:pt x="6012511" y="1338413"/>
                  </a:lnTo>
                  <a:lnTo>
                    <a:pt x="6054528" y="1325371"/>
                  </a:lnTo>
                  <a:lnTo>
                    <a:pt x="6092559" y="1304732"/>
                  </a:lnTo>
                  <a:lnTo>
                    <a:pt x="6125702" y="1277399"/>
                  </a:lnTo>
                  <a:lnTo>
                    <a:pt x="6153052" y="1244270"/>
                  </a:lnTo>
                  <a:lnTo>
                    <a:pt x="6173706" y="1206246"/>
                  </a:lnTo>
                  <a:lnTo>
                    <a:pt x="6186761" y="1164226"/>
                  </a:lnTo>
                  <a:lnTo>
                    <a:pt x="6191313" y="1119111"/>
                  </a:lnTo>
                  <a:lnTo>
                    <a:pt x="6191313" y="223774"/>
                  </a:lnTo>
                  <a:lnTo>
                    <a:pt x="6186761" y="178680"/>
                  </a:lnTo>
                  <a:lnTo>
                    <a:pt x="6173706" y="136677"/>
                  </a:lnTo>
                  <a:lnTo>
                    <a:pt x="6153052" y="98666"/>
                  </a:lnTo>
                  <a:lnTo>
                    <a:pt x="6125702" y="65547"/>
                  </a:lnTo>
                  <a:lnTo>
                    <a:pt x="6092559" y="38221"/>
                  </a:lnTo>
                  <a:lnTo>
                    <a:pt x="6054528" y="17587"/>
                  </a:lnTo>
                  <a:lnTo>
                    <a:pt x="6012511" y="4546"/>
                  </a:lnTo>
                  <a:lnTo>
                    <a:pt x="5967412" y="0"/>
                  </a:lnTo>
                  <a:close/>
                </a:path>
              </a:pathLst>
            </a:custGeom>
            <a:solidFill>
              <a:srgbClr val="B0C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581C71CE-83D9-51BA-A514-B3687E533C42}"/>
                </a:ext>
              </a:extLst>
            </p:cNvPr>
            <p:cNvSpPr/>
            <p:nvPr/>
          </p:nvSpPr>
          <p:spPr>
            <a:xfrm>
              <a:off x="1195387" y="4824476"/>
              <a:ext cx="6191885" cy="1343025"/>
            </a:xfrm>
            <a:custGeom>
              <a:avLst/>
              <a:gdLst/>
              <a:ahLst/>
              <a:cxnLst/>
              <a:rect l="l" t="t" r="r" b="b"/>
              <a:pathLst>
                <a:path w="6191884" h="1343025">
                  <a:moveTo>
                    <a:pt x="0" y="223774"/>
                  </a:moveTo>
                  <a:lnTo>
                    <a:pt x="4549" y="178680"/>
                  </a:lnTo>
                  <a:lnTo>
                    <a:pt x="17597" y="136677"/>
                  </a:lnTo>
                  <a:lnTo>
                    <a:pt x="38241" y="98666"/>
                  </a:lnTo>
                  <a:lnTo>
                    <a:pt x="65579" y="65547"/>
                  </a:lnTo>
                  <a:lnTo>
                    <a:pt x="98710" y="38221"/>
                  </a:lnTo>
                  <a:lnTo>
                    <a:pt x="136731" y="17587"/>
                  </a:lnTo>
                  <a:lnTo>
                    <a:pt x="178741" y="4546"/>
                  </a:lnTo>
                  <a:lnTo>
                    <a:pt x="223837" y="0"/>
                  </a:lnTo>
                  <a:lnTo>
                    <a:pt x="5967412" y="0"/>
                  </a:lnTo>
                  <a:lnTo>
                    <a:pt x="6012511" y="4546"/>
                  </a:lnTo>
                  <a:lnTo>
                    <a:pt x="6054528" y="17587"/>
                  </a:lnTo>
                  <a:lnTo>
                    <a:pt x="6092559" y="38221"/>
                  </a:lnTo>
                  <a:lnTo>
                    <a:pt x="6125702" y="65547"/>
                  </a:lnTo>
                  <a:lnTo>
                    <a:pt x="6153052" y="98666"/>
                  </a:lnTo>
                  <a:lnTo>
                    <a:pt x="6173706" y="136677"/>
                  </a:lnTo>
                  <a:lnTo>
                    <a:pt x="6186761" y="178680"/>
                  </a:lnTo>
                  <a:lnTo>
                    <a:pt x="6191313" y="223774"/>
                  </a:lnTo>
                  <a:lnTo>
                    <a:pt x="6191313" y="1119111"/>
                  </a:lnTo>
                  <a:lnTo>
                    <a:pt x="6186761" y="1164226"/>
                  </a:lnTo>
                  <a:lnTo>
                    <a:pt x="6173706" y="1206246"/>
                  </a:lnTo>
                  <a:lnTo>
                    <a:pt x="6153052" y="1244270"/>
                  </a:lnTo>
                  <a:lnTo>
                    <a:pt x="6125702" y="1277399"/>
                  </a:lnTo>
                  <a:lnTo>
                    <a:pt x="6092559" y="1304732"/>
                  </a:lnTo>
                  <a:lnTo>
                    <a:pt x="6054528" y="1325371"/>
                  </a:lnTo>
                  <a:lnTo>
                    <a:pt x="6012511" y="1338413"/>
                  </a:lnTo>
                  <a:lnTo>
                    <a:pt x="5967412" y="1342961"/>
                  </a:lnTo>
                  <a:lnTo>
                    <a:pt x="223837" y="1342961"/>
                  </a:lnTo>
                  <a:lnTo>
                    <a:pt x="178741" y="1338413"/>
                  </a:lnTo>
                  <a:lnTo>
                    <a:pt x="136731" y="1325371"/>
                  </a:lnTo>
                  <a:lnTo>
                    <a:pt x="98710" y="1304732"/>
                  </a:lnTo>
                  <a:lnTo>
                    <a:pt x="65579" y="1277399"/>
                  </a:lnTo>
                  <a:lnTo>
                    <a:pt x="38241" y="1244270"/>
                  </a:lnTo>
                  <a:lnTo>
                    <a:pt x="17597" y="1206246"/>
                  </a:lnTo>
                  <a:lnTo>
                    <a:pt x="4549" y="1164226"/>
                  </a:lnTo>
                  <a:lnTo>
                    <a:pt x="0" y="1119111"/>
                  </a:lnTo>
                  <a:lnTo>
                    <a:pt x="0" y="22377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B8D4FF59-59E1-A758-41FD-9E32EA9DDB24}"/>
              </a:ext>
            </a:extLst>
          </p:cNvPr>
          <p:cNvSpPr txBox="1"/>
          <p:nvPr/>
        </p:nvSpPr>
        <p:spPr>
          <a:xfrm>
            <a:off x="1314450" y="5210238"/>
            <a:ext cx="5940425" cy="5384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817244" marR="5080" indent="-805180">
              <a:lnSpc>
                <a:spcPts val="1880"/>
              </a:lnSpc>
              <a:spcBef>
                <a:spcPts val="39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Lasst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mir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diese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Mail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zukommen,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damit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wir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sie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unseren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Moodlekurs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hinzufügen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können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16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2502A-C25D-4D0A-C96B-B8D52C690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45" y="533400"/>
            <a:ext cx="5432425" cy="369332"/>
          </a:xfrm>
        </p:spPr>
        <p:txBody>
          <a:bodyPr/>
          <a:lstStyle/>
          <a:p>
            <a:r>
              <a:rPr lang="de-DE"/>
              <a:t>Vorbereitende Aufgabe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346821-EDC2-6A0E-A498-E9F84ABE2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445" y="1757999"/>
            <a:ext cx="6945630" cy="1333698"/>
          </a:xfrm>
        </p:spPr>
        <p:txBody>
          <a:bodyPr/>
          <a:lstStyle/>
          <a:p>
            <a:r>
              <a:rPr lang="de-DE" sz="1800" dirty="0"/>
              <a:t>Lesen:</a:t>
            </a:r>
          </a:p>
          <a:p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800" b="0" i="0" dirty="0"/>
              <a:t>Elemente der Diagnose im Schulalltag </a:t>
            </a:r>
          </a:p>
          <a:p>
            <a:pPr>
              <a:lnSpc>
                <a:spcPct val="150000"/>
              </a:lnSpc>
            </a:pPr>
            <a:r>
              <a:rPr lang="de-DE" sz="1800" b="0" dirty="0"/>
              <a:t>Wie man systematische und situative Verfahren einsetzen kann</a:t>
            </a:r>
          </a:p>
        </p:txBody>
      </p:sp>
    </p:spTree>
    <p:extLst>
      <p:ext uri="{BB962C8B-B14F-4D97-AF65-F5344CB8AC3E}">
        <p14:creationId xmlns:p14="http://schemas.microsoft.com/office/powerpoint/2010/main" val="31064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pag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53002-913F-12B6-B1B5-E7EBBD7EC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9C2E9A4-DB3B-8BCE-E6EF-E1186B55F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Schulrecht </a:t>
            </a:r>
            <a:r>
              <a:rPr lang="de-DE" dirty="0" err="1"/>
              <a:t>Gym</a:t>
            </a:r>
            <a:r>
              <a:rPr lang="de-DE" dirty="0"/>
              <a:t>/</a:t>
            </a:r>
            <a:r>
              <a:rPr lang="de-DE" dirty="0" err="1"/>
              <a:t>GemS</a:t>
            </a:r>
            <a:r>
              <a:rPr lang="de-DE" dirty="0"/>
              <a:t>, Sebastian Marcks, Kronshagen, 9.11.2016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C57CA580-07AC-CB4A-530E-86CE104B5B7C}"/>
              </a:ext>
            </a:extLst>
          </p:cNvPr>
          <p:cNvGraphicFramePr/>
          <p:nvPr/>
        </p:nvGraphicFramePr>
        <p:xfrm>
          <a:off x="3444110" y="2735064"/>
          <a:ext cx="3720178" cy="144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4D0C43A1-7B13-F8EC-1006-A4C6BFADC2AD}"/>
              </a:ext>
            </a:extLst>
          </p:cNvPr>
          <p:cNvSpPr txBox="1"/>
          <p:nvPr/>
        </p:nvSpPr>
        <p:spPr>
          <a:xfrm>
            <a:off x="707806" y="294246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1"/>
                </a:solidFill>
              </a:rPr>
              <a:t>Hospitation = kollegiale Fallberatung</a:t>
            </a:r>
          </a:p>
        </p:txBody>
      </p:sp>
      <p:pic>
        <p:nvPicPr>
          <p:cNvPr id="5" name="Grafik 4" descr="Verbindungen">
            <a:extLst>
              <a:ext uri="{FF2B5EF4-FFF2-40B4-BE49-F238E27FC236}">
                <a16:creationId xmlns:a16="http://schemas.microsoft.com/office/drawing/2014/main" id="{431043CA-C9A7-8F39-D8BC-1B3CA1986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59824" y="5483757"/>
            <a:ext cx="1584176" cy="158417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C759161-1786-D046-95DE-4F2639193357}"/>
              </a:ext>
            </a:extLst>
          </p:cNvPr>
          <p:cNvSpPr txBox="1"/>
          <p:nvPr/>
        </p:nvSpPr>
        <p:spPr>
          <a:xfrm>
            <a:off x="323528" y="3109139"/>
            <a:ext cx="437669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2. Positive Runde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677E36-D2A6-8EDE-934B-FC020E1331FA}"/>
              </a:ext>
            </a:extLst>
          </p:cNvPr>
          <p:cNvSpPr txBox="1"/>
          <p:nvPr/>
        </p:nvSpPr>
        <p:spPr>
          <a:xfrm>
            <a:off x="323528" y="4177378"/>
            <a:ext cx="856895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3. Feedback mit Beobachtungsschwerpunkten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8EC8C0-6560-A024-D62D-FE1A6033F22D}"/>
              </a:ext>
            </a:extLst>
          </p:cNvPr>
          <p:cNvSpPr txBox="1"/>
          <p:nvPr/>
        </p:nvSpPr>
        <p:spPr>
          <a:xfrm>
            <a:off x="707806" y="4786347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 Tiefenstrukturen</a:t>
            </a:r>
          </a:p>
          <a:p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chemeClr val="tx1"/>
                </a:solidFill>
              </a:rPr>
              <a:t>Tipp- und Topkarten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ECC288-4864-1998-7779-FE5F24C6FC05}"/>
              </a:ext>
            </a:extLst>
          </p:cNvPr>
          <p:cNvSpPr txBox="1"/>
          <p:nvPr/>
        </p:nvSpPr>
        <p:spPr>
          <a:xfrm>
            <a:off x="323528" y="22381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1. Reflexion</a:t>
            </a:r>
          </a:p>
        </p:txBody>
      </p:sp>
    </p:spTree>
    <p:extLst>
      <p:ext uri="{BB962C8B-B14F-4D97-AF65-F5344CB8AC3E}">
        <p14:creationId xmlns:p14="http://schemas.microsoft.com/office/powerpoint/2010/main" val="276549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927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25"/>
              </a:spcBef>
            </a:pPr>
            <a:r>
              <a:rPr sz="2000" dirty="0"/>
              <a:t>Pädagogische</a:t>
            </a:r>
            <a:r>
              <a:rPr sz="2000" spc="-50" dirty="0"/>
              <a:t> </a:t>
            </a:r>
            <a:r>
              <a:rPr sz="2000" dirty="0"/>
              <a:t>Diagnostik</a:t>
            </a:r>
            <a:r>
              <a:rPr sz="2000" spc="-60" dirty="0"/>
              <a:t> </a:t>
            </a:r>
            <a:r>
              <a:rPr sz="2000" spc="-50" dirty="0"/>
              <a:t>–</a:t>
            </a:r>
            <a:endParaRPr sz="2000"/>
          </a:p>
          <a:p>
            <a:pPr marL="12700">
              <a:lnSpc>
                <a:spcPts val="2150"/>
              </a:lnSpc>
            </a:pPr>
            <a:r>
              <a:rPr sz="1800" b="0" i="1" dirty="0">
                <a:latin typeface="Arial"/>
                <a:cs typeface="Arial"/>
              </a:rPr>
              <a:t>Diagnostik vs.</a:t>
            </a:r>
            <a:r>
              <a:rPr sz="1800" b="0" i="1" spc="-45" dirty="0">
                <a:latin typeface="Arial"/>
                <a:cs typeface="Arial"/>
              </a:rPr>
              <a:t> </a:t>
            </a:r>
            <a:r>
              <a:rPr sz="1800" b="0" i="1" spc="-10" dirty="0">
                <a:latin typeface="Arial"/>
                <a:cs typeface="Arial"/>
              </a:rPr>
              <a:t>Leistungsbewertung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2112" y="2268601"/>
            <a:ext cx="4940935" cy="1711325"/>
            <a:chOff x="392112" y="2268601"/>
            <a:chExt cx="4940935" cy="1711325"/>
          </a:xfrm>
        </p:grpSpPr>
        <p:sp>
          <p:nvSpPr>
            <p:cNvPr id="4" name="object 4"/>
            <p:cNvSpPr/>
            <p:nvPr/>
          </p:nvSpPr>
          <p:spPr>
            <a:xfrm>
              <a:off x="2367026" y="2281301"/>
              <a:ext cx="2952750" cy="1685925"/>
            </a:xfrm>
            <a:custGeom>
              <a:avLst/>
              <a:gdLst/>
              <a:ahLst/>
              <a:cxnLst/>
              <a:rect l="l" t="t" r="r" b="b"/>
              <a:pathLst>
                <a:path w="2952750" h="1685925">
                  <a:moveTo>
                    <a:pt x="2109724" y="0"/>
                  </a:moveTo>
                  <a:lnTo>
                    <a:pt x="2109724" y="210693"/>
                  </a:lnTo>
                  <a:lnTo>
                    <a:pt x="0" y="210693"/>
                  </a:lnTo>
                  <a:lnTo>
                    <a:pt x="0" y="1475105"/>
                  </a:lnTo>
                  <a:lnTo>
                    <a:pt x="2109724" y="1475105"/>
                  </a:lnTo>
                  <a:lnTo>
                    <a:pt x="2109724" y="1685798"/>
                  </a:lnTo>
                  <a:lnTo>
                    <a:pt x="2952750" y="842899"/>
                  </a:lnTo>
                  <a:lnTo>
                    <a:pt x="2109724" y="0"/>
                  </a:lnTo>
                  <a:close/>
                </a:path>
              </a:pathLst>
            </a:custGeom>
            <a:solidFill>
              <a:srgbClr val="D0E2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67026" y="2281301"/>
              <a:ext cx="2952750" cy="1685925"/>
            </a:xfrm>
            <a:custGeom>
              <a:avLst/>
              <a:gdLst/>
              <a:ahLst/>
              <a:cxnLst/>
              <a:rect l="l" t="t" r="r" b="b"/>
              <a:pathLst>
                <a:path w="2952750" h="1685925">
                  <a:moveTo>
                    <a:pt x="0" y="210693"/>
                  </a:moveTo>
                  <a:lnTo>
                    <a:pt x="2109724" y="210693"/>
                  </a:lnTo>
                  <a:lnTo>
                    <a:pt x="2109724" y="0"/>
                  </a:lnTo>
                  <a:lnTo>
                    <a:pt x="2952750" y="842899"/>
                  </a:lnTo>
                  <a:lnTo>
                    <a:pt x="2109724" y="1685798"/>
                  </a:lnTo>
                  <a:lnTo>
                    <a:pt x="2109724" y="1475105"/>
                  </a:lnTo>
                  <a:lnTo>
                    <a:pt x="0" y="1475105"/>
                  </a:lnTo>
                  <a:lnTo>
                    <a:pt x="0" y="210693"/>
                  </a:lnTo>
                  <a:close/>
                </a:path>
              </a:pathLst>
            </a:custGeom>
            <a:ln w="25399">
              <a:solidFill>
                <a:srgbClr val="D0E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4812" y="2281301"/>
              <a:ext cx="1962785" cy="1685925"/>
            </a:xfrm>
            <a:custGeom>
              <a:avLst/>
              <a:gdLst/>
              <a:ahLst/>
              <a:cxnLst/>
              <a:rect l="l" t="t" r="r" b="b"/>
              <a:pathLst>
                <a:path w="1962785" h="1685925">
                  <a:moveTo>
                    <a:pt x="1681162" y="0"/>
                  </a:moveTo>
                  <a:lnTo>
                    <a:pt x="280987" y="0"/>
                  </a:lnTo>
                  <a:lnTo>
                    <a:pt x="235410" y="3675"/>
                  </a:lnTo>
                  <a:lnTo>
                    <a:pt x="192175" y="14317"/>
                  </a:lnTo>
                  <a:lnTo>
                    <a:pt x="151859" y="31347"/>
                  </a:lnTo>
                  <a:lnTo>
                    <a:pt x="115041" y="54189"/>
                  </a:lnTo>
                  <a:lnTo>
                    <a:pt x="82300" y="82264"/>
                  </a:lnTo>
                  <a:lnTo>
                    <a:pt x="54215" y="114994"/>
                  </a:lnTo>
                  <a:lnTo>
                    <a:pt x="31364" y="151803"/>
                  </a:lnTo>
                  <a:lnTo>
                    <a:pt x="14325" y="192113"/>
                  </a:lnTo>
                  <a:lnTo>
                    <a:pt x="3677" y="235345"/>
                  </a:lnTo>
                  <a:lnTo>
                    <a:pt x="0" y="280924"/>
                  </a:lnTo>
                  <a:lnTo>
                    <a:pt x="0" y="1404874"/>
                  </a:lnTo>
                  <a:lnTo>
                    <a:pt x="3677" y="1450452"/>
                  </a:lnTo>
                  <a:lnTo>
                    <a:pt x="14325" y="1493684"/>
                  </a:lnTo>
                  <a:lnTo>
                    <a:pt x="31364" y="1533994"/>
                  </a:lnTo>
                  <a:lnTo>
                    <a:pt x="54215" y="1570803"/>
                  </a:lnTo>
                  <a:lnTo>
                    <a:pt x="82300" y="1603533"/>
                  </a:lnTo>
                  <a:lnTo>
                    <a:pt x="115041" y="1631608"/>
                  </a:lnTo>
                  <a:lnTo>
                    <a:pt x="151859" y="1654450"/>
                  </a:lnTo>
                  <a:lnTo>
                    <a:pt x="192175" y="1671480"/>
                  </a:lnTo>
                  <a:lnTo>
                    <a:pt x="235410" y="1682122"/>
                  </a:lnTo>
                  <a:lnTo>
                    <a:pt x="280987" y="1685798"/>
                  </a:lnTo>
                  <a:lnTo>
                    <a:pt x="1681162" y="1685798"/>
                  </a:lnTo>
                  <a:lnTo>
                    <a:pt x="1726744" y="1682122"/>
                  </a:lnTo>
                  <a:lnTo>
                    <a:pt x="1769986" y="1671480"/>
                  </a:lnTo>
                  <a:lnTo>
                    <a:pt x="1810310" y="1654450"/>
                  </a:lnTo>
                  <a:lnTo>
                    <a:pt x="1847136" y="1631608"/>
                  </a:lnTo>
                  <a:lnTo>
                    <a:pt x="1879885" y="1603533"/>
                  </a:lnTo>
                  <a:lnTo>
                    <a:pt x="1907979" y="1570803"/>
                  </a:lnTo>
                  <a:lnTo>
                    <a:pt x="1930838" y="1533994"/>
                  </a:lnTo>
                  <a:lnTo>
                    <a:pt x="1947882" y="1493684"/>
                  </a:lnTo>
                  <a:lnTo>
                    <a:pt x="1958534" y="1450452"/>
                  </a:lnTo>
                  <a:lnTo>
                    <a:pt x="1962213" y="1404874"/>
                  </a:lnTo>
                  <a:lnTo>
                    <a:pt x="1962213" y="280924"/>
                  </a:lnTo>
                  <a:lnTo>
                    <a:pt x="1958534" y="235345"/>
                  </a:lnTo>
                  <a:lnTo>
                    <a:pt x="1947882" y="192113"/>
                  </a:lnTo>
                  <a:lnTo>
                    <a:pt x="1930838" y="151803"/>
                  </a:lnTo>
                  <a:lnTo>
                    <a:pt x="1907979" y="114994"/>
                  </a:lnTo>
                  <a:lnTo>
                    <a:pt x="1879885" y="82264"/>
                  </a:lnTo>
                  <a:lnTo>
                    <a:pt x="1847136" y="54189"/>
                  </a:lnTo>
                  <a:lnTo>
                    <a:pt x="1810310" y="31347"/>
                  </a:lnTo>
                  <a:lnTo>
                    <a:pt x="1769986" y="14317"/>
                  </a:lnTo>
                  <a:lnTo>
                    <a:pt x="1726744" y="3675"/>
                  </a:lnTo>
                  <a:lnTo>
                    <a:pt x="168116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4812" y="2281301"/>
              <a:ext cx="1962785" cy="1685925"/>
            </a:xfrm>
            <a:custGeom>
              <a:avLst/>
              <a:gdLst/>
              <a:ahLst/>
              <a:cxnLst/>
              <a:rect l="l" t="t" r="r" b="b"/>
              <a:pathLst>
                <a:path w="1962785" h="1685925">
                  <a:moveTo>
                    <a:pt x="0" y="280924"/>
                  </a:moveTo>
                  <a:lnTo>
                    <a:pt x="3677" y="235345"/>
                  </a:lnTo>
                  <a:lnTo>
                    <a:pt x="14325" y="192113"/>
                  </a:lnTo>
                  <a:lnTo>
                    <a:pt x="31364" y="151803"/>
                  </a:lnTo>
                  <a:lnTo>
                    <a:pt x="54215" y="114994"/>
                  </a:lnTo>
                  <a:lnTo>
                    <a:pt x="82300" y="82264"/>
                  </a:lnTo>
                  <a:lnTo>
                    <a:pt x="115041" y="54189"/>
                  </a:lnTo>
                  <a:lnTo>
                    <a:pt x="151859" y="31347"/>
                  </a:lnTo>
                  <a:lnTo>
                    <a:pt x="192175" y="14317"/>
                  </a:lnTo>
                  <a:lnTo>
                    <a:pt x="235410" y="3675"/>
                  </a:lnTo>
                  <a:lnTo>
                    <a:pt x="280987" y="0"/>
                  </a:lnTo>
                  <a:lnTo>
                    <a:pt x="1681162" y="0"/>
                  </a:lnTo>
                  <a:lnTo>
                    <a:pt x="1726744" y="3675"/>
                  </a:lnTo>
                  <a:lnTo>
                    <a:pt x="1769986" y="14317"/>
                  </a:lnTo>
                  <a:lnTo>
                    <a:pt x="1810310" y="31347"/>
                  </a:lnTo>
                  <a:lnTo>
                    <a:pt x="1847136" y="54189"/>
                  </a:lnTo>
                  <a:lnTo>
                    <a:pt x="1879885" y="82264"/>
                  </a:lnTo>
                  <a:lnTo>
                    <a:pt x="1907979" y="114994"/>
                  </a:lnTo>
                  <a:lnTo>
                    <a:pt x="1930838" y="151803"/>
                  </a:lnTo>
                  <a:lnTo>
                    <a:pt x="1947882" y="192113"/>
                  </a:lnTo>
                  <a:lnTo>
                    <a:pt x="1958534" y="235345"/>
                  </a:lnTo>
                  <a:lnTo>
                    <a:pt x="1962213" y="280924"/>
                  </a:lnTo>
                  <a:lnTo>
                    <a:pt x="1962213" y="1404874"/>
                  </a:lnTo>
                  <a:lnTo>
                    <a:pt x="1958534" y="1450452"/>
                  </a:lnTo>
                  <a:lnTo>
                    <a:pt x="1947882" y="1493684"/>
                  </a:lnTo>
                  <a:lnTo>
                    <a:pt x="1930838" y="1533994"/>
                  </a:lnTo>
                  <a:lnTo>
                    <a:pt x="1907979" y="1570803"/>
                  </a:lnTo>
                  <a:lnTo>
                    <a:pt x="1879885" y="1603533"/>
                  </a:lnTo>
                  <a:lnTo>
                    <a:pt x="1847136" y="1631608"/>
                  </a:lnTo>
                  <a:lnTo>
                    <a:pt x="1810310" y="1654450"/>
                  </a:lnTo>
                  <a:lnTo>
                    <a:pt x="1769986" y="1671480"/>
                  </a:lnTo>
                  <a:lnTo>
                    <a:pt x="1726744" y="1682122"/>
                  </a:lnTo>
                  <a:lnTo>
                    <a:pt x="1681162" y="1685798"/>
                  </a:lnTo>
                  <a:lnTo>
                    <a:pt x="280987" y="1685798"/>
                  </a:lnTo>
                  <a:lnTo>
                    <a:pt x="235410" y="1682122"/>
                  </a:lnTo>
                  <a:lnTo>
                    <a:pt x="192175" y="1671480"/>
                  </a:lnTo>
                  <a:lnTo>
                    <a:pt x="151859" y="1654450"/>
                  </a:lnTo>
                  <a:lnTo>
                    <a:pt x="115041" y="1631608"/>
                  </a:lnTo>
                  <a:lnTo>
                    <a:pt x="82300" y="1603533"/>
                  </a:lnTo>
                  <a:lnTo>
                    <a:pt x="54215" y="1570803"/>
                  </a:lnTo>
                  <a:lnTo>
                    <a:pt x="31364" y="1533994"/>
                  </a:lnTo>
                  <a:lnTo>
                    <a:pt x="14325" y="1493684"/>
                  </a:lnTo>
                  <a:lnTo>
                    <a:pt x="3677" y="1450452"/>
                  </a:lnTo>
                  <a:lnTo>
                    <a:pt x="0" y="1404874"/>
                  </a:lnTo>
                  <a:lnTo>
                    <a:pt x="0" y="28092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52817" y="2982277"/>
            <a:ext cx="858519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Diagnostik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2112" y="4125976"/>
            <a:ext cx="4940935" cy="1711325"/>
            <a:chOff x="392112" y="4125976"/>
            <a:chExt cx="4940935" cy="1711325"/>
          </a:xfrm>
        </p:grpSpPr>
        <p:sp>
          <p:nvSpPr>
            <p:cNvPr id="10" name="object 10"/>
            <p:cNvSpPr/>
            <p:nvPr/>
          </p:nvSpPr>
          <p:spPr>
            <a:xfrm>
              <a:off x="2367026" y="4138676"/>
              <a:ext cx="2952750" cy="1685925"/>
            </a:xfrm>
            <a:custGeom>
              <a:avLst/>
              <a:gdLst/>
              <a:ahLst/>
              <a:cxnLst/>
              <a:rect l="l" t="t" r="r" b="b"/>
              <a:pathLst>
                <a:path w="2952750" h="1685925">
                  <a:moveTo>
                    <a:pt x="2109724" y="0"/>
                  </a:moveTo>
                  <a:lnTo>
                    <a:pt x="2109724" y="210693"/>
                  </a:lnTo>
                  <a:lnTo>
                    <a:pt x="0" y="210693"/>
                  </a:lnTo>
                  <a:lnTo>
                    <a:pt x="0" y="1475117"/>
                  </a:lnTo>
                  <a:lnTo>
                    <a:pt x="2109724" y="1475117"/>
                  </a:lnTo>
                  <a:lnTo>
                    <a:pt x="2109724" y="1685861"/>
                  </a:lnTo>
                  <a:lnTo>
                    <a:pt x="2952750" y="842899"/>
                  </a:lnTo>
                  <a:lnTo>
                    <a:pt x="2109724" y="0"/>
                  </a:lnTo>
                  <a:close/>
                </a:path>
              </a:pathLst>
            </a:custGeom>
            <a:solidFill>
              <a:srgbClr val="FB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67026" y="4138676"/>
              <a:ext cx="2952750" cy="1685925"/>
            </a:xfrm>
            <a:custGeom>
              <a:avLst/>
              <a:gdLst/>
              <a:ahLst/>
              <a:cxnLst/>
              <a:rect l="l" t="t" r="r" b="b"/>
              <a:pathLst>
                <a:path w="2952750" h="1685925">
                  <a:moveTo>
                    <a:pt x="0" y="210693"/>
                  </a:moveTo>
                  <a:lnTo>
                    <a:pt x="2109724" y="210693"/>
                  </a:lnTo>
                  <a:lnTo>
                    <a:pt x="2109724" y="0"/>
                  </a:lnTo>
                  <a:lnTo>
                    <a:pt x="2952750" y="842899"/>
                  </a:lnTo>
                  <a:lnTo>
                    <a:pt x="2109724" y="1685861"/>
                  </a:lnTo>
                  <a:lnTo>
                    <a:pt x="2109724" y="1475117"/>
                  </a:lnTo>
                  <a:lnTo>
                    <a:pt x="0" y="1475117"/>
                  </a:lnTo>
                  <a:lnTo>
                    <a:pt x="0" y="210693"/>
                  </a:lnTo>
                  <a:close/>
                </a:path>
              </a:pathLst>
            </a:custGeom>
            <a:ln w="25400">
              <a:solidFill>
                <a:srgbClr val="FBD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4812" y="4138676"/>
              <a:ext cx="1962785" cy="1685925"/>
            </a:xfrm>
            <a:custGeom>
              <a:avLst/>
              <a:gdLst/>
              <a:ahLst/>
              <a:cxnLst/>
              <a:rect l="l" t="t" r="r" b="b"/>
              <a:pathLst>
                <a:path w="1962785" h="1685925">
                  <a:moveTo>
                    <a:pt x="1681162" y="0"/>
                  </a:moveTo>
                  <a:lnTo>
                    <a:pt x="280987" y="0"/>
                  </a:lnTo>
                  <a:lnTo>
                    <a:pt x="235410" y="3675"/>
                  </a:lnTo>
                  <a:lnTo>
                    <a:pt x="192175" y="14317"/>
                  </a:lnTo>
                  <a:lnTo>
                    <a:pt x="151859" y="31347"/>
                  </a:lnTo>
                  <a:lnTo>
                    <a:pt x="115041" y="54189"/>
                  </a:lnTo>
                  <a:lnTo>
                    <a:pt x="82300" y="82264"/>
                  </a:lnTo>
                  <a:lnTo>
                    <a:pt x="54215" y="114994"/>
                  </a:lnTo>
                  <a:lnTo>
                    <a:pt x="31364" y="151803"/>
                  </a:lnTo>
                  <a:lnTo>
                    <a:pt x="14325" y="192113"/>
                  </a:lnTo>
                  <a:lnTo>
                    <a:pt x="3677" y="235345"/>
                  </a:lnTo>
                  <a:lnTo>
                    <a:pt x="0" y="280924"/>
                  </a:lnTo>
                  <a:lnTo>
                    <a:pt x="0" y="1404874"/>
                  </a:lnTo>
                  <a:lnTo>
                    <a:pt x="3677" y="1450450"/>
                  </a:lnTo>
                  <a:lnTo>
                    <a:pt x="14325" y="1493686"/>
                  </a:lnTo>
                  <a:lnTo>
                    <a:pt x="31364" y="1534002"/>
                  </a:lnTo>
                  <a:lnTo>
                    <a:pt x="54215" y="1570819"/>
                  </a:lnTo>
                  <a:lnTo>
                    <a:pt x="82300" y="1603560"/>
                  </a:lnTo>
                  <a:lnTo>
                    <a:pt x="115041" y="1631646"/>
                  </a:lnTo>
                  <a:lnTo>
                    <a:pt x="151859" y="1654497"/>
                  </a:lnTo>
                  <a:lnTo>
                    <a:pt x="192175" y="1671536"/>
                  </a:lnTo>
                  <a:lnTo>
                    <a:pt x="235410" y="1682183"/>
                  </a:lnTo>
                  <a:lnTo>
                    <a:pt x="280987" y="1685861"/>
                  </a:lnTo>
                  <a:lnTo>
                    <a:pt x="1681162" y="1685861"/>
                  </a:lnTo>
                  <a:lnTo>
                    <a:pt x="1726744" y="1682183"/>
                  </a:lnTo>
                  <a:lnTo>
                    <a:pt x="1769986" y="1671536"/>
                  </a:lnTo>
                  <a:lnTo>
                    <a:pt x="1810310" y="1654497"/>
                  </a:lnTo>
                  <a:lnTo>
                    <a:pt x="1847136" y="1631646"/>
                  </a:lnTo>
                  <a:lnTo>
                    <a:pt x="1879885" y="1603560"/>
                  </a:lnTo>
                  <a:lnTo>
                    <a:pt x="1907979" y="1570819"/>
                  </a:lnTo>
                  <a:lnTo>
                    <a:pt x="1930838" y="1534002"/>
                  </a:lnTo>
                  <a:lnTo>
                    <a:pt x="1947882" y="1493686"/>
                  </a:lnTo>
                  <a:lnTo>
                    <a:pt x="1958534" y="1450450"/>
                  </a:lnTo>
                  <a:lnTo>
                    <a:pt x="1962213" y="1404874"/>
                  </a:lnTo>
                  <a:lnTo>
                    <a:pt x="1962213" y="280924"/>
                  </a:lnTo>
                  <a:lnTo>
                    <a:pt x="1958534" y="235345"/>
                  </a:lnTo>
                  <a:lnTo>
                    <a:pt x="1947882" y="192113"/>
                  </a:lnTo>
                  <a:lnTo>
                    <a:pt x="1930838" y="151803"/>
                  </a:lnTo>
                  <a:lnTo>
                    <a:pt x="1907979" y="114994"/>
                  </a:lnTo>
                  <a:lnTo>
                    <a:pt x="1879885" y="82264"/>
                  </a:lnTo>
                  <a:lnTo>
                    <a:pt x="1847136" y="54189"/>
                  </a:lnTo>
                  <a:lnTo>
                    <a:pt x="1810310" y="31347"/>
                  </a:lnTo>
                  <a:lnTo>
                    <a:pt x="1769986" y="14317"/>
                  </a:lnTo>
                  <a:lnTo>
                    <a:pt x="1726744" y="3675"/>
                  </a:lnTo>
                  <a:lnTo>
                    <a:pt x="168116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4812" y="4138676"/>
              <a:ext cx="1962785" cy="1685925"/>
            </a:xfrm>
            <a:custGeom>
              <a:avLst/>
              <a:gdLst/>
              <a:ahLst/>
              <a:cxnLst/>
              <a:rect l="l" t="t" r="r" b="b"/>
              <a:pathLst>
                <a:path w="1962785" h="1685925">
                  <a:moveTo>
                    <a:pt x="0" y="280924"/>
                  </a:moveTo>
                  <a:lnTo>
                    <a:pt x="3677" y="235345"/>
                  </a:lnTo>
                  <a:lnTo>
                    <a:pt x="14325" y="192113"/>
                  </a:lnTo>
                  <a:lnTo>
                    <a:pt x="31364" y="151803"/>
                  </a:lnTo>
                  <a:lnTo>
                    <a:pt x="54215" y="114994"/>
                  </a:lnTo>
                  <a:lnTo>
                    <a:pt x="82300" y="82264"/>
                  </a:lnTo>
                  <a:lnTo>
                    <a:pt x="115041" y="54189"/>
                  </a:lnTo>
                  <a:lnTo>
                    <a:pt x="151859" y="31347"/>
                  </a:lnTo>
                  <a:lnTo>
                    <a:pt x="192175" y="14317"/>
                  </a:lnTo>
                  <a:lnTo>
                    <a:pt x="235410" y="3675"/>
                  </a:lnTo>
                  <a:lnTo>
                    <a:pt x="280987" y="0"/>
                  </a:lnTo>
                  <a:lnTo>
                    <a:pt x="1681162" y="0"/>
                  </a:lnTo>
                  <a:lnTo>
                    <a:pt x="1726744" y="3675"/>
                  </a:lnTo>
                  <a:lnTo>
                    <a:pt x="1769986" y="14317"/>
                  </a:lnTo>
                  <a:lnTo>
                    <a:pt x="1810310" y="31347"/>
                  </a:lnTo>
                  <a:lnTo>
                    <a:pt x="1847136" y="54189"/>
                  </a:lnTo>
                  <a:lnTo>
                    <a:pt x="1879885" y="82264"/>
                  </a:lnTo>
                  <a:lnTo>
                    <a:pt x="1907979" y="114994"/>
                  </a:lnTo>
                  <a:lnTo>
                    <a:pt x="1930838" y="151803"/>
                  </a:lnTo>
                  <a:lnTo>
                    <a:pt x="1947882" y="192113"/>
                  </a:lnTo>
                  <a:lnTo>
                    <a:pt x="1958534" y="235345"/>
                  </a:lnTo>
                  <a:lnTo>
                    <a:pt x="1962213" y="280924"/>
                  </a:lnTo>
                  <a:lnTo>
                    <a:pt x="1962213" y="1404874"/>
                  </a:lnTo>
                  <a:lnTo>
                    <a:pt x="1958534" y="1450450"/>
                  </a:lnTo>
                  <a:lnTo>
                    <a:pt x="1947882" y="1493686"/>
                  </a:lnTo>
                  <a:lnTo>
                    <a:pt x="1930838" y="1534002"/>
                  </a:lnTo>
                  <a:lnTo>
                    <a:pt x="1907979" y="1570819"/>
                  </a:lnTo>
                  <a:lnTo>
                    <a:pt x="1879885" y="1603560"/>
                  </a:lnTo>
                  <a:lnTo>
                    <a:pt x="1847136" y="1631646"/>
                  </a:lnTo>
                  <a:lnTo>
                    <a:pt x="1810310" y="1654497"/>
                  </a:lnTo>
                  <a:lnTo>
                    <a:pt x="1769986" y="1671536"/>
                  </a:lnTo>
                  <a:lnTo>
                    <a:pt x="1726744" y="1682183"/>
                  </a:lnTo>
                  <a:lnTo>
                    <a:pt x="1681162" y="1685861"/>
                  </a:lnTo>
                  <a:lnTo>
                    <a:pt x="280987" y="1685861"/>
                  </a:lnTo>
                  <a:lnTo>
                    <a:pt x="235410" y="1682183"/>
                  </a:lnTo>
                  <a:lnTo>
                    <a:pt x="192175" y="1671536"/>
                  </a:lnTo>
                  <a:lnTo>
                    <a:pt x="151859" y="1654497"/>
                  </a:lnTo>
                  <a:lnTo>
                    <a:pt x="115041" y="1631646"/>
                  </a:lnTo>
                  <a:lnTo>
                    <a:pt x="82300" y="1603560"/>
                  </a:lnTo>
                  <a:lnTo>
                    <a:pt x="54215" y="1570819"/>
                  </a:lnTo>
                  <a:lnTo>
                    <a:pt x="31364" y="1534002"/>
                  </a:lnTo>
                  <a:lnTo>
                    <a:pt x="14325" y="1493686"/>
                  </a:lnTo>
                  <a:lnTo>
                    <a:pt x="3677" y="1450450"/>
                  </a:lnTo>
                  <a:lnTo>
                    <a:pt x="0" y="1404874"/>
                  </a:lnTo>
                  <a:lnTo>
                    <a:pt x="0" y="2809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1817" y="4841240"/>
            <a:ext cx="162115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Leistungsbewertung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372100" y="2200300"/>
            <a:ext cx="3771900" cy="3886200"/>
            <a:chOff x="5372100" y="2200300"/>
            <a:chExt cx="3771900" cy="388620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2100" y="2200300"/>
              <a:ext cx="3771900" cy="38862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1650" y="2409824"/>
              <a:ext cx="3286125" cy="3286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790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25"/>
              </a:spcBef>
            </a:pPr>
            <a:r>
              <a:rPr sz="2000" dirty="0"/>
              <a:t>Partner</a:t>
            </a:r>
            <a:r>
              <a:rPr sz="2000" spc="-45" dirty="0"/>
              <a:t> </a:t>
            </a:r>
            <a:r>
              <a:rPr sz="2000" dirty="0"/>
              <a:t>Interview</a:t>
            </a:r>
            <a:r>
              <a:rPr sz="2000" spc="-70" dirty="0"/>
              <a:t> </a:t>
            </a:r>
            <a:r>
              <a:rPr sz="2000" dirty="0"/>
              <a:t>–</a:t>
            </a:r>
            <a:r>
              <a:rPr sz="2000" spc="-60" dirty="0"/>
              <a:t> </a:t>
            </a:r>
            <a:r>
              <a:rPr sz="2000" b="0" dirty="0">
                <a:latin typeface="Arial"/>
                <a:cs typeface="Arial"/>
              </a:rPr>
              <a:t>Pädagogische</a:t>
            </a:r>
            <a:r>
              <a:rPr sz="2000" b="0" spc="-10" dirty="0">
                <a:latin typeface="Arial"/>
                <a:cs typeface="Arial"/>
              </a:rPr>
              <a:t> Diagnostik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z="1800" b="0" i="1" dirty="0">
                <a:latin typeface="Arial"/>
                <a:cs typeface="Arial"/>
              </a:rPr>
              <a:t>Wie</a:t>
            </a:r>
            <a:r>
              <a:rPr sz="1800" b="0" i="1" spc="-40" dirty="0">
                <a:latin typeface="Arial"/>
                <a:cs typeface="Arial"/>
              </a:rPr>
              <a:t> </a:t>
            </a:r>
            <a:r>
              <a:rPr sz="1800" b="0" i="1" dirty="0">
                <a:latin typeface="Arial"/>
                <a:cs typeface="Arial"/>
              </a:rPr>
              <a:t>gut</a:t>
            </a:r>
            <a:r>
              <a:rPr sz="1800" b="0" i="1" spc="15" dirty="0">
                <a:latin typeface="Arial"/>
                <a:cs typeface="Arial"/>
              </a:rPr>
              <a:t> </a:t>
            </a:r>
            <a:r>
              <a:rPr sz="1800" b="0" i="1" dirty="0">
                <a:latin typeface="Arial"/>
                <a:cs typeface="Arial"/>
              </a:rPr>
              <a:t>kann</a:t>
            </a:r>
            <a:r>
              <a:rPr sz="1800" b="0" i="1" spc="-30" dirty="0">
                <a:latin typeface="Arial"/>
                <a:cs typeface="Arial"/>
              </a:rPr>
              <a:t> </a:t>
            </a:r>
            <a:r>
              <a:rPr sz="1800" b="0" i="1" dirty="0">
                <a:latin typeface="Arial"/>
                <a:cs typeface="Arial"/>
              </a:rPr>
              <a:t>ich</a:t>
            </a:r>
            <a:r>
              <a:rPr sz="1800" b="0" i="1" spc="-30" dirty="0">
                <a:latin typeface="Arial"/>
                <a:cs typeface="Arial"/>
              </a:rPr>
              <a:t> </a:t>
            </a:r>
            <a:r>
              <a:rPr sz="1800" b="0" i="1" dirty="0">
                <a:latin typeface="Arial"/>
                <a:cs typeface="Arial"/>
              </a:rPr>
              <a:t>jemanden</a:t>
            </a:r>
            <a:r>
              <a:rPr sz="1800" b="0" i="1" spc="-25" dirty="0">
                <a:latin typeface="Arial"/>
                <a:cs typeface="Arial"/>
              </a:rPr>
              <a:t> </a:t>
            </a:r>
            <a:r>
              <a:rPr sz="1800" b="0" i="1" spc="-10" dirty="0">
                <a:latin typeface="Arial"/>
                <a:cs typeface="Arial"/>
              </a:rPr>
              <a:t>einschätzen?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445" y="2817812"/>
            <a:ext cx="4474845" cy="5041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10"/>
              </a:spcBef>
            </a:pP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Suche</a:t>
            </a:r>
            <a:r>
              <a:rPr sz="1550" b="1" spc="10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dir</a:t>
            </a:r>
            <a:r>
              <a:rPr sz="1550" b="1" spc="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einen</a:t>
            </a:r>
            <a:r>
              <a:rPr sz="1550" b="1" spc="9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Partner</a:t>
            </a:r>
            <a:r>
              <a:rPr sz="1550" b="1" spc="1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in</a:t>
            </a:r>
            <a:r>
              <a:rPr sz="1550" b="1" spc="9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der</a:t>
            </a:r>
            <a:r>
              <a:rPr sz="1550" b="1" spc="14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Gruppe,</a:t>
            </a:r>
            <a:r>
              <a:rPr sz="1550" b="1" spc="8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den</a:t>
            </a:r>
            <a:r>
              <a:rPr sz="1550" b="1" spc="9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spc="-25" dirty="0">
                <a:solidFill>
                  <a:srgbClr val="002F63"/>
                </a:solidFill>
                <a:latin typeface="Arial"/>
                <a:cs typeface="Arial"/>
              </a:rPr>
              <a:t>du </a:t>
            </a: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nicht</a:t>
            </a:r>
            <a:r>
              <a:rPr sz="1550" b="1" spc="8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2F63"/>
                </a:solidFill>
                <a:latin typeface="Arial"/>
                <a:cs typeface="Arial"/>
              </a:rPr>
              <a:t>gut</a:t>
            </a:r>
            <a:r>
              <a:rPr sz="1550" b="1" spc="8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2F63"/>
                </a:solidFill>
                <a:latin typeface="Arial"/>
                <a:cs typeface="Arial"/>
              </a:rPr>
              <a:t>kennst.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445" y="3502596"/>
            <a:ext cx="4467860" cy="1628139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65"/>
              </a:spcBef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Gebe</a:t>
            </a:r>
            <a:r>
              <a:rPr sz="1400" spc="3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deine</a:t>
            </a:r>
            <a:r>
              <a:rPr sz="1400" spc="-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Einschätzung</a:t>
            </a:r>
            <a:r>
              <a:rPr sz="1400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zu</a:t>
            </a:r>
            <a:r>
              <a:rPr sz="1400" spc="-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den</a:t>
            </a:r>
            <a:r>
              <a:rPr sz="1400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Fragen</a:t>
            </a:r>
            <a:r>
              <a:rPr sz="1400" spc="-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2F63"/>
                </a:solidFill>
                <a:latin typeface="Arial"/>
                <a:cs typeface="Arial"/>
              </a:rPr>
              <a:t>ab.</a:t>
            </a:r>
            <a:endParaRPr sz="1400">
              <a:latin typeface="Arial"/>
              <a:cs typeface="Arial"/>
            </a:endParaRPr>
          </a:p>
          <a:p>
            <a:pPr marL="298450" marR="5080" indent="-286385">
              <a:lnSpc>
                <a:spcPct val="147500"/>
              </a:lnSpc>
              <a:spcBef>
                <a:spcPts val="80"/>
              </a:spcBef>
              <a:buChar char="•"/>
              <a:tabLst>
                <a:tab pos="298450" algn="l"/>
              </a:tabLst>
            </a:pPr>
            <a:r>
              <a:rPr sz="1400" spc="-25" dirty="0">
                <a:solidFill>
                  <a:srgbClr val="002F63"/>
                </a:solidFill>
                <a:latin typeface="Arial"/>
                <a:cs typeface="Arial"/>
              </a:rPr>
              <a:t>Tausche</a:t>
            </a:r>
            <a:r>
              <a:rPr sz="1400" spc="-7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den</a:t>
            </a:r>
            <a:r>
              <a:rPr sz="1400" spc="-7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AB mit</a:t>
            </a:r>
            <a:r>
              <a:rPr sz="1400" spc="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dem</a:t>
            </a:r>
            <a:r>
              <a:rPr sz="1400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Partner</a:t>
            </a:r>
            <a:r>
              <a:rPr sz="1400" spc="-4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und</a:t>
            </a:r>
            <a:r>
              <a:rPr sz="1400" spc="-7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beantworte</a:t>
            </a:r>
            <a:r>
              <a:rPr sz="1400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2F63"/>
                </a:solidFill>
                <a:latin typeface="Arial"/>
                <a:cs typeface="Arial"/>
              </a:rPr>
              <a:t>die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Fragen</a:t>
            </a:r>
            <a:r>
              <a:rPr sz="1400" spc="-3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selbst.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875"/>
              </a:spcBef>
              <a:buChar char="•"/>
              <a:tabLst>
                <a:tab pos="298450" algn="l"/>
              </a:tabLst>
            </a:pPr>
            <a:r>
              <a:rPr sz="1400" spc="-25" dirty="0">
                <a:solidFill>
                  <a:srgbClr val="002F63"/>
                </a:solidFill>
                <a:latin typeface="Arial"/>
                <a:cs typeface="Arial"/>
              </a:rPr>
              <a:t>Tausche</a:t>
            </a:r>
            <a:r>
              <a:rPr sz="1400" spc="-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dich anschließend</a:t>
            </a:r>
            <a:r>
              <a:rPr sz="1400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mit</a:t>
            </a:r>
            <a:r>
              <a:rPr sz="1400" spc="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einem</a:t>
            </a:r>
            <a:r>
              <a:rPr sz="1400" spc="-8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dritten</a:t>
            </a:r>
            <a:r>
              <a:rPr sz="1400" spc="-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Partner</a:t>
            </a:r>
            <a:endParaRPr sz="140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  <a:spcBef>
                <a:spcPts val="795"/>
              </a:spcBef>
            </a:pP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über</a:t>
            </a:r>
            <a:r>
              <a:rPr sz="1400" spc="-6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den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Fragebogen</a:t>
            </a:r>
            <a:r>
              <a:rPr sz="1400" spc="-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2F63"/>
                </a:solidFill>
                <a:latin typeface="Arial"/>
                <a:cs typeface="Arial"/>
              </a:rPr>
              <a:t>aus.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43375" y="1495425"/>
            <a:ext cx="5000625" cy="1524000"/>
            <a:chOff x="4143375" y="1495425"/>
            <a:chExt cx="5000625" cy="1524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3375" y="1495425"/>
              <a:ext cx="5000625" cy="1524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2925" y="1704975"/>
              <a:ext cx="4400550" cy="92392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733281" y="6606425"/>
            <a:ext cx="137795" cy="137795"/>
            <a:chOff x="8733281" y="6606425"/>
            <a:chExt cx="137795" cy="13779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45981" y="6619125"/>
              <a:ext cx="112141" cy="11218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3281" y="6606425"/>
              <a:ext cx="137541" cy="13758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345043" y="6249670"/>
            <a:ext cx="250190" cy="250190"/>
            <a:chOff x="8345043" y="6249670"/>
            <a:chExt cx="250190" cy="25019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7743" y="6262370"/>
              <a:ext cx="224408" cy="2243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45043" y="6249670"/>
              <a:ext cx="249808" cy="24977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5209488" y="3856217"/>
            <a:ext cx="3201035" cy="2323465"/>
            <a:chOff x="5209488" y="3856217"/>
            <a:chExt cx="3201035" cy="2323465"/>
          </a:xfrm>
        </p:grpSpPr>
        <p:sp>
          <p:nvSpPr>
            <p:cNvPr id="15" name="object 15"/>
            <p:cNvSpPr/>
            <p:nvPr/>
          </p:nvSpPr>
          <p:spPr>
            <a:xfrm>
              <a:off x="5222176" y="3868927"/>
              <a:ext cx="3175635" cy="2298065"/>
            </a:xfrm>
            <a:custGeom>
              <a:avLst/>
              <a:gdLst/>
              <a:ahLst/>
              <a:cxnLst/>
              <a:rect l="l" t="t" r="r" b="b"/>
              <a:pathLst>
                <a:path w="3175634" h="2298065">
                  <a:moveTo>
                    <a:pt x="3000819" y="2129675"/>
                  </a:moveTo>
                  <a:lnTo>
                    <a:pt x="2994799" y="2084946"/>
                  </a:lnTo>
                  <a:lnTo>
                    <a:pt x="2977845" y="2044750"/>
                  </a:lnTo>
                  <a:lnTo>
                    <a:pt x="2951543" y="2010689"/>
                  </a:lnTo>
                  <a:lnTo>
                    <a:pt x="2917482" y="1984375"/>
                  </a:lnTo>
                  <a:lnTo>
                    <a:pt x="2877286" y="1967420"/>
                  </a:lnTo>
                  <a:lnTo>
                    <a:pt x="2832544" y="1961400"/>
                  </a:lnTo>
                  <a:lnTo>
                    <a:pt x="2787789" y="1967420"/>
                  </a:lnTo>
                  <a:lnTo>
                    <a:pt x="2747594" y="1984375"/>
                  </a:lnTo>
                  <a:lnTo>
                    <a:pt x="2713545" y="2010689"/>
                  </a:lnTo>
                  <a:lnTo>
                    <a:pt x="2687231" y="2044750"/>
                  </a:lnTo>
                  <a:lnTo>
                    <a:pt x="2670276" y="2084946"/>
                  </a:lnTo>
                  <a:lnTo>
                    <a:pt x="2664269" y="2129675"/>
                  </a:lnTo>
                  <a:lnTo>
                    <a:pt x="2670276" y="2174417"/>
                  </a:lnTo>
                  <a:lnTo>
                    <a:pt x="2687231" y="2214613"/>
                  </a:lnTo>
                  <a:lnTo>
                    <a:pt x="2713545" y="2248662"/>
                  </a:lnTo>
                  <a:lnTo>
                    <a:pt x="2747594" y="2274976"/>
                  </a:lnTo>
                  <a:lnTo>
                    <a:pt x="2787789" y="2291943"/>
                  </a:lnTo>
                  <a:lnTo>
                    <a:pt x="2832544" y="2297950"/>
                  </a:lnTo>
                  <a:lnTo>
                    <a:pt x="2877286" y="2291943"/>
                  </a:lnTo>
                  <a:lnTo>
                    <a:pt x="2917482" y="2274976"/>
                  </a:lnTo>
                  <a:lnTo>
                    <a:pt x="2951543" y="2248662"/>
                  </a:lnTo>
                  <a:lnTo>
                    <a:pt x="2977845" y="2214613"/>
                  </a:lnTo>
                  <a:lnTo>
                    <a:pt x="2994799" y="2174417"/>
                  </a:lnTo>
                  <a:lnTo>
                    <a:pt x="3000819" y="2129675"/>
                  </a:lnTo>
                  <a:close/>
                </a:path>
                <a:path w="3175634" h="2298065">
                  <a:moveTo>
                    <a:pt x="3175304" y="993470"/>
                  </a:moveTo>
                  <a:lnTo>
                    <a:pt x="3174682" y="952042"/>
                  </a:lnTo>
                  <a:lnTo>
                    <a:pt x="3169462" y="910717"/>
                  </a:lnTo>
                  <a:lnTo>
                    <a:pt x="3159595" y="869797"/>
                  </a:lnTo>
                  <a:lnTo>
                    <a:pt x="3145028" y="829576"/>
                  </a:lnTo>
                  <a:lnTo>
                    <a:pt x="3125724" y="790359"/>
                  </a:lnTo>
                  <a:lnTo>
                    <a:pt x="3101619" y="752449"/>
                  </a:lnTo>
                  <a:lnTo>
                    <a:pt x="3072701" y="716153"/>
                  </a:lnTo>
                  <a:lnTo>
                    <a:pt x="3077819" y="705154"/>
                  </a:lnTo>
                  <a:lnTo>
                    <a:pt x="3101098" y="626110"/>
                  </a:lnTo>
                  <a:lnTo>
                    <a:pt x="3104438" y="581037"/>
                  </a:lnTo>
                  <a:lnTo>
                    <a:pt x="3100933" y="536727"/>
                  </a:lnTo>
                  <a:lnTo>
                    <a:pt x="3090913" y="493661"/>
                  </a:lnTo>
                  <a:lnTo>
                    <a:pt x="3074720" y="452361"/>
                  </a:lnTo>
                  <a:lnTo>
                    <a:pt x="3052661" y="413308"/>
                  </a:lnTo>
                  <a:lnTo>
                    <a:pt x="3025076" y="377012"/>
                  </a:lnTo>
                  <a:lnTo>
                    <a:pt x="2992285" y="343954"/>
                  </a:lnTo>
                  <a:lnTo>
                    <a:pt x="2954617" y="314642"/>
                  </a:lnTo>
                  <a:lnTo>
                    <a:pt x="2912402" y="289572"/>
                  </a:lnTo>
                  <a:lnTo>
                    <a:pt x="2865971" y="269240"/>
                  </a:lnTo>
                  <a:lnTo>
                    <a:pt x="2815653" y="254127"/>
                  </a:lnTo>
                  <a:lnTo>
                    <a:pt x="2799550" y="202692"/>
                  </a:lnTo>
                  <a:lnTo>
                    <a:pt x="2773642" y="154787"/>
                  </a:lnTo>
                  <a:lnTo>
                    <a:pt x="2738640" y="111404"/>
                  </a:lnTo>
                  <a:lnTo>
                    <a:pt x="2695257" y="73533"/>
                  </a:lnTo>
                  <a:lnTo>
                    <a:pt x="2656230" y="48666"/>
                  </a:lnTo>
                  <a:lnTo>
                    <a:pt x="2614701" y="28994"/>
                  </a:lnTo>
                  <a:lnTo>
                    <a:pt x="2571242" y="14490"/>
                  </a:lnTo>
                  <a:lnTo>
                    <a:pt x="2526474" y="5105"/>
                  </a:lnTo>
                  <a:lnTo>
                    <a:pt x="2480970" y="800"/>
                  </a:lnTo>
                  <a:lnTo>
                    <a:pt x="2435364" y="1549"/>
                  </a:lnTo>
                  <a:lnTo>
                    <a:pt x="2390229" y="7289"/>
                  </a:lnTo>
                  <a:lnTo>
                    <a:pt x="2346172" y="17983"/>
                  </a:lnTo>
                  <a:lnTo>
                    <a:pt x="2303792" y="33591"/>
                  </a:lnTo>
                  <a:lnTo>
                    <a:pt x="2263686" y="54063"/>
                  </a:lnTo>
                  <a:lnTo>
                    <a:pt x="2226462" y="79375"/>
                  </a:lnTo>
                  <a:lnTo>
                    <a:pt x="2192718" y="109474"/>
                  </a:lnTo>
                  <a:lnTo>
                    <a:pt x="2168868" y="85369"/>
                  </a:lnTo>
                  <a:lnTo>
                    <a:pt x="2112670" y="45046"/>
                  </a:lnTo>
                  <a:lnTo>
                    <a:pt x="2032444" y="12369"/>
                  </a:lnTo>
                  <a:lnTo>
                    <a:pt x="1982901" y="2705"/>
                  </a:lnTo>
                  <a:lnTo>
                    <a:pt x="1933079" y="0"/>
                  </a:lnTo>
                  <a:lnTo>
                    <a:pt x="1883879" y="3962"/>
                  </a:lnTo>
                  <a:lnTo>
                    <a:pt x="1836178" y="14376"/>
                  </a:lnTo>
                  <a:lnTo>
                    <a:pt x="1790852" y="30949"/>
                  </a:lnTo>
                  <a:lnTo>
                    <a:pt x="1748790" y="53454"/>
                  </a:lnTo>
                  <a:lnTo>
                    <a:pt x="1710880" y="81622"/>
                  </a:lnTo>
                  <a:lnTo>
                    <a:pt x="1678012" y="115201"/>
                  </a:lnTo>
                  <a:lnTo>
                    <a:pt x="1651063" y="153924"/>
                  </a:lnTo>
                  <a:lnTo>
                    <a:pt x="1630172" y="137350"/>
                  </a:lnTo>
                  <a:lnTo>
                    <a:pt x="1584528" y="108318"/>
                  </a:lnTo>
                  <a:lnTo>
                    <a:pt x="1515211" y="78371"/>
                  </a:lnTo>
                  <a:lnTo>
                    <a:pt x="1469275" y="65938"/>
                  </a:lnTo>
                  <a:lnTo>
                    <a:pt x="1422704" y="58623"/>
                  </a:lnTo>
                  <a:lnTo>
                    <a:pt x="1375968" y="56261"/>
                  </a:lnTo>
                  <a:lnTo>
                    <a:pt x="1329588" y="58724"/>
                  </a:lnTo>
                  <a:lnTo>
                    <a:pt x="1284033" y="65900"/>
                  </a:lnTo>
                  <a:lnTo>
                    <a:pt x="1239837" y="77635"/>
                  </a:lnTo>
                  <a:lnTo>
                    <a:pt x="1197470" y="93814"/>
                  </a:lnTo>
                  <a:lnTo>
                    <a:pt x="1157427" y="114287"/>
                  </a:lnTo>
                  <a:lnTo>
                    <a:pt x="1120216" y="138950"/>
                  </a:lnTo>
                  <a:lnTo>
                    <a:pt x="1086332" y="167640"/>
                  </a:lnTo>
                  <a:lnTo>
                    <a:pt x="1056271" y="200228"/>
                  </a:lnTo>
                  <a:lnTo>
                    <a:pt x="1030541" y="236601"/>
                  </a:lnTo>
                  <a:lnTo>
                    <a:pt x="988568" y="217563"/>
                  </a:lnTo>
                  <a:lnTo>
                    <a:pt x="944956" y="202171"/>
                  </a:lnTo>
                  <a:lnTo>
                    <a:pt x="899998" y="190461"/>
                  </a:lnTo>
                  <a:lnTo>
                    <a:pt x="854024" y="182511"/>
                  </a:lnTo>
                  <a:lnTo>
                    <a:pt x="807326" y="178346"/>
                  </a:lnTo>
                  <a:lnTo>
                    <a:pt x="760222" y="178028"/>
                  </a:lnTo>
                  <a:lnTo>
                    <a:pt x="713041" y="181610"/>
                  </a:lnTo>
                  <a:lnTo>
                    <a:pt x="663155" y="189738"/>
                  </a:lnTo>
                  <a:lnTo>
                    <a:pt x="615403" y="201942"/>
                  </a:lnTo>
                  <a:lnTo>
                    <a:pt x="569976" y="217970"/>
                  </a:lnTo>
                  <a:lnTo>
                    <a:pt x="527100" y="237604"/>
                  </a:lnTo>
                  <a:lnTo>
                    <a:pt x="486968" y="260591"/>
                  </a:lnTo>
                  <a:lnTo>
                    <a:pt x="449821" y="286677"/>
                  </a:lnTo>
                  <a:lnTo>
                    <a:pt x="415848" y="315633"/>
                  </a:lnTo>
                  <a:lnTo>
                    <a:pt x="385279" y="347205"/>
                  </a:lnTo>
                  <a:lnTo>
                    <a:pt x="358317" y="381165"/>
                  </a:lnTo>
                  <a:lnTo>
                    <a:pt x="335178" y="417258"/>
                  </a:lnTo>
                  <a:lnTo>
                    <a:pt x="316077" y="455244"/>
                  </a:lnTo>
                  <a:lnTo>
                    <a:pt x="301231" y="494893"/>
                  </a:lnTo>
                  <a:lnTo>
                    <a:pt x="290842" y="535940"/>
                  </a:lnTo>
                  <a:lnTo>
                    <a:pt x="285140" y="578154"/>
                  </a:lnTo>
                  <a:lnTo>
                    <a:pt x="284314" y="621284"/>
                  </a:lnTo>
                  <a:lnTo>
                    <a:pt x="288607" y="665099"/>
                  </a:lnTo>
                  <a:lnTo>
                    <a:pt x="285940" y="671449"/>
                  </a:lnTo>
                  <a:lnTo>
                    <a:pt x="236435" y="679348"/>
                  </a:lnTo>
                  <a:lnTo>
                    <a:pt x="189547" y="693737"/>
                  </a:lnTo>
                  <a:lnTo>
                    <a:pt x="146024" y="714171"/>
                  </a:lnTo>
                  <a:lnTo>
                    <a:pt x="106641" y="740232"/>
                  </a:lnTo>
                  <a:lnTo>
                    <a:pt x="72174" y="771474"/>
                  </a:lnTo>
                  <a:lnTo>
                    <a:pt x="43370" y="807466"/>
                  </a:lnTo>
                  <a:lnTo>
                    <a:pt x="20815" y="848207"/>
                  </a:lnTo>
                  <a:lnTo>
                    <a:pt x="6438" y="890435"/>
                  </a:lnTo>
                  <a:lnTo>
                    <a:pt x="0" y="933348"/>
                  </a:lnTo>
                  <a:lnTo>
                    <a:pt x="1270" y="976185"/>
                  </a:lnTo>
                  <a:lnTo>
                    <a:pt x="9994" y="1018159"/>
                  </a:lnTo>
                  <a:lnTo>
                    <a:pt x="25958" y="1058494"/>
                  </a:lnTo>
                  <a:lnTo>
                    <a:pt x="48907" y="1096391"/>
                  </a:lnTo>
                  <a:lnTo>
                    <a:pt x="78625" y="1131087"/>
                  </a:lnTo>
                  <a:lnTo>
                    <a:pt x="114871" y="1161783"/>
                  </a:lnTo>
                  <a:lnTo>
                    <a:pt x="157416" y="1187704"/>
                  </a:lnTo>
                  <a:lnTo>
                    <a:pt x="122885" y="1225778"/>
                  </a:lnTo>
                  <a:lnTo>
                    <a:pt x="96812" y="1267968"/>
                  </a:lnTo>
                  <a:lnTo>
                    <a:pt x="79590" y="1313243"/>
                  </a:lnTo>
                  <a:lnTo>
                    <a:pt x="71589" y="1360576"/>
                  </a:lnTo>
                  <a:lnTo>
                    <a:pt x="73215" y="1408938"/>
                  </a:lnTo>
                  <a:lnTo>
                    <a:pt x="83413" y="1453095"/>
                  </a:lnTo>
                  <a:lnTo>
                    <a:pt x="101206" y="1494155"/>
                  </a:lnTo>
                  <a:lnTo>
                    <a:pt x="125831" y="1531620"/>
                  </a:lnTo>
                  <a:lnTo>
                    <a:pt x="156591" y="1565008"/>
                  </a:lnTo>
                  <a:lnTo>
                    <a:pt x="192709" y="1593786"/>
                  </a:lnTo>
                  <a:lnTo>
                    <a:pt x="233489" y="1617497"/>
                  </a:lnTo>
                  <a:lnTo>
                    <a:pt x="278193" y="1635594"/>
                  </a:lnTo>
                  <a:lnTo>
                    <a:pt x="326059" y="1647621"/>
                  </a:lnTo>
                  <a:lnTo>
                    <a:pt x="376389" y="1653044"/>
                  </a:lnTo>
                  <a:lnTo>
                    <a:pt x="428434" y="1651381"/>
                  </a:lnTo>
                  <a:lnTo>
                    <a:pt x="434530" y="1660271"/>
                  </a:lnTo>
                  <a:lnTo>
                    <a:pt x="461505" y="1695792"/>
                  </a:lnTo>
                  <a:lnTo>
                    <a:pt x="491363" y="1728635"/>
                  </a:lnTo>
                  <a:lnTo>
                    <a:pt x="523849" y="1758759"/>
                  </a:lnTo>
                  <a:lnTo>
                    <a:pt x="558761" y="1786102"/>
                  </a:lnTo>
                  <a:lnTo>
                    <a:pt x="595833" y="1810613"/>
                  </a:lnTo>
                  <a:lnTo>
                    <a:pt x="634847" y="1832254"/>
                  </a:lnTo>
                  <a:lnTo>
                    <a:pt x="675563" y="1850974"/>
                  </a:lnTo>
                  <a:lnTo>
                    <a:pt x="717753" y="1866696"/>
                  </a:lnTo>
                  <a:lnTo>
                    <a:pt x="761187" y="1879409"/>
                  </a:lnTo>
                  <a:lnTo>
                    <a:pt x="805624" y="1889036"/>
                  </a:lnTo>
                  <a:lnTo>
                    <a:pt x="850836" y="1895538"/>
                  </a:lnTo>
                  <a:lnTo>
                    <a:pt x="896581" y="1898853"/>
                  </a:lnTo>
                  <a:lnTo>
                    <a:pt x="942632" y="1898942"/>
                  </a:lnTo>
                  <a:lnTo>
                    <a:pt x="988758" y="1895741"/>
                  </a:lnTo>
                  <a:lnTo>
                    <a:pt x="1034719" y="1889213"/>
                  </a:lnTo>
                  <a:lnTo>
                    <a:pt x="1080287" y="1879307"/>
                  </a:lnTo>
                  <a:lnTo>
                    <a:pt x="1125220" y="1865972"/>
                  </a:lnTo>
                  <a:lnTo>
                    <a:pt x="1169289" y="1849145"/>
                  </a:lnTo>
                  <a:lnTo>
                    <a:pt x="1212278" y="1828787"/>
                  </a:lnTo>
                  <a:lnTo>
                    <a:pt x="1241463" y="1862950"/>
                  </a:lnTo>
                  <a:lnTo>
                    <a:pt x="1274178" y="1894255"/>
                  </a:lnTo>
                  <a:lnTo>
                    <a:pt x="1310157" y="1922526"/>
                  </a:lnTo>
                  <a:lnTo>
                    <a:pt x="1349082" y="1947595"/>
                  </a:lnTo>
                  <a:lnTo>
                    <a:pt x="1390688" y="1969262"/>
                  </a:lnTo>
                  <a:lnTo>
                    <a:pt x="1434668" y="1987346"/>
                  </a:lnTo>
                  <a:lnTo>
                    <a:pt x="1480756" y="2001659"/>
                  </a:lnTo>
                  <a:lnTo>
                    <a:pt x="1530019" y="2012302"/>
                  </a:lnTo>
                  <a:lnTo>
                    <a:pt x="1579321" y="2018449"/>
                  </a:lnTo>
                  <a:lnTo>
                    <a:pt x="1628343" y="2020252"/>
                  </a:lnTo>
                  <a:lnTo>
                    <a:pt x="1676768" y="2017852"/>
                  </a:lnTo>
                  <a:lnTo>
                    <a:pt x="1724304" y="2011400"/>
                  </a:lnTo>
                  <a:lnTo>
                    <a:pt x="1770621" y="2001050"/>
                  </a:lnTo>
                  <a:lnTo>
                    <a:pt x="1815414" y="1986927"/>
                  </a:lnTo>
                  <a:lnTo>
                    <a:pt x="1858378" y="1969185"/>
                  </a:lnTo>
                  <a:lnTo>
                    <a:pt x="1899208" y="1947964"/>
                  </a:lnTo>
                  <a:lnTo>
                    <a:pt x="1937575" y="1923415"/>
                  </a:lnTo>
                  <a:lnTo>
                    <a:pt x="1973173" y="1895678"/>
                  </a:lnTo>
                  <a:lnTo>
                    <a:pt x="2005711" y="1864893"/>
                  </a:lnTo>
                  <a:lnTo>
                    <a:pt x="2034857" y="1831225"/>
                  </a:lnTo>
                  <a:lnTo>
                    <a:pt x="2060295" y="1794789"/>
                  </a:lnTo>
                  <a:lnTo>
                    <a:pt x="2081733" y="1755749"/>
                  </a:lnTo>
                  <a:lnTo>
                    <a:pt x="2098865" y="1714246"/>
                  </a:lnTo>
                  <a:lnTo>
                    <a:pt x="2139937" y="1733791"/>
                  </a:lnTo>
                  <a:lnTo>
                    <a:pt x="2183053" y="1749234"/>
                  </a:lnTo>
                  <a:lnTo>
                    <a:pt x="2227783" y="1760499"/>
                  </a:lnTo>
                  <a:lnTo>
                    <a:pt x="2273719" y="1767459"/>
                  </a:lnTo>
                  <a:lnTo>
                    <a:pt x="2320480" y="1770011"/>
                  </a:lnTo>
                  <a:lnTo>
                    <a:pt x="2370023" y="1767890"/>
                  </a:lnTo>
                  <a:lnTo>
                    <a:pt x="2417953" y="1760982"/>
                  </a:lnTo>
                  <a:lnTo>
                    <a:pt x="2463914" y="1749577"/>
                  </a:lnTo>
                  <a:lnTo>
                    <a:pt x="2507602" y="1733943"/>
                  </a:lnTo>
                  <a:lnTo>
                    <a:pt x="2548686" y="1714347"/>
                  </a:lnTo>
                  <a:lnTo>
                    <a:pt x="2586850" y="1691081"/>
                  </a:lnTo>
                  <a:lnTo>
                    <a:pt x="2621775" y="1664398"/>
                  </a:lnTo>
                  <a:lnTo>
                    <a:pt x="2653144" y="1634591"/>
                  </a:lnTo>
                  <a:lnTo>
                    <a:pt x="2680639" y="1601927"/>
                  </a:lnTo>
                  <a:lnTo>
                    <a:pt x="2703919" y="1566672"/>
                  </a:lnTo>
                  <a:lnTo>
                    <a:pt x="2722676" y="1529092"/>
                  </a:lnTo>
                  <a:lnTo>
                    <a:pt x="2736583" y="1489494"/>
                  </a:lnTo>
                  <a:lnTo>
                    <a:pt x="2745333" y="1448117"/>
                  </a:lnTo>
                  <a:lnTo>
                    <a:pt x="2748597" y="1405255"/>
                  </a:lnTo>
                  <a:lnTo>
                    <a:pt x="2798749" y="1396720"/>
                  </a:lnTo>
                  <a:lnTo>
                    <a:pt x="2847454" y="1383830"/>
                  </a:lnTo>
                  <a:lnTo>
                    <a:pt x="2894342" y="1366723"/>
                  </a:lnTo>
                  <a:lnTo>
                    <a:pt x="2939021" y="1345552"/>
                  </a:lnTo>
                  <a:lnTo>
                    <a:pt x="2981134" y="1320419"/>
                  </a:lnTo>
                  <a:lnTo>
                    <a:pt x="3019907" y="1291805"/>
                  </a:lnTo>
                  <a:lnTo>
                    <a:pt x="3054489" y="1260563"/>
                  </a:lnTo>
                  <a:lnTo>
                    <a:pt x="3084842" y="1226972"/>
                  </a:lnTo>
                  <a:lnTo>
                    <a:pt x="3110890" y="1191361"/>
                  </a:lnTo>
                  <a:lnTo>
                    <a:pt x="3132620" y="1154023"/>
                  </a:lnTo>
                  <a:lnTo>
                    <a:pt x="3149968" y="1115250"/>
                  </a:lnTo>
                  <a:lnTo>
                    <a:pt x="3162897" y="1075372"/>
                  </a:lnTo>
                  <a:lnTo>
                    <a:pt x="3171355" y="1034669"/>
                  </a:lnTo>
                  <a:lnTo>
                    <a:pt x="3175304" y="99347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22188" y="3868917"/>
              <a:ext cx="3175635" cy="2298065"/>
            </a:xfrm>
            <a:custGeom>
              <a:avLst/>
              <a:gdLst/>
              <a:ahLst/>
              <a:cxnLst/>
              <a:rect l="l" t="t" r="r" b="b"/>
              <a:pathLst>
                <a:path w="3175634" h="2298065">
                  <a:moveTo>
                    <a:pt x="288595" y="665109"/>
                  </a:moveTo>
                  <a:lnTo>
                    <a:pt x="284312" y="621292"/>
                  </a:lnTo>
                  <a:lnTo>
                    <a:pt x="285132" y="578154"/>
                  </a:lnTo>
                  <a:lnTo>
                    <a:pt x="290841" y="535940"/>
                  </a:lnTo>
                  <a:lnTo>
                    <a:pt x="301228" y="494892"/>
                  </a:lnTo>
                  <a:lnTo>
                    <a:pt x="316077" y="455252"/>
                  </a:lnTo>
                  <a:lnTo>
                    <a:pt x="335177" y="417264"/>
                  </a:lnTo>
                  <a:lnTo>
                    <a:pt x="358313" y="381170"/>
                  </a:lnTo>
                  <a:lnTo>
                    <a:pt x="385274" y="347212"/>
                  </a:lnTo>
                  <a:lnTo>
                    <a:pt x="415845" y="315635"/>
                  </a:lnTo>
                  <a:lnTo>
                    <a:pt x="449813" y="286680"/>
                  </a:lnTo>
                  <a:lnTo>
                    <a:pt x="486966" y="260591"/>
                  </a:lnTo>
                  <a:lnTo>
                    <a:pt x="527089" y="237609"/>
                  </a:lnTo>
                  <a:lnTo>
                    <a:pt x="569970" y="217979"/>
                  </a:lnTo>
                  <a:lnTo>
                    <a:pt x="615396" y="201942"/>
                  </a:lnTo>
                  <a:lnTo>
                    <a:pt x="663154" y="189742"/>
                  </a:lnTo>
                  <a:lnTo>
                    <a:pt x="713029" y="181620"/>
                  </a:lnTo>
                  <a:lnTo>
                    <a:pt x="760221" y="178035"/>
                  </a:lnTo>
                  <a:lnTo>
                    <a:pt x="807320" y="178349"/>
                  </a:lnTo>
                  <a:lnTo>
                    <a:pt x="854015" y="182510"/>
                  </a:lnTo>
                  <a:lnTo>
                    <a:pt x="899994" y="190468"/>
                  </a:lnTo>
                  <a:lnTo>
                    <a:pt x="944947" y="202172"/>
                  </a:lnTo>
                  <a:lnTo>
                    <a:pt x="988562" y="217570"/>
                  </a:lnTo>
                  <a:lnTo>
                    <a:pt x="1030529" y="236611"/>
                  </a:lnTo>
                  <a:lnTo>
                    <a:pt x="1056271" y="200238"/>
                  </a:lnTo>
                  <a:lnTo>
                    <a:pt x="1086331" y="167639"/>
                  </a:lnTo>
                  <a:lnTo>
                    <a:pt x="1120214" y="138949"/>
                  </a:lnTo>
                  <a:lnTo>
                    <a:pt x="1157422" y="114297"/>
                  </a:lnTo>
                  <a:lnTo>
                    <a:pt x="1197459" y="93818"/>
                  </a:lnTo>
                  <a:lnTo>
                    <a:pt x="1239829" y="77642"/>
                  </a:lnTo>
                  <a:lnTo>
                    <a:pt x="1284033" y="65903"/>
                  </a:lnTo>
                  <a:lnTo>
                    <a:pt x="1329577" y="58731"/>
                  </a:lnTo>
                  <a:lnTo>
                    <a:pt x="1375962" y="56260"/>
                  </a:lnTo>
                  <a:lnTo>
                    <a:pt x="1422693" y="58622"/>
                  </a:lnTo>
                  <a:lnTo>
                    <a:pt x="1469273" y="65948"/>
                  </a:lnTo>
                  <a:lnTo>
                    <a:pt x="1515205" y="78371"/>
                  </a:lnTo>
                  <a:lnTo>
                    <a:pt x="1559992" y="96022"/>
                  </a:lnTo>
                  <a:lnTo>
                    <a:pt x="1607950" y="122121"/>
                  </a:lnTo>
                  <a:lnTo>
                    <a:pt x="1651051" y="153934"/>
                  </a:lnTo>
                  <a:lnTo>
                    <a:pt x="1678004" y="115202"/>
                  </a:lnTo>
                  <a:lnTo>
                    <a:pt x="1710877" y="81626"/>
                  </a:lnTo>
                  <a:lnTo>
                    <a:pt x="1748786" y="53459"/>
                  </a:lnTo>
                  <a:lnTo>
                    <a:pt x="1790845" y="30958"/>
                  </a:lnTo>
                  <a:lnTo>
                    <a:pt x="1836169" y="14377"/>
                  </a:lnTo>
                  <a:lnTo>
                    <a:pt x="1883876" y="3973"/>
                  </a:lnTo>
                  <a:lnTo>
                    <a:pt x="1933078" y="0"/>
                  </a:lnTo>
                  <a:lnTo>
                    <a:pt x="1982893" y="2713"/>
                  </a:lnTo>
                  <a:lnTo>
                    <a:pt x="2032435" y="12368"/>
                  </a:lnTo>
                  <a:lnTo>
                    <a:pt x="2080819" y="29220"/>
                  </a:lnTo>
                  <a:lnTo>
                    <a:pt x="2142097" y="63828"/>
                  </a:lnTo>
                  <a:lnTo>
                    <a:pt x="2192706" y="109484"/>
                  </a:lnTo>
                  <a:lnTo>
                    <a:pt x="2226457" y="79384"/>
                  </a:lnTo>
                  <a:lnTo>
                    <a:pt x="2263683" y="54073"/>
                  </a:lnTo>
                  <a:lnTo>
                    <a:pt x="2303785" y="33592"/>
                  </a:lnTo>
                  <a:lnTo>
                    <a:pt x="2346164" y="17983"/>
                  </a:lnTo>
                  <a:lnTo>
                    <a:pt x="2390221" y="7289"/>
                  </a:lnTo>
                  <a:lnTo>
                    <a:pt x="2435355" y="1550"/>
                  </a:lnTo>
                  <a:lnTo>
                    <a:pt x="2480969" y="810"/>
                  </a:lnTo>
                  <a:lnTo>
                    <a:pt x="2526462" y="5109"/>
                  </a:lnTo>
                  <a:lnTo>
                    <a:pt x="2571236" y="14490"/>
                  </a:lnTo>
                  <a:lnTo>
                    <a:pt x="2614690" y="28995"/>
                  </a:lnTo>
                  <a:lnTo>
                    <a:pt x="2656226" y="48665"/>
                  </a:lnTo>
                  <a:lnTo>
                    <a:pt x="2695245" y="73543"/>
                  </a:lnTo>
                  <a:lnTo>
                    <a:pt x="2738631" y="111405"/>
                  </a:lnTo>
                  <a:lnTo>
                    <a:pt x="2773636" y="154792"/>
                  </a:lnTo>
                  <a:lnTo>
                    <a:pt x="2799544" y="202702"/>
                  </a:lnTo>
                  <a:lnTo>
                    <a:pt x="2815641" y="254137"/>
                  </a:lnTo>
                  <a:lnTo>
                    <a:pt x="2865968" y="269239"/>
                  </a:lnTo>
                  <a:lnTo>
                    <a:pt x="2912402" y="289574"/>
                  </a:lnTo>
                  <a:lnTo>
                    <a:pt x="2954615" y="314647"/>
                  </a:lnTo>
                  <a:lnTo>
                    <a:pt x="2992279" y="343959"/>
                  </a:lnTo>
                  <a:lnTo>
                    <a:pt x="3025068" y="377015"/>
                  </a:lnTo>
                  <a:lnTo>
                    <a:pt x="3052655" y="413316"/>
                  </a:lnTo>
                  <a:lnTo>
                    <a:pt x="3074712" y="452366"/>
                  </a:lnTo>
                  <a:lnTo>
                    <a:pt x="3090911" y="493669"/>
                  </a:lnTo>
                  <a:lnTo>
                    <a:pt x="3100927" y="536726"/>
                  </a:lnTo>
                  <a:lnTo>
                    <a:pt x="3104431" y="581042"/>
                  </a:lnTo>
                  <a:lnTo>
                    <a:pt x="3101096" y="626118"/>
                  </a:lnTo>
                  <a:lnTo>
                    <a:pt x="3090596" y="671459"/>
                  </a:lnTo>
                  <a:lnTo>
                    <a:pt x="3072689" y="716163"/>
                  </a:lnTo>
                  <a:lnTo>
                    <a:pt x="3101618" y="752457"/>
                  </a:lnTo>
                  <a:lnTo>
                    <a:pt x="3125715" y="790363"/>
                  </a:lnTo>
                  <a:lnTo>
                    <a:pt x="3145024" y="829579"/>
                  </a:lnTo>
                  <a:lnTo>
                    <a:pt x="3159591" y="869802"/>
                  </a:lnTo>
                  <a:lnTo>
                    <a:pt x="3169462" y="910726"/>
                  </a:lnTo>
                  <a:lnTo>
                    <a:pt x="3174682" y="952050"/>
                  </a:lnTo>
                  <a:lnTo>
                    <a:pt x="3175297" y="993469"/>
                  </a:lnTo>
                  <a:lnTo>
                    <a:pt x="3171352" y="1034679"/>
                  </a:lnTo>
                  <a:lnTo>
                    <a:pt x="3162894" y="1075378"/>
                  </a:lnTo>
                  <a:lnTo>
                    <a:pt x="3149967" y="1115261"/>
                  </a:lnTo>
                  <a:lnTo>
                    <a:pt x="3132617" y="1154025"/>
                  </a:lnTo>
                  <a:lnTo>
                    <a:pt x="3110890" y="1191366"/>
                  </a:lnTo>
                  <a:lnTo>
                    <a:pt x="3084832" y="1226980"/>
                  </a:lnTo>
                  <a:lnTo>
                    <a:pt x="3054487" y="1260565"/>
                  </a:lnTo>
                  <a:lnTo>
                    <a:pt x="3019902" y="1291816"/>
                  </a:lnTo>
                  <a:lnTo>
                    <a:pt x="2981122" y="1320429"/>
                  </a:lnTo>
                  <a:lnTo>
                    <a:pt x="2939016" y="1345553"/>
                  </a:lnTo>
                  <a:lnTo>
                    <a:pt x="2894331" y="1366732"/>
                  </a:lnTo>
                  <a:lnTo>
                    <a:pt x="2847446" y="1383834"/>
                  </a:lnTo>
                  <a:lnTo>
                    <a:pt x="2798738" y="1396723"/>
                  </a:lnTo>
                  <a:lnTo>
                    <a:pt x="2748585" y="1405265"/>
                  </a:lnTo>
                  <a:lnTo>
                    <a:pt x="2745326" y="1448127"/>
                  </a:lnTo>
                  <a:lnTo>
                    <a:pt x="2736580" y="1489497"/>
                  </a:lnTo>
                  <a:lnTo>
                    <a:pt x="2722668" y="1529103"/>
                  </a:lnTo>
                  <a:lnTo>
                    <a:pt x="2703910" y="1566670"/>
                  </a:lnTo>
                  <a:lnTo>
                    <a:pt x="2680628" y="1601926"/>
                  </a:lnTo>
                  <a:lnTo>
                    <a:pt x="2653143" y="1634595"/>
                  </a:lnTo>
                  <a:lnTo>
                    <a:pt x="2621776" y="1664406"/>
                  </a:lnTo>
                  <a:lnTo>
                    <a:pt x="2586847" y="1691083"/>
                  </a:lnTo>
                  <a:lnTo>
                    <a:pt x="2548678" y="1714353"/>
                  </a:lnTo>
                  <a:lnTo>
                    <a:pt x="2507591" y="1733943"/>
                  </a:lnTo>
                  <a:lnTo>
                    <a:pt x="2463905" y="1749578"/>
                  </a:lnTo>
                  <a:lnTo>
                    <a:pt x="2417941" y="1760986"/>
                  </a:lnTo>
                  <a:lnTo>
                    <a:pt x="2370022" y="1767891"/>
                  </a:lnTo>
                  <a:lnTo>
                    <a:pt x="2320468" y="1770022"/>
                  </a:lnTo>
                  <a:lnTo>
                    <a:pt x="2273719" y="1767461"/>
                  </a:lnTo>
                  <a:lnTo>
                    <a:pt x="2227774" y="1760500"/>
                  </a:lnTo>
                  <a:lnTo>
                    <a:pt x="2183043" y="1749244"/>
                  </a:lnTo>
                  <a:lnTo>
                    <a:pt x="2139933" y="1733795"/>
                  </a:lnTo>
                  <a:lnTo>
                    <a:pt x="2098853" y="1714256"/>
                  </a:lnTo>
                  <a:lnTo>
                    <a:pt x="2081732" y="1755759"/>
                  </a:lnTo>
                  <a:lnTo>
                    <a:pt x="2060292" y="1794797"/>
                  </a:lnTo>
                  <a:lnTo>
                    <a:pt x="2034846" y="1831226"/>
                  </a:lnTo>
                  <a:lnTo>
                    <a:pt x="2005703" y="1864903"/>
                  </a:lnTo>
                  <a:lnTo>
                    <a:pt x="1973174" y="1895682"/>
                  </a:lnTo>
                  <a:lnTo>
                    <a:pt x="1937570" y="1923418"/>
                  </a:lnTo>
                  <a:lnTo>
                    <a:pt x="1899201" y="1947968"/>
                  </a:lnTo>
                  <a:lnTo>
                    <a:pt x="1858379" y="1969187"/>
                  </a:lnTo>
                  <a:lnTo>
                    <a:pt x="1815413" y="1986929"/>
                  </a:lnTo>
                  <a:lnTo>
                    <a:pt x="1770615" y="2001052"/>
                  </a:lnTo>
                  <a:lnTo>
                    <a:pt x="1724295" y="2011410"/>
                  </a:lnTo>
                  <a:lnTo>
                    <a:pt x="1676765" y="2017859"/>
                  </a:lnTo>
                  <a:lnTo>
                    <a:pt x="1628333" y="2020253"/>
                  </a:lnTo>
                  <a:lnTo>
                    <a:pt x="1579312" y="2018450"/>
                  </a:lnTo>
                  <a:lnTo>
                    <a:pt x="1530012" y="2012304"/>
                  </a:lnTo>
                  <a:lnTo>
                    <a:pt x="1480744" y="2001670"/>
                  </a:lnTo>
                  <a:lnTo>
                    <a:pt x="1434668" y="1987346"/>
                  </a:lnTo>
                  <a:lnTo>
                    <a:pt x="1390684" y="1969261"/>
                  </a:lnTo>
                  <a:lnTo>
                    <a:pt x="1349082" y="1947596"/>
                  </a:lnTo>
                  <a:lnTo>
                    <a:pt x="1310151" y="1922536"/>
                  </a:lnTo>
                  <a:lnTo>
                    <a:pt x="1274178" y="1894261"/>
                  </a:lnTo>
                  <a:lnTo>
                    <a:pt x="1241454" y="1862954"/>
                  </a:lnTo>
                  <a:lnTo>
                    <a:pt x="1212266" y="1828798"/>
                  </a:lnTo>
                  <a:lnTo>
                    <a:pt x="1169289" y="1849154"/>
                  </a:lnTo>
                  <a:lnTo>
                    <a:pt x="1125215" y="1865977"/>
                  </a:lnTo>
                  <a:lnTo>
                    <a:pt x="1080279" y="1879317"/>
                  </a:lnTo>
                  <a:lnTo>
                    <a:pt x="1034714" y="1889224"/>
                  </a:lnTo>
                  <a:lnTo>
                    <a:pt x="988753" y="1895749"/>
                  </a:lnTo>
                  <a:lnTo>
                    <a:pt x="942629" y="1898943"/>
                  </a:lnTo>
                  <a:lnTo>
                    <a:pt x="896577" y="1898855"/>
                  </a:lnTo>
                  <a:lnTo>
                    <a:pt x="850830" y="1895537"/>
                  </a:lnTo>
                  <a:lnTo>
                    <a:pt x="805621" y="1889040"/>
                  </a:lnTo>
                  <a:lnTo>
                    <a:pt x="761184" y="1879412"/>
                  </a:lnTo>
                  <a:lnTo>
                    <a:pt x="717753" y="1866706"/>
                  </a:lnTo>
                  <a:lnTo>
                    <a:pt x="675560" y="1850972"/>
                  </a:lnTo>
                  <a:lnTo>
                    <a:pt x="634840" y="1832260"/>
                  </a:lnTo>
                  <a:lnTo>
                    <a:pt x="595826" y="1810620"/>
                  </a:lnTo>
                  <a:lnTo>
                    <a:pt x="558751" y="1786104"/>
                  </a:lnTo>
                  <a:lnTo>
                    <a:pt x="523850" y="1758761"/>
                  </a:lnTo>
                  <a:lnTo>
                    <a:pt x="491355" y="1728643"/>
                  </a:lnTo>
                  <a:lnTo>
                    <a:pt x="461500" y="1695799"/>
                  </a:lnTo>
                  <a:lnTo>
                    <a:pt x="434518" y="1660281"/>
                  </a:lnTo>
                  <a:lnTo>
                    <a:pt x="432486" y="1657360"/>
                  </a:lnTo>
                  <a:lnTo>
                    <a:pt x="430454" y="1654439"/>
                  </a:lnTo>
                  <a:lnTo>
                    <a:pt x="428422" y="1651391"/>
                  </a:lnTo>
                  <a:lnTo>
                    <a:pt x="376382" y="1653052"/>
                  </a:lnTo>
                  <a:lnTo>
                    <a:pt x="326057" y="1647623"/>
                  </a:lnTo>
                  <a:lnTo>
                    <a:pt x="278182" y="1635604"/>
                  </a:lnTo>
                  <a:lnTo>
                    <a:pt x="233488" y="1617496"/>
                  </a:lnTo>
                  <a:lnTo>
                    <a:pt x="192710" y="1593797"/>
                  </a:lnTo>
                  <a:lnTo>
                    <a:pt x="156580" y="1565008"/>
                  </a:lnTo>
                  <a:lnTo>
                    <a:pt x="125831" y="1531629"/>
                  </a:lnTo>
                  <a:lnTo>
                    <a:pt x="101197" y="1494159"/>
                  </a:lnTo>
                  <a:lnTo>
                    <a:pt x="83410" y="1453099"/>
                  </a:lnTo>
                  <a:lnTo>
                    <a:pt x="73203" y="1408948"/>
                  </a:lnTo>
                  <a:lnTo>
                    <a:pt x="71585" y="1360581"/>
                  </a:lnTo>
                  <a:lnTo>
                    <a:pt x="79579" y="1313243"/>
                  </a:lnTo>
                  <a:lnTo>
                    <a:pt x="96804" y="1267966"/>
                  </a:lnTo>
                  <a:lnTo>
                    <a:pt x="122873" y="1225780"/>
                  </a:lnTo>
                  <a:lnTo>
                    <a:pt x="157404" y="1187714"/>
                  </a:lnTo>
                  <a:lnTo>
                    <a:pt x="114866" y="1161788"/>
                  </a:lnTo>
                  <a:lnTo>
                    <a:pt x="78621" y="1131089"/>
                  </a:lnTo>
                  <a:lnTo>
                    <a:pt x="48904" y="1096398"/>
                  </a:lnTo>
                  <a:lnTo>
                    <a:pt x="25948" y="1058497"/>
                  </a:lnTo>
                  <a:lnTo>
                    <a:pt x="9989" y="1018169"/>
                  </a:lnTo>
                  <a:lnTo>
                    <a:pt x="1261" y="976195"/>
                  </a:lnTo>
                  <a:lnTo>
                    <a:pt x="0" y="933357"/>
                  </a:lnTo>
                  <a:lnTo>
                    <a:pt x="6439" y="890437"/>
                  </a:lnTo>
                  <a:lnTo>
                    <a:pt x="20813" y="848216"/>
                  </a:lnTo>
                  <a:lnTo>
                    <a:pt x="43358" y="807476"/>
                  </a:lnTo>
                  <a:lnTo>
                    <a:pt x="72165" y="771481"/>
                  </a:lnTo>
                  <a:lnTo>
                    <a:pt x="106642" y="740237"/>
                  </a:lnTo>
                  <a:lnTo>
                    <a:pt x="146022" y="714179"/>
                  </a:lnTo>
                  <a:lnTo>
                    <a:pt x="189540" y="693741"/>
                  </a:lnTo>
                  <a:lnTo>
                    <a:pt x="236430" y="679356"/>
                  </a:lnTo>
                  <a:lnTo>
                    <a:pt x="285928" y="671459"/>
                  </a:lnTo>
                  <a:lnTo>
                    <a:pt x="288595" y="665109"/>
                  </a:lnTo>
                  <a:close/>
                </a:path>
                <a:path w="3175634" h="2298065">
                  <a:moveTo>
                    <a:pt x="3000807" y="2129686"/>
                  </a:moveTo>
                  <a:lnTo>
                    <a:pt x="2994798" y="2174417"/>
                  </a:lnTo>
                  <a:lnTo>
                    <a:pt x="2977839" y="2214613"/>
                  </a:lnTo>
                  <a:lnTo>
                    <a:pt x="2951531" y="2248671"/>
                  </a:lnTo>
                  <a:lnTo>
                    <a:pt x="2917476" y="2274984"/>
                  </a:lnTo>
                  <a:lnTo>
                    <a:pt x="2877276" y="2291949"/>
                  </a:lnTo>
                  <a:lnTo>
                    <a:pt x="2832532" y="2297961"/>
                  </a:lnTo>
                  <a:lnTo>
                    <a:pt x="2787788" y="2291949"/>
                  </a:lnTo>
                  <a:lnTo>
                    <a:pt x="2747588" y="2274984"/>
                  </a:lnTo>
                  <a:lnTo>
                    <a:pt x="2713533" y="2248671"/>
                  </a:lnTo>
                  <a:lnTo>
                    <a:pt x="2687225" y="2214613"/>
                  </a:lnTo>
                  <a:lnTo>
                    <a:pt x="2670266" y="2174417"/>
                  </a:lnTo>
                  <a:lnTo>
                    <a:pt x="2664257" y="2129686"/>
                  </a:lnTo>
                  <a:lnTo>
                    <a:pt x="2670266" y="2084951"/>
                  </a:lnTo>
                  <a:lnTo>
                    <a:pt x="2687225" y="2044753"/>
                  </a:lnTo>
                  <a:lnTo>
                    <a:pt x="2713533" y="2010697"/>
                  </a:lnTo>
                  <a:lnTo>
                    <a:pt x="2747588" y="1984385"/>
                  </a:lnTo>
                  <a:lnTo>
                    <a:pt x="2787788" y="1967422"/>
                  </a:lnTo>
                  <a:lnTo>
                    <a:pt x="2832532" y="1961411"/>
                  </a:lnTo>
                  <a:lnTo>
                    <a:pt x="2877276" y="1967422"/>
                  </a:lnTo>
                  <a:lnTo>
                    <a:pt x="2917476" y="1984385"/>
                  </a:lnTo>
                  <a:lnTo>
                    <a:pt x="2951531" y="2010697"/>
                  </a:lnTo>
                  <a:lnTo>
                    <a:pt x="2977839" y="2044753"/>
                  </a:lnTo>
                  <a:lnTo>
                    <a:pt x="2994798" y="2084951"/>
                  </a:lnTo>
                  <a:lnTo>
                    <a:pt x="3000807" y="2129686"/>
                  </a:lnTo>
                  <a:close/>
                </a:path>
                <a:path w="3175634" h="2298065">
                  <a:moveTo>
                    <a:pt x="346888" y="1217051"/>
                  </a:moveTo>
                  <a:lnTo>
                    <a:pt x="298350" y="1217131"/>
                  </a:lnTo>
                  <a:lnTo>
                    <a:pt x="250622" y="1210828"/>
                  </a:lnTo>
                  <a:lnTo>
                    <a:pt x="204513" y="1198335"/>
                  </a:lnTo>
                  <a:lnTo>
                    <a:pt x="160833" y="1179840"/>
                  </a:lnTo>
                </a:path>
                <a:path w="3175634" h="2298065">
                  <a:moveTo>
                    <a:pt x="510972" y="1624721"/>
                  </a:moveTo>
                  <a:lnTo>
                    <a:pt x="491144" y="1630913"/>
                  </a:lnTo>
                  <a:lnTo>
                    <a:pt x="470935" y="1635961"/>
                  </a:lnTo>
                  <a:lnTo>
                    <a:pt x="450393" y="1639866"/>
                  </a:lnTo>
                  <a:lnTo>
                    <a:pt x="429565" y="1642628"/>
                  </a:lnTo>
                </a:path>
                <a:path w="3175634" h="2298065">
                  <a:moveTo>
                    <a:pt x="1212139" y="1820657"/>
                  </a:moveTo>
                  <a:lnTo>
                    <a:pt x="1197996" y="1801200"/>
                  </a:lnTo>
                  <a:lnTo>
                    <a:pt x="1185104" y="1781130"/>
                  </a:lnTo>
                  <a:lnTo>
                    <a:pt x="1173474" y="1760490"/>
                  </a:lnTo>
                  <a:lnTo>
                    <a:pt x="1163117" y="1739326"/>
                  </a:lnTo>
                </a:path>
                <a:path w="3175634" h="2298065">
                  <a:moveTo>
                    <a:pt x="2118792" y="1617863"/>
                  </a:moveTo>
                  <a:lnTo>
                    <a:pt x="2115933" y="1640475"/>
                  </a:lnTo>
                  <a:lnTo>
                    <a:pt x="2111728" y="1662932"/>
                  </a:lnTo>
                  <a:lnTo>
                    <a:pt x="2106165" y="1685175"/>
                  </a:lnTo>
                  <a:lnTo>
                    <a:pt x="2099234" y="1707144"/>
                  </a:lnTo>
                </a:path>
                <a:path w="3175634" h="2298065">
                  <a:moveTo>
                    <a:pt x="2508047" y="1066429"/>
                  </a:moveTo>
                  <a:lnTo>
                    <a:pt x="2555044" y="1089557"/>
                  </a:lnTo>
                  <a:lnTo>
                    <a:pt x="2597687" y="1117232"/>
                  </a:lnTo>
                  <a:lnTo>
                    <a:pt x="2635649" y="1148998"/>
                  </a:lnTo>
                  <a:lnTo>
                    <a:pt x="2668604" y="1184399"/>
                  </a:lnTo>
                  <a:lnTo>
                    <a:pt x="2696223" y="1222977"/>
                  </a:lnTo>
                  <a:lnTo>
                    <a:pt x="2718180" y="1264276"/>
                  </a:lnTo>
                  <a:lnTo>
                    <a:pt x="2734148" y="1307840"/>
                  </a:lnTo>
                  <a:lnTo>
                    <a:pt x="2743799" y="1353210"/>
                  </a:lnTo>
                  <a:lnTo>
                    <a:pt x="2746807" y="1399931"/>
                  </a:lnTo>
                </a:path>
                <a:path w="3175634" h="2298065">
                  <a:moveTo>
                    <a:pt x="3071165" y="711210"/>
                  </a:moveTo>
                  <a:lnTo>
                    <a:pt x="3050966" y="746328"/>
                  </a:lnTo>
                  <a:lnTo>
                    <a:pt x="3026350" y="779076"/>
                  </a:lnTo>
                  <a:lnTo>
                    <a:pt x="2997567" y="809133"/>
                  </a:lnTo>
                  <a:lnTo>
                    <a:pt x="2964866" y="836178"/>
                  </a:lnTo>
                </a:path>
                <a:path w="3175634" h="2298065">
                  <a:moveTo>
                    <a:pt x="2816149" y="247152"/>
                  </a:moveTo>
                  <a:lnTo>
                    <a:pt x="2818772" y="261791"/>
                  </a:lnTo>
                  <a:lnTo>
                    <a:pt x="2820562" y="276537"/>
                  </a:lnTo>
                  <a:lnTo>
                    <a:pt x="2821543" y="291354"/>
                  </a:lnTo>
                  <a:lnTo>
                    <a:pt x="2821737" y="306207"/>
                  </a:lnTo>
                </a:path>
                <a:path w="3175634" h="2298065">
                  <a:moveTo>
                    <a:pt x="2137207" y="178191"/>
                  </a:moveTo>
                  <a:lnTo>
                    <a:pt x="2148435" y="158101"/>
                  </a:lnTo>
                  <a:lnTo>
                    <a:pt x="2161305" y="138821"/>
                  </a:lnTo>
                  <a:lnTo>
                    <a:pt x="2175748" y="120398"/>
                  </a:lnTo>
                  <a:lnTo>
                    <a:pt x="2191690" y="102880"/>
                  </a:lnTo>
                </a:path>
                <a:path w="3175634" h="2298065">
                  <a:moveTo>
                    <a:pt x="1627937" y="214132"/>
                  </a:moveTo>
                  <a:lnTo>
                    <a:pt x="1632741" y="197346"/>
                  </a:lnTo>
                  <a:lnTo>
                    <a:pt x="1638748" y="180906"/>
                  </a:lnTo>
                  <a:lnTo>
                    <a:pt x="1645921" y="164823"/>
                  </a:lnTo>
                  <a:lnTo>
                    <a:pt x="1654226" y="149108"/>
                  </a:lnTo>
                </a:path>
                <a:path w="3175634" h="2298065">
                  <a:moveTo>
                    <a:pt x="1030148" y="236103"/>
                  </a:moveTo>
                  <a:lnTo>
                    <a:pt x="1055643" y="250002"/>
                  </a:lnTo>
                  <a:lnTo>
                    <a:pt x="1080091" y="265186"/>
                  </a:lnTo>
                  <a:lnTo>
                    <a:pt x="1103443" y="281609"/>
                  </a:lnTo>
                  <a:lnTo>
                    <a:pt x="1125652" y="299222"/>
                  </a:lnTo>
                </a:path>
                <a:path w="3175634" h="2298065">
                  <a:moveTo>
                    <a:pt x="305232" y="731530"/>
                  </a:moveTo>
                  <a:lnTo>
                    <a:pt x="299971" y="715153"/>
                  </a:lnTo>
                  <a:lnTo>
                    <a:pt x="295437" y="698621"/>
                  </a:lnTo>
                  <a:lnTo>
                    <a:pt x="291641" y="681971"/>
                  </a:lnTo>
                  <a:lnTo>
                    <a:pt x="288595" y="665236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795009" y="4272597"/>
            <a:ext cx="1817370" cy="1101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indent="-12065" algn="ctr">
              <a:lnSpc>
                <a:spcPct val="100600"/>
              </a:lnSpc>
              <a:spcBef>
                <a:spcPts val="114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Welche Schlussfolgerungen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ergeben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sich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daraus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pädagogische Diagnostik?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790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25"/>
              </a:spcBef>
            </a:pPr>
            <a:r>
              <a:rPr sz="2000" dirty="0"/>
              <a:t>Pädagogische</a:t>
            </a:r>
            <a:r>
              <a:rPr sz="2000" spc="-60" dirty="0"/>
              <a:t> </a:t>
            </a:r>
            <a:r>
              <a:rPr sz="2000" spc="-10" dirty="0"/>
              <a:t>Diagnostik</a:t>
            </a:r>
            <a:endParaRPr sz="2000"/>
          </a:p>
          <a:p>
            <a:pPr marL="12700">
              <a:lnSpc>
                <a:spcPts val="2150"/>
              </a:lnSpc>
            </a:pPr>
            <a:r>
              <a:rPr sz="1800" b="0" i="1" spc="-10" dirty="0">
                <a:latin typeface="Arial"/>
                <a:cs typeface="Arial"/>
              </a:rPr>
              <a:t>Begriffsklärung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1487" y="1919351"/>
            <a:ext cx="5648325" cy="923925"/>
          </a:xfrm>
          <a:custGeom>
            <a:avLst/>
            <a:gdLst/>
            <a:ahLst/>
            <a:cxnLst/>
            <a:rect l="l" t="t" r="r" b="b"/>
            <a:pathLst>
              <a:path w="5648325" h="923925">
                <a:moveTo>
                  <a:pt x="0" y="923925"/>
                </a:moveTo>
                <a:lnTo>
                  <a:pt x="5648325" y="923925"/>
                </a:lnTo>
                <a:lnTo>
                  <a:pt x="5648325" y="0"/>
                </a:lnTo>
                <a:lnTo>
                  <a:pt x="0" y="0"/>
                </a:lnTo>
                <a:lnTo>
                  <a:pt x="0" y="923925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1487" y="1919351"/>
            <a:ext cx="5648325" cy="923925"/>
          </a:xfrm>
          <a:prstGeom prst="rect">
            <a:avLst/>
          </a:prstGeom>
          <a:solidFill>
            <a:srgbClr val="4AACC5"/>
          </a:solidFill>
        </p:spPr>
        <p:txBody>
          <a:bodyPr vert="horz" wrap="square" lIns="0" tIns="28511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24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Pädagogische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Diagnose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7212" y="2852801"/>
            <a:ext cx="5486400" cy="1762125"/>
          </a:xfrm>
          <a:custGeom>
            <a:avLst/>
            <a:gdLst/>
            <a:ahLst/>
            <a:cxnLst/>
            <a:rect l="l" t="t" r="r" b="b"/>
            <a:pathLst>
              <a:path w="5486400" h="1762125">
                <a:moveTo>
                  <a:pt x="0" y="1762125"/>
                </a:moveTo>
                <a:lnTo>
                  <a:pt x="5486400" y="1762125"/>
                </a:lnTo>
                <a:lnTo>
                  <a:pt x="5486400" y="0"/>
                </a:lnTo>
                <a:lnTo>
                  <a:pt x="0" y="0"/>
                </a:lnTo>
                <a:lnTo>
                  <a:pt x="0" y="1762125"/>
                </a:lnTo>
                <a:close/>
              </a:path>
            </a:pathLst>
          </a:custGeom>
          <a:ln w="25400">
            <a:solidFill>
              <a:srgbClr val="D0E2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7212" y="2852801"/>
            <a:ext cx="5486400" cy="1762125"/>
          </a:xfrm>
          <a:prstGeom prst="rect">
            <a:avLst/>
          </a:prstGeom>
          <a:solidFill>
            <a:srgbClr val="D0E2EA">
              <a:alpha val="90194"/>
            </a:srgbClr>
          </a:solidFill>
        </p:spPr>
        <p:txBody>
          <a:bodyPr vert="horz" wrap="square" lIns="0" tIns="128270" rIns="0" bIns="0" rtlCol="0">
            <a:spAutoFit/>
          </a:bodyPr>
          <a:lstStyle/>
          <a:p>
            <a:pPr marL="179070" indent="-113664">
              <a:lnSpc>
                <a:spcPct val="100000"/>
              </a:lnSpc>
              <a:spcBef>
                <a:spcPts val="1010"/>
              </a:spcBef>
              <a:buChar char="•"/>
              <a:tabLst>
                <a:tab pos="179070" algn="l"/>
              </a:tabLst>
            </a:pP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orientiert</a:t>
            </a:r>
            <a:r>
              <a:rPr sz="1400" spc="2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sich</a:t>
            </a:r>
            <a:r>
              <a:rPr sz="1400" spc="-7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an</a:t>
            </a:r>
            <a:r>
              <a:rPr sz="1400" spc="-6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vorgegebenen</a:t>
            </a:r>
            <a:r>
              <a:rPr sz="1400" spc="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Kategorien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,</a:t>
            </a:r>
            <a:r>
              <a:rPr sz="1400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Begriffen</a:t>
            </a:r>
            <a:r>
              <a:rPr sz="1400" b="1" spc="-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2F63"/>
                </a:solidFill>
                <a:latin typeface="Arial"/>
                <a:cs typeface="Arial"/>
              </a:rPr>
              <a:t>oder</a:t>
            </a:r>
            <a:endParaRPr sz="1400">
              <a:latin typeface="Arial"/>
              <a:cs typeface="Arial"/>
            </a:endParaRPr>
          </a:p>
          <a:p>
            <a:pPr marL="180340">
              <a:lnSpc>
                <a:spcPct val="100000"/>
              </a:lnSpc>
              <a:spcBef>
                <a:spcPts val="725"/>
              </a:spcBef>
            </a:pP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Konzepten</a:t>
            </a:r>
            <a:endParaRPr sz="1400">
              <a:latin typeface="Arial"/>
              <a:cs typeface="Arial"/>
            </a:endParaRPr>
          </a:p>
          <a:p>
            <a:pPr marL="179070" indent="-113664">
              <a:lnSpc>
                <a:spcPct val="100000"/>
              </a:lnSpc>
              <a:spcBef>
                <a:spcPts val="1025"/>
              </a:spcBef>
              <a:buChar char="•"/>
              <a:tabLst>
                <a:tab pos="179070" algn="l"/>
              </a:tabLst>
            </a:pP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muss</a:t>
            </a:r>
            <a:r>
              <a:rPr sz="1400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von</a:t>
            </a:r>
            <a:r>
              <a:rPr sz="1400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einer</a:t>
            </a:r>
            <a:r>
              <a:rPr sz="1400" spc="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präzisen</a:t>
            </a:r>
            <a:r>
              <a:rPr sz="1400" b="1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und</a:t>
            </a:r>
            <a:r>
              <a:rPr sz="1400" b="1" spc="-7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begründeten</a:t>
            </a:r>
            <a:r>
              <a:rPr sz="1400" b="1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F63"/>
                </a:solidFill>
                <a:latin typeface="Arial"/>
                <a:cs typeface="Arial"/>
              </a:rPr>
              <a:t>Fragestellung</a:t>
            </a:r>
            <a:endParaRPr sz="1400">
              <a:latin typeface="Arial"/>
              <a:cs typeface="Arial"/>
            </a:endParaRPr>
          </a:p>
          <a:p>
            <a:pPr marL="180340">
              <a:lnSpc>
                <a:spcPct val="100000"/>
              </a:lnSpc>
              <a:spcBef>
                <a:spcPts val="720"/>
              </a:spcBef>
            </a:pP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ausgehen</a:t>
            </a:r>
            <a:endParaRPr sz="1400">
              <a:latin typeface="Arial"/>
              <a:cs typeface="Arial"/>
            </a:endParaRPr>
          </a:p>
          <a:p>
            <a:pPr marL="179070" indent="-113664">
              <a:lnSpc>
                <a:spcPct val="100000"/>
              </a:lnSpc>
              <a:spcBef>
                <a:spcPts val="950"/>
              </a:spcBef>
              <a:buChar char="•"/>
              <a:tabLst>
                <a:tab pos="179070" algn="l"/>
              </a:tabLst>
            </a:pP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muss</a:t>
            </a:r>
            <a:r>
              <a:rPr sz="1400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eine</a:t>
            </a:r>
            <a:r>
              <a:rPr sz="1400" spc="-8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F63"/>
                </a:solidFill>
                <a:latin typeface="Arial"/>
                <a:cs typeface="Arial"/>
              </a:rPr>
              <a:t>kontrollierte </a:t>
            </a:r>
            <a:r>
              <a:rPr sz="1400" b="1" dirty="0">
                <a:solidFill>
                  <a:srgbClr val="002F63"/>
                </a:solidFill>
                <a:latin typeface="Arial"/>
                <a:cs typeface="Arial"/>
              </a:rPr>
              <a:t>Datenerhebung</a:t>
            </a:r>
            <a:r>
              <a:rPr sz="1400" b="1" spc="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F63"/>
                </a:solidFill>
                <a:latin typeface="Arial"/>
                <a:cs typeface="Arial"/>
              </a:rPr>
              <a:t>beinhalten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002" y="6495097"/>
            <a:ext cx="41243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vgl.</a:t>
            </a:r>
            <a:r>
              <a:rPr sz="1200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Helmke</a:t>
            </a:r>
            <a:r>
              <a:rPr sz="1200" spc="-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2009,</a:t>
            </a:r>
            <a:r>
              <a:rPr sz="1200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S.</a:t>
            </a:r>
            <a:r>
              <a:rPr sz="1200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122</a:t>
            </a:r>
            <a:r>
              <a:rPr sz="1200" spc="-5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&amp; 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Hechenleitner,</a:t>
            </a:r>
            <a:r>
              <a:rPr sz="1200" spc="-20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Mayr</a:t>
            </a:r>
            <a:r>
              <a:rPr sz="1200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F63"/>
                </a:solidFill>
                <a:latin typeface="Arial"/>
                <a:cs typeface="Arial"/>
              </a:rPr>
              <a:t>2009,</a:t>
            </a:r>
            <a:r>
              <a:rPr sz="1200" spc="-15" dirty="0">
                <a:solidFill>
                  <a:srgbClr val="002F6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F63"/>
                </a:solidFill>
                <a:latin typeface="Arial"/>
                <a:cs typeface="Arial"/>
              </a:rPr>
              <a:t>S.122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5100" y="3429000"/>
            <a:ext cx="2266950" cy="2705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1388</Words>
  <Application>Microsoft Office PowerPoint</Application>
  <PresentationFormat>Bildschirmpräsentation (4:3)</PresentationFormat>
  <Paragraphs>253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4" baseType="lpstr">
      <vt:lpstr>Arial</vt:lpstr>
      <vt:lpstr>Courier New</vt:lpstr>
      <vt:lpstr>Wingdings</vt:lpstr>
      <vt:lpstr>Office Theme</vt:lpstr>
      <vt:lpstr>Pädagogische Diagnostik und Leistungsbewertung</vt:lpstr>
      <vt:lpstr>Ablauf Was liegt heute an?</vt:lpstr>
      <vt:lpstr>PowerPoint-Präsentation</vt:lpstr>
      <vt:lpstr>Vorbereitende Aufgabe</vt:lpstr>
      <vt:lpstr>PowerPoint-Präsentation</vt:lpstr>
      <vt:lpstr>PowerPoint-Präsentation</vt:lpstr>
      <vt:lpstr>Pädagogische Diagnostik – Diagnostik vs. Leistungsbewertung</vt:lpstr>
      <vt:lpstr>Partner Interview – Pädagogische Diagnostik Wie gut kann ich jemanden einschätzen?</vt:lpstr>
      <vt:lpstr>Pädagogische Diagnostik Begriffsklärung</vt:lpstr>
      <vt:lpstr>Pädagogische Diagnostik Begriffsklärung</vt:lpstr>
      <vt:lpstr>PowerPoint-Präsentation</vt:lpstr>
      <vt:lpstr>Pädagogische Diagnostik Die eigene Diagnostik auf den Punkt bringen</vt:lpstr>
      <vt:lpstr>Pädagogische Diagnostik Gruppenpuzzle</vt:lpstr>
      <vt:lpstr>Pädagogische Diagnostik Den Blick weiten – Wovon hängt der Schulerfolg ab?</vt:lpstr>
      <vt:lpstr>Pädagogische Diagnostik Den Blick weiten – Wovon hängt der Schulerfolg ab?</vt:lpstr>
      <vt:lpstr>Mittagspause </vt:lpstr>
      <vt:lpstr>Leistungsbewertung – Diagnostik vs. Leistungsbewertung</vt:lpstr>
      <vt:lpstr>Leistungsbewertung Fragen &amp; Meinungen zu Noten</vt:lpstr>
      <vt:lpstr>Leistungsbewertung Eine Beurteilungsaufgabe</vt:lpstr>
      <vt:lpstr>Leistungsbewertung</vt:lpstr>
      <vt:lpstr>Leistungsbewertung Der pädagogische Leistungsbegriff</vt:lpstr>
      <vt:lpstr>Leistungsbewertung Welche Leistung bewerte ich eigentlich?</vt:lpstr>
      <vt:lpstr>Leistungsmessung Worauf muss ich achten?</vt:lpstr>
      <vt:lpstr>Leistungsmessung - Beispiel Welche Leistung messe ich eigentlich?</vt:lpstr>
      <vt:lpstr>Leistungsmessung Subjektive Fehlerquellen</vt:lpstr>
      <vt:lpstr>Leistungsbewertung Wer braucht noch mehr? -&gt; Moodle Selbstlernkurse</vt:lpstr>
      <vt:lpstr>Richtig und falsch testen zuhören – lernen – wiederholen – testen- vergessen - …</vt:lpstr>
      <vt:lpstr>Stop &amp; Swap Cards – Wiederholungen helfen beim Lernen</vt:lpstr>
      <vt:lpstr>Thesenbildung Prüfungsvorbereitung</vt:lpstr>
      <vt:lpstr>Thesenbildung Prüfungsvorbereitung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Thomas Schultalbers</dc:creator>
  <cp:lastModifiedBy>Thomas Schultalbers</cp:lastModifiedBy>
  <cp:revision>2</cp:revision>
  <dcterms:created xsi:type="dcterms:W3CDTF">2025-10-05T08:07:33Z</dcterms:created>
  <dcterms:modified xsi:type="dcterms:W3CDTF">2025-10-05T14:10:01Z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2025-04-01T00:00:00Z</vt:filetime>
  </property>
  <property fmtid="{D5CDD505-2E9C-101B-9397-08002B2CF9AE}" pid="3" name="LastSaved">
    <vt:filetime>2025-10-05T00:00:00Z</vt:filetime>
  </property>
</Properties>
</file>