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906000" cy="6858000" type="A4"/>
  <p:notesSz cx="7100888" cy="102330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0066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464" y="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3D6A-010F-4F45-8EA0-134A4146EE7E}" type="datetimeFigureOut">
              <a:rPr lang="de-DE" smtClean="0"/>
              <a:pPr/>
              <a:t>29.03.2021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62F1-DD8F-4438-BA9F-82E0A9F785B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3D6A-010F-4F45-8EA0-134A4146EE7E}" type="datetimeFigureOut">
              <a:rPr lang="de-DE" smtClean="0"/>
              <a:pPr/>
              <a:t>29.03.2021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62F1-DD8F-4438-BA9F-82E0A9F785B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3D6A-010F-4F45-8EA0-134A4146EE7E}" type="datetimeFigureOut">
              <a:rPr lang="de-DE" smtClean="0"/>
              <a:pPr/>
              <a:t>29.03.2021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62F1-DD8F-4438-BA9F-82E0A9F785B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3D6A-010F-4F45-8EA0-134A4146EE7E}" type="datetimeFigureOut">
              <a:rPr lang="de-DE" smtClean="0"/>
              <a:pPr/>
              <a:t>29.03.2021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62F1-DD8F-4438-BA9F-82E0A9F785B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3D6A-010F-4F45-8EA0-134A4146EE7E}" type="datetimeFigureOut">
              <a:rPr lang="de-DE" smtClean="0"/>
              <a:pPr/>
              <a:t>29.03.2021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62F1-DD8F-4438-BA9F-82E0A9F785B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3D6A-010F-4F45-8EA0-134A4146EE7E}" type="datetimeFigureOut">
              <a:rPr lang="de-DE" smtClean="0"/>
              <a:pPr/>
              <a:t>29.03.2021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62F1-DD8F-4438-BA9F-82E0A9F785B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3D6A-010F-4F45-8EA0-134A4146EE7E}" type="datetimeFigureOut">
              <a:rPr lang="de-DE" smtClean="0"/>
              <a:pPr/>
              <a:t>29.03.2021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62F1-DD8F-4438-BA9F-82E0A9F785B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3D6A-010F-4F45-8EA0-134A4146EE7E}" type="datetimeFigureOut">
              <a:rPr lang="de-DE" smtClean="0"/>
              <a:pPr/>
              <a:t>29.03.2021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62F1-DD8F-4438-BA9F-82E0A9F785B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3D6A-010F-4F45-8EA0-134A4146EE7E}" type="datetimeFigureOut">
              <a:rPr lang="de-DE" smtClean="0"/>
              <a:pPr/>
              <a:t>29.03.2021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62F1-DD8F-4438-BA9F-82E0A9F785B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3D6A-010F-4F45-8EA0-134A4146EE7E}" type="datetimeFigureOut">
              <a:rPr lang="de-DE" smtClean="0"/>
              <a:pPr/>
              <a:t>29.03.2021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62F1-DD8F-4438-BA9F-82E0A9F785B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3D6A-010F-4F45-8EA0-134A4146EE7E}" type="datetimeFigureOut">
              <a:rPr lang="de-DE" smtClean="0"/>
              <a:pPr/>
              <a:t>29.03.2021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D62F1-DD8F-4438-BA9F-82E0A9F785B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23D6A-010F-4F45-8EA0-134A4146EE7E}" type="datetimeFigureOut">
              <a:rPr lang="de-DE" smtClean="0"/>
              <a:pPr/>
              <a:t>29.03.2021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D62F1-DD8F-4438-BA9F-82E0A9F785B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792760" y="332656"/>
            <a:ext cx="31134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/>
              <a:t>Spiel zur Evolution: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651208" y="836712"/>
            <a:ext cx="8254376" cy="1800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2400" b="1" dirty="0"/>
              <a:t>Vorbereitung: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/>
              <a:t>Legt zwei farbige Unterlagen aneinander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/>
              <a:t>Schneidet von jeder Farbe 10 Quadrate aus (ca. 1 x 1 cm)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/>
              <a:t>Der Spielführer verteilt die 100 Plättchen auf dem Untergrund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59064" y="2795444"/>
            <a:ext cx="7701147" cy="38010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2400" b="1" dirty="0"/>
              <a:t>Spieldurchführung: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/>
              <a:t>Fünf Spieler greifen jeweils möglichst zügig 15 Plättchen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/>
              <a:t>Die Plättchen werden mit einer Hand gegriffen </a:t>
            </a:r>
            <a:br>
              <a:rPr lang="de-DE" sz="2400" dirty="0"/>
            </a:br>
            <a:r>
              <a:rPr lang="de-DE" sz="2400" dirty="0"/>
              <a:t>und in die andere Hand abgelegt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/>
              <a:t>Es wird immer nur mit den Augen gesucht, </a:t>
            </a:r>
            <a:br>
              <a:rPr lang="de-DE" sz="2400" dirty="0"/>
            </a:br>
            <a:r>
              <a:rPr lang="de-DE" sz="2400" dirty="0"/>
              <a:t>es darf nicht getastet werden! 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/>
              <a:t>Die gegriffenen Plättchen werden nach Farbe sortiert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/>
              <a:t>Notiert, wie viele Plättchen von jeder Farbe auf dem </a:t>
            </a:r>
            <a:br>
              <a:rPr lang="de-DE" sz="2400" dirty="0"/>
            </a:br>
            <a:r>
              <a:rPr lang="de-DE" sz="2400" dirty="0"/>
              <a:t>Spielfeld übrig bleiben (erstellt dazu eine Ergebnistabelle)</a:t>
            </a:r>
          </a:p>
        </p:txBody>
      </p:sp>
    </p:spTree>
    <p:extLst>
      <p:ext uri="{BB962C8B-B14F-4D97-AF65-F5344CB8AC3E}">
        <p14:creationId xmlns:p14="http://schemas.microsoft.com/office/powerpoint/2010/main" val="3933902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792760" y="332656"/>
            <a:ext cx="31134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/>
              <a:t>Spiel zur Evolution: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651208" y="1052736"/>
            <a:ext cx="8324715" cy="5386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DE" sz="2400" b="1" dirty="0"/>
              <a:t>So geht es weiter:</a:t>
            </a:r>
          </a:p>
          <a:p>
            <a:pPr>
              <a:spcAft>
                <a:spcPts val="600"/>
              </a:spcAft>
            </a:pPr>
            <a:endParaRPr lang="de-DE" sz="1200" b="1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/>
              <a:t>Insgesamt wurden 75 Plättchen entfernt, d.h. es befinden sich </a:t>
            </a:r>
            <a:br>
              <a:rPr lang="de-DE" sz="2400" dirty="0"/>
            </a:br>
            <a:r>
              <a:rPr lang="de-DE" sz="2400" dirty="0"/>
              <a:t>noch 25 Plättchen auf dem Spielfeld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/>
              <a:t>Jedes übrig gebliebene Plättchen darf sich „vermehren“: </a:t>
            </a:r>
            <a:br>
              <a:rPr lang="de-DE" sz="2400" dirty="0"/>
            </a:br>
            <a:r>
              <a:rPr lang="de-DE" sz="2400" dirty="0"/>
              <a:t>jedes Plättchen bekommt 3 Nachfahren in der gleichen Farbe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1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/>
              <a:t>Der Spielführer verteilt diese 100 Plättchen wieder auf dem </a:t>
            </a:r>
            <a:br>
              <a:rPr lang="de-DE" sz="2400" dirty="0"/>
            </a:br>
            <a:r>
              <a:rPr lang="de-DE" sz="2400" dirty="0"/>
              <a:t>Spielfeld und ihr wiederholt den Spielverlauf noch zweimal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/>
              <a:t>Füllt die Ergebnistabelle für alle 3 Spielrunden aus</a:t>
            </a:r>
            <a:br>
              <a:rPr lang="de-DE" sz="2400" dirty="0"/>
            </a:br>
            <a:endParaRPr lang="de-DE" sz="2400" dirty="0"/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013450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3309926" y="3571876"/>
            <a:ext cx="914400" cy="9144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167182" y="3143248"/>
            <a:ext cx="914400" cy="91440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2809860" y="2786058"/>
            <a:ext cx="914400" cy="9144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1381100" y="5286388"/>
            <a:ext cx="914400" cy="914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2095480" y="3429000"/>
            <a:ext cx="914400" cy="9144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1381100" y="3786190"/>
            <a:ext cx="914400" cy="9144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4310058" y="4214818"/>
            <a:ext cx="914400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3595678" y="5214950"/>
            <a:ext cx="9144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2666984" y="5429264"/>
            <a:ext cx="9144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2024042" y="4714884"/>
            <a:ext cx="914400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7610500" y="4286256"/>
            <a:ext cx="914400" cy="9144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0" y="3786190"/>
            <a:ext cx="914400" cy="91440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2024042" y="5943600"/>
            <a:ext cx="914400" cy="9144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0" y="5643578"/>
            <a:ext cx="914400" cy="914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5453066" y="5943600"/>
            <a:ext cx="914400" cy="9144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5038732" y="3571876"/>
            <a:ext cx="914400" cy="9144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/>
          <p:cNvSpPr/>
          <p:nvPr/>
        </p:nvSpPr>
        <p:spPr>
          <a:xfrm>
            <a:off x="4024306" y="5943600"/>
            <a:ext cx="914400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8239148" y="4714884"/>
            <a:ext cx="9144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>
            <a:off x="5667380" y="4286256"/>
            <a:ext cx="9144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5881694" y="5429264"/>
            <a:ext cx="914400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/>
          <p:cNvSpPr/>
          <p:nvPr/>
        </p:nvSpPr>
        <p:spPr>
          <a:xfrm>
            <a:off x="4810124" y="5143512"/>
            <a:ext cx="914400" cy="9144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/>
          <p:cNvSpPr/>
          <p:nvPr/>
        </p:nvSpPr>
        <p:spPr>
          <a:xfrm>
            <a:off x="2881298" y="1500174"/>
            <a:ext cx="914400" cy="91440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/>
          <p:cNvSpPr/>
          <p:nvPr/>
        </p:nvSpPr>
        <p:spPr>
          <a:xfrm>
            <a:off x="2095480" y="857232"/>
            <a:ext cx="914400" cy="9144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/>
          <p:cNvSpPr/>
          <p:nvPr/>
        </p:nvSpPr>
        <p:spPr>
          <a:xfrm>
            <a:off x="4238620" y="0"/>
            <a:ext cx="914400" cy="914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/>
          <p:cNvSpPr/>
          <p:nvPr/>
        </p:nvSpPr>
        <p:spPr>
          <a:xfrm>
            <a:off x="6810388" y="2500306"/>
            <a:ext cx="914400" cy="9144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238092" y="4929198"/>
            <a:ext cx="914400" cy="9144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/>
          <p:cNvSpPr/>
          <p:nvPr/>
        </p:nvSpPr>
        <p:spPr>
          <a:xfrm>
            <a:off x="4667248" y="2214554"/>
            <a:ext cx="9144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/>
          <p:cNvSpPr/>
          <p:nvPr/>
        </p:nvSpPr>
        <p:spPr>
          <a:xfrm>
            <a:off x="809596" y="5943600"/>
            <a:ext cx="9144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/>
          <p:cNvSpPr/>
          <p:nvPr/>
        </p:nvSpPr>
        <p:spPr>
          <a:xfrm>
            <a:off x="809596" y="4357694"/>
            <a:ext cx="914400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hteck 39"/>
          <p:cNvSpPr/>
          <p:nvPr/>
        </p:nvSpPr>
        <p:spPr>
          <a:xfrm>
            <a:off x="4167182" y="1428736"/>
            <a:ext cx="914400" cy="9144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Rechteck 40"/>
          <p:cNvSpPr/>
          <p:nvPr/>
        </p:nvSpPr>
        <p:spPr>
          <a:xfrm>
            <a:off x="0" y="0"/>
            <a:ext cx="914400" cy="91440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Rechteck 41"/>
          <p:cNvSpPr/>
          <p:nvPr/>
        </p:nvSpPr>
        <p:spPr>
          <a:xfrm>
            <a:off x="738158" y="3071810"/>
            <a:ext cx="914400" cy="9144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Rechteck 42"/>
          <p:cNvSpPr/>
          <p:nvPr/>
        </p:nvSpPr>
        <p:spPr>
          <a:xfrm>
            <a:off x="1738290" y="2143116"/>
            <a:ext cx="914400" cy="914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3524240" y="2214554"/>
            <a:ext cx="914400" cy="9144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Rechteck 44"/>
          <p:cNvSpPr/>
          <p:nvPr/>
        </p:nvSpPr>
        <p:spPr>
          <a:xfrm>
            <a:off x="0" y="2643182"/>
            <a:ext cx="914400" cy="9144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Rechteck 45"/>
          <p:cNvSpPr/>
          <p:nvPr/>
        </p:nvSpPr>
        <p:spPr>
          <a:xfrm>
            <a:off x="6167446" y="3286124"/>
            <a:ext cx="914400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Rechteck 46"/>
          <p:cNvSpPr/>
          <p:nvPr/>
        </p:nvSpPr>
        <p:spPr>
          <a:xfrm>
            <a:off x="3595678" y="642918"/>
            <a:ext cx="9144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Rechteck 47"/>
          <p:cNvSpPr/>
          <p:nvPr/>
        </p:nvSpPr>
        <p:spPr>
          <a:xfrm>
            <a:off x="5453066" y="2714620"/>
            <a:ext cx="9144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/>
          <p:cNvSpPr/>
          <p:nvPr/>
        </p:nvSpPr>
        <p:spPr>
          <a:xfrm>
            <a:off x="1095348" y="2500306"/>
            <a:ext cx="914400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2881298" y="0"/>
            <a:ext cx="914400" cy="9144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Rechteck 51"/>
          <p:cNvSpPr/>
          <p:nvPr/>
        </p:nvSpPr>
        <p:spPr>
          <a:xfrm>
            <a:off x="4810124" y="1142984"/>
            <a:ext cx="914400" cy="9144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Rechteck 52"/>
          <p:cNvSpPr/>
          <p:nvPr/>
        </p:nvSpPr>
        <p:spPr>
          <a:xfrm>
            <a:off x="1523976" y="0"/>
            <a:ext cx="914400" cy="914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>
            <a:off x="738158" y="785794"/>
            <a:ext cx="914400" cy="9144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1309662" y="1428736"/>
            <a:ext cx="914400" cy="9144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5095876" y="357166"/>
            <a:ext cx="914400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hteck 56"/>
          <p:cNvSpPr/>
          <p:nvPr/>
        </p:nvSpPr>
        <p:spPr>
          <a:xfrm>
            <a:off x="452406" y="1785926"/>
            <a:ext cx="9144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Rechteck 57"/>
          <p:cNvSpPr/>
          <p:nvPr/>
        </p:nvSpPr>
        <p:spPr>
          <a:xfrm>
            <a:off x="5810256" y="0"/>
            <a:ext cx="9144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Rechteck 58"/>
          <p:cNvSpPr/>
          <p:nvPr/>
        </p:nvSpPr>
        <p:spPr>
          <a:xfrm>
            <a:off x="0" y="1142984"/>
            <a:ext cx="914400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Rechteck 59"/>
          <p:cNvSpPr/>
          <p:nvPr/>
        </p:nvSpPr>
        <p:spPr>
          <a:xfrm>
            <a:off x="7881958" y="1142984"/>
            <a:ext cx="914400" cy="9144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Rechteck 60"/>
          <p:cNvSpPr/>
          <p:nvPr/>
        </p:nvSpPr>
        <p:spPr>
          <a:xfrm>
            <a:off x="8596338" y="571480"/>
            <a:ext cx="914400" cy="91440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Rechteck 61"/>
          <p:cNvSpPr/>
          <p:nvPr/>
        </p:nvSpPr>
        <p:spPr>
          <a:xfrm>
            <a:off x="7167578" y="428604"/>
            <a:ext cx="914400" cy="914400"/>
          </a:xfrm>
          <a:prstGeom prst="rect">
            <a:avLst/>
          </a:prstGeom>
          <a:solidFill>
            <a:srgbClr val="8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Rechteck 62"/>
          <p:cNvSpPr/>
          <p:nvPr/>
        </p:nvSpPr>
        <p:spPr>
          <a:xfrm>
            <a:off x="7310454" y="1785926"/>
            <a:ext cx="914400" cy="9144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Rechteck 63"/>
          <p:cNvSpPr/>
          <p:nvPr/>
        </p:nvSpPr>
        <p:spPr>
          <a:xfrm>
            <a:off x="6596074" y="1071546"/>
            <a:ext cx="914400" cy="9144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Rechteck 64"/>
          <p:cNvSpPr/>
          <p:nvPr/>
        </p:nvSpPr>
        <p:spPr>
          <a:xfrm>
            <a:off x="5953132" y="1785926"/>
            <a:ext cx="914400" cy="9144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Rechteck 65"/>
          <p:cNvSpPr/>
          <p:nvPr/>
        </p:nvSpPr>
        <p:spPr>
          <a:xfrm>
            <a:off x="8596338" y="1928802"/>
            <a:ext cx="914400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Rechteck 66"/>
          <p:cNvSpPr/>
          <p:nvPr/>
        </p:nvSpPr>
        <p:spPr>
          <a:xfrm>
            <a:off x="8024834" y="2643182"/>
            <a:ext cx="9144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Rechteck 67"/>
          <p:cNvSpPr/>
          <p:nvPr/>
        </p:nvSpPr>
        <p:spPr>
          <a:xfrm>
            <a:off x="7310454" y="3143248"/>
            <a:ext cx="9144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2524108" y="1714488"/>
            <a:ext cx="914400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Rechteck 69"/>
          <p:cNvSpPr/>
          <p:nvPr/>
        </p:nvSpPr>
        <p:spPr>
          <a:xfrm>
            <a:off x="7310454" y="5500702"/>
            <a:ext cx="914400" cy="9144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Rechteck 70"/>
          <p:cNvSpPr/>
          <p:nvPr/>
        </p:nvSpPr>
        <p:spPr>
          <a:xfrm>
            <a:off x="2738422" y="4214818"/>
            <a:ext cx="91440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Rechteck 71"/>
          <p:cNvSpPr/>
          <p:nvPr/>
        </p:nvSpPr>
        <p:spPr>
          <a:xfrm>
            <a:off x="3595678" y="4643446"/>
            <a:ext cx="9144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Rechteck 72"/>
          <p:cNvSpPr/>
          <p:nvPr/>
        </p:nvSpPr>
        <p:spPr>
          <a:xfrm>
            <a:off x="8096272" y="5929330"/>
            <a:ext cx="914400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Rechteck 73"/>
          <p:cNvSpPr/>
          <p:nvPr/>
        </p:nvSpPr>
        <p:spPr>
          <a:xfrm>
            <a:off x="6810388" y="4214818"/>
            <a:ext cx="914400" cy="9144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" name="Rechteck 74"/>
          <p:cNvSpPr/>
          <p:nvPr/>
        </p:nvSpPr>
        <p:spPr>
          <a:xfrm>
            <a:off x="8991600" y="5357826"/>
            <a:ext cx="914400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/>
          <p:cNvSpPr/>
          <p:nvPr/>
        </p:nvSpPr>
        <p:spPr>
          <a:xfrm>
            <a:off x="6453198" y="4714884"/>
            <a:ext cx="914400" cy="914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Rechteck 76"/>
          <p:cNvSpPr/>
          <p:nvPr/>
        </p:nvSpPr>
        <p:spPr>
          <a:xfrm>
            <a:off x="7953396" y="0"/>
            <a:ext cx="9144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Rechteck 77"/>
          <p:cNvSpPr/>
          <p:nvPr/>
        </p:nvSpPr>
        <p:spPr>
          <a:xfrm>
            <a:off x="8739214" y="3286124"/>
            <a:ext cx="914400" cy="91440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Rechteck 78"/>
          <p:cNvSpPr/>
          <p:nvPr/>
        </p:nvSpPr>
        <p:spPr>
          <a:xfrm>
            <a:off x="9239280" y="0"/>
            <a:ext cx="666720" cy="914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Rechteck 79"/>
          <p:cNvSpPr/>
          <p:nvPr/>
        </p:nvSpPr>
        <p:spPr>
          <a:xfrm>
            <a:off x="6596074" y="5943600"/>
            <a:ext cx="914400" cy="914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Rechteck 80"/>
          <p:cNvSpPr/>
          <p:nvPr/>
        </p:nvSpPr>
        <p:spPr>
          <a:xfrm>
            <a:off x="8991600" y="4000504"/>
            <a:ext cx="914400" cy="9144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>
          <a:xfrm>
            <a:off x="-47660" y="0"/>
            <a:ext cx="9953660" cy="6858024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Microsoft Office PowerPoint</Application>
  <PresentationFormat>A4-Papier (210 x 297 mm)</PresentationFormat>
  <Paragraphs>21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6" baseType="lpstr">
      <vt:lpstr>Arial</vt:lpstr>
      <vt:lpstr>Calibri</vt:lpstr>
      <vt:lpstr>Larissa-Design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Name Ihrer Firma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Peter Dienemann</dc:creator>
  <cp:lastModifiedBy>Peter Dienemann</cp:lastModifiedBy>
  <cp:revision>10</cp:revision>
  <dcterms:created xsi:type="dcterms:W3CDTF">2009-06-04T19:44:00Z</dcterms:created>
  <dcterms:modified xsi:type="dcterms:W3CDTF">2021-03-29T14:05:56Z</dcterms:modified>
</cp:coreProperties>
</file>