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A95C6-C2A4-C7C7-43B1-FF3079744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03ECEA-5398-584B-F44D-A48783322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6E35CB-CF2D-6BBA-2B05-A860B534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531AA0-50BA-3D01-E0A4-03A5204D3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F6C0FE-259D-0F20-605B-9B12315D1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86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C812E-C546-2EB8-ED2F-D354ACEB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C05F56-55F1-7CFC-66B4-AFC98E3B6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D508C8-D185-0D17-7AE3-AC0B1A3F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59161D-FB8F-2FDC-08EA-B0029C98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83041F-B0F9-4DCA-6C69-C351A9EED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17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BBE15DD-2598-B805-D994-1082C29E8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D83E8C-0C86-05AD-DD28-C24D78952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065AE8-4B23-AC0B-7A06-699119AA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F13CB7-FC46-96D3-103A-B3C6F8FA6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2CD67D-5D48-0720-322D-8E09B476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05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8ADBC-CF5E-C9A6-2D33-A3137FF5D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5E5D89-0366-00E9-ED85-DF720379C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1C1D53-F649-36D9-37F4-AF5735041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4257E7-3DAC-65D0-4C52-B865462B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D6300F-B7B6-8F3E-9454-F0B8C812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73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F6E05B-C4E1-AB79-D46F-86DDBBAEC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BACFB1-3C40-890F-8290-4DACD2603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667C36-5C2A-C07E-483A-FE70635EA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0B0033-68F5-D2F1-6BFA-279A7135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BBC605-3F86-F958-2687-17D620A9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67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43A2C-671B-8D8A-D95D-33F0DF9F3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B72C4E-70E9-E437-67B8-BD6AF15B7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4792A7-1C95-7D27-B975-EC608152F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B3DE8F7-8187-3C21-5A36-9E8380233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D4FB7F-5AF8-8327-A35E-F1F20051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A47ED2-056E-3C68-20E8-830BDB388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392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72C37-CAF0-4DA3-B6E0-CE999F2D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1BB026-4ADB-556C-2B56-A6459C841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7B9F3C5-AF34-EAAF-753B-57534F59B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1F5D7D0-C4CF-D6F4-9A2A-1567AB30A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C81E480-209B-EC6F-6779-B40D45E5EE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9049CC5-FE24-FC1C-818C-B2FBD56A3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6878D-F2E6-7043-411B-9F52E3FE2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BEB117B-78BF-02BB-961C-42B5EC92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21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49DAD-D51E-D62F-200D-D11468F6E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1460A86-EC3D-F02D-DA97-2E0C738F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C43B4F-952E-EDE4-AC6C-87C4FBB2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FFF30E0-706D-20B6-88E6-0163CC77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34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16FD0D7-C892-4CAD-9DF4-0AA5462E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37CF20-9BA3-587D-5A37-2E1563E8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6D0B39-465E-F603-77BF-AB0275A04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76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ED036C-88EB-3ABE-2D7F-E7C69FA4E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4A48A1-BEB3-A477-AF5E-62503568C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E56275-52A3-DE91-2233-858B5E96D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82B118-A607-F774-493D-783E6B450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49E649-54AB-BA37-7C0B-A00AC44E9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ED126B-5395-6E23-31B0-C786C4E0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86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F230B-556A-BF05-173E-CBCCF4B7A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109B6A8-10C7-D5C4-46EF-AB4E9BB27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7AC2B35-62AF-CF15-0CE5-B3183F510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2F8784-439A-D9FD-B0D4-6173F3BEE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D81F94-2C38-636A-2E36-C9655423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75392B-9577-6B09-D061-30C0980F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03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F206B8D-732D-4DE4-32E8-8DD84D1F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0683E7-D3D3-CE11-C2D5-870D8B9A9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4A3F27-CB75-5E9D-BA26-C1C6DCF3A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AC12C-723C-4E24-BC7F-BCFA714FD8AC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40F690-5029-B45B-D317-BD9F6A3A1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2A0D0C-D287-6CC2-B650-E1A4AEC2E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A748E-8F32-46CF-B6B0-6B1BFF9CA6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75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FBC55-D910-0646-3B43-E94C3605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245"/>
            <a:ext cx="10515600" cy="1325563"/>
          </a:xfrm>
        </p:spPr>
        <p:txBody>
          <a:bodyPr/>
          <a:lstStyle/>
          <a:p>
            <a:r>
              <a:rPr lang="de-DE" dirty="0"/>
              <a:t>Was siehst du ?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2644696-3051-24A0-F8EC-A6CF95414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83" y="1059758"/>
            <a:ext cx="11394831" cy="6100915"/>
          </a:xfrm>
        </p:spPr>
      </p:pic>
    </p:spTree>
    <p:extLst>
      <p:ext uri="{BB962C8B-B14F-4D97-AF65-F5344CB8AC3E}">
        <p14:creationId xmlns:p14="http://schemas.microsoft.com/office/powerpoint/2010/main" val="3830272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064566-7CC7-A95C-857A-F8E34CB42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43" y="500061"/>
            <a:ext cx="4391025" cy="58578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4A9F714-14A2-D6BB-34F3-CA7E90B70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32" y="500061"/>
            <a:ext cx="439102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2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6BE27-BC50-5B03-4981-DB4F847946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Bundle </a:t>
            </a:r>
            <a:r>
              <a:rPr lang="de-DE" dirty="0" err="1"/>
              <a:t>Dyeing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176815-FD12-E5C9-D672-1BB4D4F79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Wir färben mit Pflanzenfarben.</a:t>
            </a:r>
          </a:p>
          <a:p>
            <a:r>
              <a:rPr lang="de-DE" dirty="0" err="1"/>
              <a:t>Dyeing</a:t>
            </a:r>
            <a:r>
              <a:rPr lang="de-DE" dirty="0"/>
              <a:t>- Das Färben</a:t>
            </a:r>
          </a:p>
          <a:p>
            <a:r>
              <a:rPr lang="de-DE" dirty="0"/>
              <a:t>Bundle- das Bündel</a:t>
            </a:r>
          </a:p>
        </p:txBody>
      </p:sp>
    </p:spTree>
    <p:extLst>
      <p:ext uri="{BB962C8B-B14F-4D97-AF65-F5344CB8AC3E}">
        <p14:creationId xmlns:p14="http://schemas.microsoft.com/office/powerpoint/2010/main" val="1502250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A833492-86B0-4ADF-3334-82A39AC2E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2170" y="1131570"/>
            <a:ext cx="6126480" cy="459486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6B281C6-22D2-99B7-BCB9-1D94464BD792}"/>
              </a:ext>
            </a:extLst>
          </p:cNvPr>
          <p:cNvSpPr txBox="1"/>
          <p:nvPr/>
        </p:nvSpPr>
        <p:spPr>
          <a:xfrm>
            <a:off x="633046" y="1097280"/>
            <a:ext cx="2574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Bundle =</a:t>
            </a:r>
          </a:p>
          <a:p>
            <a:r>
              <a:rPr lang="de-DE" sz="4000" dirty="0"/>
              <a:t>Bündel</a:t>
            </a:r>
          </a:p>
        </p:txBody>
      </p:sp>
    </p:spTree>
    <p:extLst>
      <p:ext uri="{BB962C8B-B14F-4D97-AF65-F5344CB8AC3E}">
        <p14:creationId xmlns:p14="http://schemas.microsoft.com/office/powerpoint/2010/main" val="3011530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7F1D948-36E0-4B08-9CE1-D32A8524C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84" y="500062"/>
            <a:ext cx="4391025" cy="58578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F565B17-38E0-6B3A-8B52-F8FC7B1DD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4138" y="1287340"/>
            <a:ext cx="5711094" cy="428332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2D838D4-1937-71F8-A8F9-79E3CBF15850}"/>
              </a:ext>
            </a:extLst>
          </p:cNvPr>
          <p:cNvSpPr txBox="1"/>
          <p:nvPr/>
        </p:nvSpPr>
        <p:spPr>
          <a:xfrm>
            <a:off x="337624" y="1083213"/>
            <a:ext cx="2574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/>
              <a:t>Dyeing</a:t>
            </a:r>
            <a:r>
              <a:rPr lang="de-DE" sz="4000" dirty="0"/>
              <a:t> =</a:t>
            </a:r>
          </a:p>
          <a:p>
            <a:r>
              <a:rPr lang="de-DE" sz="4000" dirty="0"/>
              <a:t>Färben</a:t>
            </a:r>
          </a:p>
        </p:txBody>
      </p:sp>
    </p:spTree>
    <p:extLst>
      <p:ext uri="{BB962C8B-B14F-4D97-AF65-F5344CB8AC3E}">
        <p14:creationId xmlns:p14="http://schemas.microsoft.com/office/powerpoint/2010/main" val="298962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C0C9004-90BE-5904-E232-A2FC188C3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13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Breitbild</PresentationFormat>
  <Paragraphs>9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</vt:lpstr>
      <vt:lpstr>Was siehst du ?</vt:lpstr>
      <vt:lpstr>PowerPoint-Präsentation</vt:lpstr>
      <vt:lpstr>Bundle Dyeing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Henriette Schieck</dc:creator>
  <cp:lastModifiedBy>Henriette Schieck</cp:lastModifiedBy>
  <cp:revision>2</cp:revision>
  <dcterms:created xsi:type="dcterms:W3CDTF">2025-05-12T13:59:30Z</dcterms:created>
  <dcterms:modified xsi:type="dcterms:W3CDTF">2025-06-02T20:14:05Z</dcterms:modified>
</cp:coreProperties>
</file>