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9" r:id="rId2"/>
  </p:sldMasterIdLst>
  <p:notesMasterIdLst>
    <p:notesMasterId r:id="rId25"/>
  </p:notesMasterIdLst>
  <p:sldIdLst>
    <p:sldId id="376" r:id="rId3"/>
    <p:sldId id="987" r:id="rId4"/>
    <p:sldId id="1130" r:id="rId5"/>
    <p:sldId id="259" r:id="rId6"/>
    <p:sldId id="1040" r:id="rId7"/>
    <p:sldId id="1125" r:id="rId8"/>
    <p:sldId id="1122" r:id="rId9"/>
    <p:sldId id="1131" r:id="rId10"/>
    <p:sldId id="1121" r:id="rId11"/>
    <p:sldId id="1135" r:id="rId12"/>
    <p:sldId id="1099" r:id="rId13"/>
    <p:sldId id="1132" r:id="rId14"/>
    <p:sldId id="1126" r:id="rId15"/>
    <p:sldId id="1117" r:id="rId16"/>
    <p:sldId id="1115" r:id="rId17"/>
    <p:sldId id="1133" r:id="rId18"/>
    <p:sldId id="1033" r:id="rId19"/>
    <p:sldId id="1113" r:id="rId20"/>
    <p:sldId id="1128" r:id="rId21"/>
    <p:sldId id="1124" r:id="rId22"/>
    <p:sldId id="1134" r:id="rId23"/>
    <p:sldId id="1129" r:id="rId2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Suedecum" initials="" lastIdx="1" clrIdx="0"/>
  <p:cmAuthor id="2" name="Stefan Flint" initials="SF" lastIdx="2" clrIdx="1">
    <p:extLst>
      <p:ext uri="{19B8F6BF-5375-455C-9EA6-DF929625EA0E}">
        <p15:presenceInfo xmlns:p15="http://schemas.microsoft.com/office/powerpoint/2012/main" userId="Stefan Fli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D400"/>
    <a:srgbClr val="66FF33"/>
    <a:srgbClr val="C0C0C0"/>
    <a:srgbClr val="C8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3CE66-421A-4EEB-9562-1A4E7537BFD9}" v="85" dt="2025-11-18T17:01:51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4"/>
  </p:normalViewPr>
  <p:slideViewPr>
    <p:cSldViewPr>
      <p:cViewPr varScale="1">
        <p:scale>
          <a:sx n="47" d="100"/>
          <a:sy n="47" d="100"/>
        </p:scale>
        <p:origin x="1740" y="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hultalbers" userId="cf6031ef3fbff9bf" providerId="LiveId" clId="{6FF4FF93-6A31-4556-B4D2-2E8C435D8675}"/>
    <pc:docChg chg="undo redo custSel addSld delSld modSld sldOrd">
      <pc:chgData name="Thomas Schultalbers" userId="cf6031ef3fbff9bf" providerId="LiveId" clId="{6FF4FF93-6A31-4556-B4D2-2E8C435D8675}" dt="2025-11-18T17:02:09.929" v="2829" actId="1076"/>
      <pc:docMkLst>
        <pc:docMk/>
      </pc:docMkLst>
      <pc:sldChg chg="add">
        <pc:chgData name="Thomas Schultalbers" userId="cf6031ef3fbff9bf" providerId="LiveId" clId="{6FF4FF93-6A31-4556-B4D2-2E8C435D8675}" dt="2025-11-18T13:57:04.649" v="105"/>
        <pc:sldMkLst>
          <pc:docMk/>
          <pc:sldMk cId="0" sldId="259"/>
        </pc:sldMkLst>
      </pc:sldChg>
      <pc:sldChg chg="addSp delSp mod ord">
        <pc:chgData name="Thomas Schultalbers" userId="cf6031ef3fbff9bf" providerId="LiveId" clId="{6FF4FF93-6A31-4556-B4D2-2E8C435D8675}" dt="2025-11-18T13:54:17.156" v="95"/>
        <pc:sldMkLst>
          <pc:docMk/>
          <pc:sldMk cId="0" sldId="376"/>
        </pc:sldMkLst>
        <pc:picChg chg="add del">
          <ac:chgData name="Thomas Schultalbers" userId="cf6031ef3fbff9bf" providerId="LiveId" clId="{6FF4FF93-6A31-4556-B4D2-2E8C435D8675}" dt="2025-11-18T13:43:27.672" v="83" actId="22"/>
          <ac:picMkLst>
            <pc:docMk/>
            <pc:sldMk cId="0" sldId="376"/>
            <ac:picMk id="3" creationId="{EAAECCA2-FBD0-0470-4D9D-B21C64FD81FE}"/>
          </ac:picMkLst>
        </pc:picChg>
      </pc:sldChg>
      <pc:sldChg chg="modSp mod ord">
        <pc:chgData name="Thomas Schultalbers" userId="cf6031ef3fbff9bf" providerId="LiveId" clId="{6FF4FF93-6A31-4556-B4D2-2E8C435D8675}" dt="2025-11-18T16:35:36.156" v="2771" actId="20577"/>
        <pc:sldMkLst>
          <pc:docMk/>
          <pc:sldMk cId="3282056527" sldId="987"/>
        </pc:sldMkLst>
        <pc:spChg chg="mod">
          <ac:chgData name="Thomas Schultalbers" userId="cf6031ef3fbff9bf" providerId="LiveId" clId="{6FF4FF93-6A31-4556-B4D2-2E8C435D8675}" dt="2025-11-18T16:35:36.156" v="2771" actId="20577"/>
          <ac:spMkLst>
            <pc:docMk/>
            <pc:sldMk cId="3282056527" sldId="987"/>
            <ac:spMk id="3" creationId="{51E11D4D-FD1A-452B-8C92-8D8FA8774C1C}"/>
          </ac:spMkLst>
        </pc:spChg>
      </pc:sldChg>
      <pc:sldChg chg="modSp mod ord">
        <pc:chgData name="Thomas Schultalbers" userId="cf6031ef3fbff9bf" providerId="LiveId" clId="{6FF4FF93-6A31-4556-B4D2-2E8C435D8675}" dt="2025-11-18T16:22:37.866" v="2732" actId="20577"/>
        <pc:sldMkLst>
          <pc:docMk/>
          <pc:sldMk cId="3347009111" sldId="1033"/>
        </pc:sldMkLst>
        <pc:spChg chg="mod">
          <ac:chgData name="Thomas Schultalbers" userId="cf6031ef3fbff9bf" providerId="LiveId" clId="{6FF4FF93-6A31-4556-B4D2-2E8C435D8675}" dt="2025-11-18T16:22:37.866" v="2732" actId="20577"/>
          <ac:spMkLst>
            <pc:docMk/>
            <pc:sldMk cId="3347009111" sldId="1033"/>
            <ac:spMk id="5" creationId="{63E02C11-CE4E-478B-9182-8843F0FD404D}"/>
          </ac:spMkLst>
        </pc:spChg>
      </pc:sldChg>
      <pc:sldChg chg="add">
        <pc:chgData name="Thomas Schultalbers" userId="cf6031ef3fbff9bf" providerId="LiveId" clId="{6FF4FF93-6A31-4556-B4D2-2E8C435D8675}" dt="2025-11-18T13:57:17.490" v="107"/>
        <pc:sldMkLst>
          <pc:docMk/>
          <pc:sldMk cId="2765492492" sldId="1040"/>
        </pc:sldMkLst>
      </pc:sldChg>
      <pc:sldChg chg="modSp mod">
        <pc:chgData name="Thomas Schultalbers" userId="cf6031ef3fbff9bf" providerId="LiveId" clId="{6FF4FF93-6A31-4556-B4D2-2E8C435D8675}" dt="2025-11-18T15:05:44.179" v="1402" actId="1076"/>
        <pc:sldMkLst>
          <pc:docMk/>
          <pc:sldMk cId="3581789114" sldId="1099"/>
        </pc:sldMkLst>
        <pc:spChg chg="mod">
          <ac:chgData name="Thomas Schultalbers" userId="cf6031ef3fbff9bf" providerId="LiveId" clId="{6FF4FF93-6A31-4556-B4D2-2E8C435D8675}" dt="2025-11-18T15:05:38.602" v="1401" actId="20577"/>
          <ac:spMkLst>
            <pc:docMk/>
            <pc:sldMk cId="3581789114" sldId="1099"/>
            <ac:spMk id="6" creationId="{094043F1-B038-4989-8EFA-1CBC294E39F9}"/>
          </ac:spMkLst>
        </pc:spChg>
        <pc:spChg chg="mod">
          <ac:chgData name="Thomas Schultalbers" userId="cf6031ef3fbff9bf" providerId="LiveId" clId="{6FF4FF93-6A31-4556-B4D2-2E8C435D8675}" dt="2025-11-18T15:05:44.179" v="1402" actId="1076"/>
          <ac:spMkLst>
            <pc:docMk/>
            <pc:sldMk cId="3581789114" sldId="1099"/>
            <ac:spMk id="8" creationId="{9E75F63C-7046-4854-B90F-60D31C104835}"/>
          </ac:spMkLst>
        </pc:spChg>
      </pc:sldChg>
      <pc:sldChg chg="del ord">
        <pc:chgData name="Thomas Schultalbers" userId="cf6031ef3fbff9bf" providerId="LiveId" clId="{6FF4FF93-6A31-4556-B4D2-2E8C435D8675}" dt="2025-11-18T15:13:34.659" v="1405" actId="47"/>
        <pc:sldMkLst>
          <pc:docMk/>
          <pc:sldMk cId="3178204660" sldId="1111"/>
        </pc:sldMkLst>
      </pc:sldChg>
      <pc:sldChg chg="addSp delSp modSp mod ord">
        <pc:chgData name="Thomas Schultalbers" userId="cf6031ef3fbff9bf" providerId="LiveId" clId="{6FF4FF93-6A31-4556-B4D2-2E8C435D8675}" dt="2025-11-18T17:02:09.929" v="2829" actId="1076"/>
        <pc:sldMkLst>
          <pc:docMk/>
          <pc:sldMk cId="2561324849" sldId="1115"/>
        </pc:sldMkLst>
        <pc:spChg chg="mod ord">
          <ac:chgData name="Thomas Schultalbers" userId="cf6031ef3fbff9bf" providerId="LiveId" clId="{6FF4FF93-6A31-4556-B4D2-2E8C435D8675}" dt="2025-11-18T17:02:05.051" v="2828" actId="1076"/>
          <ac:spMkLst>
            <pc:docMk/>
            <pc:sldMk cId="2561324849" sldId="1115"/>
            <ac:spMk id="6" creationId="{FA9DE2B7-9655-4E02-A1AF-AAF256EED6EB}"/>
          </ac:spMkLst>
        </pc:spChg>
        <pc:spChg chg="mod">
          <ac:chgData name="Thomas Schultalbers" userId="cf6031ef3fbff9bf" providerId="LiveId" clId="{6FF4FF93-6A31-4556-B4D2-2E8C435D8675}" dt="2025-11-18T17:02:02.147" v="2827" actId="1076"/>
          <ac:spMkLst>
            <pc:docMk/>
            <pc:sldMk cId="2561324849" sldId="1115"/>
            <ac:spMk id="7" creationId="{90BE3A71-0C08-4950-82D8-67DC3205A483}"/>
          </ac:spMkLst>
        </pc:spChg>
        <pc:spChg chg="mod">
          <ac:chgData name="Thomas Schultalbers" userId="cf6031ef3fbff9bf" providerId="LiveId" clId="{6FF4FF93-6A31-4556-B4D2-2E8C435D8675}" dt="2025-11-18T17:02:09.929" v="2829" actId="1076"/>
          <ac:spMkLst>
            <pc:docMk/>
            <pc:sldMk cId="2561324849" sldId="1115"/>
            <ac:spMk id="8" creationId="{A431A717-9250-4882-A345-17DBA0261B50}"/>
          </ac:spMkLst>
        </pc:spChg>
        <pc:picChg chg="add del mod">
          <ac:chgData name="Thomas Schultalbers" userId="cf6031ef3fbff9bf" providerId="LiveId" clId="{6FF4FF93-6A31-4556-B4D2-2E8C435D8675}" dt="2025-11-18T17:01:51.875" v="2825" actId="478"/>
          <ac:picMkLst>
            <pc:docMk/>
            <pc:sldMk cId="2561324849" sldId="1115"/>
            <ac:picMk id="3" creationId="{53A47C57-E767-DA13-9125-14361F5AF6A5}"/>
          </ac:picMkLst>
        </pc:picChg>
      </pc:sldChg>
      <pc:sldChg chg="modSp mod">
        <pc:chgData name="Thomas Schultalbers" userId="cf6031ef3fbff9bf" providerId="LiveId" clId="{6FF4FF93-6A31-4556-B4D2-2E8C435D8675}" dt="2025-11-18T16:56:13.849" v="2824" actId="20577"/>
        <pc:sldMkLst>
          <pc:docMk/>
          <pc:sldMk cId="4160908845" sldId="1117"/>
        </pc:sldMkLst>
        <pc:spChg chg="mod">
          <ac:chgData name="Thomas Schultalbers" userId="cf6031ef3fbff9bf" providerId="LiveId" clId="{6FF4FF93-6A31-4556-B4D2-2E8C435D8675}" dt="2025-11-18T15:22:45.582" v="1498" actId="114"/>
          <ac:spMkLst>
            <pc:docMk/>
            <pc:sldMk cId="4160908845" sldId="1117"/>
            <ac:spMk id="3" creationId="{528DE94E-AE93-4F73-9740-DA2B9BDB4899}"/>
          </ac:spMkLst>
        </pc:spChg>
        <pc:spChg chg="mod">
          <ac:chgData name="Thomas Schultalbers" userId="cf6031ef3fbff9bf" providerId="LiveId" clId="{6FF4FF93-6A31-4556-B4D2-2E8C435D8675}" dt="2025-11-18T15:23:32.503" v="1529" actId="114"/>
          <ac:spMkLst>
            <pc:docMk/>
            <pc:sldMk cId="4160908845" sldId="1117"/>
            <ac:spMk id="6" creationId="{E91DC51D-7EAB-4EFC-B1EC-0808518F27EF}"/>
          </ac:spMkLst>
        </pc:spChg>
        <pc:spChg chg="mod">
          <ac:chgData name="Thomas Schultalbers" userId="cf6031ef3fbff9bf" providerId="LiveId" clId="{6FF4FF93-6A31-4556-B4D2-2E8C435D8675}" dt="2025-11-18T16:56:13.849" v="2824" actId="20577"/>
          <ac:spMkLst>
            <pc:docMk/>
            <pc:sldMk cId="4160908845" sldId="1117"/>
            <ac:spMk id="8" creationId="{1B272600-8E55-4697-B529-EC67C1800030}"/>
          </ac:spMkLst>
        </pc:spChg>
      </pc:sldChg>
      <pc:sldChg chg="delSp modSp del mod">
        <pc:chgData name="Thomas Schultalbers" userId="cf6031ef3fbff9bf" providerId="LiveId" clId="{6FF4FF93-6A31-4556-B4D2-2E8C435D8675}" dt="2025-11-18T16:00:37.075" v="2305" actId="47"/>
        <pc:sldMkLst>
          <pc:docMk/>
          <pc:sldMk cId="2462206821" sldId="1123"/>
        </pc:sldMkLst>
        <pc:picChg chg="del mod">
          <ac:chgData name="Thomas Schultalbers" userId="cf6031ef3fbff9bf" providerId="LiveId" clId="{6FF4FF93-6A31-4556-B4D2-2E8C435D8675}" dt="2025-11-18T16:00:33.377" v="2304" actId="478"/>
          <ac:picMkLst>
            <pc:docMk/>
            <pc:sldMk cId="2462206821" sldId="1123"/>
            <ac:picMk id="4" creationId="{B7C87027-C2B4-4F62-B0F7-4E603567EA53}"/>
          </ac:picMkLst>
        </pc:picChg>
      </pc:sldChg>
      <pc:sldChg chg="ord">
        <pc:chgData name="Thomas Schultalbers" userId="cf6031ef3fbff9bf" providerId="LiveId" clId="{6FF4FF93-6A31-4556-B4D2-2E8C435D8675}" dt="2025-11-18T13:59:08.194" v="113"/>
        <pc:sldMkLst>
          <pc:docMk/>
          <pc:sldMk cId="649327327" sldId="1125"/>
        </pc:sldMkLst>
      </pc:sldChg>
      <pc:sldChg chg="modSp mod">
        <pc:chgData name="Thomas Schultalbers" userId="cf6031ef3fbff9bf" providerId="LiveId" clId="{6FF4FF93-6A31-4556-B4D2-2E8C435D8675}" dt="2025-11-18T15:03:52.641" v="1400" actId="1076"/>
        <pc:sldMkLst>
          <pc:docMk/>
          <pc:sldMk cId="1836065897" sldId="1126"/>
        </pc:sldMkLst>
        <pc:spChg chg="mod">
          <ac:chgData name="Thomas Schultalbers" userId="cf6031ef3fbff9bf" providerId="LiveId" clId="{6FF4FF93-6A31-4556-B4D2-2E8C435D8675}" dt="2025-11-18T15:03:46.535" v="1398" actId="20577"/>
          <ac:spMkLst>
            <pc:docMk/>
            <pc:sldMk cId="1836065897" sldId="1126"/>
            <ac:spMk id="4" creationId="{3F5EAF2E-CAA7-A411-D5C7-8CEE30A6BC4F}"/>
          </ac:spMkLst>
        </pc:spChg>
        <pc:picChg chg="mod">
          <ac:chgData name="Thomas Schultalbers" userId="cf6031ef3fbff9bf" providerId="LiveId" clId="{6FF4FF93-6A31-4556-B4D2-2E8C435D8675}" dt="2025-11-18T15:03:49.804" v="1399" actId="1076"/>
          <ac:picMkLst>
            <pc:docMk/>
            <pc:sldMk cId="1836065897" sldId="1126"/>
            <ac:picMk id="6" creationId="{47CDB3B6-10CF-2E5F-E773-7CFD0FFA0949}"/>
          </ac:picMkLst>
        </pc:picChg>
        <pc:picChg chg="mod">
          <ac:chgData name="Thomas Schultalbers" userId="cf6031ef3fbff9bf" providerId="LiveId" clId="{6FF4FF93-6A31-4556-B4D2-2E8C435D8675}" dt="2025-11-18T15:03:52.641" v="1400" actId="1076"/>
          <ac:picMkLst>
            <pc:docMk/>
            <pc:sldMk cId="1836065897" sldId="1126"/>
            <ac:picMk id="7" creationId="{8FB2AC25-F24C-CE2F-D9CD-3487041A1EDF}"/>
          </ac:picMkLst>
        </pc:picChg>
      </pc:sldChg>
      <pc:sldChg chg="addSp modSp new del mod">
        <pc:chgData name="Thomas Schultalbers" userId="cf6031ef3fbff9bf" providerId="LiveId" clId="{6FF4FF93-6A31-4556-B4D2-2E8C435D8675}" dt="2025-11-18T15:25:03.861" v="1530" actId="47"/>
        <pc:sldMkLst>
          <pc:docMk/>
          <pc:sldMk cId="598262644" sldId="1127"/>
        </pc:sldMkLst>
        <pc:spChg chg="add mod">
          <ac:chgData name="Thomas Schultalbers" userId="cf6031ef3fbff9bf" providerId="LiveId" clId="{6FF4FF93-6A31-4556-B4D2-2E8C435D8675}" dt="2025-11-18T13:29:34.698" v="10" actId="1076"/>
          <ac:spMkLst>
            <pc:docMk/>
            <pc:sldMk cId="598262644" sldId="1127"/>
            <ac:spMk id="5" creationId="{34467FC3-F2F8-24FC-B7CD-84F2B265C83B}"/>
          </ac:spMkLst>
        </pc:spChg>
        <pc:picChg chg="add mod">
          <ac:chgData name="Thomas Schultalbers" userId="cf6031ef3fbff9bf" providerId="LiveId" clId="{6FF4FF93-6A31-4556-B4D2-2E8C435D8675}" dt="2025-11-18T13:29:07.245" v="7" actId="14100"/>
          <ac:picMkLst>
            <pc:docMk/>
            <pc:sldMk cId="598262644" sldId="1127"/>
            <ac:picMk id="4" creationId="{F69E5556-F7F6-E308-A85D-A1810FE1E4AB}"/>
          </ac:picMkLst>
        </pc:picChg>
      </pc:sldChg>
      <pc:sldChg chg="addSp new mod">
        <pc:chgData name="Thomas Schultalbers" userId="cf6031ef3fbff9bf" providerId="LiveId" clId="{6FF4FF93-6A31-4556-B4D2-2E8C435D8675}" dt="2025-11-18T13:30:20.446" v="12" actId="22"/>
        <pc:sldMkLst>
          <pc:docMk/>
          <pc:sldMk cId="1246907241" sldId="1128"/>
        </pc:sldMkLst>
        <pc:picChg chg="add">
          <ac:chgData name="Thomas Schultalbers" userId="cf6031ef3fbff9bf" providerId="LiveId" clId="{6FF4FF93-6A31-4556-B4D2-2E8C435D8675}" dt="2025-11-18T13:30:20.446" v="12" actId="22"/>
          <ac:picMkLst>
            <pc:docMk/>
            <pc:sldMk cId="1246907241" sldId="1128"/>
            <ac:picMk id="4" creationId="{392E149D-BD7D-18C9-3EDC-F8C9CAFC7835}"/>
          </ac:picMkLst>
        </pc:picChg>
      </pc:sldChg>
      <pc:sldChg chg="addSp delSp modSp new mod">
        <pc:chgData name="Thomas Schultalbers" userId="cf6031ef3fbff9bf" providerId="LiveId" clId="{6FF4FF93-6A31-4556-B4D2-2E8C435D8675}" dt="2025-11-18T14:18:23.661" v="118" actId="1076"/>
        <pc:sldMkLst>
          <pc:docMk/>
          <pc:sldMk cId="550511272" sldId="1129"/>
        </pc:sldMkLst>
        <pc:spChg chg="add del mod">
          <ac:chgData name="Thomas Schultalbers" userId="cf6031ef3fbff9bf" providerId="LiveId" clId="{6FF4FF93-6A31-4556-B4D2-2E8C435D8675}" dt="2025-11-18T13:38:18.010" v="55"/>
          <ac:spMkLst>
            <pc:docMk/>
            <pc:sldMk cId="550511272" sldId="1129"/>
            <ac:spMk id="3" creationId="{5D2949F0-0FA2-11E0-97AE-80655BF0E95E}"/>
          </ac:spMkLst>
        </pc:spChg>
        <pc:spChg chg="add mod">
          <ac:chgData name="Thomas Schultalbers" userId="cf6031ef3fbff9bf" providerId="LiveId" clId="{6FF4FF93-6A31-4556-B4D2-2E8C435D8675}" dt="2025-11-18T13:39:33.888" v="79" actId="1076"/>
          <ac:spMkLst>
            <pc:docMk/>
            <pc:sldMk cId="550511272" sldId="1129"/>
            <ac:spMk id="4" creationId="{9A274533-E881-B146-DF4F-DEBBC91EE0B0}"/>
          </ac:spMkLst>
        </pc:spChg>
        <pc:picChg chg="add mod">
          <ac:chgData name="Thomas Schultalbers" userId="cf6031ef3fbff9bf" providerId="LiveId" clId="{6FF4FF93-6A31-4556-B4D2-2E8C435D8675}" dt="2025-11-18T13:39:38.296" v="80" actId="1076"/>
          <ac:picMkLst>
            <pc:docMk/>
            <pc:sldMk cId="550511272" sldId="1129"/>
            <ac:picMk id="5" creationId="{7814FC58-5230-90D0-3B53-86C43AFCA781}"/>
          </ac:picMkLst>
        </pc:picChg>
        <pc:picChg chg="add mod">
          <ac:chgData name="Thomas Schultalbers" userId="cf6031ef3fbff9bf" providerId="LiveId" clId="{6FF4FF93-6A31-4556-B4D2-2E8C435D8675}" dt="2025-11-18T14:18:23.661" v="118" actId="1076"/>
          <ac:picMkLst>
            <pc:docMk/>
            <pc:sldMk cId="550511272" sldId="1129"/>
            <ac:picMk id="7" creationId="{83CCC4F4-6C28-CA5D-03F7-A82AE7BDEE30}"/>
          </ac:picMkLst>
        </pc:picChg>
      </pc:sldChg>
      <pc:sldChg chg="new del">
        <pc:chgData name="Thomas Schultalbers" userId="cf6031ef3fbff9bf" providerId="LiveId" clId="{6FF4FF93-6A31-4556-B4D2-2E8C435D8675}" dt="2025-11-18T13:43:37.672" v="87" actId="47"/>
        <pc:sldMkLst>
          <pc:docMk/>
          <pc:sldMk cId="762938308" sldId="1130"/>
        </pc:sldMkLst>
      </pc:sldChg>
      <pc:sldChg chg="addSp modSp new mod ord">
        <pc:chgData name="Thomas Schultalbers" userId="cf6031ef3fbff9bf" providerId="LiveId" clId="{6FF4FF93-6A31-4556-B4D2-2E8C435D8675}" dt="2025-11-18T13:55:04.226" v="103"/>
        <pc:sldMkLst>
          <pc:docMk/>
          <pc:sldMk cId="2338008762" sldId="1130"/>
        </pc:sldMkLst>
        <pc:picChg chg="add mod">
          <ac:chgData name="Thomas Schultalbers" userId="cf6031ef3fbff9bf" providerId="LiveId" clId="{6FF4FF93-6A31-4556-B4D2-2E8C435D8675}" dt="2025-11-18T13:44:23.416" v="93" actId="14100"/>
          <ac:picMkLst>
            <pc:docMk/>
            <pc:sldMk cId="2338008762" sldId="1130"/>
            <ac:picMk id="4" creationId="{DBBB6DB0-76D7-47EB-E118-B87B9FC64E68}"/>
          </ac:picMkLst>
        </pc:picChg>
      </pc:sldChg>
      <pc:sldChg chg="new del">
        <pc:chgData name="Thomas Schultalbers" userId="cf6031ef3fbff9bf" providerId="LiveId" clId="{6FF4FF93-6A31-4556-B4D2-2E8C435D8675}" dt="2025-11-18T13:57:07.050" v="106" actId="47"/>
        <pc:sldMkLst>
          <pc:docMk/>
          <pc:sldMk cId="1073995530" sldId="1131"/>
        </pc:sldMkLst>
      </pc:sldChg>
      <pc:sldChg chg="new del">
        <pc:chgData name="Thomas Schultalbers" userId="cf6031ef3fbff9bf" providerId="LiveId" clId="{6FF4FF93-6A31-4556-B4D2-2E8C435D8675}" dt="2025-11-18T13:43:35.559" v="86" actId="47"/>
        <pc:sldMkLst>
          <pc:docMk/>
          <pc:sldMk cId="1366350737" sldId="1131"/>
        </pc:sldMkLst>
      </pc:sldChg>
      <pc:sldChg chg="addSp modSp add del mod">
        <pc:chgData name="Thomas Schultalbers" userId="cf6031ef3fbff9bf" providerId="LiveId" clId="{6FF4FF93-6A31-4556-B4D2-2E8C435D8675}" dt="2025-11-18T16:20:35.540" v="2694" actId="14100"/>
        <pc:sldMkLst>
          <pc:docMk/>
          <pc:sldMk cId="3081196088" sldId="1131"/>
        </pc:sldMkLst>
        <pc:spChg chg="add mod">
          <ac:chgData name="Thomas Schultalbers" userId="cf6031ef3fbff9bf" providerId="LiveId" clId="{6FF4FF93-6A31-4556-B4D2-2E8C435D8675}" dt="2025-11-18T16:20:22.813" v="2692" actId="14100"/>
          <ac:spMkLst>
            <pc:docMk/>
            <pc:sldMk cId="3081196088" sldId="1131"/>
            <ac:spMk id="4" creationId="{4D64C621-6822-5C07-387A-5C29D5F625FA}"/>
          </ac:spMkLst>
        </pc:spChg>
        <pc:spChg chg="add mod">
          <ac:chgData name="Thomas Schultalbers" userId="cf6031ef3fbff9bf" providerId="LiveId" clId="{6FF4FF93-6A31-4556-B4D2-2E8C435D8675}" dt="2025-11-18T16:20:27.329" v="2693" actId="1076"/>
          <ac:spMkLst>
            <pc:docMk/>
            <pc:sldMk cId="3081196088" sldId="1131"/>
            <ac:spMk id="6" creationId="{CF629ED1-799F-0E83-3EA2-28B26874BBD7}"/>
          </ac:spMkLst>
        </pc:spChg>
        <pc:picChg chg="mod">
          <ac:chgData name="Thomas Schultalbers" userId="cf6031ef3fbff9bf" providerId="LiveId" clId="{6FF4FF93-6A31-4556-B4D2-2E8C435D8675}" dt="2025-11-18T16:20:35.540" v="2694" actId="14100"/>
          <ac:picMkLst>
            <pc:docMk/>
            <pc:sldMk cId="3081196088" sldId="1131"/>
            <ac:picMk id="3" creationId="{3FFDABE4-B761-F9EA-39FB-EB36FB19D436}"/>
          </ac:picMkLst>
        </pc:picChg>
      </pc:sldChg>
      <pc:sldChg chg="addSp delSp modSp new del mod">
        <pc:chgData name="Thomas Schultalbers" userId="cf6031ef3fbff9bf" providerId="LiveId" clId="{6FF4FF93-6A31-4556-B4D2-2E8C435D8675}" dt="2025-11-18T14:34:17.942" v="438" actId="47"/>
        <pc:sldMkLst>
          <pc:docMk/>
          <pc:sldMk cId="4181353438" sldId="1131"/>
        </pc:sldMkLst>
        <pc:spChg chg="add mod">
          <ac:chgData name="Thomas Schultalbers" userId="cf6031ef3fbff9bf" providerId="LiveId" clId="{6FF4FF93-6A31-4556-B4D2-2E8C435D8675}" dt="2025-11-18T14:22:55.510" v="120"/>
          <ac:spMkLst>
            <pc:docMk/>
            <pc:sldMk cId="4181353438" sldId="1131"/>
            <ac:spMk id="3" creationId="{49609E52-F7DB-BEF5-D0E1-09FF9DB22626}"/>
          </ac:spMkLst>
        </pc:spChg>
        <pc:spChg chg="add del mod">
          <ac:chgData name="Thomas Schultalbers" userId="cf6031ef3fbff9bf" providerId="LiveId" clId="{6FF4FF93-6A31-4556-B4D2-2E8C435D8675}" dt="2025-11-18T14:23:47.817" v="131"/>
          <ac:spMkLst>
            <pc:docMk/>
            <pc:sldMk cId="4181353438" sldId="1131"/>
            <ac:spMk id="4" creationId="{B4A40E76-ACCD-CB31-6FBA-632E1496AE17}"/>
          </ac:spMkLst>
        </pc:spChg>
        <pc:spChg chg="add mod">
          <ac:chgData name="Thomas Schultalbers" userId="cf6031ef3fbff9bf" providerId="LiveId" clId="{6FF4FF93-6A31-4556-B4D2-2E8C435D8675}" dt="2025-11-18T14:28:12.263" v="437" actId="20577"/>
          <ac:spMkLst>
            <pc:docMk/>
            <pc:sldMk cId="4181353438" sldId="1131"/>
            <ac:spMk id="5" creationId="{90268FFC-28DC-5657-BC49-CF1E15067A32}"/>
          </ac:spMkLst>
        </pc:spChg>
      </pc:sldChg>
      <pc:sldChg chg="addSp delSp modSp add mod">
        <pc:chgData name="Thomas Schultalbers" userId="cf6031ef3fbff9bf" providerId="LiveId" clId="{6FF4FF93-6A31-4556-B4D2-2E8C435D8675}" dt="2025-11-18T15:06:20.421" v="1404" actId="20577"/>
        <pc:sldMkLst>
          <pc:docMk/>
          <pc:sldMk cId="336035497" sldId="1132"/>
        </pc:sldMkLst>
        <pc:spChg chg="add mod">
          <ac:chgData name="Thomas Schultalbers" userId="cf6031ef3fbff9bf" providerId="LiveId" clId="{6FF4FF93-6A31-4556-B4D2-2E8C435D8675}" dt="2025-11-18T15:06:20.421" v="1404" actId="20577"/>
          <ac:spMkLst>
            <pc:docMk/>
            <pc:sldMk cId="336035497" sldId="1132"/>
            <ac:spMk id="2" creationId="{D260C5BB-4A0D-B07D-DD48-2718567D14B9}"/>
          </ac:spMkLst>
        </pc:spChg>
        <pc:spChg chg="del mod">
          <ac:chgData name="Thomas Schultalbers" userId="cf6031ef3fbff9bf" providerId="LiveId" clId="{6FF4FF93-6A31-4556-B4D2-2E8C435D8675}" dt="2025-11-18T14:45:30.944" v="657" actId="478"/>
          <ac:spMkLst>
            <pc:docMk/>
            <pc:sldMk cId="336035497" sldId="1132"/>
            <ac:spMk id="6" creationId="{9A8BDCB8-5D7B-8E71-BE71-381BCDCF610E}"/>
          </ac:spMkLst>
        </pc:spChg>
        <pc:spChg chg="mod">
          <ac:chgData name="Thomas Schultalbers" userId="cf6031ef3fbff9bf" providerId="LiveId" clId="{6FF4FF93-6A31-4556-B4D2-2E8C435D8675}" dt="2025-11-18T14:45:54.510" v="663" actId="1076"/>
          <ac:spMkLst>
            <pc:docMk/>
            <pc:sldMk cId="336035497" sldId="1132"/>
            <ac:spMk id="8" creationId="{5C1B44F4-9E90-F28D-7D1F-0E7702F751E9}"/>
          </ac:spMkLst>
        </pc:spChg>
        <pc:graphicFrameChg chg="del">
          <ac:chgData name="Thomas Schultalbers" userId="cf6031ef3fbff9bf" providerId="LiveId" clId="{6FF4FF93-6A31-4556-B4D2-2E8C435D8675}" dt="2025-11-18T14:45:41.803" v="660" actId="478"/>
          <ac:graphicFrameMkLst>
            <pc:docMk/>
            <pc:sldMk cId="336035497" sldId="1132"/>
            <ac:graphicFrameMk id="5" creationId="{E72F1CC0-0717-9D17-23CC-2BA42B03C6F4}"/>
          </ac:graphicFrameMkLst>
        </pc:graphicFrameChg>
        <pc:picChg chg="del">
          <ac:chgData name="Thomas Schultalbers" userId="cf6031ef3fbff9bf" providerId="LiveId" clId="{6FF4FF93-6A31-4556-B4D2-2E8C435D8675}" dt="2025-11-18T14:45:32.905" v="658" actId="478"/>
          <ac:picMkLst>
            <pc:docMk/>
            <pc:sldMk cId="336035497" sldId="1132"/>
            <ac:picMk id="7" creationId="{93673A13-32C9-1FC6-13A8-20CE24E8EB63}"/>
          </ac:picMkLst>
        </pc:picChg>
      </pc:sldChg>
      <pc:sldChg chg="add del">
        <pc:chgData name="Thomas Schultalbers" userId="cf6031ef3fbff9bf" providerId="LiveId" clId="{6FF4FF93-6A31-4556-B4D2-2E8C435D8675}" dt="2025-11-18T14:39:40.226" v="582"/>
        <pc:sldMkLst>
          <pc:docMk/>
          <pc:sldMk cId="1795510967" sldId="1132"/>
        </pc:sldMkLst>
      </pc:sldChg>
      <pc:sldChg chg="delSp modSp add mod">
        <pc:chgData name="Thomas Schultalbers" userId="cf6031ef3fbff9bf" providerId="LiveId" clId="{6FF4FF93-6A31-4556-B4D2-2E8C435D8675}" dt="2025-11-18T15:40:59.188" v="2291" actId="1076"/>
        <pc:sldMkLst>
          <pc:docMk/>
          <pc:sldMk cId="2065437512" sldId="1133"/>
        </pc:sldMkLst>
        <pc:spChg chg="mod">
          <ac:chgData name="Thomas Schultalbers" userId="cf6031ef3fbff9bf" providerId="LiveId" clId="{6FF4FF93-6A31-4556-B4D2-2E8C435D8675}" dt="2025-11-18T15:40:59.188" v="2291" actId="1076"/>
          <ac:spMkLst>
            <pc:docMk/>
            <pc:sldMk cId="2065437512" sldId="1133"/>
            <ac:spMk id="5" creationId="{B3E9CFE8-30B3-9FBF-0A14-E6A5604386D2}"/>
          </ac:spMkLst>
        </pc:spChg>
        <pc:picChg chg="del">
          <ac:chgData name="Thomas Schultalbers" userId="cf6031ef3fbff9bf" providerId="LiveId" clId="{6FF4FF93-6A31-4556-B4D2-2E8C435D8675}" dt="2025-11-18T15:35:07.174" v="1532" actId="478"/>
          <ac:picMkLst>
            <pc:docMk/>
            <pc:sldMk cId="2065437512" sldId="1133"/>
            <ac:picMk id="3074" creationId="{5B75379A-F459-EEDA-32E3-E0764C8E3BB5}"/>
          </ac:picMkLst>
        </pc:picChg>
      </pc:sldChg>
      <pc:sldChg chg="addSp delSp modSp new mod">
        <pc:chgData name="Thomas Schultalbers" userId="cf6031ef3fbff9bf" providerId="LiveId" clId="{6FF4FF93-6A31-4556-B4D2-2E8C435D8675}" dt="2025-11-18T16:04:52.995" v="2374" actId="113"/>
        <pc:sldMkLst>
          <pc:docMk/>
          <pc:sldMk cId="223351252" sldId="1134"/>
        </pc:sldMkLst>
        <pc:spChg chg="add del mod">
          <ac:chgData name="Thomas Schultalbers" userId="cf6031ef3fbff9bf" providerId="LiveId" clId="{6FF4FF93-6A31-4556-B4D2-2E8C435D8675}" dt="2025-11-18T16:01:40.957" v="2321"/>
          <ac:spMkLst>
            <pc:docMk/>
            <pc:sldMk cId="223351252" sldId="1134"/>
            <ac:spMk id="3" creationId="{D2A92D3A-AAFC-716A-9F6D-C804FF16DF98}"/>
          </ac:spMkLst>
        </pc:spChg>
        <pc:spChg chg="add mod">
          <ac:chgData name="Thomas Schultalbers" userId="cf6031ef3fbff9bf" providerId="LiveId" clId="{6FF4FF93-6A31-4556-B4D2-2E8C435D8675}" dt="2025-11-18T16:02:02.721" v="2341" actId="20577"/>
          <ac:spMkLst>
            <pc:docMk/>
            <pc:sldMk cId="223351252" sldId="1134"/>
            <ac:spMk id="4" creationId="{9382E4EF-D9DB-F540-C39D-AD349F109F25}"/>
          </ac:spMkLst>
        </pc:spChg>
        <pc:spChg chg="add mod">
          <ac:chgData name="Thomas Schultalbers" userId="cf6031ef3fbff9bf" providerId="LiveId" clId="{6FF4FF93-6A31-4556-B4D2-2E8C435D8675}" dt="2025-11-18T16:04:52.995" v="2374" actId="113"/>
          <ac:spMkLst>
            <pc:docMk/>
            <pc:sldMk cId="223351252" sldId="1134"/>
            <ac:spMk id="5" creationId="{D421E399-58D9-85A4-1FC8-D5874E04AAD3}"/>
          </ac:spMkLst>
        </pc:spChg>
        <pc:picChg chg="add mod">
          <ac:chgData name="Thomas Schultalbers" userId="cf6031ef3fbff9bf" providerId="LiveId" clId="{6FF4FF93-6A31-4556-B4D2-2E8C435D8675}" dt="2025-11-18T16:04:13.846" v="2355" actId="1076"/>
          <ac:picMkLst>
            <pc:docMk/>
            <pc:sldMk cId="223351252" sldId="1134"/>
            <ac:picMk id="7" creationId="{D4D000BC-8B21-398C-B054-ED3EBA84E7AF}"/>
          </ac:picMkLst>
        </pc:picChg>
      </pc:sldChg>
      <pc:sldChg chg="addSp delSp modSp add mod">
        <pc:chgData name="Thomas Schultalbers" userId="cf6031ef3fbff9bf" providerId="LiveId" clId="{6FF4FF93-6A31-4556-B4D2-2E8C435D8675}" dt="2025-11-18T16:18:21.365" v="2686" actId="1076"/>
        <pc:sldMkLst>
          <pc:docMk/>
          <pc:sldMk cId="540519642" sldId="1135"/>
        </pc:sldMkLst>
        <pc:spChg chg="add mod">
          <ac:chgData name="Thomas Schultalbers" userId="cf6031ef3fbff9bf" providerId="LiveId" clId="{6FF4FF93-6A31-4556-B4D2-2E8C435D8675}" dt="2025-11-18T16:18:18.695" v="2685" actId="1076"/>
          <ac:spMkLst>
            <pc:docMk/>
            <pc:sldMk cId="540519642" sldId="1135"/>
            <ac:spMk id="2" creationId="{3A7E1C89-D5FD-86CF-B04E-78929260347D}"/>
          </ac:spMkLst>
        </pc:spChg>
        <pc:spChg chg="del">
          <ac:chgData name="Thomas Schultalbers" userId="cf6031ef3fbff9bf" providerId="LiveId" clId="{6FF4FF93-6A31-4556-B4D2-2E8C435D8675}" dt="2025-11-18T16:15:22.045" v="2420" actId="478"/>
          <ac:spMkLst>
            <pc:docMk/>
            <pc:sldMk cId="540519642" sldId="1135"/>
            <ac:spMk id="7" creationId="{D9BFD77F-5D3E-BCA3-2FFF-E6C26D7A5570}"/>
          </ac:spMkLst>
        </pc:spChg>
        <pc:spChg chg="mod">
          <ac:chgData name="Thomas Schultalbers" userId="cf6031ef3fbff9bf" providerId="LiveId" clId="{6FF4FF93-6A31-4556-B4D2-2E8C435D8675}" dt="2025-11-18T16:15:18.997" v="2419" actId="20577"/>
          <ac:spMkLst>
            <pc:docMk/>
            <pc:sldMk cId="540519642" sldId="1135"/>
            <ac:spMk id="8" creationId="{D79AE011-45AB-C26D-B021-F707775EBC02}"/>
          </ac:spMkLst>
        </pc:spChg>
        <pc:picChg chg="add mod">
          <ac:chgData name="Thomas Schultalbers" userId="cf6031ef3fbff9bf" providerId="LiveId" clId="{6FF4FF93-6A31-4556-B4D2-2E8C435D8675}" dt="2025-11-18T16:18:21.365" v="2686" actId="1076"/>
          <ac:picMkLst>
            <pc:docMk/>
            <pc:sldMk cId="540519642" sldId="1135"/>
            <ac:picMk id="3" creationId="{8C85542F-297A-B9F5-B00D-378C6C69788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 custRadScaleRad="100861" custRadScaleInc="-6958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 custRadScaleRad="100087" custRadScaleInc="254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A47B4-8988-4349-A73F-8854BABEE6A6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B160A2E-A802-4DE2-B85C-3C9B85B659D5}">
      <dgm:prSet phldrT="[Text]" custT="1"/>
      <dgm:spPr/>
      <dgm:t>
        <a:bodyPr/>
        <a:lstStyle/>
        <a:p>
          <a:r>
            <a:rPr lang="de-DE" sz="1600" dirty="0"/>
            <a:t>Eltern</a:t>
          </a:r>
        </a:p>
      </dgm:t>
    </dgm:pt>
    <dgm:pt modelId="{7AD4E5A8-44F6-483A-A549-CEDE77EDFDCC}" type="parTrans" cxnId="{EBD32E51-9D97-4772-AF30-7932D8ABF3FE}">
      <dgm:prSet/>
      <dgm:spPr/>
      <dgm:t>
        <a:bodyPr/>
        <a:lstStyle/>
        <a:p>
          <a:endParaRPr lang="de-DE"/>
        </a:p>
      </dgm:t>
    </dgm:pt>
    <dgm:pt modelId="{DDBF2EC4-4A09-4ED5-A8C2-65F5806CF87B}" type="sibTrans" cxnId="{EBD32E51-9D97-4772-AF30-7932D8ABF3FE}">
      <dgm:prSet/>
      <dgm:spPr/>
      <dgm:t>
        <a:bodyPr/>
        <a:lstStyle/>
        <a:p>
          <a:endParaRPr lang="de-DE"/>
        </a:p>
      </dgm:t>
    </dgm:pt>
    <dgm:pt modelId="{829851C7-E1E0-4387-8BF0-DE4C8A307C4C}">
      <dgm:prSet phldrT="[Text]" custT="1"/>
      <dgm:spPr/>
      <dgm:t>
        <a:bodyPr/>
        <a:lstStyle/>
        <a:p>
          <a:r>
            <a:rPr lang="de-DE" sz="1600" dirty="0"/>
            <a:t>Schüler</a:t>
          </a:r>
        </a:p>
      </dgm:t>
    </dgm:pt>
    <dgm:pt modelId="{0A3C3ED9-0075-4008-987F-C8147934AAA5}" type="parTrans" cxnId="{5AF1859E-42D3-4830-BF90-2D94892D4E88}">
      <dgm:prSet/>
      <dgm:spPr/>
      <dgm:t>
        <a:bodyPr/>
        <a:lstStyle/>
        <a:p>
          <a:endParaRPr lang="de-DE"/>
        </a:p>
      </dgm:t>
    </dgm:pt>
    <dgm:pt modelId="{D3B8D640-62A4-4DC3-890A-1E75D584B618}" type="sibTrans" cxnId="{5AF1859E-42D3-4830-BF90-2D94892D4E88}">
      <dgm:prSet/>
      <dgm:spPr/>
      <dgm:t>
        <a:bodyPr/>
        <a:lstStyle/>
        <a:p>
          <a:endParaRPr lang="de-DE"/>
        </a:p>
      </dgm:t>
    </dgm:pt>
    <dgm:pt modelId="{CA8A2F30-78EE-4D7C-A9B9-AC9203284B25}">
      <dgm:prSet phldrT="[Text]" custT="1"/>
      <dgm:spPr/>
      <dgm:t>
        <a:bodyPr/>
        <a:lstStyle/>
        <a:p>
          <a:r>
            <a:rPr lang="de-DE" sz="1600" dirty="0"/>
            <a:t>Gesell-</a:t>
          </a:r>
          <a:r>
            <a:rPr lang="de-DE" sz="1600" dirty="0" err="1"/>
            <a:t>schaft</a:t>
          </a:r>
          <a:endParaRPr lang="de-DE" sz="1600" dirty="0"/>
        </a:p>
      </dgm:t>
    </dgm:pt>
    <dgm:pt modelId="{C95644CA-353D-445E-9EF5-2050EADCCC21}" type="parTrans" cxnId="{88A3050F-73CC-42D0-BCC0-B34D8131811E}">
      <dgm:prSet/>
      <dgm:spPr/>
      <dgm:t>
        <a:bodyPr/>
        <a:lstStyle/>
        <a:p>
          <a:endParaRPr lang="de-DE"/>
        </a:p>
      </dgm:t>
    </dgm:pt>
    <dgm:pt modelId="{5B49B9C4-1B94-45D0-A028-D2AABD5216C8}" type="sibTrans" cxnId="{88A3050F-73CC-42D0-BCC0-B34D8131811E}">
      <dgm:prSet/>
      <dgm:spPr/>
      <dgm:t>
        <a:bodyPr/>
        <a:lstStyle/>
        <a:p>
          <a:endParaRPr lang="de-DE"/>
        </a:p>
      </dgm:t>
    </dgm:pt>
    <dgm:pt modelId="{0B470F15-2710-4B4D-9E28-D5E79A63C53E}">
      <dgm:prSet phldrT="[Text]"/>
      <dgm:spPr/>
      <dgm:t>
        <a:bodyPr/>
        <a:lstStyle/>
        <a:p>
          <a:r>
            <a:rPr lang="de-DE" dirty="0"/>
            <a:t>Die „gute“ Lehrkraft</a:t>
          </a:r>
        </a:p>
      </dgm:t>
    </dgm:pt>
    <dgm:pt modelId="{05078B85-15CF-4850-B6AF-AB62847D2F69}" type="parTrans" cxnId="{E8EA6B35-77B0-4528-BE54-1DFE59B22BC2}">
      <dgm:prSet/>
      <dgm:spPr/>
      <dgm:t>
        <a:bodyPr/>
        <a:lstStyle/>
        <a:p>
          <a:endParaRPr lang="de-DE"/>
        </a:p>
      </dgm:t>
    </dgm:pt>
    <dgm:pt modelId="{A82CD5A2-7390-4F7A-AC50-A9956B25ED12}" type="sibTrans" cxnId="{E8EA6B35-77B0-4528-BE54-1DFE59B22BC2}">
      <dgm:prSet/>
      <dgm:spPr/>
      <dgm:t>
        <a:bodyPr/>
        <a:lstStyle/>
        <a:p>
          <a:endParaRPr lang="de-DE"/>
        </a:p>
      </dgm:t>
    </dgm:pt>
    <dgm:pt modelId="{30D47D6E-97F4-4144-AA5F-AAFDDDFEDFF0}" type="pres">
      <dgm:prSet presAssocID="{E24A47B4-8988-4349-A73F-8854BABEE6A6}" presName="Name0" presStyleCnt="0">
        <dgm:presLayoutVars>
          <dgm:chMax val="4"/>
          <dgm:resizeHandles val="exact"/>
        </dgm:presLayoutVars>
      </dgm:prSet>
      <dgm:spPr/>
    </dgm:pt>
    <dgm:pt modelId="{1EE990AC-E035-400E-BE23-60C841AFAFAA}" type="pres">
      <dgm:prSet presAssocID="{E24A47B4-8988-4349-A73F-8854BABEE6A6}" presName="ellipse" presStyleLbl="trBgShp" presStyleIdx="0" presStyleCnt="1"/>
      <dgm:spPr/>
    </dgm:pt>
    <dgm:pt modelId="{AFA45249-5FA8-4169-8DE5-9FBF2991889D}" type="pres">
      <dgm:prSet presAssocID="{E24A47B4-8988-4349-A73F-8854BABEE6A6}" presName="arrow1" presStyleLbl="fgShp" presStyleIdx="0" presStyleCnt="1"/>
      <dgm:spPr/>
    </dgm:pt>
    <dgm:pt modelId="{1C106420-F9C5-464E-ABF1-31B1B21686D3}" type="pres">
      <dgm:prSet presAssocID="{E24A47B4-8988-4349-A73F-8854BABEE6A6}" presName="rectangle" presStyleLbl="revTx" presStyleIdx="0" presStyleCnt="1">
        <dgm:presLayoutVars>
          <dgm:bulletEnabled val="1"/>
        </dgm:presLayoutVars>
      </dgm:prSet>
      <dgm:spPr/>
    </dgm:pt>
    <dgm:pt modelId="{90CB9C11-8723-4224-8D11-F0B13F4363D0}" type="pres">
      <dgm:prSet presAssocID="{829851C7-E1E0-4387-8BF0-DE4C8A307C4C}" presName="item1" presStyleLbl="node1" presStyleIdx="0" presStyleCnt="3">
        <dgm:presLayoutVars>
          <dgm:bulletEnabled val="1"/>
        </dgm:presLayoutVars>
      </dgm:prSet>
      <dgm:spPr/>
    </dgm:pt>
    <dgm:pt modelId="{0B304FC6-B659-4A8B-9C38-894E40D6D9F7}" type="pres">
      <dgm:prSet presAssocID="{CA8A2F30-78EE-4D7C-A9B9-AC9203284B25}" presName="item2" presStyleLbl="node1" presStyleIdx="1" presStyleCnt="3">
        <dgm:presLayoutVars>
          <dgm:bulletEnabled val="1"/>
        </dgm:presLayoutVars>
      </dgm:prSet>
      <dgm:spPr/>
    </dgm:pt>
    <dgm:pt modelId="{9D74B915-C775-4C1A-9BDA-9544DB3631DD}" type="pres">
      <dgm:prSet presAssocID="{0B470F15-2710-4B4D-9E28-D5E79A63C53E}" presName="item3" presStyleLbl="node1" presStyleIdx="2" presStyleCnt="3">
        <dgm:presLayoutVars>
          <dgm:bulletEnabled val="1"/>
        </dgm:presLayoutVars>
      </dgm:prSet>
      <dgm:spPr/>
    </dgm:pt>
    <dgm:pt modelId="{E6B4B14C-5B80-4000-965F-322F1DC810E0}" type="pres">
      <dgm:prSet presAssocID="{E24A47B4-8988-4349-A73F-8854BABEE6A6}" presName="funnel" presStyleLbl="trAlignAcc1" presStyleIdx="0" presStyleCnt="1"/>
      <dgm:spPr/>
    </dgm:pt>
  </dgm:ptLst>
  <dgm:cxnLst>
    <dgm:cxn modelId="{88A3050F-73CC-42D0-BCC0-B34D8131811E}" srcId="{E24A47B4-8988-4349-A73F-8854BABEE6A6}" destId="{CA8A2F30-78EE-4D7C-A9B9-AC9203284B25}" srcOrd="2" destOrd="0" parTransId="{C95644CA-353D-445E-9EF5-2050EADCCC21}" sibTransId="{5B49B9C4-1B94-45D0-A028-D2AABD5216C8}"/>
    <dgm:cxn modelId="{E8EA6B35-77B0-4528-BE54-1DFE59B22BC2}" srcId="{E24A47B4-8988-4349-A73F-8854BABEE6A6}" destId="{0B470F15-2710-4B4D-9E28-D5E79A63C53E}" srcOrd="3" destOrd="0" parTransId="{05078B85-15CF-4850-B6AF-AB62847D2F69}" sibTransId="{A82CD5A2-7390-4F7A-AC50-A9956B25ED12}"/>
    <dgm:cxn modelId="{EBD32E51-9D97-4772-AF30-7932D8ABF3FE}" srcId="{E24A47B4-8988-4349-A73F-8854BABEE6A6}" destId="{4B160A2E-A802-4DE2-B85C-3C9B85B659D5}" srcOrd="0" destOrd="0" parTransId="{7AD4E5A8-44F6-483A-A549-CEDE77EDFDCC}" sibTransId="{DDBF2EC4-4A09-4ED5-A8C2-65F5806CF87B}"/>
    <dgm:cxn modelId="{5C901572-4F16-424F-8840-2E950D398675}" type="presOf" srcId="{E24A47B4-8988-4349-A73F-8854BABEE6A6}" destId="{30D47D6E-97F4-4144-AA5F-AAFDDDFEDFF0}" srcOrd="0" destOrd="0" presId="urn:microsoft.com/office/officeart/2005/8/layout/funnel1"/>
    <dgm:cxn modelId="{ACC6B083-583C-4B59-8DD0-CFC9F6BBC51A}" type="presOf" srcId="{4B160A2E-A802-4DE2-B85C-3C9B85B659D5}" destId="{9D74B915-C775-4C1A-9BDA-9544DB3631DD}" srcOrd="0" destOrd="0" presId="urn:microsoft.com/office/officeart/2005/8/layout/funnel1"/>
    <dgm:cxn modelId="{97E7F39D-E110-46B1-B150-029711D30B1B}" type="presOf" srcId="{CA8A2F30-78EE-4D7C-A9B9-AC9203284B25}" destId="{90CB9C11-8723-4224-8D11-F0B13F4363D0}" srcOrd="0" destOrd="0" presId="urn:microsoft.com/office/officeart/2005/8/layout/funnel1"/>
    <dgm:cxn modelId="{5AF1859E-42D3-4830-BF90-2D94892D4E88}" srcId="{E24A47B4-8988-4349-A73F-8854BABEE6A6}" destId="{829851C7-E1E0-4387-8BF0-DE4C8A307C4C}" srcOrd="1" destOrd="0" parTransId="{0A3C3ED9-0075-4008-987F-C8147934AAA5}" sibTransId="{D3B8D640-62A4-4DC3-890A-1E75D584B618}"/>
    <dgm:cxn modelId="{2C874AD1-21BC-4BC1-B44B-606009C16E57}" type="presOf" srcId="{829851C7-E1E0-4387-8BF0-DE4C8A307C4C}" destId="{0B304FC6-B659-4A8B-9C38-894E40D6D9F7}" srcOrd="0" destOrd="0" presId="urn:microsoft.com/office/officeart/2005/8/layout/funnel1"/>
    <dgm:cxn modelId="{3FEEC0E9-9F65-40FD-805E-F305CDBC4A1B}" type="presOf" srcId="{0B470F15-2710-4B4D-9E28-D5E79A63C53E}" destId="{1C106420-F9C5-464E-ABF1-31B1B21686D3}" srcOrd="0" destOrd="0" presId="urn:microsoft.com/office/officeart/2005/8/layout/funnel1"/>
    <dgm:cxn modelId="{D42052E4-ACA4-4D00-AA14-32FDDA531123}" type="presParOf" srcId="{30D47D6E-97F4-4144-AA5F-AAFDDDFEDFF0}" destId="{1EE990AC-E035-400E-BE23-60C841AFAFAA}" srcOrd="0" destOrd="0" presId="urn:microsoft.com/office/officeart/2005/8/layout/funnel1"/>
    <dgm:cxn modelId="{977BCCA8-90E8-4958-AB34-BD9C8C694BA8}" type="presParOf" srcId="{30D47D6E-97F4-4144-AA5F-AAFDDDFEDFF0}" destId="{AFA45249-5FA8-4169-8DE5-9FBF2991889D}" srcOrd="1" destOrd="0" presId="urn:microsoft.com/office/officeart/2005/8/layout/funnel1"/>
    <dgm:cxn modelId="{23CE7BF2-5F56-4426-96AB-B00833471D41}" type="presParOf" srcId="{30D47D6E-97F4-4144-AA5F-AAFDDDFEDFF0}" destId="{1C106420-F9C5-464E-ABF1-31B1B21686D3}" srcOrd="2" destOrd="0" presId="urn:microsoft.com/office/officeart/2005/8/layout/funnel1"/>
    <dgm:cxn modelId="{1B161A1E-53FD-4ACE-8771-53C69EE4F4D3}" type="presParOf" srcId="{30D47D6E-97F4-4144-AA5F-AAFDDDFEDFF0}" destId="{90CB9C11-8723-4224-8D11-F0B13F4363D0}" srcOrd="3" destOrd="0" presId="urn:microsoft.com/office/officeart/2005/8/layout/funnel1"/>
    <dgm:cxn modelId="{6FF9E72E-4663-4A1B-B259-DB4D3855ED13}" type="presParOf" srcId="{30D47D6E-97F4-4144-AA5F-AAFDDDFEDFF0}" destId="{0B304FC6-B659-4A8B-9C38-894E40D6D9F7}" srcOrd="4" destOrd="0" presId="urn:microsoft.com/office/officeart/2005/8/layout/funnel1"/>
    <dgm:cxn modelId="{140C06CA-2838-48DA-BF0D-7B4AF9A62620}" type="presParOf" srcId="{30D47D6E-97F4-4144-AA5F-AAFDDDFEDFF0}" destId="{9D74B915-C775-4C1A-9BDA-9544DB3631DD}" srcOrd="5" destOrd="0" presId="urn:microsoft.com/office/officeart/2005/8/layout/funnel1"/>
    <dgm:cxn modelId="{63049662-EE99-4A8B-AE03-32E6BFA7D11B}" type="presParOf" srcId="{30D47D6E-97F4-4144-AA5F-AAFDDDFEDFF0}" destId="{E6B4B14C-5B80-4000-965F-322F1DC810E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5BC4C-A8F7-4ABF-8D32-F831BFF91B0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0968B875-5FD7-4EA3-8627-402F9E224B22}">
      <dgm:prSet phldrT="[Text]" custT="1"/>
      <dgm:spPr/>
      <dgm:t>
        <a:bodyPr/>
        <a:lstStyle/>
        <a:p>
          <a:r>
            <a:rPr lang="de-DE" sz="2800" dirty="0"/>
            <a:t>Kohärenzgefühl</a:t>
          </a:r>
        </a:p>
      </dgm:t>
    </dgm:pt>
    <dgm:pt modelId="{3187B4C0-F669-4A08-9A69-BF5DD0858905}" type="parTrans" cxnId="{F9B8F4C4-163D-47F6-9948-8B95BDC95AE4}">
      <dgm:prSet/>
      <dgm:spPr/>
      <dgm:t>
        <a:bodyPr/>
        <a:lstStyle/>
        <a:p>
          <a:endParaRPr lang="de-DE"/>
        </a:p>
      </dgm:t>
    </dgm:pt>
    <dgm:pt modelId="{87BDEDC3-1517-4000-A377-BBBAAAF3E707}" type="sibTrans" cxnId="{F9B8F4C4-163D-47F6-9948-8B95BDC95AE4}">
      <dgm:prSet/>
      <dgm:spPr/>
      <dgm:t>
        <a:bodyPr/>
        <a:lstStyle/>
        <a:p>
          <a:endParaRPr lang="de-DE"/>
        </a:p>
      </dgm:t>
    </dgm:pt>
    <dgm:pt modelId="{02371BB2-2A07-4643-96EE-36B765A97E9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de-DE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VERSTEHBARKEIT: </a:t>
          </a:r>
          <a:r>
            <a:rPr lang="de-DE" b="1" i="1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„Ich blick durch“ </a:t>
          </a:r>
          <a:endParaRPr lang="de-DE" dirty="0"/>
        </a:p>
      </dgm:t>
    </dgm:pt>
    <dgm:pt modelId="{5DF44BF7-671B-44C8-A2A7-4CE201037A9D}" type="parTrans" cxnId="{F52B78C7-425F-4EA0-954A-630BEC03757B}">
      <dgm:prSet/>
      <dgm:spPr/>
      <dgm:t>
        <a:bodyPr/>
        <a:lstStyle/>
        <a:p>
          <a:endParaRPr lang="de-DE"/>
        </a:p>
      </dgm:t>
    </dgm:pt>
    <dgm:pt modelId="{C297F93D-2E82-4DFD-8CA0-04E554DFA587}" type="sibTrans" cxnId="{F52B78C7-425F-4EA0-954A-630BEC03757B}">
      <dgm:prSet/>
      <dgm:spPr/>
      <dgm:t>
        <a:bodyPr/>
        <a:lstStyle/>
        <a:p>
          <a:endParaRPr lang="de-DE"/>
        </a:p>
      </dgm:t>
    </dgm:pt>
    <dgm:pt modelId="{E7C2CCED-C5A9-4346-9AB2-2171FA3456DD}">
      <dgm:prSet/>
      <dgm:spPr/>
      <dgm:t>
        <a:bodyPr/>
        <a:lstStyle/>
        <a:p>
          <a:r>
            <a:rPr lang="de-DE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Fähigkeit einer Person, Informationen so zu interpretieren, dass sie ihr geordnet, strukturiert und schlüssig erscheinen.</a:t>
          </a:r>
        </a:p>
      </dgm:t>
    </dgm:pt>
    <dgm:pt modelId="{D00901B4-AC05-4A35-9E33-132C093B1B79}" type="parTrans" cxnId="{10ECA3DD-7BF1-4D05-885D-2CDF72BB1049}">
      <dgm:prSet/>
      <dgm:spPr/>
      <dgm:t>
        <a:bodyPr/>
        <a:lstStyle/>
        <a:p>
          <a:endParaRPr lang="de-DE"/>
        </a:p>
      </dgm:t>
    </dgm:pt>
    <dgm:pt modelId="{254BB1B0-1DEC-4138-BE93-C129D438EA41}" type="sibTrans" cxnId="{10ECA3DD-7BF1-4D05-885D-2CDF72BB1049}">
      <dgm:prSet/>
      <dgm:spPr/>
      <dgm:t>
        <a:bodyPr/>
        <a:lstStyle/>
        <a:p>
          <a:endParaRPr lang="de-DE"/>
        </a:p>
      </dgm:t>
    </dgm:pt>
    <dgm:pt modelId="{1B2E1E69-D5C1-4F7D-85ED-0D676969EE80}">
      <dgm:prSet/>
      <dgm:spPr/>
      <dgm:t>
        <a:bodyPr/>
        <a:lstStyle/>
        <a:p>
          <a:r>
            <a:rPr lang="de-DE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2. HANDHABBARKEIT:  </a:t>
          </a:r>
          <a:r>
            <a:rPr lang="de-DE" b="1" i="1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„Ich kann´s packen“</a:t>
          </a:r>
          <a:r>
            <a:rPr lang="de-DE" b="1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 </a:t>
          </a:r>
          <a:endParaRPr lang="de-DE" b="1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4F62D5EA-E73D-47D3-975C-19B56EFCE2A6}" type="parTrans" cxnId="{617595AD-44B3-4842-9985-AA9BFDC78D8B}">
      <dgm:prSet/>
      <dgm:spPr/>
      <dgm:t>
        <a:bodyPr/>
        <a:lstStyle/>
        <a:p>
          <a:endParaRPr lang="de-DE"/>
        </a:p>
      </dgm:t>
    </dgm:pt>
    <dgm:pt modelId="{F7D009BB-7AA0-4606-BF5E-C57C42F11B57}" type="sibTrans" cxnId="{617595AD-44B3-4842-9985-AA9BFDC78D8B}">
      <dgm:prSet/>
      <dgm:spPr/>
      <dgm:t>
        <a:bodyPr/>
        <a:lstStyle/>
        <a:p>
          <a:endParaRPr lang="de-DE"/>
        </a:p>
      </dgm:t>
    </dgm:pt>
    <dgm:pt modelId="{6419DEA7-CA46-4496-AAFD-E2ABE411C51F}">
      <dgm:prSet/>
      <dgm:spPr/>
      <dgm:t>
        <a:bodyPr/>
        <a:lstStyle/>
        <a:p>
          <a:r>
            <a:rPr lang="de-DE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Gewissheit einer Person, dass Herausforderungen generell bewältigt werden können.</a:t>
          </a:r>
          <a:endParaRPr lang="de-DE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F8B1A51-C918-46A3-81F3-FA8EF0B772E3}" type="parTrans" cxnId="{D8EE1817-A446-4AE0-8F17-6ADF8B746D6F}">
      <dgm:prSet/>
      <dgm:spPr/>
      <dgm:t>
        <a:bodyPr/>
        <a:lstStyle/>
        <a:p>
          <a:endParaRPr lang="de-DE"/>
        </a:p>
      </dgm:t>
    </dgm:pt>
    <dgm:pt modelId="{245833F0-E22A-40F9-A107-859CB850A758}" type="sibTrans" cxnId="{D8EE1817-A446-4AE0-8F17-6ADF8B746D6F}">
      <dgm:prSet/>
      <dgm:spPr/>
      <dgm:t>
        <a:bodyPr/>
        <a:lstStyle/>
        <a:p>
          <a:endParaRPr lang="de-DE"/>
        </a:p>
      </dgm:t>
    </dgm:pt>
    <dgm:pt modelId="{FB27CD80-D386-4827-BF25-7FAC2DDB55CE}">
      <dgm:prSet/>
      <dgm:spPr/>
      <dgm:t>
        <a:bodyPr/>
        <a:lstStyle/>
        <a:p>
          <a:r>
            <a:rPr lang="de-DE" i="1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3.   </a:t>
          </a:r>
          <a:r>
            <a:rPr lang="de-DE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SINNHAFTGKEIT: </a:t>
          </a:r>
          <a:r>
            <a:rPr lang="de-DE" b="1" i="1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„Es lohnt sich“</a:t>
          </a:r>
          <a:endParaRPr lang="de-DE" b="1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FB55F0FD-E7ED-488F-815B-7FF77A95E01C}" type="parTrans" cxnId="{3F3DFAAD-036C-47BA-86F7-75F85FAB3E86}">
      <dgm:prSet/>
      <dgm:spPr/>
      <dgm:t>
        <a:bodyPr/>
        <a:lstStyle/>
        <a:p>
          <a:endParaRPr lang="de-DE"/>
        </a:p>
      </dgm:t>
    </dgm:pt>
    <dgm:pt modelId="{97586FD2-A411-4044-865F-EF05229EACA5}" type="sibTrans" cxnId="{3F3DFAAD-036C-47BA-86F7-75F85FAB3E86}">
      <dgm:prSet/>
      <dgm:spPr/>
      <dgm:t>
        <a:bodyPr/>
        <a:lstStyle/>
        <a:p>
          <a:endParaRPr lang="de-DE"/>
        </a:p>
      </dgm:t>
    </dgm:pt>
    <dgm:pt modelId="{79B36C47-E42B-4948-A08E-91045D0D7798}">
      <dgm:prSet custT="1"/>
      <dgm:spPr/>
      <dgm:t>
        <a:bodyPr/>
        <a:lstStyle/>
        <a:p>
          <a:r>
            <a:rPr lang="de-DE" sz="11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Beschreibt das Ausmaß, in dem eine Person ihr Leben als sinnvoll erlebt und es ihr lohnenswert erscheint, Energie in Probleme und Herausforderungen zu investieren.</a:t>
          </a:r>
          <a:endParaRPr lang="de-DE" sz="11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9FC8D039-403F-4782-BA95-0487323BDE37}" type="parTrans" cxnId="{C633FA06-69A9-4C5A-987C-E5098F7EE373}">
      <dgm:prSet/>
      <dgm:spPr/>
      <dgm:t>
        <a:bodyPr/>
        <a:lstStyle/>
        <a:p>
          <a:endParaRPr lang="de-DE"/>
        </a:p>
      </dgm:t>
    </dgm:pt>
    <dgm:pt modelId="{7351113F-178B-4EFB-9023-67A403BB1236}" type="sibTrans" cxnId="{C633FA06-69A9-4C5A-987C-E5098F7EE373}">
      <dgm:prSet/>
      <dgm:spPr/>
      <dgm:t>
        <a:bodyPr/>
        <a:lstStyle/>
        <a:p>
          <a:endParaRPr lang="de-DE"/>
        </a:p>
      </dgm:t>
    </dgm:pt>
    <dgm:pt modelId="{65FC6800-06EF-4F98-AD7F-882A97F8E8C4}" type="pres">
      <dgm:prSet presAssocID="{6355BC4C-A8F7-4ABF-8D32-F831BFF91B0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B2CE80-4115-4481-90BE-8D38EB779FDF}" type="pres">
      <dgm:prSet presAssocID="{0968B875-5FD7-4EA3-8627-402F9E224B22}" presName="root1" presStyleCnt="0"/>
      <dgm:spPr/>
    </dgm:pt>
    <dgm:pt modelId="{1696916D-A1A9-484C-976E-3B01C35DD91B}" type="pres">
      <dgm:prSet presAssocID="{0968B875-5FD7-4EA3-8627-402F9E224B22}" presName="LevelOneTextNode" presStyleLbl="node0" presStyleIdx="0" presStyleCnt="1" custScaleY="80553" custLinFactNeighborY="0">
        <dgm:presLayoutVars>
          <dgm:chPref val="3"/>
        </dgm:presLayoutVars>
      </dgm:prSet>
      <dgm:spPr/>
    </dgm:pt>
    <dgm:pt modelId="{A2DE4109-7BD3-42C8-A2D7-26D38F7B27AF}" type="pres">
      <dgm:prSet presAssocID="{0968B875-5FD7-4EA3-8627-402F9E224B22}" presName="level2hierChild" presStyleCnt="0"/>
      <dgm:spPr/>
    </dgm:pt>
    <dgm:pt modelId="{8607A46C-347F-4A3A-81F8-FFDF722A3E98}" type="pres">
      <dgm:prSet presAssocID="{5DF44BF7-671B-44C8-A2A7-4CE201037A9D}" presName="conn2-1" presStyleLbl="parChTrans1D2" presStyleIdx="0" presStyleCnt="3"/>
      <dgm:spPr/>
    </dgm:pt>
    <dgm:pt modelId="{B0DA379E-8D86-495F-B5E5-60650E825519}" type="pres">
      <dgm:prSet presAssocID="{5DF44BF7-671B-44C8-A2A7-4CE201037A9D}" presName="connTx" presStyleLbl="parChTrans1D2" presStyleIdx="0" presStyleCnt="3"/>
      <dgm:spPr/>
    </dgm:pt>
    <dgm:pt modelId="{AD6531FD-4483-4911-AC7F-E5AA80193CCE}" type="pres">
      <dgm:prSet presAssocID="{02371BB2-2A07-4643-96EE-36B765A97E9C}" presName="root2" presStyleCnt="0"/>
      <dgm:spPr/>
    </dgm:pt>
    <dgm:pt modelId="{F023B3E1-8DBA-4215-8BC3-95986404F150}" type="pres">
      <dgm:prSet presAssocID="{02371BB2-2A07-4643-96EE-36B765A97E9C}" presName="LevelTwoTextNode" presStyleLbl="node2" presStyleIdx="0" presStyleCnt="3">
        <dgm:presLayoutVars>
          <dgm:chPref val="3"/>
        </dgm:presLayoutVars>
      </dgm:prSet>
      <dgm:spPr/>
    </dgm:pt>
    <dgm:pt modelId="{C844CC0F-2194-4FCA-BE35-1BBB7F256924}" type="pres">
      <dgm:prSet presAssocID="{02371BB2-2A07-4643-96EE-36B765A97E9C}" presName="level3hierChild" presStyleCnt="0"/>
      <dgm:spPr/>
    </dgm:pt>
    <dgm:pt modelId="{56943D1F-F783-42AF-A598-5389ED27268F}" type="pres">
      <dgm:prSet presAssocID="{D00901B4-AC05-4A35-9E33-132C093B1B79}" presName="conn2-1" presStyleLbl="parChTrans1D3" presStyleIdx="0" presStyleCnt="3"/>
      <dgm:spPr/>
    </dgm:pt>
    <dgm:pt modelId="{A8C00887-58C0-465D-9E4B-BE6BC4E9ED6E}" type="pres">
      <dgm:prSet presAssocID="{D00901B4-AC05-4A35-9E33-132C093B1B79}" presName="connTx" presStyleLbl="parChTrans1D3" presStyleIdx="0" presStyleCnt="3"/>
      <dgm:spPr/>
    </dgm:pt>
    <dgm:pt modelId="{CC6A3679-D0E5-4C37-8BCC-563F359AAAD2}" type="pres">
      <dgm:prSet presAssocID="{E7C2CCED-C5A9-4346-9AB2-2171FA3456DD}" presName="root2" presStyleCnt="0"/>
      <dgm:spPr/>
    </dgm:pt>
    <dgm:pt modelId="{322616F8-E7EC-43A1-8118-657B68487C39}" type="pres">
      <dgm:prSet presAssocID="{E7C2CCED-C5A9-4346-9AB2-2171FA3456DD}" presName="LevelTwoTextNode" presStyleLbl="node3" presStyleIdx="0" presStyleCnt="3">
        <dgm:presLayoutVars>
          <dgm:chPref val="3"/>
        </dgm:presLayoutVars>
      </dgm:prSet>
      <dgm:spPr/>
    </dgm:pt>
    <dgm:pt modelId="{917503FB-AA74-4077-8086-C510CF2793BF}" type="pres">
      <dgm:prSet presAssocID="{E7C2CCED-C5A9-4346-9AB2-2171FA3456DD}" presName="level3hierChild" presStyleCnt="0"/>
      <dgm:spPr/>
    </dgm:pt>
    <dgm:pt modelId="{8FA09A78-391B-48B8-ABBC-F115B9307366}" type="pres">
      <dgm:prSet presAssocID="{4F62D5EA-E73D-47D3-975C-19B56EFCE2A6}" presName="conn2-1" presStyleLbl="parChTrans1D2" presStyleIdx="1" presStyleCnt="3"/>
      <dgm:spPr/>
    </dgm:pt>
    <dgm:pt modelId="{FC30D4A4-18D1-42D8-9AB5-8FB4BC1CC57F}" type="pres">
      <dgm:prSet presAssocID="{4F62D5EA-E73D-47D3-975C-19B56EFCE2A6}" presName="connTx" presStyleLbl="parChTrans1D2" presStyleIdx="1" presStyleCnt="3"/>
      <dgm:spPr/>
    </dgm:pt>
    <dgm:pt modelId="{0BA69598-1DDB-402F-8B2F-6D2A4EC9C71D}" type="pres">
      <dgm:prSet presAssocID="{1B2E1E69-D5C1-4F7D-85ED-0D676969EE80}" presName="root2" presStyleCnt="0"/>
      <dgm:spPr/>
    </dgm:pt>
    <dgm:pt modelId="{C8123E4E-8608-4637-A007-2C974E6F7168}" type="pres">
      <dgm:prSet presAssocID="{1B2E1E69-D5C1-4F7D-85ED-0D676969EE80}" presName="LevelTwoTextNode" presStyleLbl="node2" presStyleIdx="1" presStyleCnt="3">
        <dgm:presLayoutVars>
          <dgm:chPref val="3"/>
        </dgm:presLayoutVars>
      </dgm:prSet>
      <dgm:spPr/>
    </dgm:pt>
    <dgm:pt modelId="{A679438E-4018-448F-976D-9A655A436339}" type="pres">
      <dgm:prSet presAssocID="{1B2E1E69-D5C1-4F7D-85ED-0D676969EE80}" presName="level3hierChild" presStyleCnt="0"/>
      <dgm:spPr/>
    </dgm:pt>
    <dgm:pt modelId="{AA74CD50-2023-44F3-BB91-4C7A85B13C84}" type="pres">
      <dgm:prSet presAssocID="{2F8B1A51-C918-46A3-81F3-FA8EF0B772E3}" presName="conn2-1" presStyleLbl="parChTrans1D3" presStyleIdx="1" presStyleCnt="3"/>
      <dgm:spPr/>
    </dgm:pt>
    <dgm:pt modelId="{0F1881BA-E219-4911-A0AF-1ABA27C77FF7}" type="pres">
      <dgm:prSet presAssocID="{2F8B1A51-C918-46A3-81F3-FA8EF0B772E3}" presName="connTx" presStyleLbl="parChTrans1D3" presStyleIdx="1" presStyleCnt="3"/>
      <dgm:spPr/>
    </dgm:pt>
    <dgm:pt modelId="{FE01C6E2-F115-49E7-BF9F-A860955CF730}" type="pres">
      <dgm:prSet presAssocID="{6419DEA7-CA46-4496-AAFD-E2ABE411C51F}" presName="root2" presStyleCnt="0"/>
      <dgm:spPr/>
    </dgm:pt>
    <dgm:pt modelId="{AF0CA42B-1512-4B54-A1C0-BC81EE050D8A}" type="pres">
      <dgm:prSet presAssocID="{6419DEA7-CA46-4496-AAFD-E2ABE411C51F}" presName="LevelTwoTextNode" presStyleLbl="node3" presStyleIdx="1" presStyleCnt="3">
        <dgm:presLayoutVars>
          <dgm:chPref val="3"/>
        </dgm:presLayoutVars>
      </dgm:prSet>
      <dgm:spPr/>
    </dgm:pt>
    <dgm:pt modelId="{8778CBE9-03B2-4B7D-A724-6552C5F1A0CB}" type="pres">
      <dgm:prSet presAssocID="{6419DEA7-CA46-4496-AAFD-E2ABE411C51F}" presName="level3hierChild" presStyleCnt="0"/>
      <dgm:spPr/>
    </dgm:pt>
    <dgm:pt modelId="{239DE204-6FDB-4233-9560-D4AA44E22E9A}" type="pres">
      <dgm:prSet presAssocID="{FB55F0FD-E7ED-488F-815B-7FF77A95E01C}" presName="conn2-1" presStyleLbl="parChTrans1D2" presStyleIdx="2" presStyleCnt="3"/>
      <dgm:spPr/>
    </dgm:pt>
    <dgm:pt modelId="{26ACB201-4603-418E-B573-B0A32B35098C}" type="pres">
      <dgm:prSet presAssocID="{FB55F0FD-E7ED-488F-815B-7FF77A95E01C}" presName="connTx" presStyleLbl="parChTrans1D2" presStyleIdx="2" presStyleCnt="3"/>
      <dgm:spPr/>
    </dgm:pt>
    <dgm:pt modelId="{2D759C3C-6C93-4CAF-988A-8AB75258C9C7}" type="pres">
      <dgm:prSet presAssocID="{FB27CD80-D386-4827-BF25-7FAC2DDB55CE}" presName="root2" presStyleCnt="0"/>
      <dgm:spPr/>
    </dgm:pt>
    <dgm:pt modelId="{30AF2018-EB78-497C-BA52-2D2DBFEB9956}" type="pres">
      <dgm:prSet presAssocID="{FB27CD80-D386-4827-BF25-7FAC2DDB55CE}" presName="LevelTwoTextNode" presStyleLbl="node2" presStyleIdx="2" presStyleCnt="3">
        <dgm:presLayoutVars>
          <dgm:chPref val="3"/>
        </dgm:presLayoutVars>
      </dgm:prSet>
      <dgm:spPr/>
    </dgm:pt>
    <dgm:pt modelId="{87D3A15D-1D1F-47E1-A950-FCF95E1913E1}" type="pres">
      <dgm:prSet presAssocID="{FB27CD80-D386-4827-BF25-7FAC2DDB55CE}" presName="level3hierChild" presStyleCnt="0"/>
      <dgm:spPr/>
    </dgm:pt>
    <dgm:pt modelId="{ABB5C9E4-8634-40C4-A4C2-2DF6C956AC03}" type="pres">
      <dgm:prSet presAssocID="{9FC8D039-403F-4782-BA95-0487323BDE37}" presName="conn2-1" presStyleLbl="parChTrans1D3" presStyleIdx="2" presStyleCnt="3"/>
      <dgm:spPr/>
    </dgm:pt>
    <dgm:pt modelId="{73312BF2-A8BA-48BA-96E6-C3B3A106539A}" type="pres">
      <dgm:prSet presAssocID="{9FC8D039-403F-4782-BA95-0487323BDE37}" presName="connTx" presStyleLbl="parChTrans1D3" presStyleIdx="2" presStyleCnt="3"/>
      <dgm:spPr/>
    </dgm:pt>
    <dgm:pt modelId="{5904D831-A461-4EF3-AD1A-D9990FFBADA8}" type="pres">
      <dgm:prSet presAssocID="{79B36C47-E42B-4948-A08E-91045D0D7798}" presName="root2" presStyleCnt="0"/>
      <dgm:spPr/>
    </dgm:pt>
    <dgm:pt modelId="{8E7408AD-35E1-4A91-B224-8631F13275E5}" type="pres">
      <dgm:prSet presAssocID="{79B36C47-E42B-4948-A08E-91045D0D7798}" presName="LevelTwoTextNode" presStyleLbl="node3" presStyleIdx="2" presStyleCnt="3">
        <dgm:presLayoutVars>
          <dgm:chPref val="3"/>
        </dgm:presLayoutVars>
      </dgm:prSet>
      <dgm:spPr/>
    </dgm:pt>
    <dgm:pt modelId="{1BF71758-1A51-4952-9A51-698561A0502D}" type="pres">
      <dgm:prSet presAssocID="{79B36C47-E42B-4948-A08E-91045D0D7798}" presName="level3hierChild" presStyleCnt="0"/>
      <dgm:spPr/>
    </dgm:pt>
  </dgm:ptLst>
  <dgm:cxnLst>
    <dgm:cxn modelId="{C633FA06-69A9-4C5A-987C-E5098F7EE373}" srcId="{FB27CD80-D386-4827-BF25-7FAC2DDB55CE}" destId="{79B36C47-E42B-4948-A08E-91045D0D7798}" srcOrd="0" destOrd="0" parTransId="{9FC8D039-403F-4782-BA95-0487323BDE37}" sibTransId="{7351113F-178B-4EFB-9023-67A403BB1236}"/>
    <dgm:cxn modelId="{B4BD6007-7A4E-409F-B8C8-8CDBA48349E9}" type="presOf" srcId="{FB55F0FD-E7ED-488F-815B-7FF77A95E01C}" destId="{239DE204-6FDB-4233-9560-D4AA44E22E9A}" srcOrd="0" destOrd="0" presId="urn:microsoft.com/office/officeart/2008/layout/HorizontalMultiLevelHierarchy"/>
    <dgm:cxn modelId="{66D97211-F091-4EE2-A7C0-528D8F70897B}" type="presOf" srcId="{1B2E1E69-D5C1-4F7D-85ED-0D676969EE80}" destId="{C8123E4E-8608-4637-A007-2C974E6F7168}" srcOrd="0" destOrd="0" presId="urn:microsoft.com/office/officeart/2008/layout/HorizontalMultiLevelHierarchy"/>
    <dgm:cxn modelId="{D8EE1817-A446-4AE0-8F17-6ADF8B746D6F}" srcId="{1B2E1E69-D5C1-4F7D-85ED-0D676969EE80}" destId="{6419DEA7-CA46-4496-AAFD-E2ABE411C51F}" srcOrd="0" destOrd="0" parTransId="{2F8B1A51-C918-46A3-81F3-FA8EF0B772E3}" sibTransId="{245833F0-E22A-40F9-A107-859CB850A758}"/>
    <dgm:cxn modelId="{957EA525-10DC-4662-90A7-6A19690417BB}" type="presOf" srcId="{02371BB2-2A07-4643-96EE-36B765A97E9C}" destId="{F023B3E1-8DBA-4215-8BC3-95986404F150}" srcOrd="0" destOrd="0" presId="urn:microsoft.com/office/officeart/2008/layout/HorizontalMultiLevelHierarchy"/>
    <dgm:cxn modelId="{48FB422D-892D-4D64-A50E-FFD46EC8ECDA}" type="presOf" srcId="{2F8B1A51-C918-46A3-81F3-FA8EF0B772E3}" destId="{AA74CD50-2023-44F3-BB91-4C7A85B13C84}" srcOrd="0" destOrd="0" presId="urn:microsoft.com/office/officeart/2008/layout/HorizontalMultiLevelHierarchy"/>
    <dgm:cxn modelId="{7EB9DA34-15C5-4742-959C-7E7E22F8E13F}" type="presOf" srcId="{6355BC4C-A8F7-4ABF-8D32-F831BFF91B0A}" destId="{65FC6800-06EF-4F98-AD7F-882A97F8E8C4}" srcOrd="0" destOrd="0" presId="urn:microsoft.com/office/officeart/2008/layout/HorizontalMultiLevelHierarchy"/>
    <dgm:cxn modelId="{BF61565B-05B8-4BB2-AE16-FB99BE60C1D3}" type="presOf" srcId="{79B36C47-E42B-4948-A08E-91045D0D7798}" destId="{8E7408AD-35E1-4A91-B224-8631F13275E5}" srcOrd="0" destOrd="0" presId="urn:microsoft.com/office/officeart/2008/layout/HorizontalMultiLevelHierarchy"/>
    <dgm:cxn modelId="{A274E75B-9027-4D29-92C1-6D47DE2CCD09}" type="presOf" srcId="{E7C2CCED-C5A9-4346-9AB2-2171FA3456DD}" destId="{322616F8-E7EC-43A1-8118-657B68487C39}" srcOrd="0" destOrd="0" presId="urn:microsoft.com/office/officeart/2008/layout/HorizontalMultiLevelHierarchy"/>
    <dgm:cxn modelId="{DFBD5261-5342-416F-88D2-6045C69CFBE4}" type="presOf" srcId="{2F8B1A51-C918-46A3-81F3-FA8EF0B772E3}" destId="{0F1881BA-E219-4911-A0AF-1ABA27C77FF7}" srcOrd="1" destOrd="0" presId="urn:microsoft.com/office/officeart/2008/layout/HorizontalMultiLevelHierarchy"/>
    <dgm:cxn modelId="{1583AD4D-B9D0-44A3-83A4-1DD556E32275}" type="presOf" srcId="{FB27CD80-D386-4827-BF25-7FAC2DDB55CE}" destId="{30AF2018-EB78-497C-BA52-2D2DBFEB9956}" srcOrd="0" destOrd="0" presId="urn:microsoft.com/office/officeart/2008/layout/HorizontalMultiLevelHierarchy"/>
    <dgm:cxn modelId="{B7AE4D8F-8660-4F77-896C-093837E5DEDD}" type="presOf" srcId="{D00901B4-AC05-4A35-9E33-132C093B1B79}" destId="{A8C00887-58C0-465D-9E4B-BE6BC4E9ED6E}" srcOrd="1" destOrd="0" presId="urn:microsoft.com/office/officeart/2008/layout/HorizontalMultiLevelHierarchy"/>
    <dgm:cxn modelId="{73C45793-94A1-4944-A9E0-8CFDEC0AEB61}" type="presOf" srcId="{0968B875-5FD7-4EA3-8627-402F9E224B22}" destId="{1696916D-A1A9-484C-976E-3B01C35DD91B}" srcOrd="0" destOrd="0" presId="urn:microsoft.com/office/officeart/2008/layout/HorizontalMultiLevelHierarchy"/>
    <dgm:cxn modelId="{C8FCB594-38C4-4A0B-B398-B186C034410B}" type="presOf" srcId="{5DF44BF7-671B-44C8-A2A7-4CE201037A9D}" destId="{8607A46C-347F-4A3A-81F8-FFDF722A3E98}" srcOrd="0" destOrd="0" presId="urn:microsoft.com/office/officeart/2008/layout/HorizontalMultiLevelHierarchy"/>
    <dgm:cxn modelId="{EF0CA89A-1152-4A5E-974C-A9885C5C4E74}" type="presOf" srcId="{4F62D5EA-E73D-47D3-975C-19B56EFCE2A6}" destId="{FC30D4A4-18D1-42D8-9AB5-8FB4BC1CC57F}" srcOrd="1" destOrd="0" presId="urn:microsoft.com/office/officeart/2008/layout/HorizontalMultiLevelHierarchy"/>
    <dgm:cxn modelId="{617595AD-44B3-4842-9985-AA9BFDC78D8B}" srcId="{0968B875-5FD7-4EA3-8627-402F9E224B22}" destId="{1B2E1E69-D5C1-4F7D-85ED-0D676969EE80}" srcOrd="1" destOrd="0" parTransId="{4F62D5EA-E73D-47D3-975C-19B56EFCE2A6}" sibTransId="{F7D009BB-7AA0-4606-BF5E-C57C42F11B57}"/>
    <dgm:cxn modelId="{3F3DFAAD-036C-47BA-86F7-75F85FAB3E86}" srcId="{0968B875-5FD7-4EA3-8627-402F9E224B22}" destId="{FB27CD80-D386-4827-BF25-7FAC2DDB55CE}" srcOrd="2" destOrd="0" parTransId="{FB55F0FD-E7ED-488F-815B-7FF77A95E01C}" sibTransId="{97586FD2-A411-4044-865F-EF05229EACA5}"/>
    <dgm:cxn modelId="{19BB6DAE-FACB-4AFD-99B7-A3FB00E4C69E}" type="presOf" srcId="{FB55F0FD-E7ED-488F-815B-7FF77A95E01C}" destId="{26ACB201-4603-418E-B573-B0A32B35098C}" srcOrd="1" destOrd="0" presId="urn:microsoft.com/office/officeart/2008/layout/HorizontalMultiLevelHierarchy"/>
    <dgm:cxn modelId="{6916F1B3-7394-41C3-B9BD-49FEA39E6792}" type="presOf" srcId="{4F62D5EA-E73D-47D3-975C-19B56EFCE2A6}" destId="{8FA09A78-391B-48B8-ABBC-F115B9307366}" srcOrd="0" destOrd="0" presId="urn:microsoft.com/office/officeart/2008/layout/HorizontalMultiLevelHierarchy"/>
    <dgm:cxn modelId="{79FEC7B6-CFA3-4B5A-B787-A8FECD2FDDB0}" type="presOf" srcId="{D00901B4-AC05-4A35-9E33-132C093B1B79}" destId="{56943D1F-F783-42AF-A598-5389ED27268F}" srcOrd="0" destOrd="0" presId="urn:microsoft.com/office/officeart/2008/layout/HorizontalMultiLevelHierarchy"/>
    <dgm:cxn modelId="{F9B8F4C4-163D-47F6-9948-8B95BDC95AE4}" srcId="{6355BC4C-A8F7-4ABF-8D32-F831BFF91B0A}" destId="{0968B875-5FD7-4EA3-8627-402F9E224B22}" srcOrd="0" destOrd="0" parTransId="{3187B4C0-F669-4A08-9A69-BF5DD0858905}" sibTransId="{87BDEDC3-1517-4000-A377-BBBAAAF3E707}"/>
    <dgm:cxn modelId="{F52B78C7-425F-4EA0-954A-630BEC03757B}" srcId="{0968B875-5FD7-4EA3-8627-402F9E224B22}" destId="{02371BB2-2A07-4643-96EE-36B765A97E9C}" srcOrd="0" destOrd="0" parTransId="{5DF44BF7-671B-44C8-A2A7-4CE201037A9D}" sibTransId="{C297F93D-2E82-4DFD-8CA0-04E554DFA587}"/>
    <dgm:cxn modelId="{0280C3D3-9862-4BEB-99DC-84566A34DC5B}" type="presOf" srcId="{9FC8D039-403F-4782-BA95-0487323BDE37}" destId="{73312BF2-A8BA-48BA-96E6-C3B3A106539A}" srcOrd="1" destOrd="0" presId="urn:microsoft.com/office/officeart/2008/layout/HorizontalMultiLevelHierarchy"/>
    <dgm:cxn modelId="{60CD7FD8-E250-4F17-8B80-96F104195A2B}" type="presOf" srcId="{5DF44BF7-671B-44C8-A2A7-4CE201037A9D}" destId="{B0DA379E-8D86-495F-B5E5-60650E825519}" srcOrd="1" destOrd="0" presId="urn:microsoft.com/office/officeart/2008/layout/HorizontalMultiLevelHierarchy"/>
    <dgm:cxn modelId="{10ECA3DD-7BF1-4D05-885D-2CDF72BB1049}" srcId="{02371BB2-2A07-4643-96EE-36B765A97E9C}" destId="{E7C2CCED-C5A9-4346-9AB2-2171FA3456DD}" srcOrd="0" destOrd="0" parTransId="{D00901B4-AC05-4A35-9E33-132C093B1B79}" sibTransId="{254BB1B0-1DEC-4138-BE93-C129D438EA41}"/>
    <dgm:cxn modelId="{ED8C16F0-4559-4F4C-A5A8-968463B50FBC}" type="presOf" srcId="{9FC8D039-403F-4782-BA95-0487323BDE37}" destId="{ABB5C9E4-8634-40C4-A4C2-2DF6C956AC03}" srcOrd="0" destOrd="0" presId="urn:microsoft.com/office/officeart/2008/layout/HorizontalMultiLevelHierarchy"/>
    <dgm:cxn modelId="{082550FE-87C5-42C9-9097-64D702A2D4CC}" type="presOf" srcId="{6419DEA7-CA46-4496-AAFD-E2ABE411C51F}" destId="{AF0CA42B-1512-4B54-A1C0-BC81EE050D8A}" srcOrd="0" destOrd="0" presId="urn:microsoft.com/office/officeart/2008/layout/HorizontalMultiLevelHierarchy"/>
    <dgm:cxn modelId="{E42BB412-A847-4939-82F3-8B18FDAE1813}" type="presParOf" srcId="{65FC6800-06EF-4F98-AD7F-882A97F8E8C4}" destId="{69B2CE80-4115-4481-90BE-8D38EB779FDF}" srcOrd="0" destOrd="0" presId="urn:microsoft.com/office/officeart/2008/layout/HorizontalMultiLevelHierarchy"/>
    <dgm:cxn modelId="{B032E827-5FD4-4EC0-BDC8-31BBDBE10B34}" type="presParOf" srcId="{69B2CE80-4115-4481-90BE-8D38EB779FDF}" destId="{1696916D-A1A9-484C-976E-3B01C35DD91B}" srcOrd="0" destOrd="0" presId="urn:microsoft.com/office/officeart/2008/layout/HorizontalMultiLevelHierarchy"/>
    <dgm:cxn modelId="{3269DDEB-6473-4846-9CD2-E6D93FF30529}" type="presParOf" srcId="{69B2CE80-4115-4481-90BE-8D38EB779FDF}" destId="{A2DE4109-7BD3-42C8-A2D7-26D38F7B27AF}" srcOrd="1" destOrd="0" presId="urn:microsoft.com/office/officeart/2008/layout/HorizontalMultiLevelHierarchy"/>
    <dgm:cxn modelId="{B8AC6F42-4380-43F5-ABAF-EA696F9E1F21}" type="presParOf" srcId="{A2DE4109-7BD3-42C8-A2D7-26D38F7B27AF}" destId="{8607A46C-347F-4A3A-81F8-FFDF722A3E98}" srcOrd="0" destOrd="0" presId="urn:microsoft.com/office/officeart/2008/layout/HorizontalMultiLevelHierarchy"/>
    <dgm:cxn modelId="{2CD8FA84-5D03-44AD-8885-CED9925FE3D9}" type="presParOf" srcId="{8607A46C-347F-4A3A-81F8-FFDF722A3E98}" destId="{B0DA379E-8D86-495F-B5E5-60650E825519}" srcOrd="0" destOrd="0" presId="urn:microsoft.com/office/officeart/2008/layout/HorizontalMultiLevelHierarchy"/>
    <dgm:cxn modelId="{589FBF93-11FC-42E2-BF1C-0E57D2C85994}" type="presParOf" srcId="{A2DE4109-7BD3-42C8-A2D7-26D38F7B27AF}" destId="{AD6531FD-4483-4911-AC7F-E5AA80193CCE}" srcOrd="1" destOrd="0" presId="urn:microsoft.com/office/officeart/2008/layout/HorizontalMultiLevelHierarchy"/>
    <dgm:cxn modelId="{9D8BC3BD-1052-4B81-B3D5-03ED038EA5DA}" type="presParOf" srcId="{AD6531FD-4483-4911-AC7F-E5AA80193CCE}" destId="{F023B3E1-8DBA-4215-8BC3-95986404F150}" srcOrd="0" destOrd="0" presId="urn:microsoft.com/office/officeart/2008/layout/HorizontalMultiLevelHierarchy"/>
    <dgm:cxn modelId="{6B37C334-51B6-4586-9A8B-40DC7C313C20}" type="presParOf" srcId="{AD6531FD-4483-4911-AC7F-E5AA80193CCE}" destId="{C844CC0F-2194-4FCA-BE35-1BBB7F256924}" srcOrd="1" destOrd="0" presId="urn:microsoft.com/office/officeart/2008/layout/HorizontalMultiLevelHierarchy"/>
    <dgm:cxn modelId="{522DFB6C-05FE-4B55-913E-0C88F3A4D3DC}" type="presParOf" srcId="{C844CC0F-2194-4FCA-BE35-1BBB7F256924}" destId="{56943D1F-F783-42AF-A598-5389ED27268F}" srcOrd="0" destOrd="0" presId="urn:microsoft.com/office/officeart/2008/layout/HorizontalMultiLevelHierarchy"/>
    <dgm:cxn modelId="{A63E702D-499A-49CF-8B41-F934F330F0CB}" type="presParOf" srcId="{56943D1F-F783-42AF-A598-5389ED27268F}" destId="{A8C00887-58C0-465D-9E4B-BE6BC4E9ED6E}" srcOrd="0" destOrd="0" presId="urn:microsoft.com/office/officeart/2008/layout/HorizontalMultiLevelHierarchy"/>
    <dgm:cxn modelId="{B3472511-9D5B-40FE-BB80-1518C3B2BDDD}" type="presParOf" srcId="{C844CC0F-2194-4FCA-BE35-1BBB7F256924}" destId="{CC6A3679-D0E5-4C37-8BCC-563F359AAAD2}" srcOrd="1" destOrd="0" presId="urn:microsoft.com/office/officeart/2008/layout/HorizontalMultiLevelHierarchy"/>
    <dgm:cxn modelId="{A313A6EB-D211-497B-87D4-7F824F92C2C2}" type="presParOf" srcId="{CC6A3679-D0E5-4C37-8BCC-563F359AAAD2}" destId="{322616F8-E7EC-43A1-8118-657B68487C39}" srcOrd="0" destOrd="0" presId="urn:microsoft.com/office/officeart/2008/layout/HorizontalMultiLevelHierarchy"/>
    <dgm:cxn modelId="{B324DD71-7A46-4771-87C5-1DC532B5FDD2}" type="presParOf" srcId="{CC6A3679-D0E5-4C37-8BCC-563F359AAAD2}" destId="{917503FB-AA74-4077-8086-C510CF2793BF}" srcOrd="1" destOrd="0" presId="urn:microsoft.com/office/officeart/2008/layout/HorizontalMultiLevelHierarchy"/>
    <dgm:cxn modelId="{D36A8717-1343-43B6-A269-D09E8603D828}" type="presParOf" srcId="{A2DE4109-7BD3-42C8-A2D7-26D38F7B27AF}" destId="{8FA09A78-391B-48B8-ABBC-F115B9307366}" srcOrd="2" destOrd="0" presId="urn:microsoft.com/office/officeart/2008/layout/HorizontalMultiLevelHierarchy"/>
    <dgm:cxn modelId="{6D887C54-02EB-49DE-8C73-4420F281318E}" type="presParOf" srcId="{8FA09A78-391B-48B8-ABBC-F115B9307366}" destId="{FC30D4A4-18D1-42D8-9AB5-8FB4BC1CC57F}" srcOrd="0" destOrd="0" presId="urn:microsoft.com/office/officeart/2008/layout/HorizontalMultiLevelHierarchy"/>
    <dgm:cxn modelId="{6A01365F-D367-49ED-9CE6-E2D3A6C639B8}" type="presParOf" srcId="{A2DE4109-7BD3-42C8-A2D7-26D38F7B27AF}" destId="{0BA69598-1DDB-402F-8B2F-6D2A4EC9C71D}" srcOrd="3" destOrd="0" presId="urn:microsoft.com/office/officeart/2008/layout/HorizontalMultiLevelHierarchy"/>
    <dgm:cxn modelId="{4E2EC4FD-352C-443B-8432-92BA095038E3}" type="presParOf" srcId="{0BA69598-1DDB-402F-8B2F-6D2A4EC9C71D}" destId="{C8123E4E-8608-4637-A007-2C974E6F7168}" srcOrd="0" destOrd="0" presId="urn:microsoft.com/office/officeart/2008/layout/HorizontalMultiLevelHierarchy"/>
    <dgm:cxn modelId="{E37462CD-C6DE-47CD-A3DF-181DE11A77BF}" type="presParOf" srcId="{0BA69598-1DDB-402F-8B2F-6D2A4EC9C71D}" destId="{A679438E-4018-448F-976D-9A655A436339}" srcOrd="1" destOrd="0" presId="urn:microsoft.com/office/officeart/2008/layout/HorizontalMultiLevelHierarchy"/>
    <dgm:cxn modelId="{6C1E4E59-4106-4324-A41E-6A258064C37C}" type="presParOf" srcId="{A679438E-4018-448F-976D-9A655A436339}" destId="{AA74CD50-2023-44F3-BB91-4C7A85B13C84}" srcOrd="0" destOrd="0" presId="urn:microsoft.com/office/officeart/2008/layout/HorizontalMultiLevelHierarchy"/>
    <dgm:cxn modelId="{D8885126-718E-4FB7-A93E-781F55211350}" type="presParOf" srcId="{AA74CD50-2023-44F3-BB91-4C7A85B13C84}" destId="{0F1881BA-E219-4911-A0AF-1ABA27C77FF7}" srcOrd="0" destOrd="0" presId="urn:microsoft.com/office/officeart/2008/layout/HorizontalMultiLevelHierarchy"/>
    <dgm:cxn modelId="{617EED09-B18F-4CCC-B6A0-0544692207FE}" type="presParOf" srcId="{A679438E-4018-448F-976D-9A655A436339}" destId="{FE01C6E2-F115-49E7-BF9F-A860955CF730}" srcOrd="1" destOrd="0" presId="urn:microsoft.com/office/officeart/2008/layout/HorizontalMultiLevelHierarchy"/>
    <dgm:cxn modelId="{58BCC3AC-4C9C-402B-AEC4-8B78FB35929C}" type="presParOf" srcId="{FE01C6E2-F115-49E7-BF9F-A860955CF730}" destId="{AF0CA42B-1512-4B54-A1C0-BC81EE050D8A}" srcOrd="0" destOrd="0" presId="urn:microsoft.com/office/officeart/2008/layout/HorizontalMultiLevelHierarchy"/>
    <dgm:cxn modelId="{FF91791A-F532-46E6-B813-DE4D95EA61A7}" type="presParOf" srcId="{FE01C6E2-F115-49E7-BF9F-A860955CF730}" destId="{8778CBE9-03B2-4B7D-A724-6552C5F1A0CB}" srcOrd="1" destOrd="0" presId="urn:microsoft.com/office/officeart/2008/layout/HorizontalMultiLevelHierarchy"/>
    <dgm:cxn modelId="{7B390F78-F129-49DD-8D23-97C43D8FCECB}" type="presParOf" srcId="{A2DE4109-7BD3-42C8-A2D7-26D38F7B27AF}" destId="{239DE204-6FDB-4233-9560-D4AA44E22E9A}" srcOrd="4" destOrd="0" presId="urn:microsoft.com/office/officeart/2008/layout/HorizontalMultiLevelHierarchy"/>
    <dgm:cxn modelId="{5FCB7DA1-ACDB-4687-91E7-41D22FED02D8}" type="presParOf" srcId="{239DE204-6FDB-4233-9560-D4AA44E22E9A}" destId="{26ACB201-4603-418E-B573-B0A32B35098C}" srcOrd="0" destOrd="0" presId="urn:microsoft.com/office/officeart/2008/layout/HorizontalMultiLevelHierarchy"/>
    <dgm:cxn modelId="{7ECF62EA-3FFC-447D-A8FB-97558FC18E9F}" type="presParOf" srcId="{A2DE4109-7BD3-42C8-A2D7-26D38F7B27AF}" destId="{2D759C3C-6C93-4CAF-988A-8AB75258C9C7}" srcOrd="5" destOrd="0" presId="urn:microsoft.com/office/officeart/2008/layout/HorizontalMultiLevelHierarchy"/>
    <dgm:cxn modelId="{90F3818B-CA8F-44C1-B7EE-1F7AAAB30D88}" type="presParOf" srcId="{2D759C3C-6C93-4CAF-988A-8AB75258C9C7}" destId="{30AF2018-EB78-497C-BA52-2D2DBFEB9956}" srcOrd="0" destOrd="0" presId="urn:microsoft.com/office/officeart/2008/layout/HorizontalMultiLevelHierarchy"/>
    <dgm:cxn modelId="{AA99B7D3-711E-4E51-A02F-EF45524D55C7}" type="presParOf" srcId="{2D759C3C-6C93-4CAF-988A-8AB75258C9C7}" destId="{87D3A15D-1D1F-47E1-A950-FCF95E1913E1}" srcOrd="1" destOrd="0" presId="urn:microsoft.com/office/officeart/2008/layout/HorizontalMultiLevelHierarchy"/>
    <dgm:cxn modelId="{4FC6FF1F-B9CE-4C49-8716-179B2B6AAED1}" type="presParOf" srcId="{87D3A15D-1D1F-47E1-A950-FCF95E1913E1}" destId="{ABB5C9E4-8634-40C4-A4C2-2DF6C956AC03}" srcOrd="0" destOrd="0" presId="urn:microsoft.com/office/officeart/2008/layout/HorizontalMultiLevelHierarchy"/>
    <dgm:cxn modelId="{AA21B327-4E4E-4D3B-B2F4-9C164AC3FBF0}" type="presParOf" srcId="{ABB5C9E4-8634-40C4-A4C2-2DF6C956AC03}" destId="{73312BF2-A8BA-48BA-96E6-C3B3A106539A}" srcOrd="0" destOrd="0" presId="urn:microsoft.com/office/officeart/2008/layout/HorizontalMultiLevelHierarchy"/>
    <dgm:cxn modelId="{3DB998B1-2874-437C-B691-5EEE920188FD}" type="presParOf" srcId="{87D3A15D-1D1F-47E1-A950-FCF95E1913E1}" destId="{5904D831-A461-4EF3-AD1A-D9990FFBADA8}" srcOrd="1" destOrd="0" presId="urn:microsoft.com/office/officeart/2008/layout/HorizontalMultiLevelHierarchy"/>
    <dgm:cxn modelId="{6AAD3A90-F6CC-4958-9DD7-68617FC956F1}" type="presParOf" srcId="{5904D831-A461-4EF3-AD1A-D9990FFBADA8}" destId="{8E7408AD-35E1-4A91-B224-8631F13275E5}" srcOrd="0" destOrd="0" presId="urn:microsoft.com/office/officeart/2008/layout/HorizontalMultiLevelHierarchy"/>
    <dgm:cxn modelId="{5E45E537-C27B-4790-909F-F8862470C8BF}" type="presParOf" srcId="{5904D831-A461-4EF3-AD1A-D9990FFBADA8}" destId="{1BF71758-1A51-4952-9A51-698561A0502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710C7-A65D-48BF-88DA-0006DAB3789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71CFC27F-29C1-4B64-B623-0FD787D5E23C}">
      <dgm:prSet/>
      <dgm:spPr/>
      <dgm:t>
        <a:bodyPr/>
        <a:lstStyle/>
        <a:p>
          <a:r>
            <a:rPr lang="de-DE" b="1" dirty="0"/>
            <a:t>Teamarbeit</a:t>
          </a:r>
        </a:p>
      </dgm:t>
    </dgm:pt>
    <dgm:pt modelId="{40835D76-454A-4479-AA32-59082D63FEB1}" type="parTrans" cxnId="{A2571442-4101-4DDA-8FC2-8B0E894B50BB}">
      <dgm:prSet/>
      <dgm:spPr/>
      <dgm:t>
        <a:bodyPr/>
        <a:lstStyle/>
        <a:p>
          <a:endParaRPr lang="de-DE"/>
        </a:p>
      </dgm:t>
    </dgm:pt>
    <dgm:pt modelId="{64CFB4D6-9698-4CDF-A079-79233E6EF54E}" type="sibTrans" cxnId="{A2571442-4101-4DDA-8FC2-8B0E894B50BB}">
      <dgm:prSet/>
      <dgm:spPr/>
      <dgm:t>
        <a:bodyPr/>
        <a:lstStyle/>
        <a:p>
          <a:endParaRPr lang="de-DE"/>
        </a:p>
      </dgm:t>
    </dgm:pt>
    <dgm:pt modelId="{C080F687-D961-4304-88D5-63F7A0914137}">
      <dgm:prSet/>
      <dgm:spPr/>
      <dgm:t>
        <a:bodyPr/>
        <a:lstStyle/>
        <a:p>
          <a:r>
            <a:rPr lang="de-DE" b="1" dirty="0"/>
            <a:t>Prinzip Aufschub (Neue Autorität)</a:t>
          </a:r>
        </a:p>
      </dgm:t>
    </dgm:pt>
    <dgm:pt modelId="{0335B8C5-3744-49DC-BDD6-5AE5516DC7E8}" type="parTrans" cxnId="{3EA77DF6-65F4-4D8D-A662-F480E984868F}">
      <dgm:prSet/>
      <dgm:spPr/>
      <dgm:t>
        <a:bodyPr/>
        <a:lstStyle/>
        <a:p>
          <a:endParaRPr lang="de-DE"/>
        </a:p>
      </dgm:t>
    </dgm:pt>
    <dgm:pt modelId="{D7C7EABF-D166-40C1-8D81-80DA8F83F228}" type="sibTrans" cxnId="{3EA77DF6-65F4-4D8D-A662-F480E984868F}">
      <dgm:prSet/>
      <dgm:spPr/>
      <dgm:t>
        <a:bodyPr/>
        <a:lstStyle/>
        <a:p>
          <a:endParaRPr lang="de-DE"/>
        </a:p>
      </dgm:t>
    </dgm:pt>
    <dgm:pt modelId="{71C31AEB-C0F4-491C-8F04-F24A8A7E20D0}">
      <dgm:prSet/>
      <dgm:spPr/>
      <dgm:t>
        <a:bodyPr/>
        <a:lstStyle/>
        <a:p>
          <a:r>
            <a:rPr lang="de-DE" b="1" dirty="0"/>
            <a:t>Gewalt im Klassenraum</a:t>
          </a:r>
        </a:p>
      </dgm:t>
    </dgm:pt>
    <dgm:pt modelId="{B65CB6F7-E545-4978-847C-663C88A1B6E7}" type="parTrans" cxnId="{781B0292-7892-475C-8195-914BC279DD3B}">
      <dgm:prSet/>
      <dgm:spPr/>
      <dgm:t>
        <a:bodyPr/>
        <a:lstStyle/>
        <a:p>
          <a:endParaRPr lang="de-DE"/>
        </a:p>
      </dgm:t>
    </dgm:pt>
    <dgm:pt modelId="{7FAB8DF6-B1F7-46F5-9183-E38BC5FC4578}" type="sibTrans" cxnId="{781B0292-7892-475C-8195-914BC279DD3B}">
      <dgm:prSet/>
      <dgm:spPr/>
      <dgm:t>
        <a:bodyPr/>
        <a:lstStyle/>
        <a:p>
          <a:endParaRPr lang="de-DE"/>
        </a:p>
      </dgm:t>
    </dgm:pt>
    <dgm:pt modelId="{ECD51F39-7F0F-40FD-8739-AAC9DB763B71}">
      <dgm:prSet/>
      <dgm:spPr/>
      <dgm:t>
        <a:bodyPr/>
        <a:lstStyle/>
        <a:p>
          <a:r>
            <a:rPr lang="de-DE" b="1" dirty="0"/>
            <a:t>Stressmanagement im Alltag</a:t>
          </a:r>
        </a:p>
      </dgm:t>
    </dgm:pt>
    <dgm:pt modelId="{462087CC-95E7-41B8-BBAF-A7524919667B}" type="parTrans" cxnId="{390BF2FF-253B-49D2-B4C8-5F9489D4AC9F}">
      <dgm:prSet/>
      <dgm:spPr/>
      <dgm:t>
        <a:bodyPr/>
        <a:lstStyle/>
        <a:p>
          <a:endParaRPr lang="de-DE"/>
        </a:p>
      </dgm:t>
    </dgm:pt>
    <dgm:pt modelId="{9DA3ECBE-DF97-4223-BC77-05B729CB9999}" type="sibTrans" cxnId="{390BF2FF-253B-49D2-B4C8-5F9489D4AC9F}">
      <dgm:prSet/>
      <dgm:spPr/>
      <dgm:t>
        <a:bodyPr/>
        <a:lstStyle/>
        <a:p>
          <a:endParaRPr lang="de-DE"/>
        </a:p>
      </dgm:t>
    </dgm:pt>
    <dgm:pt modelId="{6E10245C-ACEF-4C18-BF0D-DB32BAFF7494}">
      <dgm:prSet/>
      <dgm:spPr/>
      <dgm:t>
        <a:bodyPr/>
        <a:lstStyle/>
        <a:p>
          <a:r>
            <a:rPr lang="de-DE" b="1" dirty="0"/>
            <a:t>Selbstwirksamkeit durch Feedback</a:t>
          </a:r>
        </a:p>
      </dgm:t>
    </dgm:pt>
    <dgm:pt modelId="{B2853980-F115-4CFA-849F-E0B7FF9983AE}" type="parTrans" cxnId="{E4C3920D-C576-4B45-A38F-1ACFA4DEED5C}">
      <dgm:prSet/>
      <dgm:spPr/>
      <dgm:t>
        <a:bodyPr/>
        <a:lstStyle/>
        <a:p>
          <a:endParaRPr lang="de-DE"/>
        </a:p>
      </dgm:t>
    </dgm:pt>
    <dgm:pt modelId="{51854D55-9700-4ABB-A58D-BA597AD820AD}" type="sibTrans" cxnId="{E4C3920D-C576-4B45-A38F-1ACFA4DEED5C}">
      <dgm:prSet/>
      <dgm:spPr/>
      <dgm:t>
        <a:bodyPr/>
        <a:lstStyle/>
        <a:p>
          <a:endParaRPr lang="de-DE"/>
        </a:p>
      </dgm:t>
    </dgm:pt>
    <dgm:pt modelId="{3A982D11-E416-4AE3-B056-E3637D093683}">
      <dgm:prSet/>
      <dgm:spPr/>
      <dgm:t>
        <a:bodyPr/>
        <a:lstStyle/>
        <a:p>
          <a:r>
            <a:rPr lang="de-DE" b="1" dirty="0"/>
            <a:t>Supervision / kollegiale Fallberatung</a:t>
          </a:r>
        </a:p>
      </dgm:t>
    </dgm:pt>
    <dgm:pt modelId="{9E238A06-78C0-452F-B9DC-8CF770DCC962}" type="parTrans" cxnId="{7EEBE102-168A-49AB-8D82-D20BBB958F94}">
      <dgm:prSet/>
      <dgm:spPr/>
      <dgm:t>
        <a:bodyPr/>
        <a:lstStyle/>
        <a:p>
          <a:endParaRPr lang="de-DE"/>
        </a:p>
      </dgm:t>
    </dgm:pt>
    <dgm:pt modelId="{F94AD01D-F335-4D48-9DAB-3E682D45E531}" type="sibTrans" cxnId="{7EEBE102-168A-49AB-8D82-D20BBB958F94}">
      <dgm:prSet/>
      <dgm:spPr/>
      <dgm:t>
        <a:bodyPr/>
        <a:lstStyle/>
        <a:p>
          <a:endParaRPr lang="de-DE"/>
        </a:p>
      </dgm:t>
    </dgm:pt>
    <dgm:pt modelId="{038CEBC4-5693-4BE2-88A7-0090149B01C5}">
      <dgm:prSet/>
      <dgm:spPr/>
      <dgm:t>
        <a:bodyPr/>
        <a:lstStyle/>
        <a:p>
          <a:r>
            <a:rPr lang="de-DE" b="1" dirty="0" err="1"/>
            <a:t>Classroom</a:t>
          </a:r>
          <a:r>
            <a:rPr lang="de-DE" b="1" dirty="0"/>
            <a:t> Management</a:t>
          </a:r>
        </a:p>
      </dgm:t>
    </dgm:pt>
    <dgm:pt modelId="{DD75705C-2F4E-405F-8237-9D58E8DEDD21}" type="parTrans" cxnId="{BF690372-09B4-47EB-8B6E-0494B6F58F4E}">
      <dgm:prSet/>
      <dgm:spPr/>
      <dgm:t>
        <a:bodyPr/>
        <a:lstStyle/>
        <a:p>
          <a:endParaRPr lang="de-DE"/>
        </a:p>
      </dgm:t>
    </dgm:pt>
    <dgm:pt modelId="{397C07CA-ED5C-41CD-B5E6-771165D11B23}" type="sibTrans" cxnId="{BF690372-09B4-47EB-8B6E-0494B6F58F4E}">
      <dgm:prSet/>
      <dgm:spPr/>
      <dgm:t>
        <a:bodyPr/>
        <a:lstStyle/>
        <a:p>
          <a:endParaRPr lang="de-DE"/>
        </a:p>
      </dgm:t>
    </dgm:pt>
    <dgm:pt modelId="{7FD3C03D-1E32-462F-84FE-04EF94A01E3E}">
      <dgm:prSet custT="1"/>
      <dgm:spPr/>
      <dgm:t>
        <a:bodyPr/>
        <a:lstStyle/>
        <a:p>
          <a:r>
            <a:rPr lang="de-DE" sz="1500" b="1" dirty="0"/>
            <a:t>Weg von den 45 Minuten!</a:t>
          </a:r>
        </a:p>
      </dgm:t>
    </dgm:pt>
    <dgm:pt modelId="{69DC91C5-B448-4AD5-9C6D-DF114089B092}" type="parTrans" cxnId="{81CDADE3-6EAE-499F-84ED-58814E4CEF57}">
      <dgm:prSet/>
      <dgm:spPr/>
      <dgm:t>
        <a:bodyPr/>
        <a:lstStyle/>
        <a:p>
          <a:endParaRPr lang="de-DE"/>
        </a:p>
      </dgm:t>
    </dgm:pt>
    <dgm:pt modelId="{D64143EE-E980-4D15-A1BC-9C0BD1B8527B}" type="sibTrans" cxnId="{81CDADE3-6EAE-499F-84ED-58814E4CEF57}">
      <dgm:prSet/>
      <dgm:spPr/>
      <dgm:t>
        <a:bodyPr/>
        <a:lstStyle/>
        <a:p>
          <a:endParaRPr lang="de-DE"/>
        </a:p>
      </dgm:t>
    </dgm:pt>
    <dgm:pt modelId="{33B54C5F-1118-430C-B793-D13E49C4515C}">
      <dgm:prSet/>
      <dgm:spPr/>
      <dgm:t>
        <a:bodyPr/>
        <a:lstStyle/>
        <a:p>
          <a:r>
            <a:rPr lang="de-DE" b="1" dirty="0"/>
            <a:t>Aktionismus in Stresssituationen</a:t>
          </a:r>
        </a:p>
      </dgm:t>
    </dgm:pt>
    <dgm:pt modelId="{DB3FC40A-90E5-4D3A-BFCA-589CB55E2276}" type="parTrans" cxnId="{00F06650-ADB5-44C4-A497-D539837E4577}">
      <dgm:prSet/>
      <dgm:spPr/>
      <dgm:t>
        <a:bodyPr/>
        <a:lstStyle/>
        <a:p>
          <a:endParaRPr lang="de-DE"/>
        </a:p>
      </dgm:t>
    </dgm:pt>
    <dgm:pt modelId="{E84B05EB-B9CE-4078-B252-0F0048243140}" type="sibTrans" cxnId="{00F06650-ADB5-44C4-A497-D539837E4577}">
      <dgm:prSet/>
      <dgm:spPr/>
      <dgm:t>
        <a:bodyPr/>
        <a:lstStyle/>
        <a:p>
          <a:endParaRPr lang="de-DE"/>
        </a:p>
      </dgm:t>
    </dgm:pt>
    <dgm:pt modelId="{A1C2723A-2F2F-4A1F-A4F6-206CF07E430B}">
      <dgm:prSet/>
      <dgm:spPr/>
      <dgm:t>
        <a:bodyPr/>
        <a:lstStyle/>
        <a:p>
          <a:r>
            <a:rPr lang="de-DE" b="1" dirty="0"/>
            <a:t>Kohärenzgefühl</a:t>
          </a:r>
        </a:p>
      </dgm:t>
    </dgm:pt>
    <dgm:pt modelId="{0CFFD345-B105-4C54-8CDC-C6A945E886BA}" type="parTrans" cxnId="{8D854FF7-2193-43C5-B270-6F321FAB2CFA}">
      <dgm:prSet/>
      <dgm:spPr/>
      <dgm:t>
        <a:bodyPr/>
        <a:lstStyle/>
        <a:p>
          <a:endParaRPr lang="de-DE"/>
        </a:p>
      </dgm:t>
    </dgm:pt>
    <dgm:pt modelId="{EAA32F98-0647-4D53-829A-F6D3F3EE7DA3}" type="sibTrans" cxnId="{8D854FF7-2193-43C5-B270-6F321FAB2CFA}">
      <dgm:prSet/>
      <dgm:spPr/>
      <dgm:t>
        <a:bodyPr/>
        <a:lstStyle/>
        <a:p>
          <a:endParaRPr lang="de-DE"/>
        </a:p>
      </dgm:t>
    </dgm:pt>
    <dgm:pt modelId="{ED319E94-C330-47EC-B5AD-7F658E92BEDB}">
      <dgm:prSet/>
      <dgm:spPr/>
      <dgm:t>
        <a:bodyPr/>
        <a:lstStyle/>
        <a:p>
          <a:r>
            <a:rPr lang="de-DE" b="1" dirty="0"/>
            <a:t>Austausch mit </a:t>
          </a:r>
        </a:p>
        <a:p>
          <a:r>
            <a:rPr lang="de-DE" b="1" dirty="0"/>
            <a:t>Eltern</a:t>
          </a:r>
        </a:p>
      </dgm:t>
    </dgm:pt>
    <dgm:pt modelId="{26B2E910-209F-4393-A93D-78C2C8EDBAF5}" type="parTrans" cxnId="{DD2BD11C-E25E-4436-B5E2-7D0018925967}">
      <dgm:prSet/>
      <dgm:spPr/>
      <dgm:t>
        <a:bodyPr/>
        <a:lstStyle/>
        <a:p>
          <a:endParaRPr lang="de-DE"/>
        </a:p>
      </dgm:t>
    </dgm:pt>
    <dgm:pt modelId="{63A527DD-5A5D-4B2E-ABA2-0A2D2D2900A4}" type="sibTrans" cxnId="{DD2BD11C-E25E-4436-B5E2-7D0018925967}">
      <dgm:prSet/>
      <dgm:spPr/>
      <dgm:t>
        <a:bodyPr/>
        <a:lstStyle/>
        <a:p>
          <a:endParaRPr lang="de-DE"/>
        </a:p>
      </dgm:t>
    </dgm:pt>
    <dgm:pt modelId="{28B85145-CE16-4A3C-AB1F-55108CF087AA}">
      <dgm:prSet/>
      <dgm:spPr/>
      <dgm:t>
        <a:bodyPr/>
        <a:lstStyle/>
        <a:p>
          <a:r>
            <a:rPr lang="de-DE" b="1" dirty="0"/>
            <a:t>Hobbies</a:t>
          </a:r>
        </a:p>
      </dgm:t>
    </dgm:pt>
    <dgm:pt modelId="{0C5B1084-8D52-44A6-99E5-A6353015EDAF}" type="parTrans" cxnId="{1A3A893D-8C0B-4C08-A712-3A612692D888}">
      <dgm:prSet/>
      <dgm:spPr/>
    </dgm:pt>
    <dgm:pt modelId="{8C20F03A-7D5A-4983-A251-FBDB1C08555F}" type="sibTrans" cxnId="{1A3A893D-8C0B-4C08-A712-3A612692D888}">
      <dgm:prSet/>
      <dgm:spPr/>
    </dgm:pt>
    <dgm:pt modelId="{A7FA281D-F703-45DB-9421-88741CFC2DB3}" type="pres">
      <dgm:prSet presAssocID="{DC6710C7-A65D-48BF-88DA-0006DAB3789C}" presName="diagram" presStyleCnt="0">
        <dgm:presLayoutVars>
          <dgm:dir/>
          <dgm:resizeHandles val="exact"/>
        </dgm:presLayoutVars>
      </dgm:prSet>
      <dgm:spPr/>
    </dgm:pt>
    <dgm:pt modelId="{AFCE4D66-75B1-4C5B-B6A2-F86D9E329E2D}" type="pres">
      <dgm:prSet presAssocID="{71CFC27F-29C1-4B64-B623-0FD787D5E23C}" presName="node" presStyleLbl="node1" presStyleIdx="0" presStyleCnt="12">
        <dgm:presLayoutVars>
          <dgm:bulletEnabled val="1"/>
        </dgm:presLayoutVars>
      </dgm:prSet>
      <dgm:spPr/>
    </dgm:pt>
    <dgm:pt modelId="{BFE96F83-E3EB-4ED5-AFC5-8068CFBF1E50}" type="pres">
      <dgm:prSet presAssocID="{64CFB4D6-9698-4CDF-A079-79233E6EF54E}" presName="sibTrans" presStyleCnt="0"/>
      <dgm:spPr/>
    </dgm:pt>
    <dgm:pt modelId="{5A8BF8D4-016F-4F77-9A4E-1473F9EB089E}" type="pres">
      <dgm:prSet presAssocID="{C080F687-D961-4304-88D5-63F7A0914137}" presName="node" presStyleLbl="node1" presStyleIdx="1" presStyleCnt="12">
        <dgm:presLayoutVars>
          <dgm:bulletEnabled val="1"/>
        </dgm:presLayoutVars>
      </dgm:prSet>
      <dgm:spPr/>
    </dgm:pt>
    <dgm:pt modelId="{1EC7BF70-AA90-46D5-A458-3B3419D50AB9}" type="pres">
      <dgm:prSet presAssocID="{D7C7EABF-D166-40C1-8D81-80DA8F83F228}" presName="sibTrans" presStyleCnt="0"/>
      <dgm:spPr/>
    </dgm:pt>
    <dgm:pt modelId="{17AAB567-6FC0-4EEC-A4AE-46E1B531777B}" type="pres">
      <dgm:prSet presAssocID="{71C31AEB-C0F4-491C-8F04-F24A8A7E20D0}" presName="node" presStyleLbl="node1" presStyleIdx="2" presStyleCnt="12">
        <dgm:presLayoutVars>
          <dgm:bulletEnabled val="1"/>
        </dgm:presLayoutVars>
      </dgm:prSet>
      <dgm:spPr/>
    </dgm:pt>
    <dgm:pt modelId="{933AF81E-51E1-446E-8A2E-BED4E9798014}" type="pres">
      <dgm:prSet presAssocID="{7FAB8DF6-B1F7-46F5-9183-E38BC5FC4578}" presName="sibTrans" presStyleCnt="0"/>
      <dgm:spPr/>
    </dgm:pt>
    <dgm:pt modelId="{30D7CCF0-8789-486F-B687-731B1F564CD8}" type="pres">
      <dgm:prSet presAssocID="{33B54C5F-1118-430C-B793-D13E49C4515C}" presName="node" presStyleLbl="node1" presStyleIdx="3" presStyleCnt="12">
        <dgm:presLayoutVars>
          <dgm:bulletEnabled val="1"/>
        </dgm:presLayoutVars>
      </dgm:prSet>
      <dgm:spPr/>
    </dgm:pt>
    <dgm:pt modelId="{6E3F4F01-934F-49ED-A2F9-65294E2E0044}" type="pres">
      <dgm:prSet presAssocID="{E84B05EB-B9CE-4078-B252-0F0048243140}" presName="sibTrans" presStyleCnt="0"/>
      <dgm:spPr/>
    </dgm:pt>
    <dgm:pt modelId="{3F807A52-A108-4D30-B215-1E8A6589B1C4}" type="pres">
      <dgm:prSet presAssocID="{A1C2723A-2F2F-4A1F-A4F6-206CF07E430B}" presName="node" presStyleLbl="node1" presStyleIdx="4" presStyleCnt="12">
        <dgm:presLayoutVars>
          <dgm:bulletEnabled val="1"/>
        </dgm:presLayoutVars>
      </dgm:prSet>
      <dgm:spPr/>
    </dgm:pt>
    <dgm:pt modelId="{2F3592BA-504E-4F34-8155-0787D79CD954}" type="pres">
      <dgm:prSet presAssocID="{EAA32F98-0647-4D53-829A-F6D3F3EE7DA3}" presName="sibTrans" presStyleCnt="0"/>
      <dgm:spPr/>
    </dgm:pt>
    <dgm:pt modelId="{4AD35981-54F0-4933-BFC9-A858EA0D7DC1}" type="pres">
      <dgm:prSet presAssocID="{ED319E94-C330-47EC-B5AD-7F658E92BEDB}" presName="node" presStyleLbl="node1" presStyleIdx="5" presStyleCnt="12">
        <dgm:presLayoutVars>
          <dgm:bulletEnabled val="1"/>
        </dgm:presLayoutVars>
      </dgm:prSet>
      <dgm:spPr/>
    </dgm:pt>
    <dgm:pt modelId="{D70E2FDA-AEED-460B-BAC4-45027A622739}" type="pres">
      <dgm:prSet presAssocID="{63A527DD-5A5D-4B2E-ABA2-0A2D2D2900A4}" presName="sibTrans" presStyleCnt="0"/>
      <dgm:spPr/>
    </dgm:pt>
    <dgm:pt modelId="{F9834598-DE69-4018-A445-10234A512A93}" type="pres">
      <dgm:prSet presAssocID="{28B85145-CE16-4A3C-AB1F-55108CF087AA}" presName="node" presStyleLbl="node1" presStyleIdx="6" presStyleCnt="12">
        <dgm:presLayoutVars>
          <dgm:bulletEnabled val="1"/>
        </dgm:presLayoutVars>
      </dgm:prSet>
      <dgm:spPr/>
    </dgm:pt>
    <dgm:pt modelId="{2CBA6EFB-8CCC-4FAE-985F-84688011A4C4}" type="pres">
      <dgm:prSet presAssocID="{8C20F03A-7D5A-4983-A251-FBDB1C08555F}" presName="sibTrans" presStyleCnt="0"/>
      <dgm:spPr/>
    </dgm:pt>
    <dgm:pt modelId="{954F7BF6-9C18-4B8F-9EA5-8F840A88D8A6}" type="pres">
      <dgm:prSet presAssocID="{ECD51F39-7F0F-40FD-8739-AAC9DB763B71}" presName="node" presStyleLbl="node1" presStyleIdx="7" presStyleCnt="12">
        <dgm:presLayoutVars>
          <dgm:bulletEnabled val="1"/>
        </dgm:presLayoutVars>
      </dgm:prSet>
      <dgm:spPr/>
    </dgm:pt>
    <dgm:pt modelId="{1CE74600-F4A3-43C8-AFFD-F878D28F17D7}" type="pres">
      <dgm:prSet presAssocID="{9DA3ECBE-DF97-4223-BC77-05B729CB9999}" presName="sibTrans" presStyleCnt="0"/>
      <dgm:spPr/>
    </dgm:pt>
    <dgm:pt modelId="{7DB4EE74-3F9D-4649-ACC6-13F3069E5AEA}" type="pres">
      <dgm:prSet presAssocID="{6E10245C-ACEF-4C18-BF0D-DB32BAFF7494}" presName="node" presStyleLbl="node1" presStyleIdx="8" presStyleCnt="12">
        <dgm:presLayoutVars>
          <dgm:bulletEnabled val="1"/>
        </dgm:presLayoutVars>
      </dgm:prSet>
      <dgm:spPr/>
    </dgm:pt>
    <dgm:pt modelId="{A4695DB1-CAF1-49BA-8D23-B9DE34F59FC5}" type="pres">
      <dgm:prSet presAssocID="{51854D55-9700-4ABB-A58D-BA597AD820AD}" presName="sibTrans" presStyleCnt="0"/>
      <dgm:spPr/>
    </dgm:pt>
    <dgm:pt modelId="{BDAF4E13-BCB1-484B-A5E6-A934712007A4}" type="pres">
      <dgm:prSet presAssocID="{3A982D11-E416-4AE3-B056-E3637D093683}" presName="node" presStyleLbl="node1" presStyleIdx="9" presStyleCnt="12">
        <dgm:presLayoutVars>
          <dgm:bulletEnabled val="1"/>
        </dgm:presLayoutVars>
      </dgm:prSet>
      <dgm:spPr/>
    </dgm:pt>
    <dgm:pt modelId="{010EAE2A-2768-42CB-A5CA-DB3F9641835B}" type="pres">
      <dgm:prSet presAssocID="{F94AD01D-F335-4D48-9DAB-3E682D45E531}" presName="sibTrans" presStyleCnt="0"/>
      <dgm:spPr/>
    </dgm:pt>
    <dgm:pt modelId="{22AFA14D-B518-453B-B4DE-A9336D954552}" type="pres">
      <dgm:prSet presAssocID="{038CEBC4-5693-4BE2-88A7-0090149B01C5}" presName="node" presStyleLbl="node1" presStyleIdx="10" presStyleCnt="12">
        <dgm:presLayoutVars>
          <dgm:bulletEnabled val="1"/>
        </dgm:presLayoutVars>
      </dgm:prSet>
      <dgm:spPr/>
    </dgm:pt>
    <dgm:pt modelId="{E8B76F99-0329-4F61-BF60-DF3D9D8A8722}" type="pres">
      <dgm:prSet presAssocID="{397C07CA-ED5C-41CD-B5E6-771165D11B23}" presName="sibTrans" presStyleCnt="0"/>
      <dgm:spPr/>
    </dgm:pt>
    <dgm:pt modelId="{4DBCD20D-E890-4E8D-869B-8E8D3F396CC3}" type="pres">
      <dgm:prSet presAssocID="{7FD3C03D-1E32-462F-84FE-04EF94A01E3E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3282202-9A16-41BF-AA40-79BC03F81491}" type="presOf" srcId="{6E10245C-ACEF-4C18-BF0D-DB32BAFF7494}" destId="{7DB4EE74-3F9D-4649-ACC6-13F3069E5AEA}" srcOrd="0" destOrd="0" presId="urn:microsoft.com/office/officeart/2005/8/layout/default"/>
    <dgm:cxn modelId="{7EEBE102-168A-49AB-8D82-D20BBB958F94}" srcId="{DC6710C7-A65D-48BF-88DA-0006DAB3789C}" destId="{3A982D11-E416-4AE3-B056-E3637D093683}" srcOrd="9" destOrd="0" parTransId="{9E238A06-78C0-452F-B9DC-8CF770DCC962}" sibTransId="{F94AD01D-F335-4D48-9DAB-3E682D45E531}"/>
    <dgm:cxn modelId="{282EF204-5CBE-4A97-A200-D0692C23D215}" type="presOf" srcId="{C080F687-D961-4304-88D5-63F7A0914137}" destId="{5A8BF8D4-016F-4F77-9A4E-1473F9EB089E}" srcOrd="0" destOrd="0" presId="urn:microsoft.com/office/officeart/2005/8/layout/default"/>
    <dgm:cxn modelId="{E4C3920D-C576-4B45-A38F-1ACFA4DEED5C}" srcId="{DC6710C7-A65D-48BF-88DA-0006DAB3789C}" destId="{6E10245C-ACEF-4C18-BF0D-DB32BAFF7494}" srcOrd="8" destOrd="0" parTransId="{B2853980-F115-4CFA-849F-E0B7FF9983AE}" sibTransId="{51854D55-9700-4ABB-A58D-BA597AD820AD}"/>
    <dgm:cxn modelId="{51AB341B-1F57-4BFB-9E44-F557AA600D45}" type="presOf" srcId="{71C31AEB-C0F4-491C-8F04-F24A8A7E20D0}" destId="{17AAB567-6FC0-4EEC-A4AE-46E1B531777B}" srcOrd="0" destOrd="0" presId="urn:microsoft.com/office/officeart/2005/8/layout/default"/>
    <dgm:cxn modelId="{DD2BD11C-E25E-4436-B5E2-7D0018925967}" srcId="{DC6710C7-A65D-48BF-88DA-0006DAB3789C}" destId="{ED319E94-C330-47EC-B5AD-7F658E92BEDB}" srcOrd="5" destOrd="0" parTransId="{26B2E910-209F-4393-A93D-78C2C8EDBAF5}" sibTransId="{63A527DD-5A5D-4B2E-ABA2-0A2D2D2900A4}"/>
    <dgm:cxn modelId="{7A91EA22-663C-41ED-B564-F30CB26C6578}" type="presOf" srcId="{71CFC27F-29C1-4B64-B623-0FD787D5E23C}" destId="{AFCE4D66-75B1-4C5B-B6A2-F86D9E329E2D}" srcOrd="0" destOrd="0" presId="urn:microsoft.com/office/officeart/2005/8/layout/default"/>
    <dgm:cxn modelId="{F41A9333-3B84-4AA5-9FFE-24D9D53B3421}" type="presOf" srcId="{ECD51F39-7F0F-40FD-8739-AAC9DB763B71}" destId="{954F7BF6-9C18-4B8F-9EA5-8F840A88D8A6}" srcOrd="0" destOrd="0" presId="urn:microsoft.com/office/officeart/2005/8/layout/default"/>
    <dgm:cxn modelId="{1A3A893D-8C0B-4C08-A712-3A612692D888}" srcId="{DC6710C7-A65D-48BF-88DA-0006DAB3789C}" destId="{28B85145-CE16-4A3C-AB1F-55108CF087AA}" srcOrd="6" destOrd="0" parTransId="{0C5B1084-8D52-44A6-99E5-A6353015EDAF}" sibTransId="{8C20F03A-7D5A-4983-A251-FBDB1C08555F}"/>
    <dgm:cxn modelId="{A2571442-4101-4DDA-8FC2-8B0E894B50BB}" srcId="{DC6710C7-A65D-48BF-88DA-0006DAB3789C}" destId="{71CFC27F-29C1-4B64-B623-0FD787D5E23C}" srcOrd="0" destOrd="0" parTransId="{40835D76-454A-4479-AA32-59082D63FEB1}" sibTransId="{64CFB4D6-9698-4CDF-A079-79233E6EF54E}"/>
    <dgm:cxn modelId="{04B33662-9EC2-482F-984C-139AF26AC6CC}" type="presOf" srcId="{7FD3C03D-1E32-462F-84FE-04EF94A01E3E}" destId="{4DBCD20D-E890-4E8D-869B-8E8D3F396CC3}" srcOrd="0" destOrd="0" presId="urn:microsoft.com/office/officeart/2005/8/layout/default"/>
    <dgm:cxn modelId="{00F06650-ADB5-44C4-A497-D539837E4577}" srcId="{DC6710C7-A65D-48BF-88DA-0006DAB3789C}" destId="{33B54C5F-1118-430C-B793-D13E49C4515C}" srcOrd="3" destOrd="0" parTransId="{DB3FC40A-90E5-4D3A-BFCA-589CB55E2276}" sibTransId="{E84B05EB-B9CE-4078-B252-0F0048243140}"/>
    <dgm:cxn modelId="{BF690372-09B4-47EB-8B6E-0494B6F58F4E}" srcId="{DC6710C7-A65D-48BF-88DA-0006DAB3789C}" destId="{038CEBC4-5693-4BE2-88A7-0090149B01C5}" srcOrd="10" destOrd="0" parTransId="{DD75705C-2F4E-405F-8237-9D58E8DEDD21}" sibTransId="{397C07CA-ED5C-41CD-B5E6-771165D11B23}"/>
    <dgm:cxn modelId="{37BA6381-47C5-4D5A-809C-C96D0FD466AC}" type="presOf" srcId="{A1C2723A-2F2F-4A1F-A4F6-206CF07E430B}" destId="{3F807A52-A108-4D30-B215-1E8A6589B1C4}" srcOrd="0" destOrd="0" presId="urn:microsoft.com/office/officeart/2005/8/layout/default"/>
    <dgm:cxn modelId="{88C85588-6366-42FC-83F3-5C5E18196F55}" type="presOf" srcId="{ED319E94-C330-47EC-B5AD-7F658E92BEDB}" destId="{4AD35981-54F0-4933-BFC9-A858EA0D7DC1}" srcOrd="0" destOrd="0" presId="urn:microsoft.com/office/officeart/2005/8/layout/default"/>
    <dgm:cxn modelId="{781B0292-7892-475C-8195-914BC279DD3B}" srcId="{DC6710C7-A65D-48BF-88DA-0006DAB3789C}" destId="{71C31AEB-C0F4-491C-8F04-F24A8A7E20D0}" srcOrd="2" destOrd="0" parTransId="{B65CB6F7-E545-4978-847C-663C88A1B6E7}" sibTransId="{7FAB8DF6-B1F7-46F5-9183-E38BC5FC4578}"/>
    <dgm:cxn modelId="{1D5B119F-963A-4D55-A49C-F50F5A7754CD}" type="presOf" srcId="{33B54C5F-1118-430C-B793-D13E49C4515C}" destId="{30D7CCF0-8789-486F-B687-731B1F564CD8}" srcOrd="0" destOrd="0" presId="urn:microsoft.com/office/officeart/2005/8/layout/default"/>
    <dgm:cxn modelId="{A68D6EA1-CC5D-416D-9280-07C6130FA00F}" type="presOf" srcId="{038CEBC4-5693-4BE2-88A7-0090149B01C5}" destId="{22AFA14D-B518-453B-B4DE-A9336D954552}" srcOrd="0" destOrd="0" presId="urn:microsoft.com/office/officeart/2005/8/layout/default"/>
    <dgm:cxn modelId="{4FBED2CD-0C9A-4F40-A879-6E0B3EE3AF06}" type="presOf" srcId="{3A982D11-E416-4AE3-B056-E3637D093683}" destId="{BDAF4E13-BCB1-484B-A5E6-A934712007A4}" srcOrd="0" destOrd="0" presId="urn:microsoft.com/office/officeart/2005/8/layout/default"/>
    <dgm:cxn modelId="{3E7DFFDA-0EE2-484C-AC0C-321527560B1F}" type="presOf" srcId="{DC6710C7-A65D-48BF-88DA-0006DAB3789C}" destId="{A7FA281D-F703-45DB-9421-88741CFC2DB3}" srcOrd="0" destOrd="0" presId="urn:microsoft.com/office/officeart/2005/8/layout/default"/>
    <dgm:cxn modelId="{81CDADE3-6EAE-499F-84ED-58814E4CEF57}" srcId="{DC6710C7-A65D-48BF-88DA-0006DAB3789C}" destId="{7FD3C03D-1E32-462F-84FE-04EF94A01E3E}" srcOrd="11" destOrd="0" parTransId="{69DC91C5-B448-4AD5-9C6D-DF114089B092}" sibTransId="{D64143EE-E980-4D15-A1BC-9C0BD1B8527B}"/>
    <dgm:cxn modelId="{3EA77DF6-65F4-4D8D-A662-F480E984868F}" srcId="{DC6710C7-A65D-48BF-88DA-0006DAB3789C}" destId="{C080F687-D961-4304-88D5-63F7A0914137}" srcOrd="1" destOrd="0" parTransId="{0335B8C5-3744-49DC-BDD6-5AE5516DC7E8}" sibTransId="{D7C7EABF-D166-40C1-8D81-80DA8F83F228}"/>
    <dgm:cxn modelId="{8D854FF7-2193-43C5-B270-6F321FAB2CFA}" srcId="{DC6710C7-A65D-48BF-88DA-0006DAB3789C}" destId="{A1C2723A-2F2F-4A1F-A4F6-206CF07E430B}" srcOrd="4" destOrd="0" parTransId="{0CFFD345-B105-4C54-8CDC-C6A945E886BA}" sibTransId="{EAA32F98-0647-4D53-829A-F6D3F3EE7DA3}"/>
    <dgm:cxn modelId="{68D0E9FF-A96E-459A-B5F0-8831D305CF00}" type="presOf" srcId="{28B85145-CE16-4A3C-AB1F-55108CF087AA}" destId="{F9834598-DE69-4018-A445-10234A512A93}" srcOrd="0" destOrd="0" presId="urn:microsoft.com/office/officeart/2005/8/layout/default"/>
    <dgm:cxn modelId="{390BF2FF-253B-49D2-B4C8-5F9489D4AC9F}" srcId="{DC6710C7-A65D-48BF-88DA-0006DAB3789C}" destId="{ECD51F39-7F0F-40FD-8739-AAC9DB763B71}" srcOrd="7" destOrd="0" parTransId="{462087CC-95E7-41B8-BBAF-A7524919667B}" sibTransId="{9DA3ECBE-DF97-4223-BC77-05B729CB9999}"/>
    <dgm:cxn modelId="{32CBE360-EF86-4064-A3FD-A88616986F56}" type="presParOf" srcId="{A7FA281D-F703-45DB-9421-88741CFC2DB3}" destId="{AFCE4D66-75B1-4C5B-B6A2-F86D9E329E2D}" srcOrd="0" destOrd="0" presId="urn:microsoft.com/office/officeart/2005/8/layout/default"/>
    <dgm:cxn modelId="{1729F8B7-4F99-41E4-A0C5-197B2C7CCBC0}" type="presParOf" srcId="{A7FA281D-F703-45DB-9421-88741CFC2DB3}" destId="{BFE96F83-E3EB-4ED5-AFC5-8068CFBF1E50}" srcOrd="1" destOrd="0" presId="urn:microsoft.com/office/officeart/2005/8/layout/default"/>
    <dgm:cxn modelId="{C227C351-3D2D-43D9-A270-98C7FA684546}" type="presParOf" srcId="{A7FA281D-F703-45DB-9421-88741CFC2DB3}" destId="{5A8BF8D4-016F-4F77-9A4E-1473F9EB089E}" srcOrd="2" destOrd="0" presId="urn:microsoft.com/office/officeart/2005/8/layout/default"/>
    <dgm:cxn modelId="{2E911219-9441-4E94-90E8-7BA433D56B37}" type="presParOf" srcId="{A7FA281D-F703-45DB-9421-88741CFC2DB3}" destId="{1EC7BF70-AA90-46D5-A458-3B3419D50AB9}" srcOrd="3" destOrd="0" presId="urn:microsoft.com/office/officeart/2005/8/layout/default"/>
    <dgm:cxn modelId="{2A1A6A93-05ED-4ED7-8FDD-E6CD4E33C141}" type="presParOf" srcId="{A7FA281D-F703-45DB-9421-88741CFC2DB3}" destId="{17AAB567-6FC0-4EEC-A4AE-46E1B531777B}" srcOrd="4" destOrd="0" presId="urn:microsoft.com/office/officeart/2005/8/layout/default"/>
    <dgm:cxn modelId="{83E3638F-4884-43E1-BD97-4D0A8849023D}" type="presParOf" srcId="{A7FA281D-F703-45DB-9421-88741CFC2DB3}" destId="{933AF81E-51E1-446E-8A2E-BED4E9798014}" srcOrd="5" destOrd="0" presId="urn:microsoft.com/office/officeart/2005/8/layout/default"/>
    <dgm:cxn modelId="{C477EEA1-923C-488C-997F-6ABCC61B1489}" type="presParOf" srcId="{A7FA281D-F703-45DB-9421-88741CFC2DB3}" destId="{30D7CCF0-8789-486F-B687-731B1F564CD8}" srcOrd="6" destOrd="0" presId="urn:microsoft.com/office/officeart/2005/8/layout/default"/>
    <dgm:cxn modelId="{BF5C7EA3-68B4-4947-AC4D-2A9BED9D81CD}" type="presParOf" srcId="{A7FA281D-F703-45DB-9421-88741CFC2DB3}" destId="{6E3F4F01-934F-49ED-A2F9-65294E2E0044}" srcOrd="7" destOrd="0" presId="urn:microsoft.com/office/officeart/2005/8/layout/default"/>
    <dgm:cxn modelId="{5F12180E-708E-4C16-9FBC-A5FDBF23CB33}" type="presParOf" srcId="{A7FA281D-F703-45DB-9421-88741CFC2DB3}" destId="{3F807A52-A108-4D30-B215-1E8A6589B1C4}" srcOrd="8" destOrd="0" presId="urn:microsoft.com/office/officeart/2005/8/layout/default"/>
    <dgm:cxn modelId="{BFFD8D6C-9983-44BE-A6D1-7DC4A6474C8C}" type="presParOf" srcId="{A7FA281D-F703-45DB-9421-88741CFC2DB3}" destId="{2F3592BA-504E-4F34-8155-0787D79CD954}" srcOrd="9" destOrd="0" presId="urn:microsoft.com/office/officeart/2005/8/layout/default"/>
    <dgm:cxn modelId="{A5D6969F-9683-4375-A4E3-7DD1B490444B}" type="presParOf" srcId="{A7FA281D-F703-45DB-9421-88741CFC2DB3}" destId="{4AD35981-54F0-4933-BFC9-A858EA0D7DC1}" srcOrd="10" destOrd="0" presId="urn:microsoft.com/office/officeart/2005/8/layout/default"/>
    <dgm:cxn modelId="{2060075B-C825-4621-B1BA-2140B3798ED8}" type="presParOf" srcId="{A7FA281D-F703-45DB-9421-88741CFC2DB3}" destId="{D70E2FDA-AEED-460B-BAC4-45027A622739}" srcOrd="11" destOrd="0" presId="urn:microsoft.com/office/officeart/2005/8/layout/default"/>
    <dgm:cxn modelId="{61F3B8A2-D8D7-47E8-BFD2-EC43613A05CD}" type="presParOf" srcId="{A7FA281D-F703-45DB-9421-88741CFC2DB3}" destId="{F9834598-DE69-4018-A445-10234A512A93}" srcOrd="12" destOrd="0" presId="urn:microsoft.com/office/officeart/2005/8/layout/default"/>
    <dgm:cxn modelId="{0979C288-6D6A-43D6-8F9D-92C0373DA6EE}" type="presParOf" srcId="{A7FA281D-F703-45DB-9421-88741CFC2DB3}" destId="{2CBA6EFB-8CCC-4FAE-985F-84688011A4C4}" srcOrd="13" destOrd="0" presId="urn:microsoft.com/office/officeart/2005/8/layout/default"/>
    <dgm:cxn modelId="{9FD623D9-FE40-4133-822F-CC51A1C3250E}" type="presParOf" srcId="{A7FA281D-F703-45DB-9421-88741CFC2DB3}" destId="{954F7BF6-9C18-4B8F-9EA5-8F840A88D8A6}" srcOrd="14" destOrd="0" presId="urn:microsoft.com/office/officeart/2005/8/layout/default"/>
    <dgm:cxn modelId="{497B43BE-43D7-47FD-9E79-2595E8FC91EE}" type="presParOf" srcId="{A7FA281D-F703-45DB-9421-88741CFC2DB3}" destId="{1CE74600-F4A3-43C8-AFFD-F878D28F17D7}" srcOrd="15" destOrd="0" presId="urn:microsoft.com/office/officeart/2005/8/layout/default"/>
    <dgm:cxn modelId="{588AA7C1-3597-4CFB-A0EA-434FD3B15F37}" type="presParOf" srcId="{A7FA281D-F703-45DB-9421-88741CFC2DB3}" destId="{7DB4EE74-3F9D-4649-ACC6-13F3069E5AEA}" srcOrd="16" destOrd="0" presId="urn:microsoft.com/office/officeart/2005/8/layout/default"/>
    <dgm:cxn modelId="{29BAEF36-7609-4C20-AB64-BE9EF947444D}" type="presParOf" srcId="{A7FA281D-F703-45DB-9421-88741CFC2DB3}" destId="{A4695DB1-CAF1-49BA-8D23-B9DE34F59FC5}" srcOrd="17" destOrd="0" presId="urn:microsoft.com/office/officeart/2005/8/layout/default"/>
    <dgm:cxn modelId="{606851CE-96FD-4B94-A018-F7C3738EC7D0}" type="presParOf" srcId="{A7FA281D-F703-45DB-9421-88741CFC2DB3}" destId="{BDAF4E13-BCB1-484B-A5E6-A934712007A4}" srcOrd="18" destOrd="0" presId="urn:microsoft.com/office/officeart/2005/8/layout/default"/>
    <dgm:cxn modelId="{FCCCEAC9-575E-4DF1-B43A-07AE3A20B817}" type="presParOf" srcId="{A7FA281D-F703-45DB-9421-88741CFC2DB3}" destId="{010EAE2A-2768-42CB-A5CA-DB3F9641835B}" srcOrd="19" destOrd="0" presId="urn:microsoft.com/office/officeart/2005/8/layout/default"/>
    <dgm:cxn modelId="{659A50EE-C2F2-4309-85BF-1093D67590C5}" type="presParOf" srcId="{A7FA281D-F703-45DB-9421-88741CFC2DB3}" destId="{22AFA14D-B518-453B-B4DE-A9336D954552}" srcOrd="20" destOrd="0" presId="urn:microsoft.com/office/officeart/2005/8/layout/default"/>
    <dgm:cxn modelId="{2B233FDB-546D-4353-A5BD-CD07F5E38967}" type="presParOf" srcId="{A7FA281D-F703-45DB-9421-88741CFC2DB3}" destId="{E8B76F99-0329-4F61-BF60-DF3D9D8A8722}" srcOrd="21" destOrd="0" presId="urn:microsoft.com/office/officeart/2005/8/layout/default"/>
    <dgm:cxn modelId="{4BECE541-88D7-4204-82E0-7CDF760FBFC7}" type="presParOf" srcId="{A7FA281D-F703-45DB-9421-88741CFC2DB3}" destId="{4DBCD20D-E890-4E8D-869B-8E8D3F396CC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17821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Lob, Positives, WOW!</a:t>
          </a:r>
        </a:p>
      </dsp:txBody>
      <dsp:txXfrm rot="5400000">
        <a:off x="17822" y="362884"/>
        <a:ext cx="1194390" cy="723873"/>
      </dsp:txXfrm>
    </dsp:sp>
    <dsp:sp modelId="{AFBDA9FE-2170-42AF-AFC4-96BD8A61734D}">
      <dsp:nvSpPr>
        <dsp:cNvPr id="0" name=""/>
        <dsp:cNvSpPr/>
      </dsp:nvSpPr>
      <dsp:spPr>
        <a:xfrm rot="5400000">
          <a:off x="2272432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Das nehme ich für mich mit.</a:t>
          </a:r>
        </a:p>
      </dsp:txBody>
      <dsp:txXfrm rot="-5400000">
        <a:off x="2525788" y="362885"/>
        <a:ext cx="1194390" cy="723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990AC-E035-400E-BE23-60C841AFAFAA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45249-5FA8-4169-8DE5-9FBF2991889D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06420-F9C5-464E-ABF1-31B1B21686D3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Die „gute“ Lehrkraft</a:t>
          </a:r>
        </a:p>
      </dsp:txBody>
      <dsp:txXfrm>
        <a:off x="1524000" y="3276600"/>
        <a:ext cx="3048000" cy="762000"/>
      </dsp:txXfrm>
    </dsp:sp>
    <dsp:sp modelId="{90CB9C11-8723-4224-8D11-F0B13F4363D0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Gesell-</a:t>
          </a:r>
          <a:r>
            <a:rPr lang="de-DE" sz="1600" kern="1200" dirty="0" err="1"/>
            <a:t>schaft</a:t>
          </a:r>
          <a:endParaRPr lang="de-DE" sz="1600" kern="1200" dirty="0"/>
        </a:p>
      </dsp:txBody>
      <dsp:txXfrm>
        <a:off x="2763268" y="1558292"/>
        <a:ext cx="808224" cy="808224"/>
      </dsp:txXfrm>
    </dsp:sp>
    <dsp:sp modelId="{0B304FC6-B659-4A8B-9C38-894E40D6D9F7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Schüler</a:t>
          </a:r>
        </a:p>
      </dsp:txBody>
      <dsp:txXfrm>
        <a:off x="1945388" y="700787"/>
        <a:ext cx="808224" cy="808224"/>
      </dsp:txXfrm>
    </dsp:sp>
    <dsp:sp modelId="{9D74B915-C775-4C1A-9BDA-9544DB3631DD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Eltern</a:t>
          </a:r>
        </a:p>
      </dsp:txBody>
      <dsp:txXfrm>
        <a:off x="3113788" y="424435"/>
        <a:ext cx="808224" cy="808224"/>
      </dsp:txXfrm>
    </dsp:sp>
    <dsp:sp modelId="{E6B4B14C-5B80-4000-965F-322F1DC810E0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C9E4-8634-40C4-A4C2-2DF6C956AC03}">
      <dsp:nvSpPr>
        <dsp:cNvPr id="0" name=""/>
        <dsp:cNvSpPr/>
      </dsp:nvSpPr>
      <dsp:spPr>
        <a:xfrm>
          <a:off x="4498819" y="3295287"/>
          <a:ext cx="564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641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67023" y="3326890"/>
        <a:ext cx="28232" cy="28232"/>
      </dsp:txXfrm>
    </dsp:sp>
    <dsp:sp modelId="{239DE204-6FDB-4233-9560-D4AA44E22E9A}">
      <dsp:nvSpPr>
        <dsp:cNvPr id="0" name=""/>
        <dsp:cNvSpPr/>
      </dsp:nvSpPr>
      <dsp:spPr>
        <a:xfrm>
          <a:off x="1110969" y="2265089"/>
          <a:ext cx="564641" cy="1075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320" y="0"/>
              </a:lnTo>
              <a:lnTo>
                <a:pt x="282320" y="1075917"/>
              </a:lnTo>
              <a:lnTo>
                <a:pt x="564641" y="10759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362913" y="2772671"/>
        <a:ext cx="60753" cy="60753"/>
      </dsp:txXfrm>
    </dsp:sp>
    <dsp:sp modelId="{AA74CD50-2023-44F3-BB91-4C7A85B13C84}">
      <dsp:nvSpPr>
        <dsp:cNvPr id="0" name=""/>
        <dsp:cNvSpPr/>
      </dsp:nvSpPr>
      <dsp:spPr>
        <a:xfrm>
          <a:off x="4498819" y="2219369"/>
          <a:ext cx="564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641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67023" y="2250973"/>
        <a:ext cx="28232" cy="28232"/>
      </dsp:txXfrm>
    </dsp:sp>
    <dsp:sp modelId="{8FA09A78-391B-48B8-ABBC-F115B9307366}">
      <dsp:nvSpPr>
        <dsp:cNvPr id="0" name=""/>
        <dsp:cNvSpPr/>
      </dsp:nvSpPr>
      <dsp:spPr>
        <a:xfrm>
          <a:off x="1110969" y="2219369"/>
          <a:ext cx="564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64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379174" y="2250973"/>
        <a:ext cx="28232" cy="28232"/>
      </dsp:txXfrm>
    </dsp:sp>
    <dsp:sp modelId="{56943D1F-F783-42AF-A598-5389ED27268F}">
      <dsp:nvSpPr>
        <dsp:cNvPr id="0" name=""/>
        <dsp:cNvSpPr/>
      </dsp:nvSpPr>
      <dsp:spPr>
        <a:xfrm>
          <a:off x="4498819" y="1143451"/>
          <a:ext cx="564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641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67023" y="1175055"/>
        <a:ext cx="28232" cy="28232"/>
      </dsp:txXfrm>
    </dsp:sp>
    <dsp:sp modelId="{8607A46C-347F-4A3A-81F8-FFDF722A3E98}">
      <dsp:nvSpPr>
        <dsp:cNvPr id="0" name=""/>
        <dsp:cNvSpPr/>
      </dsp:nvSpPr>
      <dsp:spPr>
        <a:xfrm>
          <a:off x="1110969" y="1189171"/>
          <a:ext cx="564641" cy="1075917"/>
        </a:xfrm>
        <a:custGeom>
          <a:avLst/>
          <a:gdLst/>
          <a:ahLst/>
          <a:cxnLst/>
          <a:rect l="0" t="0" r="0" b="0"/>
          <a:pathLst>
            <a:path>
              <a:moveTo>
                <a:pt x="0" y="1075917"/>
              </a:moveTo>
              <a:lnTo>
                <a:pt x="282320" y="1075917"/>
              </a:lnTo>
              <a:lnTo>
                <a:pt x="282320" y="0"/>
              </a:lnTo>
              <a:lnTo>
                <a:pt x="56464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362913" y="1696753"/>
        <a:ext cx="60753" cy="60753"/>
      </dsp:txXfrm>
    </dsp:sp>
    <dsp:sp modelId="{1696916D-A1A9-484C-976E-3B01C35DD91B}">
      <dsp:nvSpPr>
        <dsp:cNvPr id="0" name=""/>
        <dsp:cNvSpPr/>
      </dsp:nvSpPr>
      <dsp:spPr>
        <a:xfrm rot="16200000">
          <a:off x="-1143994" y="1834722"/>
          <a:ext cx="3649195" cy="8607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Kohärenzgefühl</a:t>
          </a:r>
        </a:p>
      </dsp:txBody>
      <dsp:txXfrm>
        <a:off x="-1143994" y="1834722"/>
        <a:ext cx="3649195" cy="860734"/>
      </dsp:txXfrm>
    </dsp:sp>
    <dsp:sp modelId="{F023B3E1-8DBA-4215-8BC3-95986404F150}">
      <dsp:nvSpPr>
        <dsp:cNvPr id="0" name=""/>
        <dsp:cNvSpPr/>
      </dsp:nvSpPr>
      <dsp:spPr>
        <a:xfrm>
          <a:off x="1675611" y="758804"/>
          <a:ext cx="2823207" cy="860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DE" sz="14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VERSTEHBARKEIT: </a:t>
          </a:r>
          <a:r>
            <a:rPr lang="de-DE" sz="1400" b="1" i="1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„Ich blick durch“ </a:t>
          </a:r>
          <a:endParaRPr lang="de-DE" sz="1400" kern="1200" dirty="0"/>
        </a:p>
      </dsp:txBody>
      <dsp:txXfrm>
        <a:off x="1675611" y="758804"/>
        <a:ext cx="2823207" cy="860734"/>
      </dsp:txXfrm>
    </dsp:sp>
    <dsp:sp modelId="{322616F8-E7EC-43A1-8118-657B68487C39}">
      <dsp:nvSpPr>
        <dsp:cNvPr id="0" name=""/>
        <dsp:cNvSpPr/>
      </dsp:nvSpPr>
      <dsp:spPr>
        <a:xfrm>
          <a:off x="5063460" y="758804"/>
          <a:ext cx="2823207" cy="8607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Fähigkeit einer Person, Informationen so zu interpretieren, dass sie ihr geordnet, strukturiert und schlüssig erscheinen.</a:t>
          </a:r>
        </a:p>
      </dsp:txBody>
      <dsp:txXfrm>
        <a:off x="5063460" y="758804"/>
        <a:ext cx="2823207" cy="860734"/>
      </dsp:txXfrm>
    </dsp:sp>
    <dsp:sp modelId="{C8123E4E-8608-4637-A007-2C974E6F7168}">
      <dsp:nvSpPr>
        <dsp:cNvPr id="0" name=""/>
        <dsp:cNvSpPr/>
      </dsp:nvSpPr>
      <dsp:spPr>
        <a:xfrm>
          <a:off x="1675611" y="1834722"/>
          <a:ext cx="2823207" cy="860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2. HANDHABBARKEIT:  </a:t>
          </a:r>
          <a:r>
            <a:rPr lang="de-DE" sz="1400" b="1" i="1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„Ich kann´s packen“</a:t>
          </a:r>
          <a:r>
            <a:rPr lang="de-DE" sz="1400" b="1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 </a:t>
          </a:r>
          <a:endParaRPr lang="de-DE" sz="14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1675611" y="1834722"/>
        <a:ext cx="2823207" cy="860734"/>
      </dsp:txXfrm>
    </dsp:sp>
    <dsp:sp modelId="{AF0CA42B-1512-4B54-A1C0-BC81EE050D8A}">
      <dsp:nvSpPr>
        <dsp:cNvPr id="0" name=""/>
        <dsp:cNvSpPr/>
      </dsp:nvSpPr>
      <dsp:spPr>
        <a:xfrm>
          <a:off x="5063460" y="1834722"/>
          <a:ext cx="2823207" cy="8607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Gewissheit einer Person, dass Herausforderungen generell bewältigt werden können.</a:t>
          </a:r>
          <a:endParaRPr lang="de-DE" sz="14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063460" y="1834722"/>
        <a:ext cx="2823207" cy="860734"/>
      </dsp:txXfrm>
    </dsp:sp>
    <dsp:sp modelId="{30AF2018-EB78-497C-BA52-2D2DBFEB9956}">
      <dsp:nvSpPr>
        <dsp:cNvPr id="0" name=""/>
        <dsp:cNvSpPr/>
      </dsp:nvSpPr>
      <dsp:spPr>
        <a:xfrm>
          <a:off x="1675611" y="2910640"/>
          <a:ext cx="2823207" cy="860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i="1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3.   </a:t>
          </a:r>
          <a:r>
            <a:rPr lang="de-DE" sz="14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SINNHAFTGKEIT: </a:t>
          </a:r>
          <a:r>
            <a:rPr lang="de-DE" sz="1400" b="1" i="1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„Es lohnt sich“</a:t>
          </a:r>
          <a:endParaRPr lang="de-DE" sz="14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1675611" y="2910640"/>
        <a:ext cx="2823207" cy="860734"/>
      </dsp:txXfrm>
    </dsp:sp>
    <dsp:sp modelId="{8E7408AD-35E1-4A91-B224-8631F13275E5}">
      <dsp:nvSpPr>
        <dsp:cNvPr id="0" name=""/>
        <dsp:cNvSpPr/>
      </dsp:nvSpPr>
      <dsp:spPr>
        <a:xfrm>
          <a:off x="5063460" y="2910640"/>
          <a:ext cx="2823207" cy="8607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effectLst/>
              <a:latin typeface="Gisha" panose="020B0502040204020203" pitchFamily="34" charset="-79"/>
              <a:ea typeface="Times New Roman" panose="02020603050405020304" pitchFamily="18" charset="0"/>
            </a:rPr>
            <a:t>Beschreibt das Ausmaß, in dem eine Person ihr Leben als sinnvoll erlebt und es ihr lohnenswert erscheint, Energie in Probleme und Herausforderungen zu investieren.</a:t>
          </a:r>
          <a:endParaRPr lang="de-DE" sz="11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063460" y="2910640"/>
        <a:ext cx="2823207" cy="860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E4D66-75B1-4C5B-B6A2-F86D9E329E2D}">
      <dsp:nvSpPr>
        <dsp:cNvPr id="0" name=""/>
        <dsp:cNvSpPr/>
      </dsp:nvSpPr>
      <dsp:spPr>
        <a:xfrm>
          <a:off x="1791" y="274341"/>
          <a:ext cx="1421120" cy="8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Teamarbeit</a:t>
          </a:r>
        </a:p>
      </dsp:txBody>
      <dsp:txXfrm>
        <a:off x="1791" y="274341"/>
        <a:ext cx="1421120" cy="852672"/>
      </dsp:txXfrm>
    </dsp:sp>
    <dsp:sp modelId="{5A8BF8D4-016F-4F77-9A4E-1473F9EB089E}">
      <dsp:nvSpPr>
        <dsp:cNvPr id="0" name=""/>
        <dsp:cNvSpPr/>
      </dsp:nvSpPr>
      <dsp:spPr>
        <a:xfrm>
          <a:off x="1565023" y="274341"/>
          <a:ext cx="1421120" cy="852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Prinzip Aufschub (Neue Autorität)</a:t>
          </a:r>
        </a:p>
      </dsp:txBody>
      <dsp:txXfrm>
        <a:off x="1565023" y="274341"/>
        <a:ext cx="1421120" cy="852672"/>
      </dsp:txXfrm>
    </dsp:sp>
    <dsp:sp modelId="{17AAB567-6FC0-4EEC-A4AE-46E1B531777B}">
      <dsp:nvSpPr>
        <dsp:cNvPr id="0" name=""/>
        <dsp:cNvSpPr/>
      </dsp:nvSpPr>
      <dsp:spPr>
        <a:xfrm>
          <a:off x="3128255" y="274341"/>
          <a:ext cx="1421120" cy="8526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Gewalt im Klassenraum</a:t>
          </a:r>
        </a:p>
      </dsp:txBody>
      <dsp:txXfrm>
        <a:off x="3128255" y="274341"/>
        <a:ext cx="1421120" cy="852672"/>
      </dsp:txXfrm>
    </dsp:sp>
    <dsp:sp modelId="{30D7CCF0-8789-486F-B687-731B1F564CD8}">
      <dsp:nvSpPr>
        <dsp:cNvPr id="0" name=""/>
        <dsp:cNvSpPr/>
      </dsp:nvSpPr>
      <dsp:spPr>
        <a:xfrm>
          <a:off x="4691487" y="274341"/>
          <a:ext cx="1421120" cy="852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Aktionismus in Stresssituationen</a:t>
          </a:r>
        </a:p>
      </dsp:txBody>
      <dsp:txXfrm>
        <a:off x="4691487" y="274341"/>
        <a:ext cx="1421120" cy="852672"/>
      </dsp:txXfrm>
    </dsp:sp>
    <dsp:sp modelId="{3F807A52-A108-4D30-B215-1E8A6589B1C4}">
      <dsp:nvSpPr>
        <dsp:cNvPr id="0" name=""/>
        <dsp:cNvSpPr/>
      </dsp:nvSpPr>
      <dsp:spPr>
        <a:xfrm>
          <a:off x="1791" y="1269125"/>
          <a:ext cx="1421120" cy="8526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Kohärenzgefühl</a:t>
          </a:r>
        </a:p>
      </dsp:txBody>
      <dsp:txXfrm>
        <a:off x="1791" y="1269125"/>
        <a:ext cx="1421120" cy="852672"/>
      </dsp:txXfrm>
    </dsp:sp>
    <dsp:sp modelId="{4AD35981-54F0-4933-BFC9-A858EA0D7DC1}">
      <dsp:nvSpPr>
        <dsp:cNvPr id="0" name=""/>
        <dsp:cNvSpPr/>
      </dsp:nvSpPr>
      <dsp:spPr>
        <a:xfrm>
          <a:off x="1565023" y="1269125"/>
          <a:ext cx="1421120" cy="8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Austausch mit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Eltern</a:t>
          </a:r>
        </a:p>
      </dsp:txBody>
      <dsp:txXfrm>
        <a:off x="1565023" y="1269125"/>
        <a:ext cx="1421120" cy="852672"/>
      </dsp:txXfrm>
    </dsp:sp>
    <dsp:sp modelId="{F9834598-DE69-4018-A445-10234A512A93}">
      <dsp:nvSpPr>
        <dsp:cNvPr id="0" name=""/>
        <dsp:cNvSpPr/>
      </dsp:nvSpPr>
      <dsp:spPr>
        <a:xfrm>
          <a:off x="3128255" y="1269125"/>
          <a:ext cx="1421120" cy="852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Hobbies</a:t>
          </a:r>
        </a:p>
      </dsp:txBody>
      <dsp:txXfrm>
        <a:off x="3128255" y="1269125"/>
        <a:ext cx="1421120" cy="852672"/>
      </dsp:txXfrm>
    </dsp:sp>
    <dsp:sp modelId="{954F7BF6-9C18-4B8F-9EA5-8F840A88D8A6}">
      <dsp:nvSpPr>
        <dsp:cNvPr id="0" name=""/>
        <dsp:cNvSpPr/>
      </dsp:nvSpPr>
      <dsp:spPr>
        <a:xfrm>
          <a:off x="4691487" y="1269125"/>
          <a:ext cx="1421120" cy="8526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Stressmanagement im Alltag</a:t>
          </a:r>
        </a:p>
      </dsp:txBody>
      <dsp:txXfrm>
        <a:off x="4691487" y="1269125"/>
        <a:ext cx="1421120" cy="852672"/>
      </dsp:txXfrm>
    </dsp:sp>
    <dsp:sp modelId="{7DB4EE74-3F9D-4649-ACC6-13F3069E5AEA}">
      <dsp:nvSpPr>
        <dsp:cNvPr id="0" name=""/>
        <dsp:cNvSpPr/>
      </dsp:nvSpPr>
      <dsp:spPr>
        <a:xfrm>
          <a:off x="1791" y="2263910"/>
          <a:ext cx="1421120" cy="852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Selbstwirksamkeit durch Feedback</a:t>
          </a:r>
        </a:p>
      </dsp:txBody>
      <dsp:txXfrm>
        <a:off x="1791" y="2263910"/>
        <a:ext cx="1421120" cy="852672"/>
      </dsp:txXfrm>
    </dsp:sp>
    <dsp:sp modelId="{BDAF4E13-BCB1-484B-A5E6-A934712007A4}">
      <dsp:nvSpPr>
        <dsp:cNvPr id="0" name=""/>
        <dsp:cNvSpPr/>
      </dsp:nvSpPr>
      <dsp:spPr>
        <a:xfrm>
          <a:off x="1565023" y="2263910"/>
          <a:ext cx="1421120" cy="8526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Supervision / kollegiale Fallberatung</a:t>
          </a:r>
        </a:p>
      </dsp:txBody>
      <dsp:txXfrm>
        <a:off x="1565023" y="2263910"/>
        <a:ext cx="1421120" cy="852672"/>
      </dsp:txXfrm>
    </dsp:sp>
    <dsp:sp modelId="{22AFA14D-B518-453B-B4DE-A9336D954552}">
      <dsp:nvSpPr>
        <dsp:cNvPr id="0" name=""/>
        <dsp:cNvSpPr/>
      </dsp:nvSpPr>
      <dsp:spPr>
        <a:xfrm>
          <a:off x="3128255" y="2263910"/>
          <a:ext cx="1421120" cy="8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 err="1"/>
            <a:t>Classroom</a:t>
          </a:r>
          <a:r>
            <a:rPr lang="de-DE" sz="1100" b="1" kern="1200" dirty="0"/>
            <a:t> Management</a:t>
          </a:r>
        </a:p>
      </dsp:txBody>
      <dsp:txXfrm>
        <a:off x="3128255" y="2263910"/>
        <a:ext cx="1421120" cy="852672"/>
      </dsp:txXfrm>
    </dsp:sp>
    <dsp:sp modelId="{4DBCD20D-E890-4E8D-869B-8E8D3F396CC3}">
      <dsp:nvSpPr>
        <dsp:cNvPr id="0" name=""/>
        <dsp:cNvSpPr/>
      </dsp:nvSpPr>
      <dsp:spPr>
        <a:xfrm>
          <a:off x="4691487" y="2263910"/>
          <a:ext cx="1421120" cy="852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Weg von den 45 Minuten!</a:t>
          </a:r>
        </a:p>
      </dsp:txBody>
      <dsp:txXfrm>
        <a:off x="4691487" y="2263910"/>
        <a:ext cx="1421120" cy="85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>
            <a:extLst>
              <a:ext uri="{FF2B5EF4-FFF2-40B4-BE49-F238E27FC236}">
                <a16:creationId xmlns:a16="http://schemas.microsoft.com/office/drawing/2014/main" id="{57511211-1320-AD60-8809-55CA9E0B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642371-6A3D-5149-4E18-EE8C8A172D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01C3D1-080A-7201-EDBF-5FA8B447B1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2685377-7093-6AF8-7898-3B59DB0F08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D1A508-2661-5C08-1BD9-62BBE6E8B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2E98E0-FEE8-22F5-11AA-28EB90308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22A0F-C62F-EB09-DE79-68DF3565E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08408501-AF1C-406F-8EC7-017714C9A4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3B1600-EC0F-AEE2-35E2-070EEBA0AF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7D7541-D8D6-45CB-A49F-37915F487A91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5B30587E-BA73-CF99-F71B-BC3902DD0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3D240C2-4B2E-31BD-AE80-9591C39FE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890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96039-147C-164E-FF7D-5609A0762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C12FE5E-9C2C-010B-99AB-BCFB3566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D30BA67-7B0C-B9A7-1A18-763CE96D5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1D5D0D-A8E5-C73C-0F59-93E94603E58A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470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110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DBE14-935A-66BF-5AE7-130613AB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6CC199-7818-2FB9-2063-DEA27FA10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711742-1D6F-76B0-C3D4-DF16CB479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C3F73B-F78D-1219-5CFF-B73BE380F40F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6515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99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C994-8292-5117-BC13-9F032BA32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AB4003D-F3C7-45E3-3F71-BC8898D16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660D22-FD35-695E-0C83-9CFD47DE3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E0934F-819D-E2A5-D754-A054642900E6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089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092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04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11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51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58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1703D0-515B-3B14-2257-62BADF659E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0"/>
            <a:ext cx="9159876" cy="6102350"/>
            <a:chOff x="-7557" y="0"/>
            <a:chExt cx="9159907" cy="6102449"/>
          </a:xfrm>
        </p:grpSpPr>
        <p:sp>
          <p:nvSpPr>
            <p:cNvPr id="3" name="Freihandform 7">
              <a:extLst>
                <a:ext uri="{FF2B5EF4-FFF2-40B4-BE49-F238E27FC236}">
                  <a16:creationId xmlns:a16="http://schemas.microsoft.com/office/drawing/2014/main" id="{3E4768D4-A06E-813B-00BA-E9F2156E9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557" y="0"/>
              <a:ext cx="9159907" cy="587225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E25F8C4-7CD7-9B12-F9A8-4AAB6668D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445224"/>
              <a:ext cx="204597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A1FA749-DB31-B4DE-878B-DE8DA542B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492875"/>
            <a:ext cx="293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3064"/>
                </a:solidFill>
                <a:cs typeface="Arial" panose="020B0604020202020204" pitchFamily="34" charset="0"/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:p14="http://schemas.microsoft.com/office/powerpoint/2010/main" val="404589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B5AA6EFC-B7B3-0F80-0AFE-1A93D4D89B00}"/>
              </a:ext>
            </a:extLst>
          </p:cNvPr>
          <p:cNvSpPr>
            <a:spLocks noChangeAspect="1"/>
          </p:cNvSpPr>
          <p:nvPr userDrawn="1"/>
        </p:nvSpPr>
        <p:spPr>
          <a:xfrm>
            <a:off x="-7938" y="0"/>
            <a:ext cx="9159876" cy="5872163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8F754-3A44-4BF4-DB99-F9303AEDF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125"/>
            <a:ext cx="2044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3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53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34142A-409F-E214-F920-049B8895A8E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0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2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21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37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63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108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3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252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E63C0ED8-5E34-3563-8854-2F2C6152193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9156701" cy="6099175"/>
            <a:chOff x="-5" y="0"/>
            <a:chExt cx="5768" cy="3842"/>
          </a:xfrm>
        </p:grpSpPr>
        <p:sp>
          <p:nvSpPr>
            <p:cNvPr id="1030" name="Freeform 2">
              <a:extLst>
                <a:ext uri="{FF2B5EF4-FFF2-40B4-BE49-F238E27FC236}">
                  <a16:creationId xmlns:a16="http://schemas.microsoft.com/office/drawing/2014/main" id="{0E7EE20B-3078-DBDD-E300-71F832A08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" y="0"/>
              <a:ext cx="5768" cy="3697"/>
            </a:xfrm>
            <a:custGeom>
              <a:avLst/>
              <a:gdLst>
                <a:gd name="T0" fmla="*/ 0 w 9151557"/>
                <a:gd name="T1" fmla="*/ 0 h 5871808"/>
                <a:gd name="T2" fmla="*/ 0 w 9151557"/>
                <a:gd name="T3" fmla="*/ 0 h 5871808"/>
                <a:gd name="T4" fmla="*/ 0 w 9151557"/>
                <a:gd name="T5" fmla="*/ 0 h 5871808"/>
                <a:gd name="T6" fmla="*/ 0 w 9151557"/>
                <a:gd name="T7" fmla="*/ 0 h 5871808"/>
                <a:gd name="T8" fmla="*/ 0 w 9151557"/>
                <a:gd name="T9" fmla="*/ 0 h 587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3">
              <a:extLst>
                <a:ext uri="{FF2B5EF4-FFF2-40B4-BE49-F238E27FC236}">
                  <a16:creationId xmlns:a16="http://schemas.microsoft.com/office/drawing/2014/main" id="{66BEF052-B914-BB47-0844-A1FF7BEA1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430"/>
              <a:ext cx="1287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29CCFD6D-A278-758B-AFA5-064C38E4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6494463"/>
            <a:ext cx="2919412" cy="2730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de-DE" altLang="de-DE" sz="1200" b="1">
                <a:solidFill>
                  <a:srgbClr val="003064"/>
                </a:solidFill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</a:rPr>
              <a:t> Der echte Norden.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6DE2A43A-7842-7288-0D9F-83F03873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17DC2565-AE3E-510A-DFC4-82BC2CEE4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  <p:sldLayoutId id="214748521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30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3064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3064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3064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3064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  <p:sldLayoutId id="2147485239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schleswig-holstein.de/DE/fachinhalte/P/personalmanagement/BGM/psychosoziale-beratung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03AA6DE-2082-F330-7C83-FFC33A6B2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09210"/>
            <a:ext cx="7805737" cy="24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b="1" dirty="0">
                <a:solidFill>
                  <a:schemeClr val="accent3"/>
                </a:solidFill>
              </a:rPr>
              <a:t>Gesundheit im Lehrberuf</a:t>
            </a:r>
            <a:endParaRPr lang="de-DE" altLang="de-DE" sz="1600" b="1" dirty="0">
              <a:solidFill>
                <a:schemeClr val="accent3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Pädagogik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#Betzold #Lehrercartoon #Lehrer #Lehrersprüche #Lehrerhumor #Cartoon # ...">
            <a:extLst>
              <a:ext uri="{FF2B5EF4-FFF2-40B4-BE49-F238E27FC236}">
                <a16:creationId xmlns:a16="http://schemas.microsoft.com/office/drawing/2014/main" id="{8EE598F1-9E64-4A61-9E12-A81D2C90F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2675" r="6129" b="2735"/>
          <a:stretch/>
        </p:blipFill>
        <p:spPr bwMode="auto">
          <a:xfrm>
            <a:off x="6296071" y="425660"/>
            <a:ext cx="237626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auf Betzold Cartoons | Schule &amp; Kindergarten">
            <a:extLst>
              <a:ext uri="{FF2B5EF4-FFF2-40B4-BE49-F238E27FC236}">
                <a16:creationId xmlns:a16="http://schemas.microsoft.com/office/drawing/2014/main" id="{A8B8B8EA-A5A2-4EE5-94BE-C6F177ABD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4260" r="7066" b="2776"/>
          <a:stretch/>
        </p:blipFill>
        <p:spPr bwMode="auto">
          <a:xfrm>
            <a:off x="3541286" y="1844824"/>
            <a:ext cx="2376264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ehe zugehöriges Bilddetail. betzold.de | Lehrer cartoon, Kinder humor, Lehrerhumor">
            <a:extLst>
              <a:ext uri="{FF2B5EF4-FFF2-40B4-BE49-F238E27FC236}">
                <a16:creationId xmlns:a16="http://schemas.microsoft.com/office/drawing/2014/main" id="{44B40E04-F318-4363-A483-C2C4AE233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2610" r="3747" b="4247"/>
          <a:stretch/>
        </p:blipFill>
        <p:spPr bwMode="auto">
          <a:xfrm>
            <a:off x="683568" y="2708920"/>
            <a:ext cx="2386656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99735-68AC-004E-C8AF-A65F3C812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AF08479-4770-F661-BC50-D8BF767BE1FE}"/>
              </a:ext>
            </a:extLst>
          </p:cNvPr>
          <p:cNvSpPr txBox="1"/>
          <p:nvPr/>
        </p:nvSpPr>
        <p:spPr>
          <a:xfrm>
            <a:off x="323528" y="6453336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Aus: Pädagogik 1/2023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9AE011-45AB-C26D-B021-F707775EBC02}"/>
              </a:ext>
            </a:extLst>
          </p:cNvPr>
          <p:cNvSpPr txBox="1"/>
          <p:nvPr/>
        </p:nvSpPr>
        <p:spPr>
          <a:xfrm>
            <a:off x="395536" y="42924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Stress und Maßnahmen zur Stressbewältigung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A7E1C89-D5FD-86CF-B04E-78929260347D}"/>
              </a:ext>
            </a:extLst>
          </p:cNvPr>
          <p:cNvSpPr txBox="1"/>
          <p:nvPr/>
        </p:nvSpPr>
        <p:spPr>
          <a:xfrm>
            <a:off x="395536" y="2153711"/>
            <a:ext cx="6552728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Bearbeite die folgenden Aufgaben: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Fragebogen zur Analyse des momentanen Stress-Pegels.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Stress und Maßnahmen zur Stressbewältigung.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Tausche dich anschließend über die Ergebnisse aus</a:t>
            </a:r>
          </a:p>
        </p:txBody>
      </p:sp>
      <p:pic>
        <p:nvPicPr>
          <p:cNvPr id="3" name="Grafik 2" descr="Verbindungen">
            <a:extLst>
              <a:ext uri="{FF2B5EF4-FFF2-40B4-BE49-F238E27FC236}">
                <a16:creationId xmlns:a16="http://schemas.microsoft.com/office/drawing/2014/main" id="{8C85542F-297A-B9F5-B00D-378C6C697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216" y="384019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326CA6B-774A-4015-AC6C-ED073E65FBCB}"/>
              </a:ext>
            </a:extLst>
          </p:cNvPr>
          <p:cNvSpPr txBox="1"/>
          <p:nvPr/>
        </p:nvSpPr>
        <p:spPr>
          <a:xfrm>
            <a:off x="395536" y="565147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Resilienz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Anforderungen an eine Lehrkraft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F1206F7-CF9A-4CF5-AEAB-AA879F349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301305"/>
              </p:ext>
            </p:extLst>
          </p:nvPr>
        </p:nvGraphicFramePr>
        <p:xfrm>
          <a:off x="4114800" y="24058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94043F1-B038-4989-8EFA-1CBC294E39F9}"/>
              </a:ext>
            </a:extLst>
          </p:cNvPr>
          <p:cNvSpPr txBox="1"/>
          <p:nvPr/>
        </p:nvSpPr>
        <p:spPr>
          <a:xfrm>
            <a:off x="971600" y="1772816"/>
            <a:ext cx="4392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Tausche dich mit einem Partner aus: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sz="1400" b="1" dirty="0">
                <a:solidFill>
                  <a:schemeClr val="tx1"/>
                </a:solidFill>
              </a:rPr>
              <a:t>Beschreibe die Anforderungen</a:t>
            </a:r>
            <a:r>
              <a:rPr lang="de-DE" sz="1400" dirty="0">
                <a:solidFill>
                  <a:schemeClr val="tx1"/>
                </a:solidFill>
              </a:rPr>
              <a:t>,</a:t>
            </a:r>
          </a:p>
          <a:p>
            <a:r>
              <a:rPr lang="de-DE" sz="1400" dirty="0">
                <a:solidFill>
                  <a:schemeClr val="tx1"/>
                </a:solidFill>
              </a:rPr>
              <a:t>Die Eltern, Schüler*innen und </a:t>
            </a:r>
          </a:p>
          <a:p>
            <a:r>
              <a:rPr lang="de-DE" sz="1400" dirty="0">
                <a:solidFill>
                  <a:schemeClr val="tx1"/>
                </a:solidFill>
              </a:rPr>
              <a:t>Gesellschaft an den Lehrberuf stellen.</a:t>
            </a:r>
          </a:p>
          <a:p>
            <a:br>
              <a:rPr lang="de-DE" sz="1600" dirty="0">
                <a:solidFill>
                  <a:schemeClr val="tx1"/>
                </a:solidFill>
              </a:rPr>
            </a:br>
            <a:endParaRPr lang="de-DE" sz="1400" dirty="0">
              <a:solidFill>
                <a:schemeClr val="tx1"/>
              </a:solidFill>
            </a:endParaRPr>
          </a:p>
          <a:p>
            <a:r>
              <a:rPr lang="de-DE" sz="1400" dirty="0">
                <a:solidFill>
                  <a:schemeClr val="tx1"/>
                </a:solidFill>
              </a:rPr>
              <a:t>An welchen Stellen erlebst du in deiner Praxis </a:t>
            </a:r>
            <a:r>
              <a:rPr lang="de-DE" sz="1400" b="1" dirty="0">
                <a:solidFill>
                  <a:schemeClr val="tx1"/>
                </a:solidFill>
              </a:rPr>
              <a:t>Selbstwirksamkeit</a:t>
            </a:r>
            <a:r>
              <a:rPr lang="de-DE" sz="1400" dirty="0">
                <a:solidFill>
                  <a:schemeClr val="tx1"/>
                </a:solidFill>
              </a:rPr>
              <a:t>? An welcher Stelle </a:t>
            </a:r>
            <a:r>
              <a:rPr lang="de-DE" sz="1400" b="1" dirty="0">
                <a:solidFill>
                  <a:schemeClr val="tx1"/>
                </a:solidFill>
              </a:rPr>
              <a:t>Überforderung</a:t>
            </a:r>
            <a:r>
              <a:rPr lang="de-DE" sz="1400" dirty="0">
                <a:solidFill>
                  <a:schemeClr val="tx1"/>
                </a:solidFill>
              </a:rPr>
              <a:t>?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7" name="Grafik 6" descr="Tanz">
            <a:extLst>
              <a:ext uri="{FF2B5EF4-FFF2-40B4-BE49-F238E27FC236}">
                <a16:creationId xmlns:a16="http://schemas.microsoft.com/office/drawing/2014/main" id="{FB2FA131-80A3-4EAD-B673-CF5923016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368" y="1679255"/>
            <a:ext cx="745232" cy="745232"/>
          </a:xfrm>
          <a:prstGeom prst="rect">
            <a:avLst/>
          </a:prstGeom>
        </p:spPr>
      </p:pic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9E75F63C-7046-4854-B90F-60D31C104835}"/>
              </a:ext>
            </a:extLst>
          </p:cNvPr>
          <p:cNvSpPr/>
          <p:nvPr/>
        </p:nvSpPr>
        <p:spPr>
          <a:xfrm>
            <a:off x="1691680" y="4267034"/>
            <a:ext cx="3528392" cy="1488935"/>
          </a:xfrm>
          <a:prstGeom prst="cloudCallout">
            <a:avLst>
              <a:gd name="adj1" fmla="val -48516"/>
              <a:gd name="adj2" fmla="val 847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Was bedeutet in diesem Zusammenhang </a:t>
            </a:r>
            <a:r>
              <a:rPr lang="de-DE" sz="1400" b="1" dirty="0"/>
              <a:t>Resilienz</a:t>
            </a:r>
            <a:r>
              <a:rPr lang="de-DE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178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2116D-41EF-BC1C-8816-1207A03D0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9BF2F02-8F74-E64A-A0EB-05C8703FD1F1}"/>
              </a:ext>
            </a:extLst>
          </p:cNvPr>
          <p:cNvSpPr txBox="1"/>
          <p:nvPr/>
        </p:nvSpPr>
        <p:spPr>
          <a:xfrm>
            <a:off x="395536" y="565147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Resilienz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Anforderungen an eine Lehrkraft</a:t>
            </a:r>
          </a:p>
        </p:txBody>
      </p:sp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5C1B44F4-9E90-F28D-7D1F-0E7702F751E9}"/>
              </a:ext>
            </a:extLst>
          </p:cNvPr>
          <p:cNvSpPr/>
          <p:nvPr/>
        </p:nvSpPr>
        <p:spPr>
          <a:xfrm>
            <a:off x="251520" y="1700808"/>
            <a:ext cx="3528392" cy="1488935"/>
          </a:xfrm>
          <a:prstGeom prst="cloudCallout">
            <a:avLst>
              <a:gd name="adj1" fmla="val -48516"/>
              <a:gd name="adj2" fmla="val 847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Was bedeutet in diesem Zusammenhang </a:t>
            </a:r>
            <a:r>
              <a:rPr lang="de-DE" sz="1400" b="1" dirty="0"/>
              <a:t>Resilienz</a:t>
            </a:r>
            <a:r>
              <a:rPr lang="de-DE" sz="1400" dirty="0"/>
              <a:t>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260C5BB-4A0D-B07D-DD48-2718567D14B9}"/>
              </a:ext>
            </a:extLst>
          </p:cNvPr>
          <p:cNvSpPr txBox="1"/>
          <p:nvPr/>
        </p:nvSpPr>
        <p:spPr>
          <a:xfrm>
            <a:off x="1331640" y="3573016"/>
            <a:ext cx="78123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Resilienz heißt nicht, </a:t>
            </a:r>
            <a:r>
              <a:rPr lang="de-DE" sz="2000" i="1" dirty="0">
                <a:solidFill>
                  <a:schemeClr val="tx1"/>
                </a:solidFill>
              </a:rPr>
              <a:t>keinen Stress zu haben</a:t>
            </a:r>
            <a:r>
              <a:rPr lang="de-DE" sz="2000" dirty="0">
                <a:solidFill>
                  <a:schemeClr val="tx1"/>
                </a:solidFill>
              </a:rPr>
              <a:t>, sondern ihn </a:t>
            </a:r>
            <a:r>
              <a:rPr lang="de-DE" sz="2000" b="1" dirty="0">
                <a:solidFill>
                  <a:schemeClr val="tx1"/>
                </a:solidFill>
              </a:rPr>
              <a:t>bewusst und nachhaltig zu verarbeiten </a:t>
            </a:r>
            <a:endParaRPr lang="de-DE" b="1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Gesund bleiben trotz Belastung</a:t>
            </a:r>
          </a:p>
          <a:p>
            <a:r>
              <a:rPr lang="de-DE" dirty="0">
                <a:solidFill>
                  <a:schemeClr val="tx1"/>
                </a:solidFill>
              </a:rPr>
              <a:t> 	(emotionale Stabilität)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Professioneller Umgang mit Herausforderungen </a:t>
            </a:r>
          </a:p>
          <a:p>
            <a:r>
              <a:rPr lang="de-DE" dirty="0">
                <a:solidFill>
                  <a:schemeClr val="tx1"/>
                </a:solidFill>
              </a:rPr>
              <a:t>	(Nein sagen, Prioritäten setzen)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29E0C81-57FB-A2CF-5E66-CB0A5652AC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DD1EA1-E0A7-B035-7382-0583641F590A}"/>
              </a:ext>
            </a:extLst>
          </p:cNvPr>
          <p:cNvSpPr txBox="1"/>
          <p:nvPr/>
        </p:nvSpPr>
        <p:spPr>
          <a:xfrm>
            <a:off x="395536" y="54868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Eustress und </a:t>
            </a:r>
            <a:r>
              <a:rPr lang="de-DE" sz="2800" b="1" dirty="0" err="1">
                <a:solidFill>
                  <a:schemeClr val="tx1"/>
                </a:solidFill>
              </a:rPr>
              <a:t>Distress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5EAF2E-CAA7-A411-D5C7-8CEE30A6BC4F}"/>
              </a:ext>
            </a:extLst>
          </p:cNvPr>
          <p:cNvSpPr txBox="1"/>
          <p:nvPr/>
        </p:nvSpPr>
        <p:spPr>
          <a:xfrm>
            <a:off x="179388" y="1772816"/>
            <a:ext cx="6696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Recherchiere mit einem Partner bei einem Spaziergang und macht euch Notizen oder eine Sprachnachricht an euch selbst: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Erkläre, was Eustress und </a:t>
            </a:r>
            <a:r>
              <a:rPr lang="de-DE" sz="2400" dirty="0" err="1">
                <a:solidFill>
                  <a:schemeClr val="tx1"/>
                </a:solidFill>
              </a:rPr>
              <a:t>Distress</a:t>
            </a:r>
            <a:r>
              <a:rPr lang="de-DE" sz="2400" dirty="0">
                <a:solidFill>
                  <a:schemeClr val="tx1"/>
                </a:solidFill>
              </a:rPr>
              <a:t> ist.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Nenne Beispiele aus deinem Alltag.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 descr="Gehen mit einfarbiger Füllung">
            <a:extLst>
              <a:ext uri="{FF2B5EF4-FFF2-40B4-BE49-F238E27FC236}">
                <a16:creationId xmlns:a16="http://schemas.microsoft.com/office/drawing/2014/main" id="{47CDB3B6-10CF-2E5F-E773-7CFD0FFA0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1101" y="4028153"/>
            <a:ext cx="2068307" cy="2068307"/>
          </a:xfrm>
          <a:prstGeom prst="rect">
            <a:avLst/>
          </a:prstGeom>
        </p:spPr>
      </p:pic>
      <p:pic>
        <p:nvPicPr>
          <p:cNvPr id="7" name="Grafik 6" descr="Gehen mit einfarbiger Füllung">
            <a:extLst>
              <a:ext uri="{FF2B5EF4-FFF2-40B4-BE49-F238E27FC236}">
                <a16:creationId xmlns:a16="http://schemas.microsoft.com/office/drawing/2014/main" id="{8FB2AC25-F24C-CE2F-D9CD-3487041A1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856" y="4268440"/>
            <a:ext cx="1828020" cy="18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6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D4FA184-D904-4314-AFC2-061D1E8BE1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7544" y="6525344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sz="1050" dirty="0">
                <a:solidFill>
                  <a:schemeClr val="tx1"/>
                </a:solidFill>
              </a:rPr>
              <a:t>https://coachinglovers.com/storage/2020/11/Die-drei-Saeulen-der-Gesundheit-Salutogenese-Kohaerenzgefuehl.png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28DE94E-AE93-4F73-9740-DA2B9BDB4899}"/>
              </a:ext>
            </a:extLst>
          </p:cNvPr>
          <p:cNvSpPr txBox="1"/>
          <p:nvPr/>
        </p:nvSpPr>
        <p:spPr>
          <a:xfrm>
            <a:off x="395536" y="108809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Kohärenz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(</a:t>
            </a:r>
            <a:r>
              <a:rPr lang="de-DE" sz="2000" i="1" dirty="0" err="1">
                <a:solidFill>
                  <a:schemeClr val="tx1"/>
                </a:solidFill>
              </a:rPr>
              <a:t>gundlegende</a:t>
            </a:r>
            <a:r>
              <a:rPr lang="de-DE" sz="2000" i="1" dirty="0">
                <a:solidFill>
                  <a:schemeClr val="tx1"/>
                </a:solidFill>
              </a:rPr>
              <a:t> Haltung mit dem Menschen belastende Situationen bewältigen</a:t>
            </a:r>
            <a:r>
              <a:rPr lang="de-DE" sz="2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91DC51D-7EAB-4EFC-B1EC-0808518F27EF}"/>
              </a:ext>
            </a:extLst>
          </p:cNvPr>
          <p:cNvSpPr/>
          <p:nvPr/>
        </p:nvSpPr>
        <p:spPr>
          <a:xfrm>
            <a:off x="1331640" y="1700808"/>
            <a:ext cx="7488832" cy="81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e-DE" sz="1400" dirty="0">
                <a:solidFill>
                  <a:schemeClr val="tx1"/>
                </a:solidFill>
                <a:latin typeface="Gisha" panose="020B0502040204020203" pitchFamily="34" charset="-79"/>
                <a:ea typeface="Times New Roman" panose="02020603050405020304" pitchFamily="18" charset="0"/>
              </a:rPr>
              <a:t>Drei Merkmale bieten gute Voraussetzungen dafür, dass eine Person psychisch gesund bleibt.  Antonovsky (Modell: </a:t>
            </a:r>
            <a:r>
              <a:rPr lang="de-DE" sz="1400" i="1" dirty="0">
                <a:solidFill>
                  <a:schemeClr val="tx1"/>
                </a:solidFill>
                <a:latin typeface="Gisha" panose="020B0502040204020203" pitchFamily="34" charset="-79"/>
                <a:ea typeface="Times New Roman" panose="02020603050405020304" pitchFamily="18" charset="0"/>
              </a:rPr>
              <a:t>Salutogenese</a:t>
            </a:r>
            <a:r>
              <a:rPr lang="de-DE" sz="1400" dirty="0">
                <a:solidFill>
                  <a:schemeClr val="tx1"/>
                </a:solidFill>
                <a:latin typeface="Gisha" panose="020B0502040204020203" pitchFamily="34" charset="-79"/>
                <a:ea typeface="Times New Roman" panose="02020603050405020304" pitchFamily="18" charset="0"/>
              </a:rPr>
              <a:t>) hat sie zusammenfassend als </a:t>
            </a:r>
            <a:r>
              <a:rPr lang="de-DE" sz="1400" b="1" dirty="0">
                <a:solidFill>
                  <a:schemeClr val="tx1"/>
                </a:solidFill>
                <a:latin typeface="Gisha" panose="020B0502040204020203" pitchFamily="34" charset="-79"/>
                <a:ea typeface="Times New Roman" panose="02020603050405020304" pitchFamily="18" charset="0"/>
              </a:rPr>
              <a:t>Kohärenzgefühl </a:t>
            </a:r>
            <a:r>
              <a:rPr lang="de-DE" sz="1400" dirty="0">
                <a:solidFill>
                  <a:schemeClr val="tx1"/>
                </a:solidFill>
                <a:latin typeface="Gisha" panose="020B0502040204020203" pitchFamily="34" charset="-79"/>
                <a:ea typeface="Times New Roman" panose="02020603050405020304" pitchFamily="18" charset="0"/>
              </a:rPr>
              <a:t>bezeichnet und sie folgendermaßen charakterisiert:</a:t>
            </a:r>
            <a:endParaRPr lang="de-DE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87EAA18-D740-4CC6-8452-318C8D189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098453"/>
              </p:ext>
            </p:extLst>
          </p:nvPr>
        </p:nvGraphicFramePr>
        <p:xfrm>
          <a:off x="251520" y="2109830"/>
          <a:ext cx="8136904" cy="453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1B272600-8E55-4697-B529-EC67C1800030}"/>
              </a:ext>
            </a:extLst>
          </p:cNvPr>
          <p:cNvSpPr/>
          <p:nvPr/>
        </p:nvSpPr>
        <p:spPr>
          <a:xfrm>
            <a:off x="5175366" y="3429000"/>
            <a:ext cx="3956540" cy="2160240"/>
          </a:xfrm>
          <a:prstGeom prst="cloudCallout">
            <a:avLst>
              <a:gd name="adj1" fmla="val 36314"/>
              <a:gd name="adj2" fmla="val 8327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Inwiefern können die drei Merkmale SuS </a:t>
            </a:r>
            <a:r>
              <a:rPr lang="de-DE" b="1" dirty="0"/>
              <a:t>belasten</a:t>
            </a:r>
            <a:r>
              <a:rPr lang="de-DE" dirty="0"/>
              <a:t> oder </a:t>
            </a:r>
            <a:r>
              <a:rPr lang="de-DE" b="1" dirty="0"/>
              <a:t>entlasten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09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FA9DE2B7-9655-4E02-A1AF-AAF256EED6EB}"/>
              </a:ext>
            </a:extLst>
          </p:cNvPr>
          <p:cNvSpPr/>
          <p:nvPr/>
        </p:nvSpPr>
        <p:spPr>
          <a:xfrm>
            <a:off x="4103688" y="1247272"/>
            <a:ext cx="4176464" cy="2088232"/>
          </a:xfrm>
          <a:prstGeom prst="cloudCallout">
            <a:avLst>
              <a:gd name="adj1" fmla="val -45116"/>
              <a:gd name="adj2" fmla="val 804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Denken wir uns einen Konflikt aus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0F27102-98D8-419F-921F-27352D710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326CA6B-774A-4015-AC6C-ED073E65FBCB}"/>
              </a:ext>
            </a:extLst>
          </p:cNvPr>
          <p:cNvSpPr txBox="1"/>
          <p:nvPr/>
        </p:nvSpPr>
        <p:spPr>
          <a:xfrm>
            <a:off x="179512" y="47667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Aktionismus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Der „Gott Komplex“ einer Lehrkraft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0BE3A71-0C08-4950-82D8-67DC3205A483}"/>
              </a:ext>
            </a:extLst>
          </p:cNvPr>
          <p:cNvSpPr/>
          <p:nvPr/>
        </p:nvSpPr>
        <p:spPr>
          <a:xfrm>
            <a:off x="411040" y="2359550"/>
            <a:ext cx="3600400" cy="367240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31A717-9250-4882-A345-17DBA0261B50}"/>
              </a:ext>
            </a:extLst>
          </p:cNvPr>
          <p:cNvSpPr txBox="1"/>
          <p:nvPr/>
        </p:nvSpPr>
        <p:spPr>
          <a:xfrm>
            <a:off x="971600" y="2626093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Konflikte passieren. Wir können unsere Schüler*innen und Kollegen nicht kontrollieren. 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Aber wir können kontrollieren, </a:t>
            </a:r>
            <a:r>
              <a:rPr lang="de-DE" b="1" dirty="0">
                <a:solidFill>
                  <a:schemeClr val="tx1"/>
                </a:solidFill>
              </a:rPr>
              <a:t>wann</a:t>
            </a:r>
            <a:r>
              <a:rPr lang="de-DE" dirty="0">
                <a:solidFill>
                  <a:schemeClr val="tx1"/>
                </a:solidFill>
              </a:rPr>
              <a:t> wir auf einen Konflikt reagieren.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Prinzip Aufschub</a:t>
            </a:r>
          </a:p>
        </p:txBody>
      </p:sp>
    </p:spTree>
    <p:extLst>
      <p:ext uri="{BB962C8B-B14F-4D97-AF65-F5344CB8AC3E}">
        <p14:creationId xmlns:p14="http://schemas.microsoft.com/office/powerpoint/2010/main" val="256132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A0E8E-14A4-93C6-897E-5CE5E5735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710C665-9E5E-3408-1E3D-42F392C332F1}"/>
              </a:ext>
            </a:extLst>
          </p:cNvPr>
          <p:cNvSpPr txBox="1"/>
          <p:nvPr/>
        </p:nvSpPr>
        <p:spPr>
          <a:xfrm>
            <a:off x="323529" y="323288"/>
            <a:ext cx="6048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Konflikte in der Schule</a:t>
            </a:r>
          </a:p>
          <a:p>
            <a:r>
              <a:rPr lang="de-DE" dirty="0">
                <a:solidFill>
                  <a:schemeClr val="tx1"/>
                </a:solidFill>
              </a:rPr>
              <a:t>Prinzip Aufschub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E9CFE8-30B3-9FBF-0A14-E6A5604386D2}"/>
              </a:ext>
            </a:extLst>
          </p:cNvPr>
          <p:cNvSpPr txBox="1"/>
          <p:nvPr/>
        </p:nvSpPr>
        <p:spPr>
          <a:xfrm>
            <a:off x="467544" y="1628800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Wenn Lehrkräfte in schwierigen Situationen bewusst „aufschieben“, können sie eskalierende Konflikte früh erkennen &amp; entschärfen.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Was bedeutet das?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Nicht sofort handeln, wenn Situation </a:t>
            </a:r>
            <a:r>
              <a:rPr lang="de-DE" dirty="0" err="1">
                <a:solidFill>
                  <a:schemeClr val="tx1"/>
                </a:solidFill>
              </a:rPr>
              <a:t>heißläuft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So wird es möglich, den Konflikt klarer zu lesen </a:t>
            </a:r>
          </a:p>
          <a:p>
            <a:r>
              <a:rPr lang="de-DE" dirty="0">
                <a:solidFill>
                  <a:schemeClr val="tx1"/>
                </a:solidFill>
              </a:rPr>
              <a:t>	(Welche Gefühle, welche Stufe der Eskalation, was benötige ich, um 	angemessen zu reagieren?)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Warum ist das entlastend?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Stress sinkt – spürbare Entlastung für </a:t>
            </a:r>
            <a:r>
              <a:rPr lang="de-DE" dirty="0" err="1">
                <a:solidFill>
                  <a:schemeClr val="tx1"/>
                </a:solidFill>
              </a:rPr>
              <a:t>Lk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Situationen sind weniger bedrohlich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Überlegte statt impulsiver Reaktion (mehr Professionalität)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Weniger Machtkämpfe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Ruhigere Lernatmosphäre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3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23529" y="323288"/>
            <a:ext cx="6048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Konflikte in der Schule</a:t>
            </a:r>
          </a:p>
          <a:p>
            <a:r>
              <a:rPr lang="de-DE" dirty="0">
                <a:solidFill>
                  <a:schemeClr val="tx1"/>
                </a:solidFill>
              </a:rPr>
              <a:t>Prinzip Aufschub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E02C11-CE4E-478B-9182-8843F0FD404D}"/>
              </a:ext>
            </a:extLst>
          </p:cNvPr>
          <p:cNvSpPr txBox="1"/>
          <p:nvPr/>
        </p:nvSpPr>
        <p:spPr>
          <a:xfrm>
            <a:off x="467544" y="1772816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Der Aufschub erlaubt es uns, einen Schritt zurückzutreten und den Konflikt besser „lesen“ zu können. 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Insbesondere in schwierigen Klassen kann der „Aufschub“ für spürbare Entlastung sorgen</a:t>
            </a:r>
          </a:p>
          <a:p>
            <a:r>
              <a:rPr lang="de-DE" b="1" dirty="0">
                <a:solidFill>
                  <a:schemeClr val="tx1"/>
                </a:solidFill>
              </a:rPr>
              <a:t>&amp; den richtigen Schwerpunkt setzen!</a:t>
            </a:r>
          </a:p>
        </p:txBody>
      </p:sp>
      <p:pic>
        <p:nvPicPr>
          <p:cNvPr id="3074" name="Picture 2" descr="Beziehungen Flashcards | Quizlet">
            <a:extLst>
              <a:ext uri="{FF2B5EF4-FFF2-40B4-BE49-F238E27FC236}">
                <a16:creationId xmlns:a16="http://schemas.microsoft.com/office/drawing/2014/main" id="{11BFD6FA-C826-4222-82C4-30E13515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50" y="1628800"/>
            <a:ext cx="4762500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0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B5C31D6-DEC8-4144-8B6B-449AD488A995}"/>
              </a:ext>
            </a:extLst>
          </p:cNvPr>
          <p:cNvSpPr txBox="1"/>
          <p:nvPr/>
        </p:nvSpPr>
        <p:spPr>
          <a:xfrm>
            <a:off x="323529" y="323288"/>
            <a:ext cx="60486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dirty="0">
                <a:solidFill>
                  <a:schemeClr val="tx1"/>
                </a:solidFill>
              </a:rPr>
              <a:t>Sicherung: Ein offener Austausch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CCF007-A5BB-4EA5-A2BA-C8BAFA5F6F73}"/>
              </a:ext>
            </a:extLst>
          </p:cNvPr>
          <p:cNvSpPr txBox="1"/>
          <p:nvPr/>
        </p:nvSpPr>
        <p:spPr>
          <a:xfrm>
            <a:off x="175272" y="1742853"/>
            <a:ext cx="7997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In 2er, 3er oder auch 4er Gruppen: Erörtert, inwiefern ein Punkt zur 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Belastung</a:t>
            </a:r>
            <a:r>
              <a:rPr lang="de-DE" sz="1600" b="1" dirty="0">
                <a:solidFill>
                  <a:schemeClr val="tx1"/>
                </a:solidFill>
              </a:rPr>
              <a:t> oder </a:t>
            </a:r>
            <a:r>
              <a:rPr lang="de-DE" sz="1600" b="1" dirty="0">
                <a:solidFill>
                  <a:srgbClr val="92D050"/>
                </a:solidFill>
              </a:rPr>
              <a:t>Entlastung</a:t>
            </a:r>
            <a:r>
              <a:rPr lang="de-DE" sz="1600" b="1" dirty="0">
                <a:solidFill>
                  <a:schemeClr val="tx1"/>
                </a:solidFill>
              </a:rPr>
              <a:t> im Arbeitsalltag beitragen kann.</a:t>
            </a:r>
          </a:p>
          <a:p>
            <a:endParaRPr lang="de-DE" sz="1600" b="1" dirty="0">
              <a:solidFill>
                <a:schemeClr val="tx1"/>
              </a:solidFill>
            </a:endParaRPr>
          </a:p>
          <a:p>
            <a:r>
              <a:rPr lang="de-DE" sz="1200" b="1" i="1" dirty="0">
                <a:solidFill>
                  <a:schemeClr val="tx1"/>
                </a:solidFill>
              </a:rPr>
              <a:t>Nenne Beispiele, gib Hilfestellungen. Was beschäftigt dich derzeit am meisten?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B5B6AA2-599D-4791-9676-68C60821D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001937"/>
              </p:ext>
            </p:extLst>
          </p:nvPr>
        </p:nvGraphicFramePr>
        <p:xfrm>
          <a:off x="1514800" y="2924944"/>
          <a:ext cx="6114399" cy="339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B3EB37B3-6CC8-4B72-832E-E871D4595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7941" y="215258"/>
            <a:ext cx="1368117" cy="13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8021C51-A266-C450-2D17-7AA603370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2E149D-BD7D-18C9-3EDC-F8C9CAFC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" y="0"/>
            <a:ext cx="9125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539552" y="5634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Plan </a:t>
            </a:r>
            <a:r>
              <a:rPr lang="de-DE" sz="4000" b="1" dirty="0" err="1">
                <a:solidFill>
                  <a:schemeClr val="tx1"/>
                </a:solidFill>
              </a:rPr>
              <a:t>for</a:t>
            </a:r>
            <a:r>
              <a:rPr lang="de-DE" sz="4000" b="1" dirty="0">
                <a:solidFill>
                  <a:schemeClr val="tx1"/>
                </a:solidFill>
              </a:rPr>
              <a:t> </a:t>
            </a:r>
            <a:r>
              <a:rPr lang="de-DE" sz="4000" b="1" dirty="0" err="1">
                <a:solidFill>
                  <a:schemeClr val="tx1"/>
                </a:solidFill>
              </a:rPr>
              <a:t>today</a:t>
            </a:r>
            <a:endParaRPr lang="de-DE" sz="4000" b="1" dirty="0">
              <a:solidFill>
                <a:schemeClr val="tx1"/>
              </a:solidFill>
            </a:endParaRPr>
          </a:p>
        </p:txBody>
      </p:sp>
      <p:pic>
        <p:nvPicPr>
          <p:cNvPr id="7" name="Grafik 6" descr="Prüfliste mit einfarbiger Füllung">
            <a:extLst>
              <a:ext uri="{FF2B5EF4-FFF2-40B4-BE49-F238E27FC236}">
                <a16:creationId xmlns:a16="http://schemas.microsoft.com/office/drawing/2014/main" id="{9F1974C1-9D69-C60E-2B6C-A27F8CA5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7588" y="4005064"/>
            <a:ext cx="2376412" cy="2376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611560" y="1916832"/>
            <a:ext cx="6552728" cy="394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Netzwerk: </a:t>
            </a:r>
            <a:r>
              <a:rPr lang="de-DE" sz="1600" dirty="0">
                <a:solidFill>
                  <a:schemeClr val="tx2"/>
                </a:solidFill>
              </a:rPr>
              <a:t>SMART &amp; Arbeit am Portfolio</a:t>
            </a:r>
            <a:endParaRPr lang="de-DE" sz="16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Sonne- und Wolkenrunde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Input: </a:t>
            </a:r>
            <a:r>
              <a:rPr lang="de-DE" sz="1600" dirty="0">
                <a:solidFill>
                  <a:schemeClr val="tx2"/>
                </a:solidFill>
              </a:rPr>
              <a:t>Resilienz und Kohärenz im </a:t>
            </a:r>
            <a:r>
              <a:rPr lang="de-DE" sz="1600" dirty="0" err="1">
                <a:solidFill>
                  <a:schemeClr val="tx2"/>
                </a:solidFill>
              </a:rPr>
              <a:t>Schulallltag</a:t>
            </a:r>
            <a:endParaRPr lang="de-DE" sz="1600" dirty="0">
              <a:solidFill>
                <a:schemeClr val="tx2"/>
              </a:solidFill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Resilienz</a:t>
            </a:r>
            <a:r>
              <a:rPr lang="de-DE" sz="1600" dirty="0">
                <a:solidFill>
                  <a:schemeClr val="tx2"/>
                </a:solidFill>
              </a:rPr>
              <a:t> im Lehrberuf</a:t>
            </a:r>
            <a:endParaRPr lang="de-DE" sz="1600" b="1" dirty="0">
              <a:solidFill>
                <a:schemeClr val="tx2"/>
              </a:solidFill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Kohärenz</a:t>
            </a:r>
            <a:r>
              <a:rPr lang="de-DE" sz="1600" dirty="0">
                <a:solidFill>
                  <a:schemeClr val="tx2"/>
                </a:solidFill>
              </a:rPr>
              <a:t> im Lehrberuf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Aktionismus</a:t>
            </a:r>
            <a:r>
              <a:rPr lang="de-DE" sz="1600" dirty="0">
                <a:solidFill>
                  <a:schemeClr val="tx2"/>
                </a:solidFill>
              </a:rPr>
              <a:t> im Lehrberuf</a:t>
            </a:r>
            <a:endParaRPr lang="de-DE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Konflikt-Eskalation-Aufschub</a:t>
            </a:r>
            <a:endParaRPr lang="de-DE" sz="2400" i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Sicherung: </a:t>
            </a:r>
            <a:r>
              <a:rPr lang="de-DE" sz="1600" dirty="0">
                <a:solidFill>
                  <a:schemeClr val="tx2"/>
                </a:solidFill>
              </a:rPr>
              <a:t>Austausch zur Lehrergesundheit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Netzwerk: </a:t>
            </a:r>
            <a:r>
              <a:rPr lang="de-DE" sz="1600" dirty="0">
                <a:solidFill>
                  <a:schemeClr val="tx2"/>
                </a:solidFill>
              </a:rPr>
              <a:t>Thesen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7E930A-8F80-4B0C-B374-21F746F7E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3688650" cy="20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BC07449-7D01-4872-83C1-9CE976B85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535806"/>
            <a:ext cx="4551263" cy="391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720C0-CDAB-497F-997A-F6E0B206E8D0}"/>
              </a:ext>
            </a:extLst>
          </p:cNvPr>
          <p:cNvSpPr txBox="1"/>
          <p:nvPr/>
        </p:nvSpPr>
        <p:spPr>
          <a:xfrm>
            <a:off x="323529" y="323288"/>
            <a:ext cx="6048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Psychosoziales Beratungsangebot – 3 Sitzungen kostenlos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092CF2-B780-4771-8DC7-B4A2AC947D84}"/>
              </a:ext>
            </a:extLst>
          </p:cNvPr>
          <p:cNvSpPr/>
          <p:nvPr/>
        </p:nvSpPr>
        <p:spPr>
          <a:xfrm>
            <a:off x="2699792" y="2276872"/>
            <a:ext cx="1224136" cy="151216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6C73EF-AA5E-4C87-BEC2-164296D4F2D0}"/>
              </a:ext>
            </a:extLst>
          </p:cNvPr>
          <p:cNvSpPr/>
          <p:nvPr/>
        </p:nvSpPr>
        <p:spPr>
          <a:xfrm>
            <a:off x="308769" y="4736978"/>
            <a:ext cx="3688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schleswig-holstein.de - Personalmanagement - Psychosoziales Hilfesystem in der Landesverwaltung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356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C454A80-434F-7C95-8522-0861012AE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382E4EF-D9DB-F540-C39D-AD349F109F25}"/>
              </a:ext>
            </a:extLst>
          </p:cNvPr>
          <p:cNvSpPr txBox="1"/>
          <p:nvPr/>
        </p:nvSpPr>
        <p:spPr>
          <a:xfrm>
            <a:off x="323529" y="323288"/>
            <a:ext cx="6048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Aufgabe für Zuhause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21E399-58D9-85A4-1FC8-D5874E04AAD3}"/>
              </a:ext>
            </a:extLst>
          </p:cNvPr>
          <p:cNvSpPr txBox="1"/>
          <p:nvPr/>
        </p:nvSpPr>
        <p:spPr>
          <a:xfrm>
            <a:off x="467544" y="1731499"/>
            <a:ext cx="4392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Gehen Sie die Tipps auf der folgenden Seite für Ihr Stressmanagement in Schule und Alltag durch (</a:t>
            </a:r>
            <a:r>
              <a:rPr lang="de-DE" sz="1600" b="1" dirty="0">
                <a:solidFill>
                  <a:schemeClr val="tx1"/>
                </a:solidFill>
              </a:rPr>
              <a:t>siehe </a:t>
            </a:r>
            <a:r>
              <a:rPr lang="de-DE" sz="1600" b="1" dirty="0" err="1">
                <a:solidFill>
                  <a:schemeClr val="tx1"/>
                </a:solidFill>
              </a:rPr>
              <a:t>moodle</a:t>
            </a:r>
            <a:r>
              <a:rPr lang="de-DE" sz="1600" dirty="0">
                <a:solidFill>
                  <a:schemeClr val="tx1"/>
                </a:solidFill>
              </a:rPr>
              <a:t>). </a:t>
            </a:r>
          </a:p>
          <a:p>
            <a:r>
              <a:rPr lang="de-DE" sz="1600" dirty="0">
                <a:solidFill>
                  <a:schemeClr val="tx1"/>
                </a:solidFill>
              </a:rPr>
              <a:t>Bewerten Sie die für Sie wichtigsten Tipps von 1-10. Nehmen Sie sich nach und nach ein Ziel zur Umsetzung vor. Nichts muss, alles kann! 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D000BC-8B21-398C-B054-ED3EBA84E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580" y="1724374"/>
            <a:ext cx="2657240" cy="44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3CCBA3-9785-0617-BDE2-CEBF7221C9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274533-E881-B146-DF4F-DEBBC91EE0B0}"/>
              </a:ext>
            </a:extLst>
          </p:cNvPr>
          <p:cNvSpPr txBox="1"/>
          <p:nvPr/>
        </p:nvSpPr>
        <p:spPr>
          <a:xfrm>
            <a:off x="323528" y="620688"/>
            <a:ext cx="604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Thesen - Ein offener Austausch</a:t>
            </a:r>
            <a:endParaRPr lang="de-DE" sz="2000" b="1" dirty="0">
              <a:solidFill>
                <a:schemeClr val="tx1"/>
              </a:solidFill>
            </a:endParaRP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7814FC58-5230-90D0-3B53-86C43AFCA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4082" y="167461"/>
            <a:ext cx="1368117" cy="13681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CCC4F4-6C28-CA5D-03F7-A82AE7BDE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988805"/>
            <a:ext cx="7848600" cy="39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E854D0-4EF6-A168-F033-5F4A8E2A8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BB6DB0-76D7-47EB-E118-B87B9FC6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251"/>
            <a:ext cx="9122434" cy="68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3002-913F-12B6-B1B5-E7EBBD7E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9C2E9A4-DB3B-8BCE-E6EF-E1186B55F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57CA580-07AC-CB4A-530E-86CE104B5B7C}"/>
              </a:ext>
            </a:extLst>
          </p:cNvPr>
          <p:cNvGraphicFramePr/>
          <p:nvPr/>
        </p:nvGraphicFramePr>
        <p:xfrm>
          <a:off x="3444110" y="2735064"/>
          <a:ext cx="3720178" cy="14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D0C43A1-7B13-F8EC-1006-A4C6BFADC2AD}"/>
              </a:ext>
            </a:extLst>
          </p:cNvPr>
          <p:cNvSpPr txBox="1"/>
          <p:nvPr/>
        </p:nvSpPr>
        <p:spPr>
          <a:xfrm>
            <a:off x="707806" y="29424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431043CA-C9A7-8F39-D8BC-1B3CA1986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9824" y="5483757"/>
            <a:ext cx="1584176" cy="15841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C759161-1786-D046-95DE-4F2639193357}"/>
              </a:ext>
            </a:extLst>
          </p:cNvPr>
          <p:cNvSpPr txBox="1"/>
          <p:nvPr/>
        </p:nvSpPr>
        <p:spPr>
          <a:xfrm>
            <a:off x="323528" y="3109139"/>
            <a:ext cx="437669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2. Positive Runde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677E36-D2A6-8EDE-934B-FC020E1331FA}"/>
              </a:ext>
            </a:extLst>
          </p:cNvPr>
          <p:cNvSpPr txBox="1"/>
          <p:nvPr/>
        </p:nvSpPr>
        <p:spPr>
          <a:xfrm>
            <a:off x="323528" y="4177378"/>
            <a:ext cx="85689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3. Feedback mit Beobachtungsschwerpunkten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8EC8C0-6560-A024-D62D-FE1A6033F22D}"/>
              </a:ext>
            </a:extLst>
          </p:cNvPr>
          <p:cNvSpPr txBox="1"/>
          <p:nvPr/>
        </p:nvSpPr>
        <p:spPr>
          <a:xfrm>
            <a:off x="707806" y="478634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Tiefenstrukturen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Tipp- und Topkarten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ECC288-4864-1998-7779-FE5F24C6FC05}"/>
              </a:ext>
            </a:extLst>
          </p:cNvPr>
          <p:cNvSpPr txBox="1"/>
          <p:nvPr/>
        </p:nvSpPr>
        <p:spPr>
          <a:xfrm>
            <a:off x="323528" y="22381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1. Reflexion</a:t>
            </a:r>
          </a:p>
        </p:txBody>
      </p:sp>
    </p:spTree>
    <p:extLst>
      <p:ext uri="{BB962C8B-B14F-4D97-AF65-F5344CB8AC3E}">
        <p14:creationId xmlns:p14="http://schemas.microsoft.com/office/powerpoint/2010/main" val="276549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80E8EA9-B502-44E1-7A28-6C6BEEA70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EEEC98-D331-1E59-A27E-FCBD65057E04}"/>
              </a:ext>
            </a:extLst>
          </p:cNvPr>
          <p:cNvSpPr txBox="1"/>
          <p:nvPr/>
        </p:nvSpPr>
        <p:spPr>
          <a:xfrm>
            <a:off x="179388" y="476672"/>
            <a:ext cx="518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Sonne-und Wolkenrunde</a:t>
            </a:r>
          </a:p>
        </p:txBody>
      </p:sp>
      <p:sp>
        <p:nvSpPr>
          <p:cNvPr id="4" name="Sonne 3">
            <a:extLst>
              <a:ext uri="{FF2B5EF4-FFF2-40B4-BE49-F238E27FC236}">
                <a16:creationId xmlns:a16="http://schemas.microsoft.com/office/drawing/2014/main" id="{99CD5655-2227-B47A-AC24-F49DFDDF7DA7}"/>
              </a:ext>
            </a:extLst>
          </p:cNvPr>
          <p:cNvSpPr/>
          <p:nvPr/>
        </p:nvSpPr>
        <p:spPr>
          <a:xfrm>
            <a:off x="310284" y="1670986"/>
            <a:ext cx="1080120" cy="1008112"/>
          </a:xfrm>
          <a:prstGeom prst="sun">
            <a:avLst/>
          </a:prstGeom>
          <a:solidFill>
            <a:srgbClr val="FDD4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10D89216-BC2B-E570-CD90-52476EC4BF17}"/>
              </a:ext>
            </a:extLst>
          </p:cNvPr>
          <p:cNvSpPr/>
          <p:nvPr/>
        </p:nvSpPr>
        <p:spPr>
          <a:xfrm>
            <a:off x="323528" y="3990079"/>
            <a:ext cx="1204849" cy="1152128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CD9FB4-8985-8F19-1362-A6C69D4E9913}"/>
              </a:ext>
            </a:extLst>
          </p:cNvPr>
          <p:cNvSpPr txBox="1"/>
          <p:nvPr/>
        </p:nvSpPr>
        <p:spPr>
          <a:xfrm>
            <a:off x="1691680" y="1670986"/>
            <a:ext cx="6336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Wann geht es mir so richtig gut?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Wann gehe ich mit einem guten Gefühl aus der Schule?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0CF637-271B-467E-1DBC-EF7ABC370A5D}"/>
              </a:ext>
            </a:extLst>
          </p:cNvPr>
          <p:cNvSpPr txBox="1"/>
          <p:nvPr/>
        </p:nvSpPr>
        <p:spPr>
          <a:xfrm>
            <a:off x="1691680" y="378904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Was löst bei mir Stress aus?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Wann gehe ich mit einem schlechten Gefühl aus der Schule?</a:t>
            </a:r>
          </a:p>
        </p:txBody>
      </p:sp>
    </p:spTree>
    <p:extLst>
      <p:ext uri="{BB962C8B-B14F-4D97-AF65-F5344CB8AC3E}">
        <p14:creationId xmlns:p14="http://schemas.microsoft.com/office/powerpoint/2010/main" val="64932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A8D624D-6A04-4B2C-BBC4-54007CA96837}"/>
              </a:ext>
            </a:extLst>
          </p:cNvPr>
          <p:cNvSpPr txBox="1"/>
          <p:nvPr/>
        </p:nvSpPr>
        <p:spPr>
          <a:xfrm>
            <a:off x="323528" y="6453336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Aus: Pädagogik 1/2023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132504-1774-4A8C-92C4-E7C819291575}"/>
              </a:ext>
            </a:extLst>
          </p:cNvPr>
          <p:cNvSpPr txBox="1"/>
          <p:nvPr/>
        </p:nvSpPr>
        <p:spPr>
          <a:xfrm>
            <a:off x="395536" y="42924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Resilienz im Lehrberuf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011E28-901C-494B-81D4-09EA0A98A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23591"/>
            <a:ext cx="3096344" cy="494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0E3A6E-5A54-456F-8511-166E660C6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348460"/>
            <a:ext cx="3816424" cy="360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20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4A507-AFEC-DEC0-630B-53CF9A574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9BEF1E9-4A1F-1B0C-9AEE-02068382798F}"/>
              </a:ext>
            </a:extLst>
          </p:cNvPr>
          <p:cNvSpPr txBox="1"/>
          <p:nvPr/>
        </p:nvSpPr>
        <p:spPr>
          <a:xfrm>
            <a:off x="323528" y="6453336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Aus: Pädagogik 1/2023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0193BB-FCC9-2B80-E462-C874D7870156}"/>
              </a:ext>
            </a:extLst>
          </p:cNvPr>
          <p:cNvSpPr txBox="1"/>
          <p:nvPr/>
        </p:nvSpPr>
        <p:spPr>
          <a:xfrm>
            <a:off x="395536" y="42924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Resilienz im Lehrberuf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CA74807-9ECD-FB67-6408-889322F6A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23591"/>
            <a:ext cx="3096344" cy="494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FFDABE4-B761-F9EA-39FB-EB36FB19D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852936"/>
            <a:ext cx="3816424" cy="324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4D64C621-6822-5C07-387A-5C29D5F625FA}"/>
              </a:ext>
            </a:extLst>
          </p:cNvPr>
          <p:cNvSpPr/>
          <p:nvPr/>
        </p:nvSpPr>
        <p:spPr>
          <a:xfrm>
            <a:off x="3635896" y="2564904"/>
            <a:ext cx="3960440" cy="192668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629ED1-799F-0E83-3EA2-28B26874BBD7}"/>
              </a:ext>
            </a:extLst>
          </p:cNvPr>
          <p:cNvSpPr txBox="1"/>
          <p:nvPr/>
        </p:nvSpPr>
        <p:spPr>
          <a:xfrm>
            <a:off x="4216141" y="309568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Warum ist die Tätigkeit als Lehrkraft besonders gefährdet?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19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A8D624D-6A04-4B2C-BBC4-54007CA96837}"/>
              </a:ext>
            </a:extLst>
          </p:cNvPr>
          <p:cNvSpPr txBox="1"/>
          <p:nvPr/>
        </p:nvSpPr>
        <p:spPr>
          <a:xfrm>
            <a:off x="323528" y="6453336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Aus: Pädagogik 1/2023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132504-1774-4A8C-92C4-E7C819291575}"/>
              </a:ext>
            </a:extLst>
          </p:cNvPr>
          <p:cNvSpPr txBox="1"/>
          <p:nvPr/>
        </p:nvSpPr>
        <p:spPr>
          <a:xfrm>
            <a:off x="395536" y="42924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Gesundheit im Lehrberuf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Resilienz im Lehrberuf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FDEE1B-821D-4028-82FD-30F37E823305}"/>
              </a:ext>
            </a:extLst>
          </p:cNvPr>
          <p:cNvSpPr txBox="1"/>
          <p:nvPr/>
        </p:nvSpPr>
        <p:spPr>
          <a:xfrm>
            <a:off x="395536" y="2080594"/>
            <a:ext cx="8027342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</a:rPr>
              <a:t>„Lehrkräfte sind in ihrem Berufsalltag ständig hohen Anforderungen ausgesetzt: </a:t>
            </a:r>
            <a:r>
              <a:rPr lang="de-DE" sz="1600" b="1" dirty="0">
                <a:solidFill>
                  <a:schemeClr val="tx1"/>
                </a:solidFill>
              </a:rPr>
              <a:t>Sie sind eben keine einfachen „Dienstleister“, die eine Leistung „abliefern“.</a:t>
            </a:r>
            <a:r>
              <a:rPr lang="de-DE" sz="1600" dirty="0">
                <a:solidFill>
                  <a:schemeClr val="tx1"/>
                </a:solidFill>
              </a:rPr>
              <a:t> Vielmehr müssen sie ihre </a:t>
            </a:r>
            <a:r>
              <a:rPr lang="de-DE" sz="1600" b="1" dirty="0">
                <a:solidFill>
                  <a:schemeClr val="tx1"/>
                </a:solidFill>
              </a:rPr>
              <a:t>fachlichen, sozialen und psychischen Kompetenzen </a:t>
            </a:r>
            <a:r>
              <a:rPr lang="de-DE" sz="1600" dirty="0">
                <a:solidFill>
                  <a:schemeClr val="tx1"/>
                </a:solidFill>
              </a:rPr>
              <a:t>in ihre berufliche Tätigkeit einbringen und dabei auf neue Unsicherheiten, Ängste und Unvorhersehbares eingehen. </a:t>
            </a:r>
          </a:p>
          <a:p>
            <a:pPr algn="just">
              <a:lnSpc>
                <a:spcPct val="150000"/>
              </a:lnSpc>
            </a:pPr>
            <a:r>
              <a:rPr lang="de-DE" sz="1600" dirty="0">
                <a:solidFill>
                  <a:schemeClr val="tx1"/>
                </a:solidFill>
              </a:rPr>
              <a:t>Herausforderungen gehören zum Lehrberuf dazu Sie können bei erfolgreicher Bewältigung große Befriedigung und Zufriedenheit verschaffen […]. </a:t>
            </a:r>
            <a:r>
              <a:rPr lang="de-DE" sz="1600" b="1" dirty="0">
                <a:solidFill>
                  <a:schemeClr val="tx1"/>
                </a:solidFill>
              </a:rPr>
              <a:t>Als Überforderung erlebte Herausforderungen wirken sich jedoch negativ auf die körperliche und seelische Gesundheit aus und können zu Krankheit führen.“</a:t>
            </a:r>
          </a:p>
        </p:txBody>
      </p:sp>
    </p:spTree>
    <p:extLst>
      <p:ext uri="{BB962C8B-B14F-4D97-AF65-F5344CB8AC3E}">
        <p14:creationId xmlns:p14="http://schemas.microsoft.com/office/powerpoint/2010/main" val="327407322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IQSH">
      <a:dk1>
        <a:srgbClr val="003064"/>
      </a:dk1>
      <a:lt1>
        <a:sysClr val="window" lastClr="FFFFFF"/>
      </a:lt1>
      <a:dk2>
        <a:srgbClr val="00306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Q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Microsoft Office PowerPoint</Application>
  <PresentationFormat>Bildschirmpräsentation (4:3)</PresentationFormat>
  <Paragraphs>166</Paragraphs>
  <Slides>22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Gisha</vt:lpstr>
      <vt:lpstr>Times New Roman</vt:lpstr>
      <vt:lpstr>Wingdings</vt:lpstr>
      <vt:lpstr>Larissa-Design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Paul</dc:creator>
  <cp:lastModifiedBy>Thomas Schultalbers</cp:lastModifiedBy>
  <cp:revision>486</cp:revision>
  <cp:lastPrinted>1601-01-01T00:00:00Z</cp:lastPrinted>
  <dcterms:created xsi:type="dcterms:W3CDTF">1601-01-01T00:00:00Z</dcterms:created>
  <dcterms:modified xsi:type="dcterms:W3CDTF">2025-11-18T17:02:15Z</dcterms:modified>
</cp:coreProperties>
</file>