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9" r:id="rId1"/>
  </p:sldMasterIdLst>
  <p:notesMasterIdLst>
    <p:notesMasterId r:id="rId53"/>
  </p:notesMasterIdLst>
  <p:sldIdLst>
    <p:sldId id="256" r:id="rId2"/>
    <p:sldId id="273" r:id="rId3"/>
    <p:sldId id="1044" r:id="rId4"/>
    <p:sldId id="274" r:id="rId5"/>
    <p:sldId id="1039" r:id="rId6"/>
    <p:sldId id="1054" r:id="rId7"/>
    <p:sldId id="1048" r:id="rId8"/>
    <p:sldId id="1043" r:id="rId9"/>
    <p:sldId id="991" r:id="rId10"/>
    <p:sldId id="988" r:id="rId11"/>
    <p:sldId id="1040" r:id="rId12"/>
    <p:sldId id="1045" r:id="rId13"/>
    <p:sldId id="1038" r:id="rId14"/>
    <p:sldId id="1042" r:id="rId15"/>
    <p:sldId id="992" r:id="rId16"/>
    <p:sldId id="993" r:id="rId17"/>
    <p:sldId id="994" r:id="rId18"/>
    <p:sldId id="1055" r:id="rId19"/>
    <p:sldId id="995" r:id="rId20"/>
    <p:sldId id="1041" r:id="rId21"/>
    <p:sldId id="997" r:id="rId22"/>
    <p:sldId id="996" r:id="rId23"/>
    <p:sldId id="1036" r:id="rId24"/>
    <p:sldId id="1051" r:id="rId25"/>
    <p:sldId id="1052" r:id="rId26"/>
    <p:sldId id="1032" r:id="rId27"/>
    <p:sldId id="262" r:id="rId28"/>
    <p:sldId id="1053" r:id="rId29"/>
    <p:sldId id="998" r:id="rId30"/>
    <p:sldId id="1034" r:id="rId31"/>
    <p:sldId id="1035" r:id="rId32"/>
    <p:sldId id="1033" r:id="rId33"/>
    <p:sldId id="1046" r:id="rId34"/>
    <p:sldId id="1049" r:id="rId35"/>
    <p:sldId id="999" r:id="rId36"/>
    <p:sldId id="1002" r:id="rId37"/>
    <p:sldId id="1001" r:id="rId38"/>
    <p:sldId id="1006" r:id="rId39"/>
    <p:sldId id="1007" r:id="rId40"/>
    <p:sldId id="1004" r:id="rId41"/>
    <p:sldId id="1005" r:id="rId42"/>
    <p:sldId id="1003" r:id="rId43"/>
    <p:sldId id="1047" r:id="rId44"/>
    <p:sldId id="1024" r:id="rId45"/>
    <p:sldId id="1027" r:id="rId46"/>
    <p:sldId id="1025" r:id="rId47"/>
    <p:sldId id="1026" r:id="rId48"/>
    <p:sldId id="1031" r:id="rId49"/>
    <p:sldId id="1050" r:id="rId50"/>
    <p:sldId id="1030" r:id="rId51"/>
    <p:sldId id="1023" r:id="rId5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t Suedecu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C80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DDC55-C3F3-4EA6-97EC-466012E69795}" v="3" dt="2025-02-25T18:53:56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22" autoAdjust="0"/>
    <p:restoredTop sz="94660"/>
  </p:normalViewPr>
  <p:slideViewPr>
    <p:cSldViewPr>
      <p:cViewPr varScale="1">
        <p:scale>
          <a:sx n="47" d="100"/>
          <a:sy n="47" d="100"/>
        </p:scale>
        <p:origin x="1136" y="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chultalbers" userId="cf6031ef3fbff9bf" providerId="LiveId" clId="{B90DDC55-C3F3-4EA6-97EC-466012E69795}"/>
    <pc:docChg chg="undo custSel addSld modSld">
      <pc:chgData name="Thomas Schultalbers" userId="cf6031ef3fbff9bf" providerId="LiveId" clId="{B90DDC55-C3F3-4EA6-97EC-466012E69795}" dt="2025-02-25T19:00:50.816" v="99" actId="20577"/>
      <pc:docMkLst>
        <pc:docMk/>
      </pc:docMkLst>
      <pc:sldChg chg="addSp modSp">
        <pc:chgData name="Thomas Schultalbers" userId="cf6031ef3fbff9bf" providerId="LiveId" clId="{B90DDC55-C3F3-4EA6-97EC-466012E69795}" dt="2025-02-25T18:24:50.034" v="41"/>
        <pc:sldMkLst>
          <pc:docMk/>
          <pc:sldMk cId="4194885652" sldId="274"/>
        </pc:sldMkLst>
        <pc:picChg chg="add mod">
          <ac:chgData name="Thomas Schultalbers" userId="cf6031ef3fbff9bf" providerId="LiveId" clId="{B90DDC55-C3F3-4EA6-97EC-466012E69795}" dt="2025-02-25T18:24:50.034" v="41"/>
          <ac:picMkLst>
            <pc:docMk/>
            <pc:sldMk cId="4194885652" sldId="274"/>
            <ac:picMk id="2" creationId="{FB95E55A-6267-F939-F05F-CAF3C7776641}"/>
          </ac:picMkLst>
        </pc:picChg>
      </pc:sldChg>
      <pc:sldChg chg="addSp modSp mod">
        <pc:chgData name="Thomas Schultalbers" userId="cf6031ef3fbff9bf" providerId="LiveId" clId="{B90DDC55-C3F3-4EA6-97EC-466012E69795}" dt="2025-02-25T18:26:15.987" v="84" actId="1076"/>
        <pc:sldMkLst>
          <pc:docMk/>
          <pc:sldMk cId="3185307752" sldId="1045"/>
        </pc:sldMkLst>
        <pc:spChg chg="add mod">
          <ac:chgData name="Thomas Schultalbers" userId="cf6031ef3fbff9bf" providerId="LiveId" clId="{B90DDC55-C3F3-4EA6-97EC-466012E69795}" dt="2025-02-25T18:26:15.987" v="84" actId="1076"/>
          <ac:spMkLst>
            <pc:docMk/>
            <pc:sldMk cId="3185307752" sldId="1045"/>
            <ac:spMk id="3" creationId="{FC4CCC54-51E6-0A15-8CED-32CA5FD1152B}"/>
          </ac:spMkLst>
        </pc:spChg>
      </pc:sldChg>
      <pc:sldChg chg="modSp mod">
        <pc:chgData name="Thomas Schultalbers" userId="cf6031ef3fbff9bf" providerId="LiveId" clId="{B90DDC55-C3F3-4EA6-97EC-466012E69795}" dt="2025-02-25T19:00:50.816" v="99" actId="20577"/>
        <pc:sldMkLst>
          <pc:docMk/>
          <pc:sldMk cId="1294317340" sldId="1049"/>
        </pc:sldMkLst>
        <pc:spChg chg="mod">
          <ac:chgData name="Thomas Schultalbers" userId="cf6031ef3fbff9bf" providerId="LiveId" clId="{B90DDC55-C3F3-4EA6-97EC-466012E69795}" dt="2025-02-25T19:00:50.816" v="99" actId="20577"/>
          <ac:spMkLst>
            <pc:docMk/>
            <pc:sldMk cId="1294317340" sldId="1049"/>
            <ac:spMk id="2" creationId="{FAFAB31C-E4C4-8B8F-3AB7-1A83E99682C0}"/>
          </ac:spMkLst>
        </pc:spChg>
      </pc:sldChg>
      <pc:sldChg chg="addSp modSp mod">
        <pc:chgData name="Thomas Schultalbers" userId="cf6031ef3fbff9bf" providerId="LiveId" clId="{B90DDC55-C3F3-4EA6-97EC-466012E69795}" dt="2025-02-25T18:54:07.734" v="97" actId="1076"/>
        <pc:sldMkLst>
          <pc:docMk/>
          <pc:sldMk cId="307720697" sldId="1053"/>
        </pc:sldMkLst>
        <pc:picChg chg="add mod">
          <ac:chgData name="Thomas Schultalbers" userId="cf6031ef3fbff9bf" providerId="LiveId" clId="{B90DDC55-C3F3-4EA6-97EC-466012E69795}" dt="2025-02-25T18:54:07.734" v="97" actId="1076"/>
          <ac:picMkLst>
            <pc:docMk/>
            <pc:sldMk cId="307720697" sldId="1053"/>
            <ac:picMk id="4" creationId="{024394CD-5F83-005A-661F-8CE8115E6999}"/>
          </ac:picMkLst>
        </pc:picChg>
        <pc:picChg chg="mod">
          <ac:chgData name="Thomas Schultalbers" userId="cf6031ef3fbff9bf" providerId="LiveId" clId="{B90DDC55-C3F3-4EA6-97EC-466012E69795}" dt="2025-02-25T18:54:02.848" v="96" actId="1076"/>
          <ac:picMkLst>
            <pc:docMk/>
            <pc:sldMk cId="307720697" sldId="1053"/>
            <ac:picMk id="5" creationId="{080B8C48-9910-B879-4BD2-EA42B4BC0D34}"/>
          </ac:picMkLst>
        </pc:picChg>
      </pc:sldChg>
      <pc:sldChg chg="addSp delSp modSp add mod">
        <pc:chgData name="Thomas Schultalbers" userId="cf6031ef3fbff9bf" providerId="LiveId" clId="{B90DDC55-C3F3-4EA6-97EC-466012E69795}" dt="2025-02-25T18:21:48.883" v="40" actId="1076"/>
        <pc:sldMkLst>
          <pc:docMk/>
          <pc:sldMk cId="1200355523" sldId="1054"/>
        </pc:sldMkLst>
        <pc:spChg chg="del mod">
          <ac:chgData name="Thomas Schultalbers" userId="cf6031ef3fbff9bf" providerId="LiveId" clId="{B90DDC55-C3F3-4EA6-97EC-466012E69795}" dt="2025-02-25T18:20:24.444" v="3" actId="478"/>
          <ac:spMkLst>
            <pc:docMk/>
            <pc:sldMk cId="1200355523" sldId="1054"/>
            <ac:spMk id="3" creationId="{FF0EC76D-45FA-A21B-B1BD-5DEE37D4B8EF}"/>
          </ac:spMkLst>
        </pc:spChg>
        <pc:spChg chg="mod">
          <ac:chgData name="Thomas Schultalbers" userId="cf6031ef3fbff9bf" providerId="LiveId" clId="{B90DDC55-C3F3-4EA6-97EC-466012E69795}" dt="2025-02-25T18:21:48.883" v="40" actId="1076"/>
          <ac:spMkLst>
            <pc:docMk/>
            <pc:sldMk cId="1200355523" sldId="1054"/>
            <ac:spMk id="6" creationId="{90A214DC-CE95-8DB0-B825-30FE35DC4668}"/>
          </ac:spMkLst>
        </pc:spChg>
        <pc:picChg chg="del">
          <ac:chgData name="Thomas Schultalbers" userId="cf6031ef3fbff9bf" providerId="LiveId" clId="{B90DDC55-C3F3-4EA6-97EC-466012E69795}" dt="2025-02-25T18:20:20.336" v="1" actId="478"/>
          <ac:picMkLst>
            <pc:docMk/>
            <pc:sldMk cId="1200355523" sldId="1054"/>
            <ac:picMk id="4" creationId="{E7382C1D-4872-EC03-07B2-3F4EDBD278D6}"/>
          </ac:picMkLst>
        </pc:picChg>
        <pc:picChg chg="add mod">
          <ac:chgData name="Thomas Schultalbers" userId="cf6031ef3fbff9bf" providerId="LiveId" clId="{B90DDC55-C3F3-4EA6-97EC-466012E69795}" dt="2025-02-25T18:21:05.507" v="7" actId="1076"/>
          <ac:picMkLst>
            <pc:docMk/>
            <pc:sldMk cId="1200355523" sldId="1054"/>
            <ac:picMk id="7" creationId="{82E064EB-74FD-55D9-8EB2-C480C336B440}"/>
          </ac:picMkLst>
        </pc:picChg>
      </pc:sldChg>
      <pc:sldChg chg="addSp delSp modSp add mod">
        <pc:chgData name="Thomas Schultalbers" userId="cf6031ef3fbff9bf" providerId="LiveId" clId="{B90DDC55-C3F3-4EA6-97EC-466012E69795}" dt="2025-02-25T18:29:12.480" v="92" actId="1076"/>
        <pc:sldMkLst>
          <pc:docMk/>
          <pc:sldMk cId="1492624033" sldId="1055"/>
        </pc:sldMkLst>
        <pc:picChg chg="del">
          <ac:chgData name="Thomas Schultalbers" userId="cf6031ef3fbff9bf" providerId="LiveId" clId="{B90DDC55-C3F3-4EA6-97EC-466012E69795}" dt="2025-02-25T18:28:54.414" v="86" actId="478"/>
          <ac:picMkLst>
            <pc:docMk/>
            <pc:sldMk cId="1492624033" sldId="1055"/>
            <ac:picMk id="5" creationId="{B44EE405-BEC8-D9AF-A018-41E6B21749B7}"/>
          </ac:picMkLst>
        </pc:picChg>
        <pc:picChg chg="del mod">
          <ac:chgData name="Thomas Schultalbers" userId="cf6031ef3fbff9bf" providerId="LiveId" clId="{B90DDC55-C3F3-4EA6-97EC-466012E69795}" dt="2025-02-25T18:29:10.183" v="91" actId="478"/>
          <ac:picMkLst>
            <pc:docMk/>
            <pc:sldMk cId="1492624033" sldId="1055"/>
            <ac:picMk id="6" creationId="{F84873E5-F1CA-AFAD-93CA-1EB8A2AD095E}"/>
          </ac:picMkLst>
        </pc:picChg>
        <pc:picChg chg="add mod">
          <ac:chgData name="Thomas Schultalbers" userId="cf6031ef3fbff9bf" providerId="LiveId" clId="{B90DDC55-C3F3-4EA6-97EC-466012E69795}" dt="2025-02-25T18:29:12.480" v="92" actId="1076"/>
          <ac:picMkLst>
            <pc:docMk/>
            <pc:sldMk cId="1492624033" sldId="1055"/>
            <ac:picMk id="7" creationId="{FB7ED12E-F5A4-1AC3-2EAD-30E35B33694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 custRadScaleRad="100861" custRadScaleInc="-6958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 custRadScaleRad="100087" custRadScaleInc="254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1F56D6-486B-445D-81A1-1E3751385DFF}" type="doc">
      <dgm:prSet loTypeId="urn:microsoft.com/office/officeart/2005/8/layout/hProcess3" loCatId="process" qsTypeId="urn:microsoft.com/office/officeart/2005/8/quickstyle/simple1" qsCatId="simple" csTypeId="urn:microsoft.com/office/officeart/2005/8/colors/colorful2" csCatId="colorful" phldr="1"/>
      <dgm:spPr/>
    </dgm:pt>
    <dgm:pt modelId="{6CF01F4E-3398-4B10-A4A4-6EA97BA89751}">
      <dgm:prSet phldrT="[Text]"/>
      <dgm:spPr/>
      <dgm:t>
        <a:bodyPr/>
        <a:lstStyle/>
        <a:p>
          <a:r>
            <a:rPr lang="de-DE" dirty="0" err="1"/>
            <a:t>Classroom</a:t>
          </a:r>
          <a:r>
            <a:rPr lang="de-DE" dirty="0"/>
            <a:t> Management = </a:t>
          </a:r>
          <a:r>
            <a:rPr lang="de-DE" b="1" dirty="0"/>
            <a:t>Effektive Nutzung der Lernzeit</a:t>
          </a:r>
        </a:p>
      </dgm:t>
    </dgm:pt>
    <dgm:pt modelId="{F56C80CE-FB79-463C-B4A4-431810B2B0A7}" type="parTrans" cxnId="{530A0928-9BE7-42F2-9B85-2B02E5D0E39F}">
      <dgm:prSet/>
      <dgm:spPr/>
      <dgm:t>
        <a:bodyPr/>
        <a:lstStyle/>
        <a:p>
          <a:endParaRPr lang="de-DE"/>
        </a:p>
      </dgm:t>
    </dgm:pt>
    <dgm:pt modelId="{5C7A2BC8-7246-45EF-8035-1B445D24D7CE}" type="sibTrans" cxnId="{530A0928-9BE7-42F2-9B85-2B02E5D0E39F}">
      <dgm:prSet/>
      <dgm:spPr/>
      <dgm:t>
        <a:bodyPr/>
        <a:lstStyle/>
        <a:p>
          <a:endParaRPr lang="de-DE"/>
        </a:p>
      </dgm:t>
    </dgm:pt>
    <dgm:pt modelId="{E3E50078-0E24-4A3A-9372-07CBEA17079D}" type="pres">
      <dgm:prSet presAssocID="{601F56D6-486B-445D-81A1-1E3751385DFF}" presName="Name0" presStyleCnt="0">
        <dgm:presLayoutVars>
          <dgm:dir/>
          <dgm:animLvl val="lvl"/>
          <dgm:resizeHandles val="exact"/>
        </dgm:presLayoutVars>
      </dgm:prSet>
      <dgm:spPr/>
    </dgm:pt>
    <dgm:pt modelId="{97AA7295-3A55-456A-9427-FF8C6D208B28}" type="pres">
      <dgm:prSet presAssocID="{601F56D6-486B-445D-81A1-1E3751385DFF}" presName="dummy" presStyleCnt="0"/>
      <dgm:spPr/>
    </dgm:pt>
    <dgm:pt modelId="{C50D5239-1D7B-4A63-9926-0F83D8529481}" type="pres">
      <dgm:prSet presAssocID="{601F56D6-486B-445D-81A1-1E3751385DFF}" presName="linH" presStyleCnt="0"/>
      <dgm:spPr/>
    </dgm:pt>
    <dgm:pt modelId="{89F3654C-62FA-4AD3-B88C-CA24B83055D7}" type="pres">
      <dgm:prSet presAssocID="{601F56D6-486B-445D-81A1-1E3751385DFF}" presName="padding1" presStyleCnt="0"/>
      <dgm:spPr/>
    </dgm:pt>
    <dgm:pt modelId="{DC5D6D17-0856-4CBB-BF5E-22AED42E2FAC}" type="pres">
      <dgm:prSet presAssocID="{6CF01F4E-3398-4B10-A4A4-6EA97BA89751}" presName="linV" presStyleCnt="0"/>
      <dgm:spPr/>
    </dgm:pt>
    <dgm:pt modelId="{1BA00D29-8FCC-4C00-B656-C13C8CD70C42}" type="pres">
      <dgm:prSet presAssocID="{6CF01F4E-3398-4B10-A4A4-6EA97BA89751}" presName="spVertical1" presStyleCnt="0"/>
      <dgm:spPr/>
    </dgm:pt>
    <dgm:pt modelId="{88490214-7D4C-4BC0-B3B4-E7E6D94B11A5}" type="pres">
      <dgm:prSet presAssocID="{6CF01F4E-3398-4B10-A4A4-6EA97BA89751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A192B8A-B299-4915-8E78-AC6F099460CB}" type="pres">
      <dgm:prSet presAssocID="{6CF01F4E-3398-4B10-A4A4-6EA97BA89751}" presName="spVertical2" presStyleCnt="0"/>
      <dgm:spPr/>
    </dgm:pt>
    <dgm:pt modelId="{AD7EE361-3141-460D-8851-A8402AFDBDC0}" type="pres">
      <dgm:prSet presAssocID="{6CF01F4E-3398-4B10-A4A4-6EA97BA89751}" presName="spVertical3" presStyleCnt="0"/>
      <dgm:spPr/>
    </dgm:pt>
    <dgm:pt modelId="{3B079AF9-3081-4431-AF8D-A681143E9041}" type="pres">
      <dgm:prSet presAssocID="{601F56D6-486B-445D-81A1-1E3751385DFF}" presName="padding2" presStyleCnt="0"/>
      <dgm:spPr/>
    </dgm:pt>
    <dgm:pt modelId="{9C01E4BD-13AA-4DC7-B279-D39F6D3A5CB4}" type="pres">
      <dgm:prSet presAssocID="{601F56D6-486B-445D-81A1-1E3751385DFF}" presName="negArrow" presStyleCnt="0"/>
      <dgm:spPr/>
    </dgm:pt>
    <dgm:pt modelId="{7CA27732-AAEA-4DF2-9BC3-0A02C3C9FF23}" type="pres">
      <dgm:prSet presAssocID="{601F56D6-486B-445D-81A1-1E3751385DFF}" presName="backgroundArrow" presStyleLbl="node1" presStyleIdx="0" presStyleCnt="1" custLinFactNeighborX="-3156" custLinFactNeighborY="0"/>
      <dgm:spPr/>
    </dgm:pt>
  </dgm:ptLst>
  <dgm:cxnLst>
    <dgm:cxn modelId="{199FEA0C-081D-4D75-BD5B-3F0E09741958}" type="presOf" srcId="{6CF01F4E-3398-4B10-A4A4-6EA97BA89751}" destId="{88490214-7D4C-4BC0-B3B4-E7E6D94B11A5}" srcOrd="0" destOrd="0" presId="urn:microsoft.com/office/officeart/2005/8/layout/hProcess3"/>
    <dgm:cxn modelId="{648BF616-EF6E-47B9-B840-4FA22CBD8C9F}" type="presOf" srcId="{601F56D6-486B-445D-81A1-1E3751385DFF}" destId="{E3E50078-0E24-4A3A-9372-07CBEA17079D}" srcOrd="0" destOrd="0" presId="urn:microsoft.com/office/officeart/2005/8/layout/hProcess3"/>
    <dgm:cxn modelId="{530A0928-9BE7-42F2-9B85-2B02E5D0E39F}" srcId="{601F56D6-486B-445D-81A1-1E3751385DFF}" destId="{6CF01F4E-3398-4B10-A4A4-6EA97BA89751}" srcOrd="0" destOrd="0" parTransId="{F56C80CE-FB79-463C-B4A4-431810B2B0A7}" sibTransId="{5C7A2BC8-7246-45EF-8035-1B445D24D7CE}"/>
    <dgm:cxn modelId="{37FCEB9E-7D57-49B5-9CAE-50928A35CF4C}" type="presParOf" srcId="{E3E50078-0E24-4A3A-9372-07CBEA17079D}" destId="{97AA7295-3A55-456A-9427-FF8C6D208B28}" srcOrd="0" destOrd="0" presId="urn:microsoft.com/office/officeart/2005/8/layout/hProcess3"/>
    <dgm:cxn modelId="{CE87C0B8-DEB5-4B9B-BDBD-DCCBE2B86C3F}" type="presParOf" srcId="{E3E50078-0E24-4A3A-9372-07CBEA17079D}" destId="{C50D5239-1D7B-4A63-9926-0F83D8529481}" srcOrd="1" destOrd="0" presId="urn:microsoft.com/office/officeart/2005/8/layout/hProcess3"/>
    <dgm:cxn modelId="{44C26BF8-5252-4B31-BDE6-8BD9F3EE40B7}" type="presParOf" srcId="{C50D5239-1D7B-4A63-9926-0F83D8529481}" destId="{89F3654C-62FA-4AD3-B88C-CA24B83055D7}" srcOrd="0" destOrd="0" presId="urn:microsoft.com/office/officeart/2005/8/layout/hProcess3"/>
    <dgm:cxn modelId="{8B547897-504D-4201-9797-945F6796AEC2}" type="presParOf" srcId="{C50D5239-1D7B-4A63-9926-0F83D8529481}" destId="{DC5D6D17-0856-4CBB-BF5E-22AED42E2FAC}" srcOrd="1" destOrd="0" presId="urn:microsoft.com/office/officeart/2005/8/layout/hProcess3"/>
    <dgm:cxn modelId="{D09F8175-89AA-481B-BDB8-87E4A5424251}" type="presParOf" srcId="{DC5D6D17-0856-4CBB-BF5E-22AED42E2FAC}" destId="{1BA00D29-8FCC-4C00-B656-C13C8CD70C42}" srcOrd="0" destOrd="0" presId="urn:microsoft.com/office/officeart/2005/8/layout/hProcess3"/>
    <dgm:cxn modelId="{108D5781-FE7C-4C72-BBFF-D8774D99AE50}" type="presParOf" srcId="{DC5D6D17-0856-4CBB-BF5E-22AED42E2FAC}" destId="{88490214-7D4C-4BC0-B3B4-E7E6D94B11A5}" srcOrd="1" destOrd="0" presId="urn:microsoft.com/office/officeart/2005/8/layout/hProcess3"/>
    <dgm:cxn modelId="{60EECECD-0B8A-441D-9EF0-8A13E3295133}" type="presParOf" srcId="{DC5D6D17-0856-4CBB-BF5E-22AED42E2FAC}" destId="{0A192B8A-B299-4915-8E78-AC6F099460CB}" srcOrd="2" destOrd="0" presId="urn:microsoft.com/office/officeart/2005/8/layout/hProcess3"/>
    <dgm:cxn modelId="{E0007275-0DDD-4D24-BE12-AF9726ABC365}" type="presParOf" srcId="{DC5D6D17-0856-4CBB-BF5E-22AED42E2FAC}" destId="{AD7EE361-3141-460D-8851-A8402AFDBDC0}" srcOrd="3" destOrd="0" presId="urn:microsoft.com/office/officeart/2005/8/layout/hProcess3"/>
    <dgm:cxn modelId="{E732CB23-29CB-4692-9F1D-04E2839C2830}" type="presParOf" srcId="{C50D5239-1D7B-4A63-9926-0F83D8529481}" destId="{3B079AF9-3081-4431-AF8D-A681143E9041}" srcOrd="2" destOrd="0" presId="urn:microsoft.com/office/officeart/2005/8/layout/hProcess3"/>
    <dgm:cxn modelId="{BCF95B45-C005-4A98-BC5A-DABC5A626661}" type="presParOf" srcId="{C50D5239-1D7B-4A63-9926-0F83D8529481}" destId="{9C01E4BD-13AA-4DC7-B279-D39F6D3A5CB4}" srcOrd="3" destOrd="0" presId="urn:microsoft.com/office/officeart/2005/8/layout/hProcess3"/>
    <dgm:cxn modelId="{78350744-D123-4385-8E78-FB9F70723571}" type="presParOf" srcId="{C50D5239-1D7B-4A63-9926-0F83D8529481}" destId="{7CA27732-AAEA-4DF2-9BC3-0A02C3C9FF2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FF4EE0-5196-4471-92B5-CC100EF979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FC921E75-CC3C-45BA-9FAF-94C24F46295E}">
      <dgm:prSet phldrT="[Text]"/>
      <dgm:spPr/>
      <dgm:t>
        <a:bodyPr/>
        <a:lstStyle/>
        <a:p>
          <a:r>
            <a:rPr lang="de-DE" dirty="0"/>
            <a:t>Think</a:t>
          </a:r>
        </a:p>
      </dgm:t>
    </dgm:pt>
    <dgm:pt modelId="{34C59985-9488-40DB-8389-F1205412975C}" type="parTrans" cxnId="{B78640B8-98A2-4937-BE16-82404A4C51E1}">
      <dgm:prSet/>
      <dgm:spPr/>
      <dgm:t>
        <a:bodyPr/>
        <a:lstStyle/>
        <a:p>
          <a:endParaRPr lang="de-DE"/>
        </a:p>
      </dgm:t>
    </dgm:pt>
    <dgm:pt modelId="{85EED427-DD93-4B76-96B7-3AE84812C168}" type="sibTrans" cxnId="{B78640B8-98A2-4937-BE16-82404A4C51E1}">
      <dgm:prSet/>
      <dgm:spPr/>
      <dgm:t>
        <a:bodyPr/>
        <a:lstStyle/>
        <a:p>
          <a:endParaRPr lang="de-DE"/>
        </a:p>
      </dgm:t>
    </dgm:pt>
    <dgm:pt modelId="{1358736F-7696-47BE-BED3-65F427E6F22B}">
      <dgm:prSet phldrT="[Text]"/>
      <dgm:spPr/>
      <dgm:t>
        <a:bodyPr/>
        <a:lstStyle/>
        <a:p>
          <a:r>
            <a:rPr lang="de-DE" b="1" dirty="0"/>
            <a:t>Wiederholung</a:t>
          </a:r>
          <a:r>
            <a:rPr lang="de-DE" dirty="0"/>
            <a:t>: Was sind Sicht- und Tiefenstrukturen?</a:t>
          </a:r>
        </a:p>
      </dgm:t>
    </dgm:pt>
    <dgm:pt modelId="{A6214DED-DE18-4AC5-9401-EB40ACFBD76B}" type="parTrans" cxnId="{FC703E16-988C-4334-9E30-A5E55F645BC4}">
      <dgm:prSet/>
      <dgm:spPr/>
      <dgm:t>
        <a:bodyPr/>
        <a:lstStyle/>
        <a:p>
          <a:endParaRPr lang="de-DE"/>
        </a:p>
      </dgm:t>
    </dgm:pt>
    <dgm:pt modelId="{356569C6-AB41-49C4-9FF7-69AC3B5B63D9}" type="sibTrans" cxnId="{FC703E16-988C-4334-9E30-A5E55F645BC4}">
      <dgm:prSet/>
      <dgm:spPr/>
      <dgm:t>
        <a:bodyPr/>
        <a:lstStyle/>
        <a:p>
          <a:endParaRPr lang="de-DE"/>
        </a:p>
      </dgm:t>
    </dgm:pt>
    <dgm:pt modelId="{9F70A43E-99AF-433E-AF9A-AF8BF61845E2}">
      <dgm:prSet phldrT="[Text]"/>
      <dgm:spPr/>
      <dgm:t>
        <a:bodyPr/>
        <a:lstStyle/>
        <a:p>
          <a:r>
            <a:rPr lang="de-DE" dirty="0"/>
            <a:t>Pair</a:t>
          </a:r>
        </a:p>
      </dgm:t>
    </dgm:pt>
    <dgm:pt modelId="{350407CE-2047-4BBB-BAE2-EEB69B8F2530}" type="parTrans" cxnId="{BF4ABAF6-9819-4231-AD6F-059BA8D5CDE1}">
      <dgm:prSet/>
      <dgm:spPr/>
      <dgm:t>
        <a:bodyPr/>
        <a:lstStyle/>
        <a:p>
          <a:endParaRPr lang="de-DE"/>
        </a:p>
      </dgm:t>
    </dgm:pt>
    <dgm:pt modelId="{B4F90D7C-5811-4AFB-A98C-41E2503923B7}" type="sibTrans" cxnId="{BF4ABAF6-9819-4231-AD6F-059BA8D5CDE1}">
      <dgm:prSet/>
      <dgm:spPr/>
      <dgm:t>
        <a:bodyPr/>
        <a:lstStyle/>
        <a:p>
          <a:endParaRPr lang="de-DE"/>
        </a:p>
      </dgm:t>
    </dgm:pt>
    <dgm:pt modelId="{B09B9465-DD19-4675-8C9E-C2E870547679}">
      <dgm:prSet phldrT="[Text]"/>
      <dgm:spPr/>
      <dgm:t>
        <a:bodyPr/>
        <a:lstStyle/>
        <a:p>
          <a:endParaRPr lang="de-DE" dirty="0"/>
        </a:p>
      </dgm:t>
    </dgm:pt>
    <dgm:pt modelId="{C0CAE20B-4CFA-47C7-9566-9E491FCDB238}" type="parTrans" cxnId="{38E495D9-8E24-4647-BA75-20E9D5CC1AAD}">
      <dgm:prSet/>
      <dgm:spPr/>
      <dgm:t>
        <a:bodyPr/>
        <a:lstStyle/>
        <a:p>
          <a:endParaRPr lang="de-DE"/>
        </a:p>
      </dgm:t>
    </dgm:pt>
    <dgm:pt modelId="{B52FAEA7-B5C2-4AF4-B14B-E50F2F93F66F}" type="sibTrans" cxnId="{38E495D9-8E24-4647-BA75-20E9D5CC1AAD}">
      <dgm:prSet/>
      <dgm:spPr/>
      <dgm:t>
        <a:bodyPr/>
        <a:lstStyle/>
        <a:p>
          <a:endParaRPr lang="de-DE"/>
        </a:p>
      </dgm:t>
    </dgm:pt>
    <dgm:pt modelId="{A9F81103-5617-4789-A690-91E1CE008BB2}">
      <dgm:prSet phldrT="[Text]"/>
      <dgm:spPr/>
      <dgm:t>
        <a:bodyPr/>
        <a:lstStyle/>
        <a:p>
          <a:r>
            <a:rPr lang="de-DE" dirty="0"/>
            <a:t>Share</a:t>
          </a:r>
        </a:p>
      </dgm:t>
    </dgm:pt>
    <dgm:pt modelId="{E6C23C8A-25C8-430F-8CA3-A59E67383B0E}" type="parTrans" cxnId="{25142040-C6EF-4F9D-B984-92422B3CDA71}">
      <dgm:prSet/>
      <dgm:spPr/>
      <dgm:t>
        <a:bodyPr/>
        <a:lstStyle/>
        <a:p>
          <a:endParaRPr lang="de-DE"/>
        </a:p>
      </dgm:t>
    </dgm:pt>
    <dgm:pt modelId="{BEDDA803-6697-4E95-BC5A-5988A934CF53}" type="sibTrans" cxnId="{25142040-C6EF-4F9D-B984-92422B3CDA71}">
      <dgm:prSet/>
      <dgm:spPr/>
      <dgm:t>
        <a:bodyPr/>
        <a:lstStyle/>
        <a:p>
          <a:endParaRPr lang="de-DE"/>
        </a:p>
      </dgm:t>
    </dgm:pt>
    <dgm:pt modelId="{6825C839-0B4D-4E45-940A-E8CC359C03FF}">
      <dgm:prSet phldrT="[Text]"/>
      <dgm:spPr/>
      <dgm:t>
        <a:bodyPr/>
        <a:lstStyle/>
        <a:p>
          <a:r>
            <a:rPr lang="de-DE" dirty="0"/>
            <a:t>Sicherung im Plenum</a:t>
          </a:r>
        </a:p>
      </dgm:t>
    </dgm:pt>
    <dgm:pt modelId="{BFADF03C-97FE-42CC-A4C0-F206EC74E751}" type="parTrans" cxnId="{67E7ED3F-9D1C-40F9-A2CD-1BA9D8B98213}">
      <dgm:prSet/>
      <dgm:spPr/>
      <dgm:t>
        <a:bodyPr/>
        <a:lstStyle/>
        <a:p>
          <a:endParaRPr lang="de-DE"/>
        </a:p>
      </dgm:t>
    </dgm:pt>
    <dgm:pt modelId="{B1407ED4-AF81-4B95-B8C8-A84DB3242210}" type="sibTrans" cxnId="{67E7ED3F-9D1C-40F9-A2CD-1BA9D8B98213}">
      <dgm:prSet/>
      <dgm:spPr/>
      <dgm:t>
        <a:bodyPr/>
        <a:lstStyle/>
        <a:p>
          <a:endParaRPr lang="de-DE"/>
        </a:p>
      </dgm:t>
    </dgm:pt>
    <dgm:pt modelId="{F0B7A4A5-3F38-4CCE-B1F2-D59D494A0C6E}">
      <dgm:prSet phldrT="[Text]"/>
      <dgm:spPr/>
      <dgm:t>
        <a:bodyPr/>
        <a:lstStyle/>
        <a:p>
          <a:r>
            <a:rPr lang="de-DE" b="1" dirty="0"/>
            <a:t>Erkläre</a:t>
          </a:r>
          <a:r>
            <a:rPr lang="de-DE" dirty="0"/>
            <a:t> den Unterschied von Sicht- und Tiefenstrukturen anhand von Beispielen aus dem Unterricht.</a:t>
          </a:r>
        </a:p>
      </dgm:t>
    </dgm:pt>
    <dgm:pt modelId="{08A7F4E1-C0B5-422A-873C-F1CE2BEF9A07}" type="parTrans" cxnId="{791FB1CE-C632-45D7-BEA5-B81C3E8D4583}">
      <dgm:prSet/>
      <dgm:spPr/>
      <dgm:t>
        <a:bodyPr/>
        <a:lstStyle/>
        <a:p>
          <a:endParaRPr lang="de-DE"/>
        </a:p>
      </dgm:t>
    </dgm:pt>
    <dgm:pt modelId="{BA11849D-A593-41DF-BB71-B2249E0CA4E5}" type="sibTrans" cxnId="{791FB1CE-C632-45D7-BEA5-B81C3E8D4583}">
      <dgm:prSet/>
      <dgm:spPr/>
      <dgm:t>
        <a:bodyPr/>
        <a:lstStyle/>
        <a:p>
          <a:endParaRPr lang="de-DE"/>
        </a:p>
      </dgm:t>
    </dgm:pt>
    <dgm:pt modelId="{A203FA7B-1D7F-4F7A-AF9D-BAE4CA497C56}" type="pres">
      <dgm:prSet presAssocID="{FDFF4EE0-5196-4471-92B5-CC100EF979B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1476ED1-ABDA-485B-BA96-5C78A512EFF5}" type="pres">
      <dgm:prSet presAssocID="{FC921E75-CC3C-45BA-9FAF-94C24F46295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9144DBA9-9EF4-468C-A411-BAC630BD88B9}" type="pres">
      <dgm:prSet presAssocID="{FC921E75-CC3C-45BA-9FAF-94C24F46295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93289F2E-38E6-4577-A4C8-3F7439FAC24D}" type="pres">
      <dgm:prSet presAssocID="{9F70A43E-99AF-433E-AF9A-AF8BF61845E2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18928E2-1F92-44D6-8CA6-D2E63BF0D175}" type="pres">
      <dgm:prSet presAssocID="{9F70A43E-99AF-433E-AF9A-AF8BF61845E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77885591-3DCA-4D52-B109-9663E3D3E605}" type="pres">
      <dgm:prSet presAssocID="{A9F81103-5617-4789-A690-91E1CE008BB2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1381C6C-C703-4D3D-B60F-390197210B4C}" type="pres">
      <dgm:prSet presAssocID="{A9F81103-5617-4789-A690-91E1CE008BB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C703E16-988C-4334-9E30-A5E55F645BC4}" srcId="{FC921E75-CC3C-45BA-9FAF-94C24F46295E}" destId="{1358736F-7696-47BE-BED3-65F427E6F22B}" srcOrd="0" destOrd="0" parTransId="{A6214DED-DE18-4AC5-9401-EB40ACFBD76B}" sibTransId="{356569C6-AB41-49C4-9FF7-69AC3B5B63D9}"/>
    <dgm:cxn modelId="{0D33D01D-D719-44E2-B42E-99033B149700}" type="presOf" srcId="{9F70A43E-99AF-433E-AF9A-AF8BF61845E2}" destId="{93289F2E-38E6-4577-A4C8-3F7439FAC24D}" srcOrd="0" destOrd="0" presId="urn:microsoft.com/office/officeart/2009/3/layout/IncreasingArrowsProcess"/>
    <dgm:cxn modelId="{01360D21-46E4-4C21-ABF2-98E5F0680DCE}" type="presOf" srcId="{B09B9465-DD19-4675-8C9E-C2E870547679}" destId="{118928E2-1F92-44D6-8CA6-D2E63BF0D175}" srcOrd="0" destOrd="0" presId="urn:microsoft.com/office/officeart/2009/3/layout/IncreasingArrowsProcess"/>
    <dgm:cxn modelId="{89E78C21-5FC9-4D72-92D3-E640535AB02A}" type="presOf" srcId="{FC921E75-CC3C-45BA-9FAF-94C24F46295E}" destId="{D1476ED1-ABDA-485B-BA96-5C78A512EFF5}" srcOrd="0" destOrd="0" presId="urn:microsoft.com/office/officeart/2009/3/layout/IncreasingArrowsProcess"/>
    <dgm:cxn modelId="{67E7ED3F-9D1C-40F9-A2CD-1BA9D8B98213}" srcId="{A9F81103-5617-4789-A690-91E1CE008BB2}" destId="{6825C839-0B4D-4E45-940A-E8CC359C03FF}" srcOrd="0" destOrd="0" parTransId="{BFADF03C-97FE-42CC-A4C0-F206EC74E751}" sibTransId="{B1407ED4-AF81-4B95-B8C8-A84DB3242210}"/>
    <dgm:cxn modelId="{25142040-C6EF-4F9D-B984-92422B3CDA71}" srcId="{FDFF4EE0-5196-4471-92B5-CC100EF979B1}" destId="{A9F81103-5617-4789-A690-91E1CE008BB2}" srcOrd="2" destOrd="0" parTransId="{E6C23C8A-25C8-430F-8CA3-A59E67383B0E}" sibTransId="{BEDDA803-6697-4E95-BC5A-5988A934CF53}"/>
    <dgm:cxn modelId="{123DE861-9BCF-4239-9BD1-70C8D4F2D492}" type="presOf" srcId="{6825C839-0B4D-4E45-940A-E8CC359C03FF}" destId="{B1381C6C-C703-4D3D-B60F-390197210B4C}" srcOrd="0" destOrd="0" presId="urn:microsoft.com/office/officeart/2009/3/layout/IncreasingArrowsProcess"/>
    <dgm:cxn modelId="{6E47F44C-5411-46A8-B904-949D4E9D8536}" type="presOf" srcId="{A9F81103-5617-4789-A690-91E1CE008BB2}" destId="{77885591-3DCA-4D52-B109-9663E3D3E605}" srcOrd="0" destOrd="0" presId="urn:microsoft.com/office/officeart/2009/3/layout/IncreasingArrowsProcess"/>
    <dgm:cxn modelId="{61818E4D-9601-49A9-B07C-F61B1EC46E95}" type="presOf" srcId="{1358736F-7696-47BE-BED3-65F427E6F22B}" destId="{9144DBA9-9EF4-468C-A411-BAC630BD88B9}" srcOrd="0" destOrd="0" presId="urn:microsoft.com/office/officeart/2009/3/layout/IncreasingArrowsProcess"/>
    <dgm:cxn modelId="{B78640B8-98A2-4937-BE16-82404A4C51E1}" srcId="{FDFF4EE0-5196-4471-92B5-CC100EF979B1}" destId="{FC921E75-CC3C-45BA-9FAF-94C24F46295E}" srcOrd="0" destOrd="0" parTransId="{34C59985-9488-40DB-8389-F1205412975C}" sibTransId="{85EED427-DD93-4B76-96B7-3AE84812C168}"/>
    <dgm:cxn modelId="{791FB1CE-C632-45D7-BEA5-B81C3E8D4583}" srcId="{9F70A43E-99AF-433E-AF9A-AF8BF61845E2}" destId="{F0B7A4A5-3F38-4CCE-B1F2-D59D494A0C6E}" srcOrd="1" destOrd="0" parTransId="{08A7F4E1-C0B5-422A-873C-F1CE2BEF9A07}" sibTransId="{BA11849D-A593-41DF-BB71-B2249E0CA4E5}"/>
    <dgm:cxn modelId="{38E495D9-8E24-4647-BA75-20E9D5CC1AAD}" srcId="{9F70A43E-99AF-433E-AF9A-AF8BF61845E2}" destId="{B09B9465-DD19-4675-8C9E-C2E870547679}" srcOrd="0" destOrd="0" parTransId="{C0CAE20B-4CFA-47C7-9566-9E491FCDB238}" sibTransId="{B52FAEA7-B5C2-4AF4-B14B-E50F2F93F66F}"/>
    <dgm:cxn modelId="{2A99A9F0-005C-41CE-A6FC-F4164B359291}" type="presOf" srcId="{FDFF4EE0-5196-4471-92B5-CC100EF979B1}" destId="{A203FA7B-1D7F-4F7A-AF9D-BAE4CA497C56}" srcOrd="0" destOrd="0" presId="urn:microsoft.com/office/officeart/2009/3/layout/IncreasingArrowsProcess"/>
    <dgm:cxn modelId="{D7C918F2-BBD0-4721-B363-05247F5F95F7}" type="presOf" srcId="{F0B7A4A5-3F38-4CCE-B1F2-D59D494A0C6E}" destId="{118928E2-1F92-44D6-8CA6-D2E63BF0D175}" srcOrd="0" destOrd="1" presId="urn:microsoft.com/office/officeart/2009/3/layout/IncreasingArrowsProcess"/>
    <dgm:cxn modelId="{BF4ABAF6-9819-4231-AD6F-059BA8D5CDE1}" srcId="{FDFF4EE0-5196-4471-92B5-CC100EF979B1}" destId="{9F70A43E-99AF-433E-AF9A-AF8BF61845E2}" srcOrd="1" destOrd="0" parTransId="{350407CE-2047-4BBB-BAE2-EEB69B8F2530}" sibTransId="{B4F90D7C-5811-4AFB-A98C-41E2503923B7}"/>
    <dgm:cxn modelId="{4EBF39D8-A364-4DAD-AE9C-DCC02AB17D07}" type="presParOf" srcId="{A203FA7B-1D7F-4F7A-AF9D-BAE4CA497C56}" destId="{D1476ED1-ABDA-485B-BA96-5C78A512EFF5}" srcOrd="0" destOrd="0" presId="urn:microsoft.com/office/officeart/2009/3/layout/IncreasingArrowsProcess"/>
    <dgm:cxn modelId="{E8A4D363-F783-4DBF-BD9F-7986063ABD5A}" type="presParOf" srcId="{A203FA7B-1D7F-4F7A-AF9D-BAE4CA497C56}" destId="{9144DBA9-9EF4-468C-A411-BAC630BD88B9}" srcOrd="1" destOrd="0" presId="urn:microsoft.com/office/officeart/2009/3/layout/IncreasingArrowsProcess"/>
    <dgm:cxn modelId="{F7A02D78-3AF2-4B82-8457-9B72E422A1AB}" type="presParOf" srcId="{A203FA7B-1D7F-4F7A-AF9D-BAE4CA497C56}" destId="{93289F2E-38E6-4577-A4C8-3F7439FAC24D}" srcOrd="2" destOrd="0" presId="urn:microsoft.com/office/officeart/2009/3/layout/IncreasingArrowsProcess"/>
    <dgm:cxn modelId="{255F7494-6C65-4B09-828E-A0F260A3BB3D}" type="presParOf" srcId="{A203FA7B-1D7F-4F7A-AF9D-BAE4CA497C56}" destId="{118928E2-1F92-44D6-8CA6-D2E63BF0D175}" srcOrd="3" destOrd="0" presId="urn:microsoft.com/office/officeart/2009/3/layout/IncreasingArrowsProcess"/>
    <dgm:cxn modelId="{3F066C5D-37EB-4887-81DF-FAEE0402EC99}" type="presParOf" srcId="{A203FA7B-1D7F-4F7A-AF9D-BAE4CA497C56}" destId="{77885591-3DCA-4D52-B109-9663E3D3E605}" srcOrd="4" destOrd="0" presId="urn:microsoft.com/office/officeart/2009/3/layout/IncreasingArrowsProcess"/>
    <dgm:cxn modelId="{5276FA0E-C20E-45A6-A965-2B7F1F56F35A}" type="presParOf" srcId="{A203FA7B-1D7F-4F7A-AF9D-BAE4CA497C56}" destId="{B1381C6C-C703-4D3D-B60F-390197210B4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205B86-287B-4C5E-8B1C-24D1356B4077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66D953AF-8E52-49FC-A9D4-FF967177B671}">
      <dgm:prSet phldrT="[Text]"/>
      <dgm:spPr/>
      <dgm:t>
        <a:bodyPr/>
        <a:lstStyle/>
        <a:p>
          <a:r>
            <a:rPr lang="de-DE" dirty="0"/>
            <a:t>Tiefen-strukturen</a:t>
          </a:r>
        </a:p>
      </dgm:t>
    </dgm:pt>
    <dgm:pt modelId="{01DF5840-646B-4045-89A0-F9E6B9D1A90E}" type="parTrans" cxnId="{3EE94CE7-2758-494B-8651-58F788722067}">
      <dgm:prSet/>
      <dgm:spPr/>
      <dgm:t>
        <a:bodyPr/>
        <a:lstStyle/>
        <a:p>
          <a:endParaRPr lang="de-DE"/>
        </a:p>
      </dgm:t>
    </dgm:pt>
    <dgm:pt modelId="{1962E22D-9956-46F4-A3A1-1C71A23D1213}" type="sibTrans" cxnId="{3EE94CE7-2758-494B-8651-58F788722067}">
      <dgm:prSet/>
      <dgm:spPr/>
      <dgm:t>
        <a:bodyPr/>
        <a:lstStyle/>
        <a:p>
          <a:endParaRPr lang="de-DE"/>
        </a:p>
      </dgm:t>
    </dgm:pt>
    <dgm:pt modelId="{4D85E4F0-F85D-446B-960E-BBA80E7ED232}">
      <dgm:prSet phldrT="[Text]" custT="1"/>
      <dgm:spPr/>
      <dgm:t>
        <a:bodyPr/>
        <a:lstStyle/>
        <a:p>
          <a:r>
            <a:rPr lang="de-DE" sz="1700" dirty="0"/>
            <a:t>Sicht-strukturen</a:t>
          </a:r>
        </a:p>
      </dgm:t>
    </dgm:pt>
    <dgm:pt modelId="{578EE1DC-964C-465E-B6C5-F47664C60741}" type="parTrans" cxnId="{097729AB-C942-41FB-AB68-6D29CA2FE727}">
      <dgm:prSet/>
      <dgm:spPr/>
      <dgm:t>
        <a:bodyPr/>
        <a:lstStyle/>
        <a:p>
          <a:endParaRPr lang="de-DE"/>
        </a:p>
      </dgm:t>
    </dgm:pt>
    <dgm:pt modelId="{46992189-8340-4F19-B3C7-C21E38285CBC}" type="sibTrans" cxnId="{097729AB-C942-41FB-AB68-6D29CA2FE727}">
      <dgm:prSet/>
      <dgm:spPr/>
      <dgm:t>
        <a:bodyPr/>
        <a:lstStyle/>
        <a:p>
          <a:endParaRPr lang="de-DE"/>
        </a:p>
      </dgm:t>
    </dgm:pt>
    <dgm:pt modelId="{16E9AC6E-2E2B-4A66-8AB0-E3D26982B0CB}">
      <dgm:prSet phldrT="[Text]" custT="1"/>
      <dgm:spPr/>
      <dgm:t>
        <a:bodyPr/>
        <a:lstStyle/>
        <a:p>
          <a:r>
            <a:rPr lang="de-DE" sz="1800" dirty="0"/>
            <a:t>Digitaler Unterricht</a:t>
          </a:r>
        </a:p>
      </dgm:t>
    </dgm:pt>
    <dgm:pt modelId="{82E7CE40-2717-4780-A91D-B34D2734400E}" type="parTrans" cxnId="{1E9B6280-A428-4B70-848A-FABF55BB1B44}">
      <dgm:prSet/>
      <dgm:spPr/>
      <dgm:t>
        <a:bodyPr/>
        <a:lstStyle/>
        <a:p>
          <a:endParaRPr lang="de-DE"/>
        </a:p>
      </dgm:t>
    </dgm:pt>
    <dgm:pt modelId="{CF607665-7169-4ABE-A894-57E33C439ED7}" type="sibTrans" cxnId="{1E9B6280-A428-4B70-848A-FABF55BB1B44}">
      <dgm:prSet/>
      <dgm:spPr/>
      <dgm:t>
        <a:bodyPr/>
        <a:lstStyle/>
        <a:p>
          <a:endParaRPr lang="de-DE"/>
        </a:p>
      </dgm:t>
    </dgm:pt>
    <dgm:pt modelId="{21626FF6-3DD7-4CC2-9559-3F2B4DF7D7A4}" type="pres">
      <dgm:prSet presAssocID="{3C205B86-287B-4C5E-8B1C-24D1356B407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741E0F1-485F-4799-85CB-E088BBCC868A}" type="pres">
      <dgm:prSet presAssocID="{66D953AF-8E52-49FC-A9D4-FF967177B671}" presName="gear1" presStyleLbl="node1" presStyleIdx="0" presStyleCnt="3">
        <dgm:presLayoutVars>
          <dgm:chMax val="1"/>
          <dgm:bulletEnabled val="1"/>
        </dgm:presLayoutVars>
      </dgm:prSet>
      <dgm:spPr/>
    </dgm:pt>
    <dgm:pt modelId="{8B15C837-2052-453A-96F3-C62BAB099B59}" type="pres">
      <dgm:prSet presAssocID="{66D953AF-8E52-49FC-A9D4-FF967177B671}" presName="gear1srcNode" presStyleLbl="node1" presStyleIdx="0" presStyleCnt="3"/>
      <dgm:spPr/>
    </dgm:pt>
    <dgm:pt modelId="{9B98932F-F242-4ABF-B60C-F6F04F8AAA60}" type="pres">
      <dgm:prSet presAssocID="{66D953AF-8E52-49FC-A9D4-FF967177B671}" presName="gear1dstNode" presStyleLbl="node1" presStyleIdx="0" presStyleCnt="3"/>
      <dgm:spPr/>
    </dgm:pt>
    <dgm:pt modelId="{B4CA3959-CEDE-4BA5-ADB4-131C4EE8409E}" type="pres">
      <dgm:prSet presAssocID="{4D85E4F0-F85D-446B-960E-BBA80E7ED232}" presName="gear2" presStyleLbl="node1" presStyleIdx="1" presStyleCnt="3" custScaleX="110985" custScaleY="103420">
        <dgm:presLayoutVars>
          <dgm:chMax val="1"/>
          <dgm:bulletEnabled val="1"/>
        </dgm:presLayoutVars>
      </dgm:prSet>
      <dgm:spPr/>
    </dgm:pt>
    <dgm:pt modelId="{BCDC72DF-8B3C-4E83-9F7A-CB0ABC12524D}" type="pres">
      <dgm:prSet presAssocID="{4D85E4F0-F85D-446B-960E-BBA80E7ED232}" presName="gear2srcNode" presStyleLbl="node1" presStyleIdx="1" presStyleCnt="3"/>
      <dgm:spPr/>
    </dgm:pt>
    <dgm:pt modelId="{A96705BF-B1BA-4062-B941-1B5A686FB36B}" type="pres">
      <dgm:prSet presAssocID="{4D85E4F0-F85D-446B-960E-BBA80E7ED232}" presName="gear2dstNode" presStyleLbl="node1" presStyleIdx="1" presStyleCnt="3"/>
      <dgm:spPr/>
    </dgm:pt>
    <dgm:pt modelId="{D338E551-EE08-4AD9-B03E-FA551D4DBDAF}" type="pres">
      <dgm:prSet presAssocID="{16E9AC6E-2E2B-4A66-8AB0-E3D26982B0CB}" presName="gear3" presStyleLbl="node1" presStyleIdx="2" presStyleCnt="3"/>
      <dgm:spPr/>
    </dgm:pt>
    <dgm:pt modelId="{93D99D68-CAB3-4ABC-98C6-E3D38108CF9C}" type="pres">
      <dgm:prSet presAssocID="{16E9AC6E-2E2B-4A66-8AB0-E3D26982B0C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6A5930-CB75-4BAC-BEFC-5190382423A3}" type="pres">
      <dgm:prSet presAssocID="{16E9AC6E-2E2B-4A66-8AB0-E3D26982B0CB}" presName="gear3srcNode" presStyleLbl="node1" presStyleIdx="2" presStyleCnt="3"/>
      <dgm:spPr/>
    </dgm:pt>
    <dgm:pt modelId="{8D47E5D2-5F6C-4075-B19F-6622A7160A28}" type="pres">
      <dgm:prSet presAssocID="{16E9AC6E-2E2B-4A66-8AB0-E3D26982B0CB}" presName="gear3dstNode" presStyleLbl="node1" presStyleIdx="2" presStyleCnt="3"/>
      <dgm:spPr/>
    </dgm:pt>
    <dgm:pt modelId="{00EF31FC-2756-4FF2-AFA0-024949022B3E}" type="pres">
      <dgm:prSet presAssocID="{1962E22D-9956-46F4-A3A1-1C71A23D1213}" presName="connector1" presStyleLbl="sibTrans2D1" presStyleIdx="0" presStyleCnt="3"/>
      <dgm:spPr/>
    </dgm:pt>
    <dgm:pt modelId="{FC7CB4FE-B565-4599-9ECD-F92945F668F6}" type="pres">
      <dgm:prSet presAssocID="{46992189-8340-4F19-B3C7-C21E38285CBC}" presName="connector2" presStyleLbl="sibTrans2D1" presStyleIdx="1" presStyleCnt="3"/>
      <dgm:spPr/>
    </dgm:pt>
    <dgm:pt modelId="{3884BA24-F47B-4615-9911-793620B244C9}" type="pres">
      <dgm:prSet presAssocID="{CF607665-7169-4ABE-A894-57E33C439ED7}" presName="connector3" presStyleLbl="sibTrans2D1" presStyleIdx="2" presStyleCnt="3"/>
      <dgm:spPr/>
    </dgm:pt>
  </dgm:ptLst>
  <dgm:cxnLst>
    <dgm:cxn modelId="{E53AA017-C0A4-4EAA-838F-F1EC776677BA}" type="presOf" srcId="{1962E22D-9956-46F4-A3A1-1C71A23D1213}" destId="{00EF31FC-2756-4FF2-AFA0-024949022B3E}" srcOrd="0" destOrd="0" presId="urn:microsoft.com/office/officeart/2005/8/layout/gear1"/>
    <dgm:cxn modelId="{75863424-0B7D-4067-8232-81C8EB7D760F}" type="presOf" srcId="{66D953AF-8E52-49FC-A9D4-FF967177B671}" destId="{2741E0F1-485F-4799-85CB-E088BBCC868A}" srcOrd="0" destOrd="0" presId="urn:microsoft.com/office/officeart/2005/8/layout/gear1"/>
    <dgm:cxn modelId="{DFD3896F-FE4D-445B-B994-93598C912289}" type="presOf" srcId="{16E9AC6E-2E2B-4A66-8AB0-E3D26982B0CB}" destId="{8D47E5D2-5F6C-4075-B19F-6622A7160A28}" srcOrd="3" destOrd="0" presId="urn:microsoft.com/office/officeart/2005/8/layout/gear1"/>
    <dgm:cxn modelId="{CA1CFB7C-F39F-4189-919F-0A56DD4CE99B}" type="presOf" srcId="{66D953AF-8E52-49FC-A9D4-FF967177B671}" destId="{9B98932F-F242-4ABF-B60C-F6F04F8AAA60}" srcOrd="2" destOrd="0" presId="urn:microsoft.com/office/officeart/2005/8/layout/gear1"/>
    <dgm:cxn modelId="{1E9B6280-A428-4B70-848A-FABF55BB1B44}" srcId="{3C205B86-287B-4C5E-8B1C-24D1356B4077}" destId="{16E9AC6E-2E2B-4A66-8AB0-E3D26982B0CB}" srcOrd="2" destOrd="0" parTransId="{82E7CE40-2717-4780-A91D-B34D2734400E}" sibTransId="{CF607665-7169-4ABE-A894-57E33C439ED7}"/>
    <dgm:cxn modelId="{9E224784-7BAD-414C-9A4D-986FABCF7238}" type="presOf" srcId="{4D85E4F0-F85D-446B-960E-BBA80E7ED232}" destId="{B4CA3959-CEDE-4BA5-ADB4-131C4EE8409E}" srcOrd="0" destOrd="0" presId="urn:microsoft.com/office/officeart/2005/8/layout/gear1"/>
    <dgm:cxn modelId="{16974F87-AA11-40A3-B90C-94F9B8050F6A}" type="presOf" srcId="{CF607665-7169-4ABE-A894-57E33C439ED7}" destId="{3884BA24-F47B-4615-9911-793620B244C9}" srcOrd="0" destOrd="0" presId="urn:microsoft.com/office/officeart/2005/8/layout/gear1"/>
    <dgm:cxn modelId="{66FFB888-C7D5-4283-816F-73FBD4AF72A5}" type="presOf" srcId="{4D85E4F0-F85D-446B-960E-BBA80E7ED232}" destId="{A96705BF-B1BA-4062-B941-1B5A686FB36B}" srcOrd="2" destOrd="0" presId="urn:microsoft.com/office/officeart/2005/8/layout/gear1"/>
    <dgm:cxn modelId="{261D18AA-D6AC-455A-B755-861DFC680907}" type="presOf" srcId="{66D953AF-8E52-49FC-A9D4-FF967177B671}" destId="{8B15C837-2052-453A-96F3-C62BAB099B59}" srcOrd="1" destOrd="0" presId="urn:microsoft.com/office/officeart/2005/8/layout/gear1"/>
    <dgm:cxn modelId="{097729AB-C942-41FB-AB68-6D29CA2FE727}" srcId="{3C205B86-287B-4C5E-8B1C-24D1356B4077}" destId="{4D85E4F0-F85D-446B-960E-BBA80E7ED232}" srcOrd="1" destOrd="0" parTransId="{578EE1DC-964C-465E-B6C5-F47664C60741}" sibTransId="{46992189-8340-4F19-B3C7-C21E38285CBC}"/>
    <dgm:cxn modelId="{40A54BAD-9185-4088-B07B-81FD340B2B9A}" type="presOf" srcId="{16E9AC6E-2E2B-4A66-8AB0-E3D26982B0CB}" destId="{93D99D68-CAB3-4ABC-98C6-E3D38108CF9C}" srcOrd="1" destOrd="0" presId="urn:microsoft.com/office/officeart/2005/8/layout/gear1"/>
    <dgm:cxn modelId="{969663B2-4351-4791-A1BB-5D2CB47AD4ED}" type="presOf" srcId="{16E9AC6E-2E2B-4A66-8AB0-E3D26982B0CB}" destId="{DD6A5930-CB75-4BAC-BEFC-5190382423A3}" srcOrd="2" destOrd="0" presId="urn:microsoft.com/office/officeart/2005/8/layout/gear1"/>
    <dgm:cxn modelId="{E7C427B6-D988-4118-90EA-6F090BB67698}" type="presOf" srcId="{46992189-8340-4F19-B3C7-C21E38285CBC}" destId="{FC7CB4FE-B565-4599-9ECD-F92945F668F6}" srcOrd="0" destOrd="0" presId="urn:microsoft.com/office/officeart/2005/8/layout/gear1"/>
    <dgm:cxn modelId="{9D9C55BA-81A4-4EEB-904D-1BA7E51C6862}" type="presOf" srcId="{16E9AC6E-2E2B-4A66-8AB0-E3D26982B0CB}" destId="{D338E551-EE08-4AD9-B03E-FA551D4DBDAF}" srcOrd="0" destOrd="0" presId="urn:microsoft.com/office/officeart/2005/8/layout/gear1"/>
    <dgm:cxn modelId="{2087C1D7-005E-4B8D-A764-B71222C48201}" type="presOf" srcId="{3C205B86-287B-4C5E-8B1C-24D1356B4077}" destId="{21626FF6-3DD7-4CC2-9559-3F2B4DF7D7A4}" srcOrd="0" destOrd="0" presId="urn:microsoft.com/office/officeart/2005/8/layout/gear1"/>
    <dgm:cxn modelId="{5245F0E5-630E-485E-819A-0527F0D2AF2D}" type="presOf" srcId="{4D85E4F0-F85D-446B-960E-BBA80E7ED232}" destId="{BCDC72DF-8B3C-4E83-9F7A-CB0ABC12524D}" srcOrd="1" destOrd="0" presId="urn:microsoft.com/office/officeart/2005/8/layout/gear1"/>
    <dgm:cxn modelId="{3EE94CE7-2758-494B-8651-58F788722067}" srcId="{3C205B86-287B-4C5E-8B1C-24D1356B4077}" destId="{66D953AF-8E52-49FC-A9D4-FF967177B671}" srcOrd="0" destOrd="0" parTransId="{01DF5840-646B-4045-89A0-F9E6B9D1A90E}" sibTransId="{1962E22D-9956-46F4-A3A1-1C71A23D1213}"/>
    <dgm:cxn modelId="{AE6F1D81-33C6-4BA1-8D96-5AFD2FF8F64D}" type="presParOf" srcId="{21626FF6-3DD7-4CC2-9559-3F2B4DF7D7A4}" destId="{2741E0F1-485F-4799-85CB-E088BBCC868A}" srcOrd="0" destOrd="0" presId="urn:microsoft.com/office/officeart/2005/8/layout/gear1"/>
    <dgm:cxn modelId="{7F1D4D9D-1746-43BF-A01D-553CA08C91BA}" type="presParOf" srcId="{21626FF6-3DD7-4CC2-9559-3F2B4DF7D7A4}" destId="{8B15C837-2052-453A-96F3-C62BAB099B59}" srcOrd="1" destOrd="0" presId="urn:microsoft.com/office/officeart/2005/8/layout/gear1"/>
    <dgm:cxn modelId="{636D2AA2-D9C3-45D3-B168-BE9D42E7B0AB}" type="presParOf" srcId="{21626FF6-3DD7-4CC2-9559-3F2B4DF7D7A4}" destId="{9B98932F-F242-4ABF-B60C-F6F04F8AAA60}" srcOrd="2" destOrd="0" presId="urn:microsoft.com/office/officeart/2005/8/layout/gear1"/>
    <dgm:cxn modelId="{54E7E231-3BB7-4CF4-9E68-A7A66F6D9047}" type="presParOf" srcId="{21626FF6-3DD7-4CC2-9559-3F2B4DF7D7A4}" destId="{B4CA3959-CEDE-4BA5-ADB4-131C4EE8409E}" srcOrd="3" destOrd="0" presId="urn:microsoft.com/office/officeart/2005/8/layout/gear1"/>
    <dgm:cxn modelId="{3A29C758-B29F-465F-ADCF-246FF35A455F}" type="presParOf" srcId="{21626FF6-3DD7-4CC2-9559-3F2B4DF7D7A4}" destId="{BCDC72DF-8B3C-4E83-9F7A-CB0ABC12524D}" srcOrd="4" destOrd="0" presId="urn:microsoft.com/office/officeart/2005/8/layout/gear1"/>
    <dgm:cxn modelId="{F2C3F17F-4215-4729-B12D-F228E2132C61}" type="presParOf" srcId="{21626FF6-3DD7-4CC2-9559-3F2B4DF7D7A4}" destId="{A96705BF-B1BA-4062-B941-1B5A686FB36B}" srcOrd="5" destOrd="0" presId="urn:microsoft.com/office/officeart/2005/8/layout/gear1"/>
    <dgm:cxn modelId="{D8965892-51CC-4DC5-A885-94B4BCE6FDB7}" type="presParOf" srcId="{21626FF6-3DD7-4CC2-9559-3F2B4DF7D7A4}" destId="{D338E551-EE08-4AD9-B03E-FA551D4DBDAF}" srcOrd="6" destOrd="0" presId="urn:microsoft.com/office/officeart/2005/8/layout/gear1"/>
    <dgm:cxn modelId="{47D46982-A4B8-446E-9B3A-FF630F018829}" type="presParOf" srcId="{21626FF6-3DD7-4CC2-9559-3F2B4DF7D7A4}" destId="{93D99D68-CAB3-4ABC-98C6-E3D38108CF9C}" srcOrd="7" destOrd="0" presId="urn:microsoft.com/office/officeart/2005/8/layout/gear1"/>
    <dgm:cxn modelId="{229EC1E0-6D41-4935-89F6-2CD919E5887F}" type="presParOf" srcId="{21626FF6-3DD7-4CC2-9559-3F2B4DF7D7A4}" destId="{DD6A5930-CB75-4BAC-BEFC-5190382423A3}" srcOrd="8" destOrd="0" presId="urn:microsoft.com/office/officeart/2005/8/layout/gear1"/>
    <dgm:cxn modelId="{5AFECD33-E6C0-4F38-BD20-62C15E9A7D18}" type="presParOf" srcId="{21626FF6-3DD7-4CC2-9559-3F2B4DF7D7A4}" destId="{8D47E5D2-5F6C-4075-B19F-6622A7160A28}" srcOrd="9" destOrd="0" presId="urn:microsoft.com/office/officeart/2005/8/layout/gear1"/>
    <dgm:cxn modelId="{171F834B-02A4-4C22-B977-9948502C5977}" type="presParOf" srcId="{21626FF6-3DD7-4CC2-9559-3F2B4DF7D7A4}" destId="{00EF31FC-2756-4FF2-AFA0-024949022B3E}" srcOrd="10" destOrd="0" presId="urn:microsoft.com/office/officeart/2005/8/layout/gear1"/>
    <dgm:cxn modelId="{D1F2EDAF-F8DA-4533-8A4E-486BD6BDFA3E}" type="presParOf" srcId="{21626FF6-3DD7-4CC2-9559-3F2B4DF7D7A4}" destId="{FC7CB4FE-B565-4599-9ECD-F92945F668F6}" srcOrd="11" destOrd="0" presId="urn:microsoft.com/office/officeart/2005/8/layout/gear1"/>
    <dgm:cxn modelId="{5B1589AB-6AD4-498F-BE2F-0A186D1595B4}" type="presParOf" srcId="{21626FF6-3DD7-4CC2-9559-3F2B4DF7D7A4}" destId="{3884BA24-F47B-4615-9911-793620B244C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 custRadScaleRad="100861" custRadScaleInc="-6958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 custRadScaleRad="103480" custRadScaleInc="6779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2CFB2-14D2-42E6-907E-09A960CC23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515C889-1B48-4036-934B-E6294C84876F}">
      <dgm:prSet phldrT="[Text]"/>
      <dgm:spPr/>
      <dgm:t>
        <a:bodyPr/>
        <a:lstStyle/>
        <a:p>
          <a:r>
            <a:rPr lang="de-DE" b="1" dirty="0"/>
            <a:t>Think</a:t>
          </a:r>
        </a:p>
      </dgm:t>
    </dgm:pt>
    <dgm:pt modelId="{46E632F5-D95C-4B6D-817D-D14A791F9760}" type="parTrans" cxnId="{405A14AF-3B16-4668-A25A-037A3D11DA7B}">
      <dgm:prSet/>
      <dgm:spPr/>
      <dgm:t>
        <a:bodyPr/>
        <a:lstStyle/>
        <a:p>
          <a:endParaRPr lang="de-DE"/>
        </a:p>
      </dgm:t>
    </dgm:pt>
    <dgm:pt modelId="{2B556105-5B45-4287-A1B8-00384D940604}" type="sibTrans" cxnId="{405A14AF-3B16-4668-A25A-037A3D11DA7B}">
      <dgm:prSet/>
      <dgm:spPr/>
      <dgm:t>
        <a:bodyPr/>
        <a:lstStyle/>
        <a:p>
          <a:endParaRPr lang="de-DE"/>
        </a:p>
      </dgm:t>
    </dgm:pt>
    <dgm:pt modelId="{7845556A-9F4F-4587-8F81-4801916DE038}">
      <dgm:prSet phldrT="[Text]"/>
      <dgm:spPr/>
      <dgm:t>
        <a:bodyPr/>
        <a:lstStyle/>
        <a:p>
          <a:r>
            <a:rPr lang="de-DE" dirty="0"/>
            <a:t>Entwurf lesen</a:t>
          </a:r>
        </a:p>
        <a:p>
          <a:r>
            <a:rPr lang="de-DE" b="1" dirty="0"/>
            <a:t>Fragen / Unklarheiten / gute Ideen </a:t>
          </a:r>
          <a:r>
            <a:rPr lang="de-DE" dirty="0"/>
            <a:t>notieren</a:t>
          </a:r>
        </a:p>
      </dgm:t>
    </dgm:pt>
    <dgm:pt modelId="{188FDCAE-17F3-4E2A-A8C8-1EAE4C5D9303}" type="parTrans" cxnId="{2D1B27F3-5E7F-4622-9B95-75FDD19D36DE}">
      <dgm:prSet/>
      <dgm:spPr/>
      <dgm:t>
        <a:bodyPr/>
        <a:lstStyle/>
        <a:p>
          <a:endParaRPr lang="de-DE"/>
        </a:p>
      </dgm:t>
    </dgm:pt>
    <dgm:pt modelId="{FF9FBC42-CB5B-48DC-AC98-748FA4895277}" type="sibTrans" cxnId="{2D1B27F3-5E7F-4622-9B95-75FDD19D36DE}">
      <dgm:prSet/>
      <dgm:spPr/>
      <dgm:t>
        <a:bodyPr/>
        <a:lstStyle/>
        <a:p>
          <a:endParaRPr lang="de-DE"/>
        </a:p>
      </dgm:t>
    </dgm:pt>
    <dgm:pt modelId="{5FCDB27E-3382-4F68-A995-0A0AD907E087}">
      <dgm:prSet phldrT="[Text]"/>
      <dgm:spPr/>
      <dgm:t>
        <a:bodyPr/>
        <a:lstStyle/>
        <a:p>
          <a:r>
            <a:rPr lang="de-DE" b="1" dirty="0"/>
            <a:t>Pair</a:t>
          </a:r>
        </a:p>
      </dgm:t>
    </dgm:pt>
    <dgm:pt modelId="{5182426D-398D-4BD0-9BBA-1716D60B63BF}" type="parTrans" cxnId="{613B1305-9101-49D4-B1C8-CA4C35BE6115}">
      <dgm:prSet/>
      <dgm:spPr/>
      <dgm:t>
        <a:bodyPr/>
        <a:lstStyle/>
        <a:p>
          <a:endParaRPr lang="de-DE"/>
        </a:p>
      </dgm:t>
    </dgm:pt>
    <dgm:pt modelId="{F0B55ABA-86ED-419C-8507-E19F298CC3B7}" type="sibTrans" cxnId="{613B1305-9101-49D4-B1C8-CA4C35BE6115}">
      <dgm:prSet/>
      <dgm:spPr/>
      <dgm:t>
        <a:bodyPr/>
        <a:lstStyle/>
        <a:p>
          <a:endParaRPr lang="de-DE"/>
        </a:p>
      </dgm:t>
    </dgm:pt>
    <dgm:pt modelId="{96536EE3-24D2-4FE9-BF4C-EDA07CDA0DE4}">
      <dgm:prSet phldrT="[Text]"/>
      <dgm:spPr/>
      <dgm:t>
        <a:bodyPr/>
        <a:lstStyle/>
        <a:p>
          <a:r>
            <a:rPr lang="de-DE" dirty="0"/>
            <a:t>Austausch über den Entwurf</a:t>
          </a:r>
        </a:p>
        <a:p>
          <a:endParaRPr lang="de-DE" dirty="0"/>
        </a:p>
        <a:p>
          <a:r>
            <a:rPr lang="de-DE" b="1" dirty="0"/>
            <a:t>Was ist das Ziel der Stunde?</a:t>
          </a:r>
        </a:p>
      </dgm:t>
    </dgm:pt>
    <dgm:pt modelId="{A7E7BEE7-0B0D-40B1-9389-A10E8A4A3592}" type="parTrans" cxnId="{02A9607C-46B3-408A-9A6F-F9F8449B8F27}">
      <dgm:prSet/>
      <dgm:spPr/>
      <dgm:t>
        <a:bodyPr/>
        <a:lstStyle/>
        <a:p>
          <a:endParaRPr lang="de-DE"/>
        </a:p>
      </dgm:t>
    </dgm:pt>
    <dgm:pt modelId="{7CB0C16D-6381-46B9-BA02-820335295894}" type="sibTrans" cxnId="{02A9607C-46B3-408A-9A6F-F9F8449B8F27}">
      <dgm:prSet/>
      <dgm:spPr/>
      <dgm:t>
        <a:bodyPr/>
        <a:lstStyle/>
        <a:p>
          <a:endParaRPr lang="de-DE"/>
        </a:p>
      </dgm:t>
    </dgm:pt>
    <dgm:pt modelId="{14A15624-28B0-47C8-B6EB-8269CFCE8AAD}">
      <dgm:prSet phldrT="[Text]"/>
      <dgm:spPr/>
      <dgm:t>
        <a:bodyPr/>
        <a:lstStyle/>
        <a:p>
          <a:r>
            <a:rPr lang="de-DE" b="1" dirty="0"/>
            <a:t>Share</a:t>
          </a:r>
        </a:p>
      </dgm:t>
    </dgm:pt>
    <dgm:pt modelId="{8EEBAC8D-89E5-442F-8D96-3B53E064FB1E}" type="parTrans" cxnId="{54F9BA6E-CFC8-4057-80E1-7F670E138AE2}">
      <dgm:prSet/>
      <dgm:spPr/>
      <dgm:t>
        <a:bodyPr/>
        <a:lstStyle/>
        <a:p>
          <a:endParaRPr lang="de-DE"/>
        </a:p>
      </dgm:t>
    </dgm:pt>
    <dgm:pt modelId="{48DD33D8-D97E-41C9-BFDC-C415D214F3C0}" type="sibTrans" cxnId="{54F9BA6E-CFC8-4057-80E1-7F670E138AE2}">
      <dgm:prSet/>
      <dgm:spPr/>
      <dgm:t>
        <a:bodyPr/>
        <a:lstStyle/>
        <a:p>
          <a:endParaRPr lang="de-DE"/>
        </a:p>
      </dgm:t>
    </dgm:pt>
    <dgm:pt modelId="{C4291B29-9347-4516-A87B-60C145573211}">
      <dgm:prSet phldrT="[Text]"/>
      <dgm:spPr/>
      <dgm:t>
        <a:bodyPr/>
        <a:lstStyle/>
        <a:p>
          <a:r>
            <a:rPr lang="de-DE" b="1" dirty="0"/>
            <a:t>Sicherung</a:t>
          </a:r>
        </a:p>
        <a:p>
          <a:r>
            <a:rPr lang="de-DE" b="0" dirty="0"/>
            <a:t>im Plenum</a:t>
          </a:r>
        </a:p>
      </dgm:t>
    </dgm:pt>
    <dgm:pt modelId="{7E7CC878-DCFB-4FA1-BE21-7A283109AC30}" type="parTrans" cxnId="{B202C2BC-DC35-4D6C-9297-D92E47ACB6D3}">
      <dgm:prSet/>
      <dgm:spPr/>
      <dgm:t>
        <a:bodyPr/>
        <a:lstStyle/>
        <a:p>
          <a:endParaRPr lang="de-DE"/>
        </a:p>
      </dgm:t>
    </dgm:pt>
    <dgm:pt modelId="{CE467B18-FFAF-4C4B-ADE6-3C61CFF07368}" type="sibTrans" cxnId="{B202C2BC-DC35-4D6C-9297-D92E47ACB6D3}">
      <dgm:prSet/>
      <dgm:spPr/>
      <dgm:t>
        <a:bodyPr/>
        <a:lstStyle/>
        <a:p>
          <a:endParaRPr lang="de-DE"/>
        </a:p>
      </dgm:t>
    </dgm:pt>
    <dgm:pt modelId="{1494E1B7-9329-4327-AFA0-C510CD707C5A}" type="pres">
      <dgm:prSet presAssocID="{E1E2CFB2-14D2-42E6-907E-09A960CC235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B6E687-A889-4A3F-80C1-AB8D2281EEE3}" type="pres">
      <dgm:prSet presAssocID="{8515C889-1B48-4036-934B-E6294C84876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B91BEE97-1164-4FF4-BFAD-827F569DA623}" type="pres">
      <dgm:prSet presAssocID="{8515C889-1B48-4036-934B-E6294C84876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9B32F4C-74F6-4FAE-817B-FC6CDC55E853}" type="pres">
      <dgm:prSet presAssocID="{5FCDB27E-3382-4F68-A995-0A0AD907E087}" presName="parentText2" presStyleLbl="node1" presStyleIdx="1" presStyleCnt="3" custLinFactNeighborX="1029">
        <dgm:presLayoutVars>
          <dgm:chMax/>
          <dgm:chPref val="3"/>
          <dgm:bulletEnabled val="1"/>
        </dgm:presLayoutVars>
      </dgm:prSet>
      <dgm:spPr/>
    </dgm:pt>
    <dgm:pt modelId="{DB4211DA-4827-4A33-8D61-9EFC5C524A9D}" type="pres">
      <dgm:prSet presAssocID="{5FCDB27E-3382-4F68-A995-0A0AD907E08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6BC7FA0F-E739-4AF8-8459-1F5B836946E0}" type="pres">
      <dgm:prSet presAssocID="{14A15624-28B0-47C8-B6EB-8269CFCE8AA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019A638-7CF6-4C9E-BE20-E8205E282FE0}" type="pres">
      <dgm:prSet presAssocID="{14A15624-28B0-47C8-B6EB-8269CFCE8AA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13B1305-9101-49D4-B1C8-CA4C35BE6115}" srcId="{E1E2CFB2-14D2-42E6-907E-09A960CC2351}" destId="{5FCDB27E-3382-4F68-A995-0A0AD907E087}" srcOrd="1" destOrd="0" parTransId="{5182426D-398D-4BD0-9BBA-1716D60B63BF}" sibTransId="{F0B55ABA-86ED-419C-8507-E19F298CC3B7}"/>
    <dgm:cxn modelId="{12525016-D119-478B-AFB0-7FBB35494A48}" type="presOf" srcId="{14A15624-28B0-47C8-B6EB-8269CFCE8AAD}" destId="{6BC7FA0F-E739-4AF8-8459-1F5B836946E0}" srcOrd="0" destOrd="0" presId="urn:microsoft.com/office/officeart/2009/3/layout/IncreasingArrowsProcess"/>
    <dgm:cxn modelId="{6E897129-9688-4EB0-8947-7A0E05C5B6D4}" type="presOf" srcId="{7845556A-9F4F-4587-8F81-4801916DE038}" destId="{B91BEE97-1164-4FF4-BFAD-827F569DA623}" srcOrd="0" destOrd="0" presId="urn:microsoft.com/office/officeart/2009/3/layout/IncreasingArrowsProcess"/>
    <dgm:cxn modelId="{F168AB68-9695-46B1-8C90-6D2F682EE2A7}" type="presOf" srcId="{E1E2CFB2-14D2-42E6-907E-09A960CC2351}" destId="{1494E1B7-9329-4327-AFA0-C510CD707C5A}" srcOrd="0" destOrd="0" presId="urn:microsoft.com/office/officeart/2009/3/layout/IncreasingArrowsProcess"/>
    <dgm:cxn modelId="{54F9BA6E-CFC8-4057-80E1-7F670E138AE2}" srcId="{E1E2CFB2-14D2-42E6-907E-09A960CC2351}" destId="{14A15624-28B0-47C8-B6EB-8269CFCE8AAD}" srcOrd="2" destOrd="0" parTransId="{8EEBAC8D-89E5-442F-8D96-3B53E064FB1E}" sibTransId="{48DD33D8-D97E-41C9-BFDC-C415D214F3C0}"/>
    <dgm:cxn modelId="{02A9607C-46B3-408A-9A6F-F9F8449B8F27}" srcId="{5FCDB27E-3382-4F68-A995-0A0AD907E087}" destId="{96536EE3-24D2-4FE9-BF4C-EDA07CDA0DE4}" srcOrd="0" destOrd="0" parTransId="{A7E7BEE7-0B0D-40B1-9389-A10E8A4A3592}" sibTransId="{7CB0C16D-6381-46B9-BA02-820335295894}"/>
    <dgm:cxn modelId="{672392A4-82F5-4FBA-9A85-23EFC1DB2D6D}" type="presOf" srcId="{C4291B29-9347-4516-A87B-60C145573211}" destId="{7019A638-7CF6-4C9E-BE20-E8205E282FE0}" srcOrd="0" destOrd="0" presId="urn:microsoft.com/office/officeart/2009/3/layout/IncreasingArrowsProcess"/>
    <dgm:cxn modelId="{405A14AF-3B16-4668-A25A-037A3D11DA7B}" srcId="{E1E2CFB2-14D2-42E6-907E-09A960CC2351}" destId="{8515C889-1B48-4036-934B-E6294C84876F}" srcOrd="0" destOrd="0" parTransId="{46E632F5-D95C-4B6D-817D-D14A791F9760}" sibTransId="{2B556105-5B45-4287-A1B8-00384D940604}"/>
    <dgm:cxn modelId="{6C94ACBB-BEDE-4412-B23E-5FB3F6C76845}" type="presOf" srcId="{8515C889-1B48-4036-934B-E6294C84876F}" destId="{35B6E687-A889-4A3F-80C1-AB8D2281EEE3}" srcOrd="0" destOrd="0" presId="urn:microsoft.com/office/officeart/2009/3/layout/IncreasingArrowsProcess"/>
    <dgm:cxn modelId="{B202C2BC-DC35-4D6C-9297-D92E47ACB6D3}" srcId="{14A15624-28B0-47C8-B6EB-8269CFCE8AAD}" destId="{C4291B29-9347-4516-A87B-60C145573211}" srcOrd="0" destOrd="0" parTransId="{7E7CC878-DCFB-4FA1-BE21-7A283109AC30}" sibTransId="{CE467B18-FFAF-4C4B-ADE6-3C61CFF07368}"/>
    <dgm:cxn modelId="{B64BFDBD-D5C7-4DE8-8AC2-F16B5F45F24B}" type="presOf" srcId="{5FCDB27E-3382-4F68-A995-0A0AD907E087}" destId="{39B32F4C-74F6-4FAE-817B-FC6CDC55E853}" srcOrd="0" destOrd="0" presId="urn:microsoft.com/office/officeart/2009/3/layout/IncreasingArrowsProcess"/>
    <dgm:cxn modelId="{0BC1ACC9-60CB-4963-A7C5-B17C4A9DF777}" type="presOf" srcId="{96536EE3-24D2-4FE9-BF4C-EDA07CDA0DE4}" destId="{DB4211DA-4827-4A33-8D61-9EFC5C524A9D}" srcOrd="0" destOrd="0" presId="urn:microsoft.com/office/officeart/2009/3/layout/IncreasingArrowsProcess"/>
    <dgm:cxn modelId="{2D1B27F3-5E7F-4622-9B95-75FDD19D36DE}" srcId="{8515C889-1B48-4036-934B-E6294C84876F}" destId="{7845556A-9F4F-4587-8F81-4801916DE038}" srcOrd="0" destOrd="0" parTransId="{188FDCAE-17F3-4E2A-A8C8-1EAE4C5D9303}" sibTransId="{FF9FBC42-CB5B-48DC-AC98-748FA4895277}"/>
    <dgm:cxn modelId="{BDA61D86-91B2-4B25-AFC5-74B6CDE30C46}" type="presParOf" srcId="{1494E1B7-9329-4327-AFA0-C510CD707C5A}" destId="{35B6E687-A889-4A3F-80C1-AB8D2281EEE3}" srcOrd="0" destOrd="0" presId="urn:microsoft.com/office/officeart/2009/3/layout/IncreasingArrowsProcess"/>
    <dgm:cxn modelId="{416002EA-BF5C-4AFF-B147-E450EF0F58F1}" type="presParOf" srcId="{1494E1B7-9329-4327-AFA0-C510CD707C5A}" destId="{B91BEE97-1164-4FF4-BFAD-827F569DA623}" srcOrd="1" destOrd="0" presId="urn:microsoft.com/office/officeart/2009/3/layout/IncreasingArrowsProcess"/>
    <dgm:cxn modelId="{6B352EE4-4F2B-4F84-9BC5-B8FB15EA5CD8}" type="presParOf" srcId="{1494E1B7-9329-4327-AFA0-C510CD707C5A}" destId="{39B32F4C-74F6-4FAE-817B-FC6CDC55E853}" srcOrd="2" destOrd="0" presId="urn:microsoft.com/office/officeart/2009/3/layout/IncreasingArrowsProcess"/>
    <dgm:cxn modelId="{2842DE28-60C8-4D9D-B8D7-A589C141FFD0}" type="presParOf" srcId="{1494E1B7-9329-4327-AFA0-C510CD707C5A}" destId="{DB4211DA-4827-4A33-8D61-9EFC5C524A9D}" srcOrd="3" destOrd="0" presId="urn:microsoft.com/office/officeart/2009/3/layout/IncreasingArrowsProcess"/>
    <dgm:cxn modelId="{C654A380-5780-4549-BCB2-A86F562D8757}" type="presParOf" srcId="{1494E1B7-9329-4327-AFA0-C510CD707C5A}" destId="{6BC7FA0F-E739-4AF8-8459-1F5B836946E0}" srcOrd="4" destOrd="0" presId="urn:microsoft.com/office/officeart/2009/3/layout/IncreasingArrowsProcess"/>
    <dgm:cxn modelId="{D955256A-3886-4A3D-806E-DE0A5FE3BD82}" type="presParOf" srcId="{1494E1B7-9329-4327-AFA0-C510CD707C5A}" destId="{7019A638-7CF6-4C9E-BE20-E8205E282FE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 custRadScaleRad="100861" custRadScaleInc="-6958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 custRadScaleRad="100087" custRadScaleInc="254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C09B3-B2C8-4DF8-B159-26844BF22AF2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66A13F8B-4DE8-4077-8FCD-3629975E1B63}">
      <dgm:prSet phldrT="[Text]" custT="1"/>
      <dgm:spPr/>
      <dgm:t>
        <a:bodyPr/>
        <a:lstStyle/>
        <a:p>
          <a:r>
            <a:rPr lang="de-DE" sz="1600" b="0" dirty="0"/>
            <a:t>Alltags-empirie</a:t>
          </a:r>
          <a:endParaRPr lang="de-DE" sz="600" b="0" dirty="0"/>
        </a:p>
      </dgm:t>
    </dgm:pt>
    <dgm:pt modelId="{E1885C76-0E63-4F17-9D19-9CA3F74BB7CC}" type="parTrans" cxnId="{54326CBF-95E8-4DF4-98E6-598D24856BB1}">
      <dgm:prSet/>
      <dgm:spPr/>
      <dgm:t>
        <a:bodyPr/>
        <a:lstStyle/>
        <a:p>
          <a:endParaRPr lang="de-DE"/>
        </a:p>
      </dgm:t>
    </dgm:pt>
    <dgm:pt modelId="{BA63D95C-8ABE-409A-9111-D9F3F517AF41}" type="sibTrans" cxnId="{54326CBF-95E8-4DF4-98E6-598D24856BB1}">
      <dgm:prSet/>
      <dgm:spPr/>
      <dgm:t>
        <a:bodyPr/>
        <a:lstStyle/>
        <a:p>
          <a:endParaRPr lang="de-DE"/>
        </a:p>
      </dgm:t>
    </dgm:pt>
    <dgm:pt modelId="{FFAC6970-619F-423D-A7D6-4D17EC241CA6}">
      <dgm:prSet phldrT="[Text]" custT="1"/>
      <dgm:spPr/>
      <dgm:t>
        <a:bodyPr/>
        <a:lstStyle/>
        <a:p>
          <a:r>
            <a:rPr lang="de-DE" sz="1200" b="1" dirty="0"/>
            <a:t>Bildungs-forschung</a:t>
          </a:r>
          <a:endParaRPr lang="de-DE" sz="600" b="1" dirty="0"/>
        </a:p>
      </dgm:t>
    </dgm:pt>
    <dgm:pt modelId="{0165AF13-9596-4FBE-B43B-DB2BBC762016}" type="parTrans" cxnId="{911B063C-EE7D-4427-A052-462D18D62113}">
      <dgm:prSet/>
      <dgm:spPr/>
      <dgm:t>
        <a:bodyPr/>
        <a:lstStyle/>
        <a:p>
          <a:endParaRPr lang="de-DE"/>
        </a:p>
      </dgm:t>
    </dgm:pt>
    <dgm:pt modelId="{0A9AD84B-AF3E-4CA0-91E0-9E9654F03932}" type="sibTrans" cxnId="{911B063C-EE7D-4427-A052-462D18D62113}">
      <dgm:prSet/>
      <dgm:spPr/>
      <dgm:t>
        <a:bodyPr/>
        <a:lstStyle/>
        <a:p>
          <a:endParaRPr lang="de-DE"/>
        </a:p>
      </dgm:t>
    </dgm:pt>
    <dgm:pt modelId="{F98CAF8C-2A2D-4F96-A1A8-E2F575028E35}">
      <dgm:prSet phldrT="[Text]" custT="1"/>
      <dgm:spPr/>
      <dgm:t>
        <a:bodyPr/>
        <a:lstStyle/>
        <a:p>
          <a:r>
            <a:rPr lang="de-DE" sz="1200" b="1" dirty="0"/>
            <a:t>Studienlei-</a:t>
          </a:r>
          <a:r>
            <a:rPr lang="de-DE" sz="1200" b="1" dirty="0" err="1"/>
            <a:t>tungen</a:t>
          </a:r>
          <a:endParaRPr lang="de-DE" sz="1200" b="1" dirty="0"/>
        </a:p>
      </dgm:t>
    </dgm:pt>
    <dgm:pt modelId="{B0B85219-2D8B-4A05-A0CB-050E33ED8105}" type="parTrans" cxnId="{BF7352F6-8432-4D7C-B7B7-E9AB4F9195FF}">
      <dgm:prSet/>
      <dgm:spPr/>
      <dgm:t>
        <a:bodyPr/>
        <a:lstStyle/>
        <a:p>
          <a:endParaRPr lang="de-DE"/>
        </a:p>
      </dgm:t>
    </dgm:pt>
    <dgm:pt modelId="{A74645CE-BF78-459D-A9B1-460857BEFAD8}" type="sibTrans" cxnId="{BF7352F6-8432-4D7C-B7B7-E9AB4F9195FF}">
      <dgm:prSet/>
      <dgm:spPr/>
      <dgm:t>
        <a:bodyPr/>
        <a:lstStyle/>
        <a:p>
          <a:endParaRPr lang="de-DE"/>
        </a:p>
      </dgm:t>
    </dgm:pt>
    <dgm:pt modelId="{D6169F48-637E-4B19-A0E9-F85863587767}">
      <dgm:prSet phldrT="[Text]"/>
      <dgm:spPr/>
      <dgm:t>
        <a:bodyPr/>
        <a:lstStyle/>
        <a:p>
          <a:r>
            <a:rPr lang="de-DE" dirty="0"/>
            <a:t>Worauf kommt es an?</a:t>
          </a:r>
        </a:p>
      </dgm:t>
    </dgm:pt>
    <dgm:pt modelId="{854671C6-B0E1-49D4-8F67-5E72B1D20A0E}" type="parTrans" cxnId="{59C1CD92-5C89-41F9-AF3E-059E8DAE8AB5}">
      <dgm:prSet/>
      <dgm:spPr/>
      <dgm:t>
        <a:bodyPr/>
        <a:lstStyle/>
        <a:p>
          <a:endParaRPr lang="de-DE"/>
        </a:p>
      </dgm:t>
    </dgm:pt>
    <dgm:pt modelId="{18312438-A144-488E-91BD-286355CB0BAB}" type="sibTrans" cxnId="{59C1CD92-5C89-41F9-AF3E-059E8DAE8AB5}">
      <dgm:prSet/>
      <dgm:spPr/>
      <dgm:t>
        <a:bodyPr/>
        <a:lstStyle/>
        <a:p>
          <a:endParaRPr lang="de-DE"/>
        </a:p>
      </dgm:t>
    </dgm:pt>
    <dgm:pt modelId="{21A01D1B-70B3-4C33-81C8-679097CB21E3}" type="pres">
      <dgm:prSet presAssocID="{BF4C09B3-B2C8-4DF8-B159-26844BF22AF2}" presName="Name0" presStyleCnt="0">
        <dgm:presLayoutVars>
          <dgm:chMax val="4"/>
          <dgm:resizeHandles val="exact"/>
        </dgm:presLayoutVars>
      </dgm:prSet>
      <dgm:spPr/>
    </dgm:pt>
    <dgm:pt modelId="{57B9D01A-0DF6-4AB3-B1C9-6652C1FE77E6}" type="pres">
      <dgm:prSet presAssocID="{BF4C09B3-B2C8-4DF8-B159-26844BF22AF2}" presName="ellipse" presStyleLbl="trBgShp" presStyleIdx="0" presStyleCnt="1"/>
      <dgm:spPr/>
    </dgm:pt>
    <dgm:pt modelId="{0C934687-31DE-4492-881F-DF77B0C96E1F}" type="pres">
      <dgm:prSet presAssocID="{BF4C09B3-B2C8-4DF8-B159-26844BF22AF2}" presName="arrow1" presStyleLbl="fgShp" presStyleIdx="0" presStyleCnt="1"/>
      <dgm:spPr/>
    </dgm:pt>
    <dgm:pt modelId="{59427E9A-86A9-4DDB-9F43-4A7CF0E8A469}" type="pres">
      <dgm:prSet presAssocID="{BF4C09B3-B2C8-4DF8-B159-26844BF22AF2}" presName="rectangle" presStyleLbl="revTx" presStyleIdx="0" presStyleCnt="1">
        <dgm:presLayoutVars>
          <dgm:bulletEnabled val="1"/>
        </dgm:presLayoutVars>
      </dgm:prSet>
      <dgm:spPr/>
    </dgm:pt>
    <dgm:pt modelId="{D413A147-4C48-48E7-96E4-C4483144D6F0}" type="pres">
      <dgm:prSet presAssocID="{FFAC6970-619F-423D-A7D6-4D17EC241CA6}" presName="item1" presStyleLbl="node1" presStyleIdx="0" presStyleCnt="3">
        <dgm:presLayoutVars>
          <dgm:bulletEnabled val="1"/>
        </dgm:presLayoutVars>
      </dgm:prSet>
      <dgm:spPr/>
    </dgm:pt>
    <dgm:pt modelId="{5FD06FC7-6F5F-46D8-A325-50FB2751621F}" type="pres">
      <dgm:prSet presAssocID="{F98CAF8C-2A2D-4F96-A1A8-E2F575028E35}" presName="item2" presStyleLbl="node1" presStyleIdx="1" presStyleCnt="3">
        <dgm:presLayoutVars>
          <dgm:bulletEnabled val="1"/>
        </dgm:presLayoutVars>
      </dgm:prSet>
      <dgm:spPr/>
    </dgm:pt>
    <dgm:pt modelId="{87C47EDC-9A43-46A2-8AD9-AE56DA8F797E}" type="pres">
      <dgm:prSet presAssocID="{D6169F48-637E-4B19-A0E9-F85863587767}" presName="item3" presStyleLbl="node1" presStyleIdx="2" presStyleCnt="3" custScaleX="110513" custLinFactNeighborX="-1077" custLinFactNeighborY="-2758">
        <dgm:presLayoutVars>
          <dgm:bulletEnabled val="1"/>
        </dgm:presLayoutVars>
      </dgm:prSet>
      <dgm:spPr/>
    </dgm:pt>
    <dgm:pt modelId="{A91D9306-7A37-4EDF-824C-F5DAE3FBF03E}" type="pres">
      <dgm:prSet presAssocID="{BF4C09B3-B2C8-4DF8-B159-26844BF22AF2}" presName="funnel" presStyleLbl="trAlignAcc1" presStyleIdx="0" presStyleCnt="1"/>
      <dgm:spPr/>
    </dgm:pt>
  </dgm:ptLst>
  <dgm:cxnLst>
    <dgm:cxn modelId="{BCE01D0B-8F27-483C-9D0D-AE1478C87CAE}" type="presOf" srcId="{FFAC6970-619F-423D-A7D6-4D17EC241CA6}" destId="{5FD06FC7-6F5F-46D8-A325-50FB2751621F}" srcOrd="0" destOrd="0" presId="urn:microsoft.com/office/officeart/2005/8/layout/funnel1"/>
    <dgm:cxn modelId="{693EE51C-0433-43F9-98B9-9D212E0170A2}" type="presOf" srcId="{D6169F48-637E-4B19-A0E9-F85863587767}" destId="{59427E9A-86A9-4DDB-9F43-4A7CF0E8A469}" srcOrd="0" destOrd="0" presId="urn:microsoft.com/office/officeart/2005/8/layout/funnel1"/>
    <dgm:cxn modelId="{C74A3126-08DF-4D5F-A90F-938C7ABD600A}" type="presOf" srcId="{BF4C09B3-B2C8-4DF8-B159-26844BF22AF2}" destId="{21A01D1B-70B3-4C33-81C8-679097CB21E3}" srcOrd="0" destOrd="0" presId="urn:microsoft.com/office/officeart/2005/8/layout/funnel1"/>
    <dgm:cxn modelId="{911B063C-EE7D-4427-A052-462D18D62113}" srcId="{BF4C09B3-B2C8-4DF8-B159-26844BF22AF2}" destId="{FFAC6970-619F-423D-A7D6-4D17EC241CA6}" srcOrd="1" destOrd="0" parTransId="{0165AF13-9596-4FBE-B43B-DB2BBC762016}" sibTransId="{0A9AD84B-AF3E-4CA0-91E0-9E9654F03932}"/>
    <dgm:cxn modelId="{59C1CD92-5C89-41F9-AF3E-059E8DAE8AB5}" srcId="{BF4C09B3-B2C8-4DF8-B159-26844BF22AF2}" destId="{D6169F48-637E-4B19-A0E9-F85863587767}" srcOrd="3" destOrd="0" parTransId="{854671C6-B0E1-49D4-8F67-5E72B1D20A0E}" sibTransId="{18312438-A144-488E-91BD-286355CB0BAB}"/>
    <dgm:cxn modelId="{54326CBF-95E8-4DF4-98E6-598D24856BB1}" srcId="{BF4C09B3-B2C8-4DF8-B159-26844BF22AF2}" destId="{66A13F8B-4DE8-4077-8FCD-3629975E1B63}" srcOrd="0" destOrd="0" parTransId="{E1885C76-0E63-4F17-9D19-9CA3F74BB7CC}" sibTransId="{BA63D95C-8ABE-409A-9111-D9F3F517AF41}"/>
    <dgm:cxn modelId="{9AAEB9E1-BBDD-4565-9E7F-ABDC51E2934C}" type="presOf" srcId="{66A13F8B-4DE8-4077-8FCD-3629975E1B63}" destId="{87C47EDC-9A43-46A2-8AD9-AE56DA8F797E}" srcOrd="0" destOrd="0" presId="urn:microsoft.com/office/officeart/2005/8/layout/funnel1"/>
    <dgm:cxn modelId="{44549BE6-31A5-48B1-BCD3-E315363F7AE0}" type="presOf" srcId="{F98CAF8C-2A2D-4F96-A1A8-E2F575028E35}" destId="{D413A147-4C48-48E7-96E4-C4483144D6F0}" srcOrd="0" destOrd="0" presId="urn:microsoft.com/office/officeart/2005/8/layout/funnel1"/>
    <dgm:cxn modelId="{BF7352F6-8432-4D7C-B7B7-E9AB4F9195FF}" srcId="{BF4C09B3-B2C8-4DF8-B159-26844BF22AF2}" destId="{F98CAF8C-2A2D-4F96-A1A8-E2F575028E35}" srcOrd="2" destOrd="0" parTransId="{B0B85219-2D8B-4A05-A0CB-050E33ED8105}" sibTransId="{A74645CE-BF78-459D-A9B1-460857BEFAD8}"/>
    <dgm:cxn modelId="{D29E7E6D-45F6-4558-A38F-A0F34E19373E}" type="presParOf" srcId="{21A01D1B-70B3-4C33-81C8-679097CB21E3}" destId="{57B9D01A-0DF6-4AB3-B1C9-6652C1FE77E6}" srcOrd="0" destOrd="0" presId="urn:microsoft.com/office/officeart/2005/8/layout/funnel1"/>
    <dgm:cxn modelId="{8D778507-7F19-4599-9DDD-D495997CA63C}" type="presParOf" srcId="{21A01D1B-70B3-4C33-81C8-679097CB21E3}" destId="{0C934687-31DE-4492-881F-DF77B0C96E1F}" srcOrd="1" destOrd="0" presId="urn:microsoft.com/office/officeart/2005/8/layout/funnel1"/>
    <dgm:cxn modelId="{9182C891-C402-4CDF-A8FC-0E64A22F0003}" type="presParOf" srcId="{21A01D1B-70B3-4C33-81C8-679097CB21E3}" destId="{59427E9A-86A9-4DDB-9F43-4A7CF0E8A469}" srcOrd="2" destOrd="0" presId="urn:microsoft.com/office/officeart/2005/8/layout/funnel1"/>
    <dgm:cxn modelId="{16914132-CB72-4322-9210-66377DCC00D7}" type="presParOf" srcId="{21A01D1B-70B3-4C33-81C8-679097CB21E3}" destId="{D413A147-4C48-48E7-96E4-C4483144D6F0}" srcOrd="3" destOrd="0" presId="urn:microsoft.com/office/officeart/2005/8/layout/funnel1"/>
    <dgm:cxn modelId="{2BC74D58-ABDC-4316-9B97-485F096C5D09}" type="presParOf" srcId="{21A01D1B-70B3-4C33-81C8-679097CB21E3}" destId="{5FD06FC7-6F5F-46D8-A325-50FB2751621F}" srcOrd="4" destOrd="0" presId="urn:microsoft.com/office/officeart/2005/8/layout/funnel1"/>
    <dgm:cxn modelId="{2C33D43E-58E0-4E6A-A563-E9D5D354E2D4}" type="presParOf" srcId="{21A01D1B-70B3-4C33-81C8-679097CB21E3}" destId="{87C47EDC-9A43-46A2-8AD9-AE56DA8F797E}" srcOrd="5" destOrd="0" presId="urn:microsoft.com/office/officeart/2005/8/layout/funnel1"/>
    <dgm:cxn modelId="{A681EF6A-1CAE-4AD1-B202-C9EEF095CD24}" type="presParOf" srcId="{21A01D1B-70B3-4C33-81C8-679097CB21E3}" destId="{A91D9306-7A37-4EDF-824C-F5DAE3FBF03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9EAA13-375D-43EC-8A1A-E0624D24A1CF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E90380D8-E484-4F10-9A79-3E6065BE261E}">
      <dgm:prSet phldrT="[Text]"/>
      <dgm:spPr/>
      <dgm:t>
        <a:bodyPr/>
        <a:lstStyle/>
        <a:p>
          <a:r>
            <a:rPr lang="de-DE" b="1" dirty="0"/>
            <a:t>Planung</a:t>
          </a:r>
        </a:p>
      </dgm:t>
    </dgm:pt>
    <dgm:pt modelId="{BCAF42C2-7539-4AC0-92B6-15026E41B84E}" type="parTrans" cxnId="{7E7172A6-F9CD-4579-9B9E-08F646CD3438}">
      <dgm:prSet/>
      <dgm:spPr/>
      <dgm:t>
        <a:bodyPr/>
        <a:lstStyle/>
        <a:p>
          <a:endParaRPr lang="de-DE"/>
        </a:p>
      </dgm:t>
    </dgm:pt>
    <dgm:pt modelId="{619AE556-AE5C-42FC-ADD4-5D7EAA9F0097}" type="sibTrans" cxnId="{7E7172A6-F9CD-4579-9B9E-08F646CD3438}">
      <dgm:prSet/>
      <dgm:spPr/>
      <dgm:t>
        <a:bodyPr/>
        <a:lstStyle/>
        <a:p>
          <a:endParaRPr lang="de-DE"/>
        </a:p>
      </dgm:t>
    </dgm:pt>
    <dgm:pt modelId="{705D9A2A-28EF-46B2-8E24-A021FB0EF543}">
      <dgm:prSet phldrT="[Text]"/>
      <dgm:spPr/>
      <dgm:t>
        <a:bodyPr/>
        <a:lstStyle/>
        <a:p>
          <a:r>
            <a:rPr lang="de-DE" b="1" dirty="0"/>
            <a:t>Evaluation</a:t>
          </a:r>
        </a:p>
      </dgm:t>
    </dgm:pt>
    <dgm:pt modelId="{96C0C9AC-A020-400F-B103-BF7C3D030DF0}" type="parTrans" cxnId="{0FF66B22-0B85-4894-B96E-4E0839AC7207}">
      <dgm:prSet/>
      <dgm:spPr/>
      <dgm:t>
        <a:bodyPr/>
        <a:lstStyle/>
        <a:p>
          <a:endParaRPr lang="de-DE"/>
        </a:p>
      </dgm:t>
    </dgm:pt>
    <dgm:pt modelId="{49F3C99A-0C94-45C1-B8F3-0B42199EEB86}" type="sibTrans" cxnId="{0FF66B22-0B85-4894-B96E-4E0839AC7207}">
      <dgm:prSet/>
      <dgm:spPr/>
      <dgm:t>
        <a:bodyPr/>
        <a:lstStyle/>
        <a:p>
          <a:endParaRPr lang="de-DE"/>
        </a:p>
      </dgm:t>
    </dgm:pt>
    <dgm:pt modelId="{D77EF9F9-C086-497A-B0EC-07F5A59401C2}" type="pres">
      <dgm:prSet presAssocID="{739EAA13-375D-43EC-8A1A-E0624D24A1CF}" presName="diagram" presStyleCnt="0">
        <dgm:presLayoutVars>
          <dgm:dir/>
          <dgm:resizeHandles val="exact"/>
        </dgm:presLayoutVars>
      </dgm:prSet>
      <dgm:spPr/>
    </dgm:pt>
    <dgm:pt modelId="{EFF8631B-C2B6-43D9-9649-C4CD078B38BE}" type="pres">
      <dgm:prSet presAssocID="{E90380D8-E484-4F10-9A79-3E6065BE261E}" presName="arrow" presStyleLbl="node1" presStyleIdx="0" presStyleCnt="2" custRadScaleRad="114916" custRadScaleInc="-115">
        <dgm:presLayoutVars>
          <dgm:bulletEnabled val="1"/>
        </dgm:presLayoutVars>
      </dgm:prSet>
      <dgm:spPr/>
    </dgm:pt>
    <dgm:pt modelId="{524B522A-54B8-4578-979F-5ABF4ED4C8BB}" type="pres">
      <dgm:prSet presAssocID="{705D9A2A-28EF-46B2-8E24-A021FB0EF543}" presName="arrow" presStyleLbl="node1" presStyleIdx="1" presStyleCnt="2">
        <dgm:presLayoutVars>
          <dgm:bulletEnabled val="1"/>
        </dgm:presLayoutVars>
      </dgm:prSet>
      <dgm:spPr/>
    </dgm:pt>
  </dgm:ptLst>
  <dgm:cxnLst>
    <dgm:cxn modelId="{0FF66B22-0B85-4894-B96E-4E0839AC7207}" srcId="{739EAA13-375D-43EC-8A1A-E0624D24A1CF}" destId="{705D9A2A-28EF-46B2-8E24-A021FB0EF543}" srcOrd="1" destOrd="0" parTransId="{96C0C9AC-A020-400F-B103-BF7C3D030DF0}" sibTransId="{49F3C99A-0C94-45C1-B8F3-0B42199EEB86}"/>
    <dgm:cxn modelId="{6BC18023-2C8D-4556-A120-ADF15A6CFBF8}" type="presOf" srcId="{739EAA13-375D-43EC-8A1A-E0624D24A1CF}" destId="{D77EF9F9-C086-497A-B0EC-07F5A59401C2}" srcOrd="0" destOrd="0" presId="urn:microsoft.com/office/officeart/2005/8/layout/arrow5"/>
    <dgm:cxn modelId="{1DB96A6C-A7B1-4687-86CC-9DCB4248116B}" type="presOf" srcId="{E90380D8-E484-4F10-9A79-3E6065BE261E}" destId="{EFF8631B-C2B6-43D9-9649-C4CD078B38BE}" srcOrd="0" destOrd="0" presId="urn:microsoft.com/office/officeart/2005/8/layout/arrow5"/>
    <dgm:cxn modelId="{66F37685-294A-4315-AA0E-AF1766F799F0}" type="presOf" srcId="{705D9A2A-28EF-46B2-8E24-A021FB0EF543}" destId="{524B522A-54B8-4578-979F-5ABF4ED4C8BB}" srcOrd="0" destOrd="0" presId="urn:microsoft.com/office/officeart/2005/8/layout/arrow5"/>
    <dgm:cxn modelId="{7E7172A6-F9CD-4579-9B9E-08F646CD3438}" srcId="{739EAA13-375D-43EC-8A1A-E0624D24A1CF}" destId="{E90380D8-E484-4F10-9A79-3E6065BE261E}" srcOrd="0" destOrd="0" parTransId="{BCAF42C2-7539-4AC0-92B6-15026E41B84E}" sibTransId="{619AE556-AE5C-42FC-ADD4-5D7EAA9F0097}"/>
    <dgm:cxn modelId="{60FDF64A-0AF5-4764-9565-DAEBF69E3DC9}" type="presParOf" srcId="{D77EF9F9-C086-497A-B0EC-07F5A59401C2}" destId="{EFF8631B-C2B6-43D9-9649-C4CD078B38BE}" srcOrd="0" destOrd="0" presId="urn:microsoft.com/office/officeart/2005/8/layout/arrow5"/>
    <dgm:cxn modelId="{861D05E5-4A99-4835-953C-2A356E644BC0}" type="presParOf" srcId="{D77EF9F9-C086-497A-B0EC-07F5A59401C2}" destId="{524B522A-54B8-4578-979F-5ABF4ED4C8B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FF4EE0-5196-4471-92B5-CC100EF979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FC921E75-CC3C-45BA-9FAF-94C24F46295E}">
      <dgm:prSet phldrT="[Text]"/>
      <dgm:spPr/>
      <dgm:t>
        <a:bodyPr/>
        <a:lstStyle/>
        <a:p>
          <a:r>
            <a:rPr lang="de-DE" dirty="0"/>
            <a:t>Think</a:t>
          </a:r>
        </a:p>
      </dgm:t>
    </dgm:pt>
    <dgm:pt modelId="{34C59985-9488-40DB-8389-F1205412975C}" type="parTrans" cxnId="{B78640B8-98A2-4937-BE16-82404A4C51E1}">
      <dgm:prSet/>
      <dgm:spPr/>
      <dgm:t>
        <a:bodyPr/>
        <a:lstStyle/>
        <a:p>
          <a:endParaRPr lang="de-DE"/>
        </a:p>
      </dgm:t>
    </dgm:pt>
    <dgm:pt modelId="{85EED427-DD93-4B76-96B7-3AE84812C168}" type="sibTrans" cxnId="{B78640B8-98A2-4937-BE16-82404A4C51E1}">
      <dgm:prSet/>
      <dgm:spPr/>
      <dgm:t>
        <a:bodyPr/>
        <a:lstStyle/>
        <a:p>
          <a:endParaRPr lang="de-DE"/>
        </a:p>
      </dgm:t>
    </dgm:pt>
    <dgm:pt modelId="{1358736F-7696-47BE-BED3-65F427E6F22B}">
      <dgm:prSet phldrT="[Text]"/>
      <dgm:spPr/>
      <dgm:t>
        <a:bodyPr/>
        <a:lstStyle/>
        <a:p>
          <a:r>
            <a:rPr lang="de-DE" b="1" dirty="0"/>
            <a:t>Wiederholung</a:t>
          </a:r>
          <a:r>
            <a:rPr lang="de-DE" dirty="0"/>
            <a:t>: Was sind Sicht- und Tiefenstrukturen?</a:t>
          </a:r>
        </a:p>
      </dgm:t>
    </dgm:pt>
    <dgm:pt modelId="{A6214DED-DE18-4AC5-9401-EB40ACFBD76B}" type="parTrans" cxnId="{FC703E16-988C-4334-9E30-A5E55F645BC4}">
      <dgm:prSet/>
      <dgm:spPr/>
      <dgm:t>
        <a:bodyPr/>
        <a:lstStyle/>
        <a:p>
          <a:endParaRPr lang="de-DE"/>
        </a:p>
      </dgm:t>
    </dgm:pt>
    <dgm:pt modelId="{356569C6-AB41-49C4-9FF7-69AC3B5B63D9}" type="sibTrans" cxnId="{FC703E16-988C-4334-9E30-A5E55F645BC4}">
      <dgm:prSet/>
      <dgm:spPr/>
      <dgm:t>
        <a:bodyPr/>
        <a:lstStyle/>
        <a:p>
          <a:endParaRPr lang="de-DE"/>
        </a:p>
      </dgm:t>
    </dgm:pt>
    <dgm:pt modelId="{9F70A43E-99AF-433E-AF9A-AF8BF61845E2}">
      <dgm:prSet phldrT="[Text]"/>
      <dgm:spPr/>
      <dgm:t>
        <a:bodyPr/>
        <a:lstStyle/>
        <a:p>
          <a:r>
            <a:rPr lang="de-DE" dirty="0"/>
            <a:t>Pair</a:t>
          </a:r>
        </a:p>
      </dgm:t>
    </dgm:pt>
    <dgm:pt modelId="{350407CE-2047-4BBB-BAE2-EEB69B8F2530}" type="parTrans" cxnId="{BF4ABAF6-9819-4231-AD6F-059BA8D5CDE1}">
      <dgm:prSet/>
      <dgm:spPr/>
      <dgm:t>
        <a:bodyPr/>
        <a:lstStyle/>
        <a:p>
          <a:endParaRPr lang="de-DE"/>
        </a:p>
      </dgm:t>
    </dgm:pt>
    <dgm:pt modelId="{B4F90D7C-5811-4AFB-A98C-41E2503923B7}" type="sibTrans" cxnId="{BF4ABAF6-9819-4231-AD6F-059BA8D5CDE1}">
      <dgm:prSet/>
      <dgm:spPr/>
      <dgm:t>
        <a:bodyPr/>
        <a:lstStyle/>
        <a:p>
          <a:endParaRPr lang="de-DE"/>
        </a:p>
      </dgm:t>
    </dgm:pt>
    <dgm:pt modelId="{B09B9465-DD19-4675-8C9E-C2E870547679}">
      <dgm:prSet phldrT="[Text]"/>
      <dgm:spPr/>
      <dgm:t>
        <a:bodyPr/>
        <a:lstStyle/>
        <a:p>
          <a:endParaRPr lang="de-DE" dirty="0"/>
        </a:p>
      </dgm:t>
    </dgm:pt>
    <dgm:pt modelId="{C0CAE20B-4CFA-47C7-9566-9E491FCDB238}" type="parTrans" cxnId="{38E495D9-8E24-4647-BA75-20E9D5CC1AAD}">
      <dgm:prSet/>
      <dgm:spPr/>
      <dgm:t>
        <a:bodyPr/>
        <a:lstStyle/>
        <a:p>
          <a:endParaRPr lang="de-DE"/>
        </a:p>
      </dgm:t>
    </dgm:pt>
    <dgm:pt modelId="{B52FAEA7-B5C2-4AF4-B14B-E50F2F93F66F}" type="sibTrans" cxnId="{38E495D9-8E24-4647-BA75-20E9D5CC1AAD}">
      <dgm:prSet/>
      <dgm:spPr/>
      <dgm:t>
        <a:bodyPr/>
        <a:lstStyle/>
        <a:p>
          <a:endParaRPr lang="de-DE"/>
        </a:p>
      </dgm:t>
    </dgm:pt>
    <dgm:pt modelId="{A9F81103-5617-4789-A690-91E1CE008BB2}">
      <dgm:prSet phldrT="[Text]"/>
      <dgm:spPr/>
      <dgm:t>
        <a:bodyPr/>
        <a:lstStyle/>
        <a:p>
          <a:r>
            <a:rPr lang="de-DE" dirty="0"/>
            <a:t>Share</a:t>
          </a:r>
        </a:p>
      </dgm:t>
    </dgm:pt>
    <dgm:pt modelId="{E6C23C8A-25C8-430F-8CA3-A59E67383B0E}" type="parTrans" cxnId="{25142040-C6EF-4F9D-B984-92422B3CDA71}">
      <dgm:prSet/>
      <dgm:spPr/>
      <dgm:t>
        <a:bodyPr/>
        <a:lstStyle/>
        <a:p>
          <a:endParaRPr lang="de-DE"/>
        </a:p>
      </dgm:t>
    </dgm:pt>
    <dgm:pt modelId="{BEDDA803-6697-4E95-BC5A-5988A934CF53}" type="sibTrans" cxnId="{25142040-C6EF-4F9D-B984-92422B3CDA71}">
      <dgm:prSet/>
      <dgm:spPr/>
      <dgm:t>
        <a:bodyPr/>
        <a:lstStyle/>
        <a:p>
          <a:endParaRPr lang="de-DE"/>
        </a:p>
      </dgm:t>
    </dgm:pt>
    <dgm:pt modelId="{6825C839-0B4D-4E45-940A-E8CC359C03FF}">
      <dgm:prSet phldrT="[Text]"/>
      <dgm:spPr/>
      <dgm:t>
        <a:bodyPr/>
        <a:lstStyle/>
        <a:p>
          <a:r>
            <a:rPr lang="de-DE" dirty="0"/>
            <a:t>Sicherung im Plenum</a:t>
          </a:r>
        </a:p>
      </dgm:t>
    </dgm:pt>
    <dgm:pt modelId="{BFADF03C-97FE-42CC-A4C0-F206EC74E751}" type="parTrans" cxnId="{67E7ED3F-9D1C-40F9-A2CD-1BA9D8B98213}">
      <dgm:prSet/>
      <dgm:spPr/>
      <dgm:t>
        <a:bodyPr/>
        <a:lstStyle/>
        <a:p>
          <a:endParaRPr lang="de-DE"/>
        </a:p>
      </dgm:t>
    </dgm:pt>
    <dgm:pt modelId="{B1407ED4-AF81-4B95-B8C8-A84DB3242210}" type="sibTrans" cxnId="{67E7ED3F-9D1C-40F9-A2CD-1BA9D8B98213}">
      <dgm:prSet/>
      <dgm:spPr/>
      <dgm:t>
        <a:bodyPr/>
        <a:lstStyle/>
        <a:p>
          <a:endParaRPr lang="de-DE"/>
        </a:p>
      </dgm:t>
    </dgm:pt>
    <dgm:pt modelId="{F0B7A4A5-3F38-4CCE-B1F2-D59D494A0C6E}">
      <dgm:prSet phldrT="[Text]"/>
      <dgm:spPr/>
      <dgm:t>
        <a:bodyPr/>
        <a:lstStyle/>
        <a:p>
          <a:r>
            <a:rPr lang="de-DE" b="1" dirty="0"/>
            <a:t>Erkläre</a:t>
          </a:r>
          <a:r>
            <a:rPr lang="de-DE" dirty="0"/>
            <a:t> den Unterschied von Sicht- und Tiefenstrukturen anhand von Beispielen aus dem Unterricht.</a:t>
          </a:r>
        </a:p>
      </dgm:t>
    </dgm:pt>
    <dgm:pt modelId="{08A7F4E1-C0B5-422A-873C-F1CE2BEF9A07}" type="parTrans" cxnId="{791FB1CE-C632-45D7-BEA5-B81C3E8D4583}">
      <dgm:prSet/>
      <dgm:spPr/>
      <dgm:t>
        <a:bodyPr/>
        <a:lstStyle/>
        <a:p>
          <a:endParaRPr lang="de-DE"/>
        </a:p>
      </dgm:t>
    </dgm:pt>
    <dgm:pt modelId="{BA11849D-A593-41DF-BB71-B2249E0CA4E5}" type="sibTrans" cxnId="{791FB1CE-C632-45D7-BEA5-B81C3E8D4583}">
      <dgm:prSet/>
      <dgm:spPr/>
      <dgm:t>
        <a:bodyPr/>
        <a:lstStyle/>
        <a:p>
          <a:endParaRPr lang="de-DE"/>
        </a:p>
      </dgm:t>
    </dgm:pt>
    <dgm:pt modelId="{A203FA7B-1D7F-4F7A-AF9D-BAE4CA497C56}" type="pres">
      <dgm:prSet presAssocID="{FDFF4EE0-5196-4471-92B5-CC100EF979B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1476ED1-ABDA-485B-BA96-5C78A512EFF5}" type="pres">
      <dgm:prSet presAssocID="{FC921E75-CC3C-45BA-9FAF-94C24F46295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9144DBA9-9EF4-468C-A411-BAC630BD88B9}" type="pres">
      <dgm:prSet presAssocID="{FC921E75-CC3C-45BA-9FAF-94C24F46295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93289F2E-38E6-4577-A4C8-3F7439FAC24D}" type="pres">
      <dgm:prSet presAssocID="{9F70A43E-99AF-433E-AF9A-AF8BF61845E2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18928E2-1F92-44D6-8CA6-D2E63BF0D175}" type="pres">
      <dgm:prSet presAssocID="{9F70A43E-99AF-433E-AF9A-AF8BF61845E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77885591-3DCA-4D52-B109-9663E3D3E605}" type="pres">
      <dgm:prSet presAssocID="{A9F81103-5617-4789-A690-91E1CE008BB2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1381C6C-C703-4D3D-B60F-390197210B4C}" type="pres">
      <dgm:prSet presAssocID="{A9F81103-5617-4789-A690-91E1CE008BB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C703E16-988C-4334-9E30-A5E55F645BC4}" srcId="{FC921E75-CC3C-45BA-9FAF-94C24F46295E}" destId="{1358736F-7696-47BE-BED3-65F427E6F22B}" srcOrd="0" destOrd="0" parTransId="{A6214DED-DE18-4AC5-9401-EB40ACFBD76B}" sibTransId="{356569C6-AB41-49C4-9FF7-69AC3B5B63D9}"/>
    <dgm:cxn modelId="{0D33D01D-D719-44E2-B42E-99033B149700}" type="presOf" srcId="{9F70A43E-99AF-433E-AF9A-AF8BF61845E2}" destId="{93289F2E-38E6-4577-A4C8-3F7439FAC24D}" srcOrd="0" destOrd="0" presId="urn:microsoft.com/office/officeart/2009/3/layout/IncreasingArrowsProcess"/>
    <dgm:cxn modelId="{01360D21-46E4-4C21-ABF2-98E5F0680DCE}" type="presOf" srcId="{B09B9465-DD19-4675-8C9E-C2E870547679}" destId="{118928E2-1F92-44D6-8CA6-D2E63BF0D175}" srcOrd="0" destOrd="0" presId="urn:microsoft.com/office/officeart/2009/3/layout/IncreasingArrowsProcess"/>
    <dgm:cxn modelId="{89E78C21-5FC9-4D72-92D3-E640535AB02A}" type="presOf" srcId="{FC921E75-CC3C-45BA-9FAF-94C24F46295E}" destId="{D1476ED1-ABDA-485B-BA96-5C78A512EFF5}" srcOrd="0" destOrd="0" presId="urn:microsoft.com/office/officeart/2009/3/layout/IncreasingArrowsProcess"/>
    <dgm:cxn modelId="{67E7ED3F-9D1C-40F9-A2CD-1BA9D8B98213}" srcId="{A9F81103-5617-4789-A690-91E1CE008BB2}" destId="{6825C839-0B4D-4E45-940A-E8CC359C03FF}" srcOrd="0" destOrd="0" parTransId="{BFADF03C-97FE-42CC-A4C0-F206EC74E751}" sibTransId="{B1407ED4-AF81-4B95-B8C8-A84DB3242210}"/>
    <dgm:cxn modelId="{25142040-C6EF-4F9D-B984-92422B3CDA71}" srcId="{FDFF4EE0-5196-4471-92B5-CC100EF979B1}" destId="{A9F81103-5617-4789-A690-91E1CE008BB2}" srcOrd="2" destOrd="0" parTransId="{E6C23C8A-25C8-430F-8CA3-A59E67383B0E}" sibTransId="{BEDDA803-6697-4E95-BC5A-5988A934CF53}"/>
    <dgm:cxn modelId="{123DE861-9BCF-4239-9BD1-70C8D4F2D492}" type="presOf" srcId="{6825C839-0B4D-4E45-940A-E8CC359C03FF}" destId="{B1381C6C-C703-4D3D-B60F-390197210B4C}" srcOrd="0" destOrd="0" presId="urn:microsoft.com/office/officeart/2009/3/layout/IncreasingArrowsProcess"/>
    <dgm:cxn modelId="{6E47F44C-5411-46A8-B904-949D4E9D8536}" type="presOf" srcId="{A9F81103-5617-4789-A690-91E1CE008BB2}" destId="{77885591-3DCA-4D52-B109-9663E3D3E605}" srcOrd="0" destOrd="0" presId="urn:microsoft.com/office/officeart/2009/3/layout/IncreasingArrowsProcess"/>
    <dgm:cxn modelId="{61818E4D-9601-49A9-B07C-F61B1EC46E95}" type="presOf" srcId="{1358736F-7696-47BE-BED3-65F427E6F22B}" destId="{9144DBA9-9EF4-468C-A411-BAC630BD88B9}" srcOrd="0" destOrd="0" presId="urn:microsoft.com/office/officeart/2009/3/layout/IncreasingArrowsProcess"/>
    <dgm:cxn modelId="{B78640B8-98A2-4937-BE16-82404A4C51E1}" srcId="{FDFF4EE0-5196-4471-92B5-CC100EF979B1}" destId="{FC921E75-CC3C-45BA-9FAF-94C24F46295E}" srcOrd="0" destOrd="0" parTransId="{34C59985-9488-40DB-8389-F1205412975C}" sibTransId="{85EED427-DD93-4B76-96B7-3AE84812C168}"/>
    <dgm:cxn modelId="{791FB1CE-C632-45D7-BEA5-B81C3E8D4583}" srcId="{9F70A43E-99AF-433E-AF9A-AF8BF61845E2}" destId="{F0B7A4A5-3F38-4CCE-B1F2-D59D494A0C6E}" srcOrd="1" destOrd="0" parTransId="{08A7F4E1-C0B5-422A-873C-F1CE2BEF9A07}" sibTransId="{BA11849D-A593-41DF-BB71-B2249E0CA4E5}"/>
    <dgm:cxn modelId="{38E495D9-8E24-4647-BA75-20E9D5CC1AAD}" srcId="{9F70A43E-99AF-433E-AF9A-AF8BF61845E2}" destId="{B09B9465-DD19-4675-8C9E-C2E870547679}" srcOrd="0" destOrd="0" parTransId="{C0CAE20B-4CFA-47C7-9566-9E491FCDB238}" sibTransId="{B52FAEA7-B5C2-4AF4-B14B-E50F2F93F66F}"/>
    <dgm:cxn modelId="{2A99A9F0-005C-41CE-A6FC-F4164B359291}" type="presOf" srcId="{FDFF4EE0-5196-4471-92B5-CC100EF979B1}" destId="{A203FA7B-1D7F-4F7A-AF9D-BAE4CA497C56}" srcOrd="0" destOrd="0" presId="urn:microsoft.com/office/officeart/2009/3/layout/IncreasingArrowsProcess"/>
    <dgm:cxn modelId="{D7C918F2-BBD0-4721-B363-05247F5F95F7}" type="presOf" srcId="{F0B7A4A5-3F38-4CCE-B1F2-D59D494A0C6E}" destId="{118928E2-1F92-44D6-8CA6-D2E63BF0D175}" srcOrd="0" destOrd="1" presId="urn:microsoft.com/office/officeart/2009/3/layout/IncreasingArrowsProcess"/>
    <dgm:cxn modelId="{BF4ABAF6-9819-4231-AD6F-059BA8D5CDE1}" srcId="{FDFF4EE0-5196-4471-92B5-CC100EF979B1}" destId="{9F70A43E-99AF-433E-AF9A-AF8BF61845E2}" srcOrd="1" destOrd="0" parTransId="{350407CE-2047-4BBB-BAE2-EEB69B8F2530}" sibTransId="{B4F90D7C-5811-4AFB-A98C-41E2503923B7}"/>
    <dgm:cxn modelId="{4EBF39D8-A364-4DAD-AE9C-DCC02AB17D07}" type="presParOf" srcId="{A203FA7B-1D7F-4F7A-AF9D-BAE4CA497C56}" destId="{D1476ED1-ABDA-485B-BA96-5C78A512EFF5}" srcOrd="0" destOrd="0" presId="urn:microsoft.com/office/officeart/2009/3/layout/IncreasingArrowsProcess"/>
    <dgm:cxn modelId="{E8A4D363-F783-4DBF-BD9F-7986063ABD5A}" type="presParOf" srcId="{A203FA7B-1D7F-4F7A-AF9D-BAE4CA497C56}" destId="{9144DBA9-9EF4-468C-A411-BAC630BD88B9}" srcOrd="1" destOrd="0" presId="urn:microsoft.com/office/officeart/2009/3/layout/IncreasingArrowsProcess"/>
    <dgm:cxn modelId="{F7A02D78-3AF2-4B82-8457-9B72E422A1AB}" type="presParOf" srcId="{A203FA7B-1D7F-4F7A-AF9D-BAE4CA497C56}" destId="{93289F2E-38E6-4577-A4C8-3F7439FAC24D}" srcOrd="2" destOrd="0" presId="urn:microsoft.com/office/officeart/2009/3/layout/IncreasingArrowsProcess"/>
    <dgm:cxn modelId="{255F7494-6C65-4B09-828E-A0F260A3BB3D}" type="presParOf" srcId="{A203FA7B-1D7F-4F7A-AF9D-BAE4CA497C56}" destId="{118928E2-1F92-44D6-8CA6-D2E63BF0D175}" srcOrd="3" destOrd="0" presId="urn:microsoft.com/office/officeart/2009/3/layout/IncreasingArrowsProcess"/>
    <dgm:cxn modelId="{3F066C5D-37EB-4887-81DF-FAEE0402EC99}" type="presParOf" srcId="{A203FA7B-1D7F-4F7A-AF9D-BAE4CA497C56}" destId="{77885591-3DCA-4D52-B109-9663E3D3E605}" srcOrd="4" destOrd="0" presId="urn:microsoft.com/office/officeart/2009/3/layout/IncreasingArrowsProcess"/>
    <dgm:cxn modelId="{5276FA0E-C20E-45A6-A965-2B7F1F56F35A}" type="presParOf" srcId="{A203FA7B-1D7F-4F7A-AF9D-BAE4CA497C56}" destId="{B1381C6C-C703-4D3D-B60F-390197210B4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C5EEAE-13FD-437A-B2A8-290F943E665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21823313-FC68-4E7C-90EF-A803F9C630BE}">
      <dgm:prSet phldrT="[Text]"/>
      <dgm:spPr/>
      <dgm:t>
        <a:bodyPr/>
        <a:lstStyle/>
        <a:p>
          <a:r>
            <a:rPr lang="de-DE" dirty="0"/>
            <a:t>Auswahl von Aufgaben</a:t>
          </a:r>
        </a:p>
      </dgm:t>
    </dgm:pt>
    <dgm:pt modelId="{C0265348-81CF-4CFC-AADF-F56EF7F0D67E}" type="parTrans" cxnId="{0C9F2DB6-4E2B-407E-9FA7-9429127AA834}">
      <dgm:prSet/>
      <dgm:spPr/>
      <dgm:t>
        <a:bodyPr/>
        <a:lstStyle/>
        <a:p>
          <a:endParaRPr lang="de-DE"/>
        </a:p>
      </dgm:t>
    </dgm:pt>
    <dgm:pt modelId="{351408C5-241F-4027-A380-8F27FA5245DD}" type="sibTrans" cxnId="{0C9F2DB6-4E2B-407E-9FA7-9429127AA834}">
      <dgm:prSet/>
      <dgm:spPr/>
      <dgm:t>
        <a:bodyPr/>
        <a:lstStyle/>
        <a:p>
          <a:endParaRPr lang="de-DE"/>
        </a:p>
      </dgm:t>
    </dgm:pt>
    <dgm:pt modelId="{3F341074-55D9-48C1-AC5D-F148F41E7ACF}">
      <dgm:prSet phldrT="[Text]" custT="1"/>
      <dgm:spPr/>
      <dgm:t>
        <a:bodyPr/>
        <a:lstStyle/>
        <a:p>
          <a:r>
            <a:rPr lang="de-DE" sz="2000" dirty="0"/>
            <a:t>auf Vorwissen aufbauend</a:t>
          </a:r>
        </a:p>
      </dgm:t>
    </dgm:pt>
    <dgm:pt modelId="{A9F73945-EE27-4B90-9712-E0B778987210}" type="parTrans" cxnId="{B03664A6-08E9-4FD1-A97F-FB5683632006}">
      <dgm:prSet/>
      <dgm:spPr/>
      <dgm:t>
        <a:bodyPr/>
        <a:lstStyle/>
        <a:p>
          <a:endParaRPr lang="de-DE"/>
        </a:p>
      </dgm:t>
    </dgm:pt>
    <dgm:pt modelId="{BDBC30B0-5176-47CC-B33B-D53DCB36CFE1}" type="sibTrans" cxnId="{B03664A6-08E9-4FD1-A97F-FB5683632006}">
      <dgm:prSet/>
      <dgm:spPr/>
      <dgm:t>
        <a:bodyPr/>
        <a:lstStyle/>
        <a:p>
          <a:endParaRPr lang="de-DE"/>
        </a:p>
      </dgm:t>
    </dgm:pt>
    <dgm:pt modelId="{67E26100-E499-4B81-A7E3-98A3229DE5AE}">
      <dgm:prSet phldrT="[Text]" custT="1"/>
      <dgm:spPr/>
      <dgm:t>
        <a:bodyPr/>
        <a:lstStyle/>
        <a:p>
          <a:r>
            <a:rPr lang="de-DE" sz="2000" dirty="0"/>
            <a:t>zum Nachdenken anregen</a:t>
          </a:r>
        </a:p>
      </dgm:t>
    </dgm:pt>
    <dgm:pt modelId="{6093B4BF-39B3-451B-9783-C71E9BF3339E}" type="parTrans" cxnId="{3F85AD8D-C6E7-4257-B314-BF267694DE40}">
      <dgm:prSet/>
      <dgm:spPr/>
      <dgm:t>
        <a:bodyPr/>
        <a:lstStyle/>
        <a:p>
          <a:endParaRPr lang="de-DE"/>
        </a:p>
      </dgm:t>
    </dgm:pt>
    <dgm:pt modelId="{B50A3CAF-6D9F-4E91-9A95-7D982452F1A4}" type="sibTrans" cxnId="{3F85AD8D-C6E7-4257-B314-BF267694DE40}">
      <dgm:prSet/>
      <dgm:spPr/>
      <dgm:t>
        <a:bodyPr/>
        <a:lstStyle/>
        <a:p>
          <a:endParaRPr lang="de-DE"/>
        </a:p>
      </dgm:t>
    </dgm:pt>
    <dgm:pt modelId="{184B0EE6-C218-400B-B743-AA3566864B74}">
      <dgm:prSet phldrT="[Text]"/>
      <dgm:spPr/>
      <dgm:t>
        <a:bodyPr/>
        <a:lstStyle/>
        <a:p>
          <a:r>
            <a:rPr lang="de-DE" dirty="0"/>
            <a:t>Implementation im Unterricht</a:t>
          </a:r>
        </a:p>
      </dgm:t>
    </dgm:pt>
    <dgm:pt modelId="{2DA36515-CCC4-43A8-B98E-6EE128518A33}" type="parTrans" cxnId="{0482A93C-056D-4142-96DD-A49F6CF80E73}">
      <dgm:prSet/>
      <dgm:spPr/>
      <dgm:t>
        <a:bodyPr/>
        <a:lstStyle/>
        <a:p>
          <a:endParaRPr lang="de-DE"/>
        </a:p>
      </dgm:t>
    </dgm:pt>
    <dgm:pt modelId="{A6D602A4-0B8A-48B0-9073-1A421FB9E8D3}" type="sibTrans" cxnId="{0482A93C-056D-4142-96DD-A49F6CF80E73}">
      <dgm:prSet/>
      <dgm:spPr/>
      <dgm:t>
        <a:bodyPr/>
        <a:lstStyle/>
        <a:p>
          <a:endParaRPr lang="de-DE"/>
        </a:p>
      </dgm:t>
    </dgm:pt>
    <dgm:pt modelId="{17251AC5-616A-443D-BE91-73BEBD4690F8}">
      <dgm:prSet phldrT="[Text]" custT="1"/>
      <dgm:spPr/>
      <dgm:t>
        <a:bodyPr/>
        <a:lstStyle/>
        <a:p>
          <a:r>
            <a:rPr lang="de-DE" sz="2000" dirty="0"/>
            <a:t>Möglichst selbstständige Arbeit</a:t>
          </a:r>
        </a:p>
      </dgm:t>
    </dgm:pt>
    <dgm:pt modelId="{F7558D2F-F528-4188-AA49-D413429CB6ED}" type="parTrans" cxnId="{E6408DA1-E04A-4B05-BFC5-2134F187A595}">
      <dgm:prSet/>
      <dgm:spPr/>
      <dgm:t>
        <a:bodyPr/>
        <a:lstStyle/>
        <a:p>
          <a:endParaRPr lang="de-DE"/>
        </a:p>
      </dgm:t>
    </dgm:pt>
    <dgm:pt modelId="{33AAAC26-2D73-437C-9429-4CE3279E5D9C}" type="sibTrans" cxnId="{E6408DA1-E04A-4B05-BFC5-2134F187A595}">
      <dgm:prSet/>
      <dgm:spPr/>
      <dgm:t>
        <a:bodyPr/>
        <a:lstStyle/>
        <a:p>
          <a:endParaRPr lang="de-DE"/>
        </a:p>
      </dgm:t>
    </dgm:pt>
    <dgm:pt modelId="{5C9C1468-124F-485A-A944-3DB35610F36D}">
      <dgm:prSet phldrT="[Text]" custT="1"/>
      <dgm:spPr/>
      <dgm:t>
        <a:bodyPr/>
        <a:lstStyle/>
        <a:p>
          <a:r>
            <a:rPr lang="de-DE" sz="2000" dirty="0"/>
            <a:t>Kompetenzorientierung</a:t>
          </a:r>
        </a:p>
      </dgm:t>
    </dgm:pt>
    <dgm:pt modelId="{3F7CE014-8B61-4444-8FC2-AB5263FE00BB}" type="parTrans" cxnId="{E8DBA06C-62D7-4CF5-B134-8C2BA0D6BAC1}">
      <dgm:prSet/>
      <dgm:spPr/>
      <dgm:t>
        <a:bodyPr/>
        <a:lstStyle/>
        <a:p>
          <a:endParaRPr lang="de-DE"/>
        </a:p>
      </dgm:t>
    </dgm:pt>
    <dgm:pt modelId="{2C56D75C-95F4-4F21-98C1-928AE80FE9A8}" type="sibTrans" cxnId="{E8DBA06C-62D7-4CF5-B134-8C2BA0D6BAC1}">
      <dgm:prSet/>
      <dgm:spPr/>
      <dgm:t>
        <a:bodyPr/>
        <a:lstStyle/>
        <a:p>
          <a:endParaRPr lang="de-DE"/>
        </a:p>
      </dgm:t>
    </dgm:pt>
    <dgm:pt modelId="{FCDA8FBF-01D4-4173-8812-7E1D1C8850E4}">
      <dgm:prSet phldrT="[Text]" custT="1"/>
      <dgm:spPr/>
      <dgm:t>
        <a:bodyPr/>
        <a:lstStyle/>
        <a:p>
          <a:r>
            <a:rPr lang="de-DE" sz="2000" dirty="0"/>
            <a:t>Einbezug von Schülerideen</a:t>
          </a:r>
        </a:p>
      </dgm:t>
    </dgm:pt>
    <dgm:pt modelId="{969E5C01-A163-45BF-A2CA-6E0F88E211EF}" type="parTrans" cxnId="{987BE600-82FC-485C-B0B8-2FEE427CCF59}">
      <dgm:prSet/>
      <dgm:spPr/>
      <dgm:t>
        <a:bodyPr/>
        <a:lstStyle/>
        <a:p>
          <a:endParaRPr lang="de-DE"/>
        </a:p>
      </dgm:t>
    </dgm:pt>
    <dgm:pt modelId="{C2602B1D-A4F5-406C-AC06-E9085C2185AA}" type="sibTrans" cxnId="{987BE600-82FC-485C-B0B8-2FEE427CCF59}">
      <dgm:prSet/>
      <dgm:spPr/>
      <dgm:t>
        <a:bodyPr/>
        <a:lstStyle/>
        <a:p>
          <a:endParaRPr lang="de-DE"/>
        </a:p>
      </dgm:t>
    </dgm:pt>
    <dgm:pt modelId="{6C39288E-2B35-4E1F-A15C-9088DC73963C}" type="pres">
      <dgm:prSet presAssocID="{FEC5EEAE-13FD-437A-B2A8-290F943E6658}" presName="Name0" presStyleCnt="0">
        <dgm:presLayoutVars>
          <dgm:dir/>
          <dgm:animLvl val="lvl"/>
          <dgm:resizeHandles val="exact"/>
        </dgm:presLayoutVars>
      </dgm:prSet>
      <dgm:spPr/>
    </dgm:pt>
    <dgm:pt modelId="{F09D2CF9-BC65-4688-80ED-9BA0A51ABAD7}" type="pres">
      <dgm:prSet presAssocID="{21823313-FC68-4E7C-90EF-A803F9C630BE}" presName="composite" presStyleCnt="0"/>
      <dgm:spPr/>
    </dgm:pt>
    <dgm:pt modelId="{F5DB5303-6BCB-48DB-A16A-406749CE7A0B}" type="pres">
      <dgm:prSet presAssocID="{21823313-FC68-4E7C-90EF-A803F9C630B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A975763-BCE3-4D9E-87AE-57B8C5CE51F9}" type="pres">
      <dgm:prSet presAssocID="{21823313-FC68-4E7C-90EF-A803F9C630BE}" presName="desTx" presStyleLbl="alignAccFollowNode1" presStyleIdx="0" presStyleCnt="2">
        <dgm:presLayoutVars>
          <dgm:bulletEnabled val="1"/>
        </dgm:presLayoutVars>
      </dgm:prSet>
      <dgm:spPr/>
    </dgm:pt>
    <dgm:pt modelId="{F1B04DBC-DC62-4B5C-BBD3-131B13CCE104}" type="pres">
      <dgm:prSet presAssocID="{351408C5-241F-4027-A380-8F27FA5245DD}" presName="space" presStyleCnt="0"/>
      <dgm:spPr/>
    </dgm:pt>
    <dgm:pt modelId="{3A068F3C-1F7E-4B77-9FFE-E27B2384C403}" type="pres">
      <dgm:prSet presAssocID="{184B0EE6-C218-400B-B743-AA3566864B74}" presName="composite" presStyleCnt="0"/>
      <dgm:spPr/>
    </dgm:pt>
    <dgm:pt modelId="{F3872DA7-0C4F-464D-877C-DDB041BA0F57}" type="pres">
      <dgm:prSet presAssocID="{184B0EE6-C218-400B-B743-AA3566864B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D3C6F5C-DDFD-49C9-8D65-A52B6148DD87}" type="pres">
      <dgm:prSet presAssocID="{184B0EE6-C218-400B-B743-AA3566864B7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87BE600-82FC-485C-B0B8-2FEE427CCF59}" srcId="{184B0EE6-C218-400B-B743-AA3566864B74}" destId="{FCDA8FBF-01D4-4173-8812-7E1D1C8850E4}" srcOrd="2" destOrd="0" parTransId="{969E5C01-A163-45BF-A2CA-6E0F88E211EF}" sibTransId="{C2602B1D-A4F5-406C-AC06-E9085C2185AA}"/>
    <dgm:cxn modelId="{C0B56514-A4E9-4C60-8DD8-CF0AFE209DC5}" type="presOf" srcId="{184B0EE6-C218-400B-B743-AA3566864B74}" destId="{F3872DA7-0C4F-464D-877C-DDB041BA0F57}" srcOrd="0" destOrd="0" presId="urn:microsoft.com/office/officeart/2005/8/layout/hList1"/>
    <dgm:cxn modelId="{B789D816-B609-4E87-B4E9-B7BD32337B4E}" type="presOf" srcId="{FCDA8FBF-01D4-4173-8812-7E1D1C8850E4}" destId="{BD3C6F5C-DDFD-49C9-8D65-A52B6148DD87}" srcOrd="0" destOrd="2" presId="urn:microsoft.com/office/officeart/2005/8/layout/hList1"/>
    <dgm:cxn modelId="{916C0823-E74B-4A20-8416-BB6FD5CC6BD2}" type="presOf" srcId="{21823313-FC68-4E7C-90EF-A803F9C630BE}" destId="{F5DB5303-6BCB-48DB-A16A-406749CE7A0B}" srcOrd="0" destOrd="0" presId="urn:microsoft.com/office/officeart/2005/8/layout/hList1"/>
    <dgm:cxn modelId="{0482A93C-056D-4142-96DD-A49F6CF80E73}" srcId="{FEC5EEAE-13FD-437A-B2A8-290F943E6658}" destId="{184B0EE6-C218-400B-B743-AA3566864B74}" srcOrd="1" destOrd="0" parTransId="{2DA36515-CCC4-43A8-B98E-6EE128518A33}" sibTransId="{A6D602A4-0B8A-48B0-9073-1A421FB9E8D3}"/>
    <dgm:cxn modelId="{E8DBA06C-62D7-4CF5-B134-8C2BA0D6BAC1}" srcId="{184B0EE6-C218-400B-B743-AA3566864B74}" destId="{5C9C1468-124F-485A-A944-3DB35610F36D}" srcOrd="1" destOrd="0" parTransId="{3F7CE014-8B61-4444-8FC2-AB5263FE00BB}" sibTransId="{2C56D75C-95F4-4F21-98C1-928AE80FE9A8}"/>
    <dgm:cxn modelId="{C1A8198C-3E5C-4545-9958-5F7ED52B4EE2}" type="presOf" srcId="{3F341074-55D9-48C1-AC5D-F148F41E7ACF}" destId="{5A975763-BCE3-4D9E-87AE-57B8C5CE51F9}" srcOrd="0" destOrd="0" presId="urn:microsoft.com/office/officeart/2005/8/layout/hList1"/>
    <dgm:cxn modelId="{3F85AD8D-C6E7-4257-B314-BF267694DE40}" srcId="{21823313-FC68-4E7C-90EF-A803F9C630BE}" destId="{67E26100-E499-4B81-A7E3-98A3229DE5AE}" srcOrd="1" destOrd="0" parTransId="{6093B4BF-39B3-451B-9783-C71E9BF3339E}" sibTransId="{B50A3CAF-6D9F-4E91-9A95-7D982452F1A4}"/>
    <dgm:cxn modelId="{E6408DA1-E04A-4B05-BFC5-2134F187A595}" srcId="{184B0EE6-C218-400B-B743-AA3566864B74}" destId="{17251AC5-616A-443D-BE91-73BEBD4690F8}" srcOrd="0" destOrd="0" parTransId="{F7558D2F-F528-4188-AA49-D413429CB6ED}" sibTransId="{33AAAC26-2D73-437C-9429-4CE3279E5D9C}"/>
    <dgm:cxn modelId="{B03664A6-08E9-4FD1-A97F-FB5683632006}" srcId="{21823313-FC68-4E7C-90EF-A803F9C630BE}" destId="{3F341074-55D9-48C1-AC5D-F148F41E7ACF}" srcOrd="0" destOrd="0" parTransId="{A9F73945-EE27-4B90-9712-E0B778987210}" sibTransId="{BDBC30B0-5176-47CC-B33B-D53DCB36CFE1}"/>
    <dgm:cxn modelId="{0C9F2DB6-4E2B-407E-9FA7-9429127AA834}" srcId="{FEC5EEAE-13FD-437A-B2A8-290F943E6658}" destId="{21823313-FC68-4E7C-90EF-A803F9C630BE}" srcOrd="0" destOrd="0" parTransId="{C0265348-81CF-4CFC-AADF-F56EF7F0D67E}" sibTransId="{351408C5-241F-4027-A380-8F27FA5245DD}"/>
    <dgm:cxn modelId="{39D0FCB7-BF4E-4FA1-A28C-4BEEC786DAF9}" type="presOf" srcId="{5C9C1468-124F-485A-A944-3DB35610F36D}" destId="{BD3C6F5C-DDFD-49C9-8D65-A52B6148DD87}" srcOrd="0" destOrd="1" presId="urn:microsoft.com/office/officeart/2005/8/layout/hList1"/>
    <dgm:cxn modelId="{C511BAE3-1E3F-4A7E-9CF6-71C46A75F0D3}" type="presOf" srcId="{17251AC5-616A-443D-BE91-73BEBD4690F8}" destId="{BD3C6F5C-DDFD-49C9-8D65-A52B6148DD87}" srcOrd="0" destOrd="0" presId="urn:microsoft.com/office/officeart/2005/8/layout/hList1"/>
    <dgm:cxn modelId="{5213C3F1-E219-41E1-822D-9905E15F5290}" type="presOf" srcId="{67E26100-E499-4B81-A7E3-98A3229DE5AE}" destId="{5A975763-BCE3-4D9E-87AE-57B8C5CE51F9}" srcOrd="0" destOrd="1" presId="urn:microsoft.com/office/officeart/2005/8/layout/hList1"/>
    <dgm:cxn modelId="{99B61FF6-BA57-4569-A16E-8E0721B86AAE}" type="presOf" srcId="{FEC5EEAE-13FD-437A-B2A8-290F943E6658}" destId="{6C39288E-2B35-4E1F-A15C-9088DC73963C}" srcOrd="0" destOrd="0" presId="urn:microsoft.com/office/officeart/2005/8/layout/hList1"/>
    <dgm:cxn modelId="{B395B2C8-B7A0-4EBC-8998-9A0E192A6974}" type="presParOf" srcId="{6C39288E-2B35-4E1F-A15C-9088DC73963C}" destId="{F09D2CF9-BC65-4688-80ED-9BA0A51ABAD7}" srcOrd="0" destOrd="0" presId="urn:microsoft.com/office/officeart/2005/8/layout/hList1"/>
    <dgm:cxn modelId="{C30C051C-97D9-49F6-A764-A01FD1533E2A}" type="presParOf" srcId="{F09D2CF9-BC65-4688-80ED-9BA0A51ABAD7}" destId="{F5DB5303-6BCB-48DB-A16A-406749CE7A0B}" srcOrd="0" destOrd="0" presId="urn:microsoft.com/office/officeart/2005/8/layout/hList1"/>
    <dgm:cxn modelId="{C1498C42-C973-452E-BFEB-35B600FA9628}" type="presParOf" srcId="{F09D2CF9-BC65-4688-80ED-9BA0A51ABAD7}" destId="{5A975763-BCE3-4D9E-87AE-57B8C5CE51F9}" srcOrd="1" destOrd="0" presId="urn:microsoft.com/office/officeart/2005/8/layout/hList1"/>
    <dgm:cxn modelId="{71185F74-BDD5-403B-83E2-380346517EF0}" type="presParOf" srcId="{6C39288E-2B35-4E1F-A15C-9088DC73963C}" destId="{F1B04DBC-DC62-4B5C-BBD3-131B13CCE104}" srcOrd="1" destOrd="0" presId="urn:microsoft.com/office/officeart/2005/8/layout/hList1"/>
    <dgm:cxn modelId="{39DADDF4-4BE3-463D-ABE7-680B51BB858E}" type="presParOf" srcId="{6C39288E-2B35-4E1F-A15C-9088DC73963C}" destId="{3A068F3C-1F7E-4B77-9FFE-E27B2384C403}" srcOrd="2" destOrd="0" presId="urn:microsoft.com/office/officeart/2005/8/layout/hList1"/>
    <dgm:cxn modelId="{44B43FF3-2605-4F34-9591-9D18E96B0A73}" type="presParOf" srcId="{3A068F3C-1F7E-4B77-9FFE-E27B2384C403}" destId="{F3872DA7-0C4F-464D-877C-DDB041BA0F57}" srcOrd="0" destOrd="0" presId="urn:microsoft.com/office/officeart/2005/8/layout/hList1"/>
    <dgm:cxn modelId="{011851BB-150D-4A09-984C-C19454579607}" type="presParOf" srcId="{3A068F3C-1F7E-4B77-9FFE-E27B2384C403}" destId="{BD3C6F5C-DDFD-49C9-8D65-A52B6148DD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5344F3-CAEE-4FD2-8F24-2D897ADC803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C5B00DE2-C515-4AF9-BE8B-E263FD236863}">
      <dgm:prSet phldrT="[Text]"/>
      <dgm:spPr/>
      <dgm:t>
        <a:bodyPr/>
        <a:lstStyle/>
        <a:p>
          <a:endParaRPr lang="de-DE" dirty="0"/>
        </a:p>
      </dgm:t>
    </dgm:pt>
    <dgm:pt modelId="{C925124D-4263-4278-A8B4-BEB77DB67958}" type="parTrans" cxnId="{EC398925-5679-4FF2-8891-185DB7C5A5DA}">
      <dgm:prSet/>
      <dgm:spPr/>
      <dgm:t>
        <a:bodyPr/>
        <a:lstStyle/>
        <a:p>
          <a:endParaRPr lang="de-DE"/>
        </a:p>
      </dgm:t>
    </dgm:pt>
    <dgm:pt modelId="{96D5EC8E-5CFF-4B38-9BA6-4A407DD90212}" type="sibTrans" cxnId="{EC398925-5679-4FF2-8891-185DB7C5A5DA}">
      <dgm:prSet/>
      <dgm:spPr/>
      <dgm:t>
        <a:bodyPr/>
        <a:lstStyle/>
        <a:p>
          <a:endParaRPr lang="de-DE"/>
        </a:p>
      </dgm:t>
    </dgm:pt>
    <dgm:pt modelId="{D2273604-59D2-4A5D-A9B4-E668619A2D8E}">
      <dgm:prSet phldrT="[Text]"/>
      <dgm:spPr/>
      <dgm:t>
        <a:bodyPr/>
        <a:lstStyle/>
        <a:p>
          <a:r>
            <a:rPr lang="de-DE" dirty="0"/>
            <a:t>Konstruktiver Umgang mit Fehlern</a:t>
          </a:r>
        </a:p>
      </dgm:t>
    </dgm:pt>
    <dgm:pt modelId="{965BE065-A555-445E-801A-83685A37E4D7}" type="parTrans" cxnId="{106E39A8-660C-408A-B66F-5AF5964ED786}">
      <dgm:prSet/>
      <dgm:spPr/>
      <dgm:t>
        <a:bodyPr/>
        <a:lstStyle/>
        <a:p>
          <a:endParaRPr lang="de-DE"/>
        </a:p>
      </dgm:t>
    </dgm:pt>
    <dgm:pt modelId="{AC9A7681-7AFF-4B86-800E-B03E664F024E}" type="sibTrans" cxnId="{106E39A8-660C-408A-B66F-5AF5964ED786}">
      <dgm:prSet/>
      <dgm:spPr/>
      <dgm:t>
        <a:bodyPr/>
        <a:lstStyle/>
        <a:p>
          <a:endParaRPr lang="de-DE"/>
        </a:p>
      </dgm:t>
    </dgm:pt>
    <dgm:pt modelId="{13A61661-48BF-48C9-9DD9-B742BC505EB1}">
      <dgm:prSet phldrT="[Text]"/>
      <dgm:spPr/>
      <dgm:t>
        <a:bodyPr/>
        <a:lstStyle/>
        <a:p>
          <a:r>
            <a:rPr lang="de-DE" dirty="0"/>
            <a:t>Geduld und angemessenes Tempo</a:t>
          </a:r>
        </a:p>
      </dgm:t>
    </dgm:pt>
    <dgm:pt modelId="{089EA641-9D85-41A9-903F-F54074526067}" type="parTrans" cxnId="{71C3DF97-E3CA-4BA8-A5EE-4DDEBC877985}">
      <dgm:prSet/>
      <dgm:spPr/>
      <dgm:t>
        <a:bodyPr/>
        <a:lstStyle/>
        <a:p>
          <a:endParaRPr lang="de-DE"/>
        </a:p>
      </dgm:t>
    </dgm:pt>
    <dgm:pt modelId="{FF8DB516-2A01-4E8D-A6F6-B081F2DBA757}" type="sibTrans" cxnId="{71C3DF97-E3CA-4BA8-A5EE-4DDEBC877985}">
      <dgm:prSet/>
      <dgm:spPr/>
      <dgm:t>
        <a:bodyPr/>
        <a:lstStyle/>
        <a:p>
          <a:endParaRPr lang="de-DE"/>
        </a:p>
      </dgm:t>
    </dgm:pt>
    <dgm:pt modelId="{A7ACFDA1-90B2-4FC3-8705-13FD3965D869}">
      <dgm:prSet phldrT="[Text]"/>
      <dgm:spPr/>
      <dgm:t>
        <a:bodyPr/>
        <a:lstStyle/>
        <a:p>
          <a:r>
            <a:rPr lang="de-DE" dirty="0"/>
            <a:t>Freundliche, respektvolle Beziehung</a:t>
          </a:r>
        </a:p>
      </dgm:t>
    </dgm:pt>
    <dgm:pt modelId="{3767EBCA-9D98-4F08-A6CC-49D10C57F5BF}" type="parTrans" cxnId="{D4976413-7BE8-431B-BA94-36E60460D24A}">
      <dgm:prSet/>
      <dgm:spPr/>
      <dgm:t>
        <a:bodyPr/>
        <a:lstStyle/>
        <a:p>
          <a:endParaRPr lang="de-DE"/>
        </a:p>
      </dgm:t>
    </dgm:pt>
    <dgm:pt modelId="{112A20F5-F15D-4B76-B18E-384A64F15EAA}" type="sibTrans" cxnId="{D4976413-7BE8-431B-BA94-36E60460D24A}">
      <dgm:prSet/>
      <dgm:spPr/>
      <dgm:t>
        <a:bodyPr/>
        <a:lstStyle/>
        <a:p>
          <a:endParaRPr lang="de-DE"/>
        </a:p>
      </dgm:t>
    </dgm:pt>
    <dgm:pt modelId="{853E79F1-7AFC-4676-BA0F-2A4C4678921C}">
      <dgm:prSet phldrT="[Text]"/>
      <dgm:spPr/>
      <dgm:t>
        <a:bodyPr/>
        <a:lstStyle/>
        <a:p>
          <a:r>
            <a:rPr lang="de-DE" dirty="0"/>
            <a:t>Formatives Feedback</a:t>
          </a:r>
        </a:p>
      </dgm:t>
    </dgm:pt>
    <dgm:pt modelId="{91E3BC0B-37FD-4390-8ACD-5E092B7CF919}" type="parTrans" cxnId="{86E84C5E-0F31-4071-BEA5-943B0FA8907E}">
      <dgm:prSet/>
      <dgm:spPr/>
      <dgm:t>
        <a:bodyPr/>
        <a:lstStyle/>
        <a:p>
          <a:endParaRPr lang="de-DE"/>
        </a:p>
      </dgm:t>
    </dgm:pt>
    <dgm:pt modelId="{DE874C33-4F54-405F-A0E9-02A77B38E1CF}" type="sibTrans" cxnId="{86E84C5E-0F31-4071-BEA5-943B0FA8907E}">
      <dgm:prSet/>
      <dgm:spPr/>
      <dgm:t>
        <a:bodyPr/>
        <a:lstStyle/>
        <a:p>
          <a:endParaRPr lang="de-DE"/>
        </a:p>
      </dgm:t>
    </dgm:pt>
    <dgm:pt modelId="{ECF245C3-2312-47D3-8DCC-EE833E808057}">
      <dgm:prSet phldrT="[Text]"/>
      <dgm:spPr/>
      <dgm:t>
        <a:bodyPr/>
        <a:lstStyle/>
        <a:p>
          <a:r>
            <a:rPr lang="de-DE" dirty="0" err="1"/>
            <a:t>Scaffolding</a:t>
          </a:r>
          <a:r>
            <a:rPr lang="de-DE" dirty="0"/>
            <a:t> (</a:t>
          </a:r>
          <a:r>
            <a:rPr lang="de-DE" dirty="0" err="1"/>
            <a:t>input</a:t>
          </a:r>
          <a:r>
            <a:rPr lang="de-DE" dirty="0"/>
            <a:t>, </a:t>
          </a:r>
          <a:r>
            <a:rPr lang="de-DE" dirty="0" err="1"/>
            <a:t>output</a:t>
          </a:r>
          <a:r>
            <a:rPr lang="de-DE" dirty="0"/>
            <a:t>, </a:t>
          </a:r>
          <a:r>
            <a:rPr lang="de-DE" dirty="0" err="1"/>
            <a:t>process</a:t>
          </a:r>
          <a:r>
            <a:rPr lang="de-DE" dirty="0"/>
            <a:t>)</a:t>
          </a:r>
        </a:p>
      </dgm:t>
    </dgm:pt>
    <dgm:pt modelId="{B7635847-D2D3-40E3-A670-829A9C0AE985}" type="parTrans" cxnId="{ECD2D1F5-BC92-4BBD-B269-B07F1DD3F1AF}">
      <dgm:prSet/>
      <dgm:spPr/>
      <dgm:t>
        <a:bodyPr/>
        <a:lstStyle/>
        <a:p>
          <a:endParaRPr lang="de-DE"/>
        </a:p>
      </dgm:t>
    </dgm:pt>
    <dgm:pt modelId="{4D74A944-DA5F-4006-A6B2-F39F0DF9C6AC}" type="sibTrans" cxnId="{ECD2D1F5-BC92-4BBD-B269-B07F1DD3F1AF}">
      <dgm:prSet/>
      <dgm:spPr/>
      <dgm:t>
        <a:bodyPr/>
        <a:lstStyle/>
        <a:p>
          <a:endParaRPr lang="de-DE"/>
        </a:p>
      </dgm:t>
    </dgm:pt>
    <dgm:pt modelId="{0BB7913F-0CF8-45A6-9702-A5D6C80F1CFF}" type="pres">
      <dgm:prSet presAssocID="{885344F3-CAEE-4FD2-8F24-2D897ADC803A}" presName="vert0" presStyleCnt="0">
        <dgm:presLayoutVars>
          <dgm:dir/>
          <dgm:animOne val="branch"/>
          <dgm:animLvl val="lvl"/>
        </dgm:presLayoutVars>
      </dgm:prSet>
      <dgm:spPr/>
    </dgm:pt>
    <dgm:pt modelId="{F2DE7A3F-9758-43B5-A0BA-3044EB8D285D}" type="pres">
      <dgm:prSet presAssocID="{C5B00DE2-C515-4AF9-BE8B-E263FD236863}" presName="thickLine" presStyleLbl="alignNode1" presStyleIdx="0" presStyleCnt="1"/>
      <dgm:spPr/>
    </dgm:pt>
    <dgm:pt modelId="{6D7017C2-977A-4627-B8A2-5D155DAFA186}" type="pres">
      <dgm:prSet presAssocID="{C5B00DE2-C515-4AF9-BE8B-E263FD236863}" presName="horz1" presStyleCnt="0"/>
      <dgm:spPr/>
    </dgm:pt>
    <dgm:pt modelId="{EF33ECB9-BF04-465D-9A91-D3A4435E08EB}" type="pres">
      <dgm:prSet presAssocID="{C5B00DE2-C515-4AF9-BE8B-E263FD236863}" presName="tx1" presStyleLbl="revTx" presStyleIdx="0" presStyleCnt="6"/>
      <dgm:spPr/>
    </dgm:pt>
    <dgm:pt modelId="{B91BB538-3787-4872-9844-073EF44EE7FF}" type="pres">
      <dgm:prSet presAssocID="{C5B00DE2-C515-4AF9-BE8B-E263FD236863}" presName="vert1" presStyleCnt="0"/>
      <dgm:spPr/>
    </dgm:pt>
    <dgm:pt modelId="{8148B2AD-2EDC-49C4-9591-09DF51CBA034}" type="pres">
      <dgm:prSet presAssocID="{D2273604-59D2-4A5D-A9B4-E668619A2D8E}" presName="vertSpace2a" presStyleCnt="0"/>
      <dgm:spPr/>
    </dgm:pt>
    <dgm:pt modelId="{454BA1EB-704C-491A-BF20-1AA98AE342EC}" type="pres">
      <dgm:prSet presAssocID="{D2273604-59D2-4A5D-A9B4-E668619A2D8E}" presName="horz2" presStyleCnt="0"/>
      <dgm:spPr/>
    </dgm:pt>
    <dgm:pt modelId="{EEBEB810-B680-4C58-981A-BEC759E5A8ED}" type="pres">
      <dgm:prSet presAssocID="{D2273604-59D2-4A5D-A9B4-E668619A2D8E}" presName="horzSpace2" presStyleCnt="0"/>
      <dgm:spPr/>
    </dgm:pt>
    <dgm:pt modelId="{B07A9275-7194-4D82-9255-1E63F6F41DC3}" type="pres">
      <dgm:prSet presAssocID="{D2273604-59D2-4A5D-A9B4-E668619A2D8E}" presName="tx2" presStyleLbl="revTx" presStyleIdx="1" presStyleCnt="6"/>
      <dgm:spPr/>
    </dgm:pt>
    <dgm:pt modelId="{60F787E1-5A9C-496D-8D1B-0880B9C751FA}" type="pres">
      <dgm:prSet presAssocID="{D2273604-59D2-4A5D-A9B4-E668619A2D8E}" presName="vert2" presStyleCnt="0"/>
      <dgm:spPr/>
    </dgm:pt>
    <dgm:pt modelId="{BA345372-8AC3-42E6-9A93-A1F7FB77E4D4}" type="pres">
      <dgm:prSet presAssocID="{D2273604-59D2-4A5D-A9B4-E668619A2D8E}" presName="thinLine2b" presStyleLbl="callout" presStyleIdx="0" presStyleCnt="5"/>
      <dgm:spPr/>
    </dgm:pt>
    <dgm:pt modelId="{2A5FAB0D-A233-48C6-96A9-7E60BDF4C9C3}" type="pres">
      <dgm:prSet presAssocID="{D2273604-59D2-4A5D-A9B4-E668619A2D8E}" presName="vertSpace2b" presStyleCnt="0"/>
      <dgm:spPr/>
    </dgm:pt>
    <dgm:pt modelId="{BE509A2C-6BD1-4C77-A1DB-E6E8E10F18E9}" type="pres">
      <dgm:prSet presAssocID="{13A61661-48BF-48C9-9DD9-B742BC505EB1}" presName="horz2" presStyleCnt="0"/>
      <dgm:spPr/>
    </dgm:pt>
    <dgm:pt modelId="{A3F3A148-CF96-4152-9FB4-D9B5344F42A9}" type="pres">
      <dgm:prSet presAssocID="{13A61661-48BF-48C9-9DD9-B742BC505EB1}" presName="horzSpace2" presStyleCnt="0"/>
      <dgm:spPr/>
    </dgm:pt>
    <dgm:pt modelId="{F7C4799F-37A4-4772-8300-6871426D44F7}" type="pres">
      <dgm:prSet presAssocID="{13A61661-48BF-48C9-9DD9-B742BC505EB1}" presName="tx2" presStyleLbl="revTx" presStyleIdx="2" presStyleCnt="6"/>
      <dgm:spPr/>
    </dgm:pt>
    <dgm:pt modelId="{74455BDD-6418-4D2C-B647-02FFC4C50FD7}" type="pres">
      <dgm:prSet presAssocID="{13A61661-48BF-48C9-9DD9-B742BC505EB1}" presName="vert2" presStyleCnt="0"/>
      <dgm:spPr/>
    </dgm:pt>
    <dgm:pt modelId="{398D7F44-7BB2-4419-BC09-7A14A44C4BA6}" type="pres">
      <dgm:prSet presAssocID="{13A61661-48BF-48C9-9DD9-B742BC505EB1}" presName="thinLine2b" presStyleLbl="callout" presStyleIdx="1" presStyleCnt="5"/>
      <dgm:spPr/>
    </dgm:pt>
    <dgm:pt modelId="{AEBF125D-F4FD-4189-B9EF-B2509CAC25E7}" type="pres">
      <dgm:prSet presAssocID="{13A61661-48BF-48C9-9DD9-B742BC505EB1}" presName="vertSpace2b" presStyleCnt="0"/>
      <dgm:spPr/>
    </dgm:pt>
    <dgm:pt modelId="{8BD41025-4D68-4C2D-A695-BBC9E7D60695}" type="pres">
      <dgm:prSet presAssocID="{A7ACFDA1-90B2-4FC3-8705-13FD3965D869}" presName="horz2" presStyleCnt="0"/>
      <dgm:spPr/>
    </dgm:pt>
    <dgm:pt modelId="{BB240D82-B103-4BDE-85A4-3DE75E6D15A9}" type="pres">
      <dgm:prSet presAssocID="{A7ACFDA1-90B2-4FC3-8705-13FD3965D869}" presName="horzSpace2" presStyleCnt="0"/>
      <dgm:spPr/>
    </dgm:pt>
    <dgm:pt modelId="{8F355B27-7FB2-4118-B96C-9CBD58F0C96E}" type="pres">
      <dgm:prSet presAssocID="{A7ACFDA1-90B2-4FC3-8705-13FD3965D869}" presName="tx2" presStyleLbl="revTx" presStyleIdx="3" presStyleCnt="6"/>
      <dgm:spPr/>
    </dgm:pt>
    <dgm:pt modelId="{967B2EDE-9A3B-4274-A1DE-42577F061154}" type="pres">
      <dgm:prSet presAssocID="{A7ACFDA1-90B2-4FC3-8705-13FD3965D869}" presName="vert2" presStyleCnt="0"/>
      <dgm:spPr/>
    </dgm:pt>
    <dgm:pt modelId="{6BF4A140-080B-4FF6-8189-2FB5CE17D9E7}" type="pres">
      <dgm:prSet presAssocID="{A7ACFDA1-90B2-4FC3-8705-13FD3965D869}" presName="thinLine2b" presStyleLbl="callout" presStyleIdx="2" presStyleCnt="5"/>
      <dgm:spPr/>
    </dgm:pt>
    <dgm:pt modelId="{782756F3-C4C7-4670-B150-2A9168D469B2}" type="pres">
      <dgm:prSet presAssocID="{A7ACFDA1-90B2-4FC3-8705-13FD3965D869}" presName="vertSpace2b" presStyleCnt="0"/>
      <dgm:spPr/>
    </dgm:pt>
    <dgm:pt modelId="{691098DC-8A1B-4FD5-AEAA-FD663B56418D}" type="pres">
      <dgm:prSet presAssocID="{853E79F1-7AFC-4676-BA0F-2A4C4678921C}" presName="horz2" presStyleCnt="0"/>
      <dgm:spPr/>
    </dgm:pt>
    <dgm:pt modelId="{B67C26BE-173C-4EE6-B40C-44ABABB18524}" type="pres">
      <dgm:prSet presAssocID="{853E79F1-7AFC-4676-BA0F-2A4C4678921C}" presName="horzSpace2" presStyleCnt="0"/>
      <dgm:spPr/>
    </dgm:pt>
    <dgm:pt modelId="{0A7AA3CC-FE21-4435-A47A-4C72C75AD663}" type="pres">
      <dgm:prSet presAssocID="{853E79F1-7AFC-4676-BA0F-2A4C4678921C}" presName="tx2" presStyleLbl="revTx" presStyleIdx="4" presStyleCnt="6"/>
      <dgm:spPr/>
    </dgm:pt>
    <dgm:pt modelId="{C933B0AE-329F-4C81-A5BA-92A1ECA99920}" type="pres">
      <dgm:prSet presAssocID="{853E79F1-7AFC-4676-BA0F-2A4C4678921C}" presName="vert2" presStyleCnt="0"/>
      <dgm:spPr/>
    </dgm:pt>
    <dgm:pt modelId="{25ADBE1D-A9B7-4374-BE29-E0BC7FD92E63}" type="pres">
      <dgm:prSet presAssocID="{853E79F1-7AFC-4676-BA0F-2A4C4678921C}" presName="thinLine2b" presStyleLbl="callout" presStyleIdx="3" presStyleCnt="5"/>
      <dgm:spPr/>
    </dgm:pt>
    <dgm:pt modelId="{5EE733E2-CDB4-4AD4-B849-03551ABFEF76}" type="pres">
      <dgm:prSet presAssocID="{853E79F1-7AFC-4676-BA0F-2A4C4678921C}" presName="vertSpace2b" presStyleCnt="0"/>
      <dgm:spPr/>
    </dgm:pt>
    <dgm:pt modelId="{30EC6669-8D23-4FEF-B0BE-63F0E4D8772B}" type="pres">
      <dgm:prSet presAssocID="{ECF245C3-2312-47D3-8DCC-EE833E808057}" presName="horz2" presStyleCnt="0"/>
      <dgm:spPr/>
    </dgm:pt>
    <dgm:pt modelId="{AC3657D9-E43D-41FB-97EB-44EBE835FB98}" type="pres">
      <dgm:prSet presAssocID="{ECF245C3-2312-47D3-8DCC-EE833E808057}" presName="horzSpace2" presStyleCnt="0"/>
      <dgm:spPr/>
    </dgm:pt>
    <dgm:pt modelId="{1E6C16E4-0E0F-42B8-8099-48D3E56A4FC7}" type="pres">
      <dgm:prSet presAssocID="{ECF245C3-2312-47D3-8DCC-EE833E808057}" presName="tx2" presStyleLbl="revTx" presStyleIdx="5" presStyleCnt="6"/>
      <dgm:spPr/>
    </dgm:pt>
    <dgm:pt modelId="{3B38EE83-FE30-4283-AC17-6AF37F545EBA}" type="pres">
      <dgm:prSet presAssocID="{ECF245C3-2312-47D3-8DCC-EE833E808057}" presName="vert2" presStyleCnt="0"/>
      <dgm:spPr/>
    </dgm:pt>
    <dgm:pt modelId="{035477E6-431A-4969-B522-312B01ADF54B}" type="pres">
      <dgm:prSet presAssocID="{ECF245C3-2312-47D3-8DCC-EE833E808057}" presName="thinLine2b" presStyleLbl="callout" presStyleIdx="4" presStyleCnt="5"/>
      <dgm:spPr/>
    </dgm:pt>
    <dgm:pt modelId="{6BF3268A-1B55-4DAE-9F7D-174402FB86D1}" type="pres">
      <dgm:prSet presAssocID="{ECF245C3-2312-47D3-8DCC-EE833E808057}" presName="vertSpace2b" presStyleCnt="0"/>
      <dgm:spPr/>
    </dgm:pt>
  </dgm:ptLst>
  <dgm:cxnLst>
    <dgm:cxn modelId="{2748F200-EDE7-4E38-88D5-C32EA69A512E}" type="presOf" srcId="{13A61661-48BF-48C9-9DD9-B742BC505EB1}" destId="{F7C4799F-37A4-4772-8300-6871426D44F7}" srcOrd="0" destOrd="0" presId="urn:microsoft.com/office/officeart/2008/layout/LinedList"/>
    <dgm:cxn modelId="{D4976413-7BE8-431B-BA94-36E60460D24A}" srcId="{C5B00DE2-C515-4AF9-BE8B-E263FD236863}" destId="{A7ACFDA1-90B2-4FC3-8705-13FD3965D869}" srcOrd="2" destOrd="0" parTransId="{3767EBCA-9D98-4F08-A6CC-49D10C57F5BF}" sibTransId="{112A20F5-F15D-4B76-B18E-384A64F15EAA}"/>
    <dgm:cxn modelId="{AC36561B-DB5F-4AF7-A9C6-F74B751CA143}" type="presOf" srcId="{D2273604-59D2-4A5D-A9B4-E668619A2D8E}" destId="{B07A9275-7194-4D82-9255-1E63F6F41DC3}" srcOrd="0" destOrd="0" presId="urn:microsoft.com/office/officeart/2008/layout/LinedList"/>
    <dgm:cxn modelId="{EC398925-5679-4FF2-8891-185DB7C5A5DA}" srcId="{885344F3-CAEE-4FD2-8F24-2D897ADC803A}" destId="{C5B00DE2-C515-4AF9-BE8B-E263FD236863}" srcOrd="0" destOrd="0" parTransId="{C925124D-4263-4278-A8B4-BEB77DB67958}" sibTransId="{96D5EC8E-5CFF-4B38-9BA6-4A407DD90212}"/>
    <dgm:cxn modelId="{86E84C5E-0F31-4071-BEA5-943B0FA8907E}" srcId="{C5B00DE2-C515-4AF9-BE8B-E263FD236863}" destId="{853E79F1-7AFC-4676-BA0F-2A4C4678921C}" srcOrd="3" destOrd="0" parTransId="{91E3BC0B-37FD-4390-8ACD-5E092B7CF919}" sibTransId="{DE874C33-4F54-405F-A0E9-02A77B38E1CF}"/>
    <dgm:cxn modelId="{2A826076-4069-421A-9390-2A2A51F9A548}" type="presOf" srcId="{C5B00DE2-C515-4AF9-BE8B-E263FD236863}" destId="{EF33ECB9-BF04-465D-9A91-D3A4435E08EB}" srcOrd="0" destOrd="0" presId="urn:microsoft.com/office/officeart/2008/layout/LinedList"/>
    <dgm:cxn modelId="{4380778B-FEDE-4C35-A247-6EE92BABA536}" type="presOf" srcId="{ECF245C3-2312-47D3-8DCC-EE833E808057}" destId="{1E6C16E4-0E0F-42B8-8099-48D3E56A4FC7}" srcOrd="0" destOrd="0" presId="urn:microsoft.com/office/officeart/2008/layout/LinedList"/>
    <dgm:cxn modelId="{71C3DF97-E3CA-4BA8-A5EE-4DDEBC877985}" srcId="{C5B00DE2-C515-4AF9-BE8B-E263FD236863}" destId="{13A61661-48BF-48C9-9DD9-B742BC505EB1}" srcOrd="1" destOrd="0" parTransId="{089EA641-9D85-41A9-903F-F54074526067}" sibTransId="{FF8DB516-2A01-4E8D-A6F6-B081F2DBA757}"/>
    <dgm:cxn modelId="{D3DFAD9A-58DD-42D4-BF3A-3E9C752101C0}" type="presOf" srcId="{885344F3-CAEE-4FD2-8F24-2D897ADC803A}" destId="{0BB7913F-0CF8-45A6-9702-A5D6C80F1CFF}" srcOrd="0" destOrd="0" presId="urn:microsoft.com/office/officeart/2008/layout/LinedList"/>
    <dgm:cxn modelId="{106E39A8-660C-408A-B66F-5AF5964ED786}" srcId="{C5B00DE2-C515-4AF9-BE8B-E263FD236863}" destId="{D2273604-59D2-4A5D-A9B4-E668619A2D8E}" srcOrd="0" destOrd="0" parTransId="{965BE065-A555-445E-801A-83685A37E4D7}" sibTransId="{AC9A7681-7AFF-4B86-800E-B03E664F024E}"/>
    <dgm:cxn modelId="{8839C0B4-7363-4B07-AB9D-0916BDD5019E}" type="presOf" srcId="{853E79F1-7AFC-4676-BA0F-2A4C4678921C}" destId="{0A7AA3CC-FE21-4435-A47A-4C72C75AD663}" srcOrd="0" destOrd="0" presId="urn:microsoft.com/office/officeart/2008/layout/LinedList"/>
    <dgm:cxn modelId="{3241ABD0-F84C-44E6-9D4F-1FACA6308C5E}" type="presOf" srcId="{A7ACFDA1-90B2-4FC3-8705-13FD3965D869}" destId="{8F355B27-7FB2-4118-B96C-9CBD58F0C96E}" srcOrd="0" destOrd="0" presId="urn:microsoft.com/office/officeart/2008/layout/LinedList"/>
    <dgm:cxn modelId="{ECD2D1F5-BC92-4BBD-B269-B07F1DD3F1AF}" srcId="{C5B00DE2-C515-4AF9-BE8B-E263FD236863}" destId="{ECF245C3-2312-47D3-8DCC-EE833E808057}" srcOrd="4" destOrd="0" parTransId="{B7635847-D2D3-40E3-A670-829A9C0AE985}" sibTransId="{4D74A944-DA5F-4006-A6B2-F39F0DF9C6AC}"/>
    <dgm:cxn modelId="{A991DC02-5C42-41BD-A722-73A692F6FBF0}" type="presParOf" srcId="{0BB7913F-0CF8-45A6-9702-A5D6C80F1CFF}" destId="{F2DE7A3F-9758-43B5-A0BA-3044EB8D285D}" srcOrd="0" destOrd="0" presId="urn:microsoft.com/office/officeart/2008/layout/LinedList"/>
    <dgm:cxn modelId="{6B1E0D44-D440-478D-9187-B9CE67984837}" type="presParOf" srcId="{0BB7913F-0CF8-45A6-9702-A5D6C80F1CFF}" destId="{6D7017C2-977A-4627-B8A2-5D155DAFA186}" srcOrd="1" destOrd="0" presId="urn:microsoft.com/office/officeart/2008/layout/LinedList"/>
    <dgm:cxn modelId="{F7EDE9B9-3B9F-4155-B1C1-2098AFB54238}" type="presParOf" srcId="{6D7017C2-977A-4627-B8A2-5D155DAFA186}" destId="{EF33ECB9-BF04-465D-9A91-D3A4435E08EB}" srcOrd="0" destOrd="0" presId="urn:microsoft.com/office/officeart/2008/layout/LinedList"/>
    <dgm:cxn modelId="{AF5FB9BB-78A4-4816-A0F7-31EA1B95482C}" type="presParOf" srcId="{6D7017C2-977A-4627-B8A2-5D155DAFA186}" destId="{B91BB538-3787-4872-9844-073EF44EE7FF}" srcOrd="1" destOrd="0" presId="urn:microsoft.com/office/officeart/2008/layout/LinedList"/>
    <dgm:cxn modelId="{9A6B3AC0-6EC0-4E86-B904-7EC2258FBCEB}" type="presParOf" srcId="{B91BB538-3787-4872-9844-073EF44EE7FF}" destId="{8148B2AD-2EDC-49C4-9591-09DF51CBA034}" srcOrd="0" destOrd="0" presId="urn:microsoft.com/office/officeart/2008/layout/LinedList"/>
    <dgm:cxn modelId="{20441486-1EA0-4F22-A391-5B949FC4AC06}" type="presParOf" srcId="{B91BB538-3787-4872-9844-073EF44EE7FF}" destId="{454BA1EB-704C-491A-BF20-1AA98AE342EC}" srcOrd="1" destOrd="0" presId="urn:microsoft.com/office/officeart/2008/layout/LinedList"/>
    <dgm:cxn modelId="{D4D58A81-F079-4875-9DCD-22FCD7699676}" type="presParOf" srcId="{454BA1EB-704C-491A-BF20-1AA98AE342EC}" destId="{EEBEB810-B680-4C58-981A-BEC759E5A8ED}" srcOrd="0" destOrd="0" presId="urn:microsoft.com/office/officeart/2008/layout/LinedList"/>
    <dgm:cxn modelId="{B8EA612E-E7D8-4820-BC9B-EEABE19126B8}" type="presParOf" srcId="{454BA1EB-704C-491A-BF20-1AA98AE342EC}" destId="{B07A9275-7194-4D82-9255-1E63F6F41DC3}" srcOrd="1" destOrd="0" presId="urn:microsoft.com/office/officeart/2008/layout/LinedList"/>
    <dgm:cxn modelId="{BA801166-0E3F-4E1F-AB82-49F7A548DEBC}" type="presParOf" srcId="{454BA1EB-704C-491A-BF20-1AA98AE342EC}" destId="{60F787E1-5A9C-496D-8D1B-0880B9C751FA}" srcOrd="2" destOrd="0" presId="urn:microsoft.com/office/officeart/2008/layout/LinedList"/>
    <dgm:cxn modelId="{C4E4FADB-F3EA-49FB-B90F-37FED2C5C2FD}" type="presParOf" srcId="{B91BB538-3787-4872-9844-073EF44EE7FF}" destId="{BA345372-8AC3-42E6-9A93-A1F7FB77E4D4}" srcOrd="2" destOrd="0" presId="urn:microsoft.com/office/officeart/2008/layout/LinedList"/>
    <dgm:cxn modelId="{D4BD2818-22F6-4681-9840-B13018AC7BB7}" type="presParOf" srcId="{B91BB538-3787-4872-9844-073EF44EE7FF}" destId="{2A5FAB0D-A233-48C6-96A9-7E60BDF4C9C3}" srcOrd="3" destOrd="0" presId="urn:microsoft.com/office/officeart/2008/layout/LinedList"/>
    <dgm:cxn modelId="{C9119D2A-1B39-47F6-90B2-A3BD4CB74273}" type="presParOf" srcId="{B91BB538-3787-4872-9844-073EF44EE7FF}" destId="{BE509A2C-6BD1-4C77-A1DB-E6E8E10F18E9}" srcOrd="4" destOrd="0" presId="urn:microsoft.com/office/officeart/2008/layout/LinedList"/>
    <dgm:cxn modelId="{AFFA1F4B-0A8C-443F-9972-B1DB4E35DD65}" type="presParOf" srcId="{BE509A2C-6BD1-4C77-A1DB-E6E8E10F18E9}" destId="{A3F3A148-CF96-4152-9FB4-D9B5344F42A9}" srcOrd="0" destOrd="0" presId="urn:microsoft.com/office/officeart/2008/layout/LinedList"/>
    <dgm:cxn modelId="{617EE332-E79B-40B0-8CE1-A66F9876AE6C}" type="presParOf" srcId="{BE509A2C-6BD1-4C77-A1DB-E6E8E10F18E9}" destId="{F7C4799F-37A4-4772-8300-6871426D44F7}" srcOrd="1" destOrd="0" presId="urn:microsoft.com/office/officeart/2008/layout/LinedList"/>
    <dgm:cxn modelId="{3A0C8801-E126-4ACD-A172-B8768BE399F3}" type="presParOf" srcId="{BE509A2C-6BD1-4C77-A1DB-E6E8E10F18E9}" destId="{74455BDD-6418-4D2C-B647-02FFC4C50FD7}" srcOrd="2" destOrd="0" presId="urn:microsoft.com/office/officeart/2008/layout/LinedList"/>
    <dgm:cxn modelId="{6AC75952-D39C-4F6B-BE52-557DD5A60391}" type="presParOf" srcId="{B91BB538-3787-4872-9844-073EF44EE7FF}" destId="{398D7F44-7BB2-4419-BC09-7A14A44C4BA6}" srcOrd="5" destOrd="0" presId="urn:microsoft.com/office/officeart/2008/layout/LinedList"/>
    <dgm:cxn modelId="{4D3DF324-54B2-45A5-8F4C-5FBC6D21E72E}" type="presParOf" srcId="{B91BB538-3787-4872-9844-073EF44EE7FF}" destId="{AEBF125D-F4FD-4189-B9EF-B2509CAC25E7}" srcOrd="6" destOrd="0" presId="urn:microsoft.com/office/officeart/2008/layout/LinedList"/>
    <dgm:cxn modelId="{6CF608C0-6882-484B-AE17-0AD636811CCC}" type="presParOf" srcId="{B91BB538-3787-4872-9844-073EF44EE7FF}" destId="{8BD41025-4D68-4C2D-A695-BBC9E7D60695}" srcOrd="7" destOrd="0" presId="urn:microsoft.com/office/officeart/2008/layout/LinedList"/>
    <dgm:cxn modelId="{07B4EB88-5426-45F9-B58A-29A56E89F725}" type="presParOf" srcId="{8BD41025-4D68-4C2D-A695-BBC9E7D60695}" destId="{BB240D82-B103-4BDE-85A4-3DE75E6D15A9}" srcOrd="0" destOrd="0" presId="urn:microsoft.com/office/officeart/2008/layout/LinedList"/>
    <dgm:cxn modelId="{E3EEDE08-DA46-406B-8FE5-18AE5F2CC0D0}" type="presParOf" srcId="{8BD41025-4D68-4C2D-A695-BBC9E7D60695}" destId="{8F355B27-7FB2-4118-B96C-9CBD58F0C96E}" srcOrd="1" destOrd="0" presId="urn:microsoft.com/office/officeart/2008/layout/LinedList"/>
    <dgm:cxn modelId="{0F8E7917-A2ED-4543-A0CB-A91FB1F7E8E0}" type="presParOf" srcId="{8BD41025-4D68-4C2D-A695-BBC9E7D60695}" destId="{967B2EDE-9A3B-4274-A1DE-42577F061154}" srcOrd="2" destOrd="0" presId="urn:microsoft.com/office/officeart/2008/layout/LinedList"/>
    <dgm:cxn modelId="{CE5D6DFC-A9F6-4EC5-AB6D-87BD789F7EC4}" type="presParOf" srcId="{B91BB538-3787-4872-9844-073EF44EE7FF}" destId="{6BF4A140-080B-4FF6-8189-2FB5CE17D9E7}" srcOrd="8" destOrd="0" presId="urn:microsoft.com/office/officeart/2008/layout/LinedList"/>
    <dgm:cxn modelId="{7349DB3C-A3C2-4845-B1C0-560F02F1D2B9}" type="presParOf" srcId="{B91BB538-3787-4872-9844-073EF44EE7FF}" destId="{782756F3-C4C7-4670-B150-2A9168D469B2}" srcOrd="9" destOrd="0" presId="urn:microsoft.com/office/officeart/2008/layout/LinedList"/>
    <dgm:cxn modelId="{BD55E1A8-FE13-4824-8C1A-C209CFAF3BA8}" type="presParOf" srcId="{B91BB538-3787-4872-9844-073EF44EE7FF}" destId="{691098DC-8A1B-4FD5-AEAA-FD663B56418D}" srcOrd="10" destOrd="0" presId="urn:microsoft.com/office/officeart/2008/layout/LinedList"/>
    <dgm:cxn modelId="{ABA83F38-BE54-4C70-9FC1-09D3DD494B13}" type="presParOf" srcId="{691098DC-8A1B-4FD5-AEAA-FD663B56418D}" destId="{B67C26BE-173C-4EE6-B40C-44ABABB18524}" srcOrd="0" destOrd="0" presId="urn:microsoft.com/office/officeart/2008/layout/LinedList"/>
    <dgm:cxn modelId="{0F23C035-F271-4E6A-923F-9F38D5046F93}" type="presParOf" srcId="{691098DC-8A1B-4FD5-AEAA-FD663B56418D}" destId="{0A7AA3CC-FE21-4435-A47A-4C72C75AD663}" srcOrd="1" destOrd="0" presId="urn:microsoft.com/office/officeart/2008/layout/LinedList"/>
    <dgm:cxn modelId="{C27D6D74-1DDE-4EA3-BF25-BB98B2F2B40F}" type="presParOf" srcId="{691098DC-8A1B-4FD5-AEAA-FD663B56418D}" destId="{C933B0AE-329F-4C81-A5BA-92A1ECA99920}" srcOrd="2" destOrd="0" presId="urn:microsoft.com/office/officeart/2008/layout/LinedList"/>
    <dgm:cxn modelId="{92A88D40-7B58-47AB-8DA2-95659934F741}" type="presParOf" srcId="{B91BB538-3787-4872-9844-073EF44EE7FF}" destId="{25ADBE1D-A9B7-4374-BE29-E0BC7FD92E63}" srcOrd="11" destOrd="0" presId="urn:microsoft.com/office/officeart/2008/layout/LinedList"/>
    <dgm:cxn modelId="{9F0B9363-0A4A-4719-AA6C-B62C9D346E8B}" type="presParOf" srcId="{B91BB538-3787-4872-9844-073EF44EE7FF}" destId="{5EE733E2-CDB4-4AD4-B849-03551ABFEF76}" srcOrd="12" destOrd="0" presId="urn:microsoft.com/office/officeart/2008/layout/LinedList"/>
    <dgm:cxn modelId="{6F8E1D9B-AA95-4183-AAF1-5828C1E5291B}" type="presParOf" srcId="{B91BB538-3787-4872-9844-073EF44EE7FF}" destId="{30EC6669-8D23-4FEF-B0BE-63F0E4D8772B}" srcOrd="13" destOrd="0" presId="urn:microsoft.com/office/officeart/2008/layout/LinedList"/>
    <dgm:cxn modelId="{2ADC051A-DCC0-40FA-9B49-D3E930B467EB}" type="presParOf" srcId="{30EC6669-8D23-4FEF-B0BE-63F0E4D8772B}" destId="{AC3657D9-E43D-41FB-97EB-44EBE835FB98}" srcOrd="0" destOrd="0" presId="urn:microsoft.com/office/officeart/2008/layout/LinedList"/>
    <dgm:cxn modelId="{E9B13B51-8E23-4E14-9C91-B4D3422C464B}" type="presParOf" srcId="{30EC6669-8D23-4FEF-B0BE-63F0E4D8772B}" destId="{1E6C16E4-0E0F-42B8-8099-48D3E56A4FC7}" srcOrd="1" destOrd="0" presId="urn:microsoft.com/office/officeart/2008/layout/LinedList"/>
    <dgm:cxn modelId="{1FBFC665-A0A1-4E93-9C02-DBD5320FDB83}" type="presParOf" srcId="{30EC6669-8D23-4FEF-B0BE-63F0E4D8772B}" destId="{3B38EE83-FE30-4283-AC17-6AF37F545EBA}" srcOrd="2" destOrd="0" presId="urn:microsoft.com/office/officeart/2008/layout/LinedList"/>
    <dgm:cxn modelId="{87513541-7A8A-43A9-A21D-0953FFB9634F}" type="presParOf" srcId="{B91BB538-3787-4872-9844-073EF44EE7FF}" destId="{035477E6-431A-4969-B522-312B01ADF54B}" srcOrd="14" destOrd="0" presId="urn:microsoft.com/office/officeart/2008/layout/LinedList"/>
    <dgm:cxn modelId="{2420C1B6-8D95-4785-B090-C684FA15B2A0}" type="presParOf" srcId="{B91BB538-3787-4872-9844-073EF44EE7FF}" destId="{6BF3268A-1B55-4DAE-9F7D-174402FB86D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17821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Lob, Positives, WOW!</a:t>
          </a:r>
        </a:p>
      </dsp:txBody>
      <dsp:txXfrm rot="5400000">
        <a:off x="17822" y="362884"/>
        <a:ext cx="1194390" cy="723873"/>
      </dsp:txXfrm>
    </dsp:sp>
    <dsp:sp modelId="{AFBDA9FE-2170-42AF-AFC4-96BD8A61734D}">
      <dsp:nvSpPr>
        <dsp:cNvPr id="0" name=""/>
        <dsp:cNvSpPr/>
      </dsp:nvSpPr>
      <dsp:spPr>
        <a:xfrm rot="5400000">
          <a:off x="2272432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Das nehme ich für mich mit.</a:t>
          </a:r>
        </a:p>
      </dsp:txBody>
      <dsp:txXfrm rot="-5400000">
        <a:off x="2525788" y="362885"/>
        <a:ext cx="1194390" cy="7238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27732-AAEA-4DF2-9BC3-0A02C3C9FF23}">
      <dsp:nvSpPr>
        <dsp:cNvPr id="0" name=""/>
        <dsp:cNvSpPr/>
      </dsp:nvSpPr>
      <dsp:spPr>
        <a:xfrm>
          <a:off x="0" y="812799"/>
          <a:ext cx="6096000" cy="2438400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0214-7D4C-4BC0-B3B4-E7E6D94B11A5}">
      <dsp:nvSpPr>
        <dsp:cNvPr id="0" name=""/>
        <dsp:cNvSpPr/>
      </dsp:nvSpPr>
      <dsp:spPr>
        <a:xfrm>
          <a:off x="491728" y="1422399"/>
          <a:ext cx="4994671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Classroom</a:t>
          </a:r>
          <a:r>
            <a:rPr lang="de-DE" sz="2600" kern="1200" dirty="0"/>
            <a:t> Management = </a:t>
          </a:r>
          <a:r>
            <a:rPr lang="de-DE" sz="2600" b="1" kern="1200" dirty="0"/>
            <a:t>Effektive Nutzung der Lernzeit</a:t>
          </a:r>
        </a:p>
      </dsp:txBody>
      <dsp:txXfrm>
        <a:off x="491728" y="1422399"/>
        <a:ext cx="4994671" cy="12192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76ED1-ABDA-485B-BA96-5C78A512EFF5}">
      <dsp:nvSpPr>
        <dsp:cNvPr id="0" name=""/>
        <dsp:cNvSpPr/>
      </dsp:nvSpPr>
      <dsp:spPr>
        <a:xfrm>
          <a:off x="0" y="561730"/>
          <a:ext cx="7344816" cy="1069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81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Think</a:t>
          </a:r>
        </a:p>
      </dsp:txBody>
      <dsp:txXfrm>
        <a:off x="0" y="829151"/>
        <a:ext cx="7077395" cy="534843"/>
      </dsp:txXfrm>
    </dsp:sp>
    <dsp:sp modelId="{9144DBA9-9EF4-468C-A411-BAC630BD88B9}">
      <dsp:nvSpPr>
        <dsp:cNvPr id="0" name=""/>
        <dsp:cNvSpPr/>
      </dsp:nvSpPr>
      <dsp:spPr>
        <a:xfrm>
          <a:off x="0" y="1386611"/>
          <a:ext cx="2262203" cy="206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Wiederholung</a:t>
          </a:r>
          <a:r>
            <a:rPr lang="de-DE" sz="1700" kern="1200" dirty="0"/>
            <a:t>: Was sind Sicht- und Tiefenstrukturen?</a:t>
          </a:r>
        </a:p>
      </dsp:txBody>
      <dsp:txXfrm>
        <a:off x="0" y="1386611"/>
        <a:ext cx="2262203" cy="2060607"/>
      </dsp:txXfrm>
    </dsp:sp>
    <dsp:sp modelId="{93289F2E-38E6-4577-A4C8-3F7439FAC24D}">
      <dsp:nvSpPr>
        <dsp:cNvPr id="0" name=""/>
        <dsp:cNvSpPr/>
      </dsp:nvSpPr>
      <dsp:spPr>
        <a:xfrm>
          <a:off x="2262203" y="918292"/>
          <a:ext cx="5082612" cy="1069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81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Pair</a:t>
          </a:r>
        </a:p>
      </dsp:txBody>
      <dsp:txXfrm>
        <a:off x="2262203" y="1185713"/>
        <a:ext cx="4815191" cy="534843"/>
      </dsp:txXfrm>
    </dsp:sp>
    <dsp:sp modelId="{118928E2-1F92-44D6-8CA6-D2E63BF0D175}">
      <dsp:nvSpPr>
        <dsp:cNvPr id="0" name=""/>
        <dsp:cNvSpPr/>
      </dsp:nvSpPr>
      <dsp:spPr>
        <a:xfrm>
          <a:off x="2262203" y="1743173"/>
          <a:ext cx="2262203" cy="206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Erkläre</a:t>
          </a:r>
          <a:r>
            <a:rPr lang="de-DE" sz="1700" kern="1200" dirty="0"/>
            <a:t> den Unterschied von Sicht- und Tiefenstrukturen anhand von Beispielen aus dem Unterricht.</a:t>
          </a:r>
        </a:p>
      </dsp:txBody>
      <dsp:txXfrm>
        <a:off x="2262203" y="1743173"/>
        <a:ext cx="2262203" cy="2060607"/>
      </dsp:txXfrm>
    </dsp:sp>
    <dsp:sp modelId="{77885591-3DCA-4D52-B109-9663E3D3E605}">
      <dsp:nvSpPr>
        <dsp:cNvPr id="0" name=""/>
        <dsp:cNvSpPr/>
      </dsp:nvSpPr>
      <dsp:spPr>
        <a:xfrm>
          <a:off x="4524406" y="1274853"/>
          <a:ext cx="2820409" cy="1069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81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Share</a:t>
          </a:r>
        </a:p>
      </dsp:txBody>
      <dsp:txXfrm>
        <a:off x="4524406" y="1542274"/>
        <a:ext cx="2552988" cy="534843"/>
      </dsp:txXfrm>
    </dsp:sp>
    <dsp:sp modelId="{B1381C6C-C703-4D3D-B60F-390197210B4C}">
      <dsp:nvSpPr>
        <dsp:cNvPr id="0" name=""/>
        <dsp:cNvSpPr/>
      </dsp:nvSpPr>
      <dsp:spPr>
        <a:xfrm>
          <a:off x="4524406" y="2099735"/>
          <a:ext cx="2262203" cy="2030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Sicherung im Plenum</a:t>
          </a:r>
        </a:p>
      </dsp:txBody>
      <dsp:txXfrm>
        <a:off x="4524406" y="2099735"/>
        <a:ext cx="2262203" cy="20304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1E0F1-485F-4799-85CB-E088BBCC868A}">
      <dsp:nvSpPr>
        <dsp:cNvPr id="0" name=""/>
        <dsp:cNvSpPr/>
      </dsp:nvSpPr>
      <dsp:spPr>
        <a:xfrm>
          <a:off x="3249666" y="2184491"/>
          <a:ext cx="2669934" cy="2669934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Tiefen-strukturen</a:t>
          </a:r>
        </a:p>
      </dsp:txBody>
      <dsp:txXfrm>
        <a:off x="3786442" y="2809910"/>
        <a:ext cx="1596382" cy="1372402"/>
      </dsp:txXfrm>
    </dsp:sp>
    <dsp:sp modelId="{B4CA3959-CEDE-4BA5-ADB4-131C4EE8409E}">
      <dsp:nvSpPr>
        <dsp:cNvPr id="0" name=""/>
        <dsp:cNvSpPr/>
      </dsp:nvSpPr>
      <dsp:spPr>
        <a:xfrm>
          <a:off x="1589598" y="1520212"/>
          <a:ext cx="2155073" cy="2008178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Sicht-strukturen</a:t>
          </a:r>
        </a:p>
      </dsp:txBody>
      <dsp:txXfrm>
        <a:off x="2116516" y="2028832"/>
        <a:ext cx="1101237" cy="990938"/>
      </dsp:txXfrm>
    </dsp:sp>
    <dsp:sp modelId="{D338E551-EE08-4AD9-B03E-FA551D4DBDAF}">
      <dsp:nvSpPr>
        <dsp:cNvPr id="0" name=""/>
        <dsp:cNvSpPr/>
      </dsp:nvSpPr>
      <dsp:spPr>
        <a:xfrm rot="20700000">
          <a:off x="2783839" y="213792"/>
          <a:ext cx="1902538" cy="190253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Digitaler Unterricht</a:t>
          </a:r>
        </a:p>
      </dsp:txBody>
      <dsp:txXfrm rot="-20700000">
        <a:off x="3201122" y="631075"/>
        <a:ext cx="1067973" cy="1067973"/>
      </dsp:txXfrm>
    </dsp:sp>
    <dsp:sp modelId="{00EF31FC-2756-4FF2-AFA0-024949022B3E}">
      <dsp:nvSpPr>
        <dsp:cNvPr id="0" name=""/>
        <dsp:cNvSpPr/>
      </dsp:nvSpPr>
      <dsp:spPr>
        <a:xfrm>
          <a:off x="3051679" y="1777431"/>
          <a:ext cx="3417515" cy="3417515"/>
        </a:xfrm>
        <a:prstGeom prst="circularArrow">
          <a:avLst>
            <a:gd name="adj1" fmla="val 4687"/>
            <a:gd name="adj2" fmla="val 299029"/>
            <a:gd name="adj3" fmla="val 2529954"/>
            <a:gd name="adj4" fmla="val 15831888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CB4FE-B565-4599-9ECD-F92945F668F6}">
      <dsp:nvSpPr>
        <dsp:cNvPr id="0" name=""/>
        <dsp:cNvSpPr/>
      </dsp:nvSpPr>
      <dsp:spPr>
        <a:xfrm>
          <a:off x="1352366" y="1120943"/>
          <a:ext cx="2483038" cy="24830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4BA24-F47B-4615-9911-793620B244C9}">
      <dsp:nvSpPr>
        <dsp:cNvPr id="0" name=""/>
        <dsp:cNvSpPr/>
      </dsp:nvSpPr>
      <dsp:spPr>
        <a:xfrm>
          <a:off x="2343763" y="-205767"/>
          <a:ext cx="2677215" cy="26772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445" y="241056"/>
          <a:ext cx="2798748" cy="2798748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Lob, Positives, WOW!</a:t>
          </a:r>
        </a:p>
      </dsp:txBody>
      <dsp:txXfrm rot="5400000">
        <a:off x="446" y="940742"/>
        <a:ext cx="2308967" cy="1399374"/>
      </dsp:txXfrm>
    </dsp:sp>
    <dsp:sp modelId="{AFBDA9FE-2170-42AF-AFC4-96BD8A61734D}">
      <dsp:nvSpPr>
        <dsp:cNvPr id="0" name=""/>
        <dsp:cNvSpPr/>
      </dsp:nvSpPr>
      <dsp:spPr>
        <a:xfrm rot="5400000">
          <a:off x="2961446" y="241056"/>
          <a:ext cx="2798748" cy="279874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Das nehme ich für mich mit.</a:t>
          </a:r>
        </a:p>
      </dsp:txBody>
      <dsp:txXfrm rot="-5400000">
        <a:off x="3451228" y="940743"/>
        <a:ext cx="2308967" cy="1399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28053" y="1002833"/>
          <a:ext cx="3237195" cy="323719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Lob, Positives, WOW!</a:t>
          </a:r>
        </a:p>
      </dsp:txBody>
      <dsp:txXfrm rot="5400000">
        <a:off x="28054" y="1812132"/>
        <a:ext cx="2670686" cy="1618597"/>
      </dsp:txXfrm>
    </dsp:sp>
    <dsp:sp modelId="{AFBDA9FE-2170-42AF-AFC4-96BD8A61734D}">
      <dsp:nvSpPr>
        <dsp:cNvPr id="0" name=""/>
        <dsp:cNvSpPr/>
      </dsp:nvSpPr>
      <dsp:spPr>
        <a:xfrm rot="5400000">
          <a:off x="3459548" y="1002825"/>
          <a:ext cx="3237195" cy="323719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Das nehme ich für mich mit.</a:t>
          </a:r>
        </a:p>
      </dsp:txBody>
      <dsp:txXfrm rot="-5400000">
        <a:off x="4026058" y="1812124"/>
        <a:ext cx="2670686" cy="1618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E687-A889-4A3F-80C1-AB8D2281EEE3}">
      <dsp:nvSpPr>
        <dsp:cNvPr id="0" name=""/>
        <dsp:cNvSpPr/>
      </dsp:nvSpPr>
      <dsp:spPr>
        <a:xfrm>
          <a:off x="0" y="645532"/>
          <a:ext cx="727280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Think</a:t>
          </a:r>
        </a:p>
      </dsp:txBody>
      <dsp:txXfrm>
        <a:off x="0" y="910331"/>
        <a:ext cx="7008009" cy="529599"/>
      </dsp:txXfrm>
    </dsp:sp>
    <dsp:sp modelId="{B91BEE97-1164-4FF4-BFAD-827F569DA623}">
      <dsp:nvSpPr>
        <dsp:cNvPr id="0" name=""/>
        <dsp:cNvSpPr/>
      </dsp:nvSpPr>
      <dsp:spPr>
        <a:xfrm>
          <a:off x="0" y="1462327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Entwurf lesen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Fragen / Unklarheiten / gute Ideen </a:t>
          </a:r>
          <a:r>
            <a:rPr lang="de-DE" sz="2100" kern="1200" dirty="0"/>
            <a:t>notieren</a:t>
          </a:r>
        </a:p>
      </dsp:txBody>
      <dsp:txXfrm>
        <a:off x="0" y="1462327"/>
        <a:ext cx="2240024" cy="2040405"/>
      </dsp:txXfrm>
    </dsp:sp>
    <dsp:sp modelId="{39B32F4C-74F6-4FAE-817B-FC6CDC55E853}">
      <dsp:nvSpPr>
        <dsp:cNvPr id="0" name=""/>
        <dsp:cNvSpPr/>
      </dsp:nvSpPr>
      <dsp:spPr>
        <a:xfrm>
          <a:off x="2240024" y="998598"/>
          <a:ext cx="5032783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Pair</a:t>
          </a:r>
        </a:p>
      </dsp:txBody>
      <dsp:txXfrm>
        <a:off x="2240024" y="1263397"/>
        <a:ext cx="4767984" cy="529599"/>
      </dsp:txXfrm>
    </dsp:sp>
    <dsp:sp modelId="{DB4211DA-4827-4A33-8D61-9EFC5C524A9D}">
      <dsp:nvSpPr>
        <dsp:cNvPr id="0" name=""/>
        <dsp:cNvSpPr/>
      </dsp:nvSpPr>
      <dsp:spPr>
        <a:xfrm>
          <a:off x="2240024" y="1815393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Austausch über den Entwurf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Was ist das Ziel der Stunde?</a:t>
          </a:r>
        </a:p>
      </dsp:txBody>
      <dsp:txXfrm>
        <a:off x="2240024" y="1815393"/>
        <a:ext cx="2240024" cy="2040405"/>
      </dsp:txXfrm>
    </dsp:sp>
    <dsp:sp modelId="{6BC7FA0F-E739-4AF8-8459-1F5B836946E0}">
      <dsp:nvSpPr>
        <dsp:cNvPr id="0" name=""/>
        <dsp:cNvSpPr/>
      </dsp:nvSpPr>
      <dsp:spPr>
        <a:xfrm>
          <a:off x="4480049" y="1351664"/>
          <a:ext cx="279275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Share</a:t>
          </a:r>
        </a:p>
      </dsp:txBody>
      <dsp:txXfrm>
        <a:off x="4480049" y="1616463"/>
        <a:ext cx="2527959" cy="529599"/>
      </dsp:txXfrm>
    </dsp:sp>
    <dsp:sp modelId="{7019A638-7CF6-4C9E-BE20-E8205E282FE0}">
      <dsp:nvSpPr>
        <dsp:cNvPr id="0" name=""/>
        <dsp:cNvSpPr/>
      </dsp:nvSpPr>
      <dsp:spPr>
        <a:xfrm>
          <a:off x="4480049" y="2168459"/>
          <a:ext cx="2240024" cy="2010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Sicherung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kern="1200" dirty="0"/>
            <a:t>im Plenum</a:t>
          </a:r>
        </a:p>
      </dsp:txBody>
      <dsp:txXfrm>
        <a:off x="4480049" y="2168459"/>
        <a:ext cx="2240024" cy="2010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17821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Lob, Positives, WOW!</a:t>
          </a:r>
        </a:p>
      </dsp:txBody>
      <dsp:txXfrm rot="5400000">
        <a:off x="17822" y="362884"/>
        <a:ext cx="1194390" cy="723873"/>
      </dsp:txXfrm>
    </dsp:sp>
    <dsp:sp modelId="{AFBDA9FE-2170-42AF-AFC4-96BD8A61734D}">
      <dsp:nvSpPr>
        <dsp:cNvPr id="0" name=""/>
        <dsp:cNvSpPr/>
      </dsp:nvSpPr>
      <dsp:spPr>
        <a:xfrm rot="5400000">
          <a:off x="2272432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Das nehme ich für mich mit.</a:t>
          </a:r>
        </a:p>
      </dsp:txBody>
      <dsp:txXfrm rot="-5400000">
        <a:off x="2525788" y="362885"/>
        <a:ext cx="1194390" cy="723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9D01A-0DF6-4AB3-B1C9-6652C1FE77E6}">
      <dsp:nvSpPr>
        <dsp:cNvPr id="0" name=""/>
        <dsp:cNvSpPr/>
      </dsp:nvSpPr>
      <dsp:spPr>
        <a:xfrm>
          <a:off x="1702899" y="134564"/>
          <a:ext cx="2670596" cy="92746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34687-31DE-4492-881F-DF77B0C96E1F}">
      <dsp:nvSpPr>
        <dsp:cNvPr id="0" name=""/>
        <dsp:cNvSpPr/>
      </dsp:nvSpPr>
      <dsp:spPr>
        <a:xfrm>
          <a:off x="2783559" y="2405607"/>
          <a:ext cx="517557" cy="33123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27E9A-86A9-4DDB-9F43-4A7CF0E8A469}">
      <dsp:nvSpPr>
        <dsp:cNvPr id="0" name=""/>
        <dsp:cNvSpPr/>
      </dsp:nvSpPr>
      <dsp:spPr>
        <a:xfrm>
          <a:off x="1800200" y="2670596"/>
          <a:ext cx="2484276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Worauf kommt es an?</a:t>
          </a:r>
        </a:p>
      </dsp:txBody>
      <dsp:txXfrm>
        <a:off x="1800200" y="2670596"/>
        <a:ext cx="2484276" cy="621069"/>
      </dsp:txXfrm>
    </dsp:sp>
    <dsp:sp modelId="{D413A147-4C48-48E7-96E4-C4483144D6F0}">
      <dsp:nvSpPr>
        <dsp:cNvPr id="0" name=""/>
        <dsp:cNvSpPr/>
      </dsp:nvSpPr>
      <dsp:spPr>
        <a:xfrm>
          <a:off x="2673837" y="1133657"/>
          <a:ext cx="931603" cy="931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Studienlei-</a:t>
          </a:r>
          <a:r>
            <a:rPr lang="de-DE" sz="1200" b="1" kern="1200" dirty="0" err="1"/>
            <a:t>tungen</a:t>
          </a:r>
          <a:endParaRPr lang="de-DE" sz="1200" b="1" kern="1200" dirty="0"/>
        </a:p>
      </dsp:txBody>
      <dsp:txXfrm>
        <a:off x="2810267" y="1270087"/>
        <a:ext cx="658743" cy="658743"/>
      </dsp:txXfrm>
    </dsp:sp>
    <dsp:sp modelId="{5FD06FC7-6F5F-46D8-A325-50FB2751621F}">
      <dsp:nvSpPr>
        <dsp:cNvPr id="0" name=""/>
        <dsp:cNvSpPr/>
      </dsp:nvSpPr>
      <dsp:spPr>
        <a:xfrm>
          <a:off x="2007223" y="434748"/>
          <a:ext cx="931603" cy="9316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Bildungs-forschung</a:t>
          </a:r>
          <a:endParaRPr lang="de-DE" sz="600" b="1" kern="1200" dirty="0"/>
        </a:p>
      </dsp:txBody>
      <dsp:txXfrm>
        <a:off x="2143653" y="571178"/>
        <a:ext cx="658743" cy="658743"/>
      </dsp:txXfrm>
    </dsp:sp>
    <dsp:sp modelId="{87C47EDC-9A43-46A2-8AD9-AE56DA8F797E}">
      <dsp:nvSpPr>
        <dsp:cNvPr id="0" name=""/>
        <dsp:cNvSpPr/>
      </dsp:nvSpPr>
      <dsp:spPr>
        <a:xfrm>
          <a:off x="2900525" y="183813"/>
          <a:ext cx="1029542" cy="9316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Alltags-empirie</a:t>
          </a:r>
          <a:endParaRPr lang="de-DE" sz="600" b="0" kern="1200" dirty="0"/>
        </a:p>
      </dsp:txBody>
      <dsp:txXfrm>
        <a:off x="3051298" y="320243"/>
        <a:ext cx="727996" cy="658743"/>
      </dsp:txXfrm>
    </dsp:sp>
    <dsp:sp modelId="{A91D9306-7A37-4EDF-824C-F5DAE3FBF03E}">
      <dsp:nvSpPr>
        <dsp:cNvPr id="0" name=""/>
        <dsp:cNvSpPr/>
      </dsp:nvSpPr>
      <dsp:spPr>
        <a:xfrm>
          <a:off x="1593177" y="20702"/>
          <a:ext cx="2898322" cy="23186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8631B-C2B6-43D9-9649-C4CD078B38BE}">
      <dsp:nvSpPr>
        <dsp:cNvPr id="0" name=""/>
        <dsp:cNvSpPr/>
      </dsp:nvSpPr>
      <dsp:spPr>
        <a:xfrm rot="16200000">
          <a:off x="0" y="607970"/>
          <a:ext cx="3495822" cy="349582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1" kern="1200" dirty="0"/>
            <a:t>Planung</a:t>
          </a:r>
        </a:p>
      </dsp:txBody>
      <dsp:txXfrm rot="5400000">
        <a:off x="0" y="1481925"/>
        <a:ext cx="2884053" cy="1747911"/>
      </dsp:txXfrm>
    </dsp:sp>
    <dsp:sp modelId="{524B522A-54B8-4578-979F-5ABF4ED4C8BB}">
      <dsp:nvSpPr>
        <dsp:cNvPr id="0" name=""/>
        <dsp:cNvSpPr/>
      </dsp:nvSpPr>
      <dsp:spPr>
        <a:xfrm rot="5400000">
          <a:off x="3727017" y="600236"/>
          <a:ext cx="3495822" cy="349582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1" kern="1200" dirty="0"/>
            <a:t>Evaluation</a:t>
          </a:r>
        </a:p>
      </dsp:txBody>
      <dsp:txXfrm rot="-5400000">
        <a:off x="4338786" y="1474192"/>
        <a:ext cx="2884053" cy="17479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76ED1-ABDA-485B-BA96-5C78A512EFF5}">
      <dsp:nvSpPr>
        <dsp:cNvPr id="0" name=""/>
        <dsp:cNvSpPr/>
      </dsp:nvSpPr>
      <dsp:spPr>
        <a:xfrm>
          <a:off x="0" y="561730"/>
          <a:ext cx="7344816" cy="1069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81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Think</a:t>
          </a:r>
        </a:p>
      </dsp:txBody>
      <dsp:txXfrm>
        <a:off x="0" y="829151"/>
        <a:ext cx="7077395" cy="534843"/>
      </dsp:txXfrm>
    </dsp:sp>
    <dsp:sp modelId="{9144DBA9-9EF4-468C-A411-BAC630BD88B9}">
      <dsp:nvSpPr>
        <dsp:cNvPr id="0" name=""/>
        <dsp:cNvSpPr/>
      </dsp:nvSpPr>
      <dsp:spPr>
        <a:xfrm>
          <a:off x="0" y="1386611"/>
          <a:ext cx="2262203" cy="206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Wiederholung</a:t>
          </a:r>
          <a:r>
            <a:rPr lang="de-DE" sz="1700" kern="1200" dirty="0"/>
            <a:t>: Was sind Sicht- und Tiefenstrukturen?</a:t>
          </a:r>
        </a:p>
      </dsp:txBody>
      <dsp:txXfrm>
        <a:off x="0" y="1386611"/>
        <a:ext cx="2262203" cy="2060607"/>
      </dsp:txXfrm>
    </dsp:sp>
    <dsp:sp modelId="{93289F2E-38E6-4577-A4C8-3F7439FAC24D}">
      <dsp:nvSpPr>
        <dsp:cNvPr id="0" name=""/>
        <dsp:cNvSpPr/>
      </dsp:nvSpPr>
      <dsp:spPr>
        <a:xfrm>
          <a:off x="2262203" y="918292"/>
          <a:ext cx="5082612" cy="1069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81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Pair</a:t>
          </a:r>
        </a:p>
      </dsp:txBody>
      <dsp:txXfrm>
        <a:off x="2262203" y="1185713"/>
        <a:ext cx="4815191" cy="534843"/>
      </dsp:txXfrm>
    </dsp:sp>
    <dsp:sp modelId="{118928E2-1F92-44D6-8CA6-D2E63BF0D175}">
      <dsp:nvSpPr>
        <dsp:cNvPr id="0" name=""/>
        <dsp:cNvSpPr/>
      </dsp:nvSpPr>
      <dsp:spPr>
        <a:xfrm>
          <a:off x="2262203" y="1743173"/>
          <a:ext cx="2262203" cy="206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Erkläre</a:t>
          </a:r>
          <a:r>
            <a:rPr lang="de-DE" sz="1700" kern="1200" dirty="0"/>
            <a:t> den Unterschied von Sicht- und Tiefenstrukturen anhand von Beispielen aus dem Unterricht.</a:t>
          </a:r>
        </a:p>
      </dsp:txBody>
      <dsp:txXfrm>
        <a:off x="2262203" y="1743173"/>
        <a:ext cx="2262203" cy="2060607"/>
      </dsp:txXfrm>
    </dsp:sp>
    <dsp:sp modelId="{77885591-3DCA-4D52-B109-9663E3D3E605}">
      <dsp:nvSpPr>
        <dsp:cNvPr id="0" name=""/>
        <dsp:cNvSpPr/>
      </dsp:nvSpPr>
      <dsp:spPr>
        <a:xfrm>
          <a:off x="4524406" y="1274853"/>
          <a:ext cx="2820409" cy="1069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81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Share</a:t>
          </a:r>
        </a:p>
      </dsp:txBody>
      <dsp:txXfrm>
        <a:off x="4524406" y="1542274"/>
        <a:ext cx="2552988" cy="534843"/>
      </dsp:txXfrm>
    </dsp:sp>
    <dsp:sp modelId="{B1381C6C-C703-4D3D-B60F-390197210B4C}">
      <dsp:nvSpPr>
        <dsp:cNvPr id="0" name=""/>
        <dsp:cNvSpPr/>
      </dsp:nvSpPr>
      <dsp:spPr>
        <a:xfrm>
          <a:off x="4524406" y="2099735"/>
          <a:ext cx="2262203" cy="2030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Sicherung im Plenum</a:t>
          </a:r>
        </a:p>
      </dsp:txBody>
      <dsp:txXfrm>
        <a:off x="4524406" y="2099735"/>
        <a:ext cx="2262203" cy="2030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B5303-6BCB-48DB-A16A-406749CE7A0B}">
      <dsp:nvSpPr>
        <dsp:cNvPr id="0" name=""/>
        <dsp:cNvSpPr/>
      </dsp:nvSpPr>
      <dsp:spPr>
        <a:xfrm>
          <a:off x="36" y="812498"/>
          <a:ext cx="3460126" cy="11816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Auswahl von Aufgaben</a:t>
          </a:r>
        </a:p>
      </dsp:txBody>
      <dsp:txXfrm>
        <a:off x="36" y="812498"/>
        <a:ext cx="3460126" cy="1181625"/>
      </dsp:txXfrm>
    </dsp:sp>
    <dsp:sp modelId="{5A975763-BCE3-4D9E-87AE-57B8C5CE51F9}">
      <dsp:nvSpPr>
        <dsp:cNvPr id="0" name=""/>
        <dsp:cNvSpPr/>
      </dsp:nvSpPr>
      <dsp:spPr>
        <a:xfrm>
          <a:off x="36" y="1994123"/>
          <a:ext cx="3460126" cy="16799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auf Vorwissen aufbauend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zum Nachdenken anregen</a:t>
          </a:r>
        </a:p>
      </dsp:txBody>
      <dsp:txXfrm>
        <a:off x="36" y="1994123"/>
        <a:ext cx="3460126" cy="1679940"/>
      </dsp:txXfrm>
    </dsp:sp>
    <dsp:sp modelId="{F3872DA7-0C4F-464D-877C-DDB041BA0F57}">
      <dsp:nvSpPr>
        <dsp:cNvPr id="0" name=""/>
        <dsp:cNvSpPr/>
      </dsp:nvSpPr>
      <dsp:spPr>
        <a:xfrm>
          <a:off x="3944580" y="812498"/>
          <a:ext cx="3460126" cy="118162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Implementation im Unterricht</a:t>
          </a:r>
        </a:p>
      </dsp:txBody>
      <dsp:txXfrm>
        <a:off x="3944580" y="812498"/>
        <a:ext cx="3460126" cy="1181625"/>
      </dsp:txXfrm>
    </dsp:sp>
    <dsp:sp modelId="{BD3C6F5C-DDFD-49C9-8D65-A52B6148DD87}">
      <dsp:nvSpPr>
        <dsp:cNvPr id="0" name=""/>
        <dsp:cNvSpPr/>
      </dsp:nvSpPr>
      <dsp:spPr>
        <a:xfrm>
          <a:off x="3944580" y="1994123"/>
          <a:ext cx="3460126" cy="167994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Möglichst selbstständige Arbeit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Kompetenzorientierung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Einbezug von Schülerideen</a:t>
          </a:r>
        </a:p>
      </dsp:txBody>
      <dsp:txXfrm>
        <a:off x="3944580" y="1994123"/>
        <a:ext cx="3460126" cy="16799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E7A3F-9758-43B5-A0BA-3044EB8D285D}">
      <dsp:nvSpPr>
        <dsp:cNvPr id="0" name=""/>
        <dsp:cNvSpPr/>
      </dsp:nvSpPr>
      <dsp:spPr>
        <a:xfrm>
          <a:off x="0" y="0"/>
          <a:ext cx="53285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3ECB9-BF04-465D-9A91-D3A4435E08EB}">
      <dsp:nvSpPr>
        <dsp:cNvPr id="0" name=""/>
        <dsp:cNvSpPr/>
      </dsp:nvSpPr>
      <dsp:spPr>
        <a:xfrm>
          <a:off x="0" y="0"/>
          <a:ext cx="1065718" cy="335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500" kern="1200" dirty="0"/>
        </a:p>
      </dsp:txBody>
      <dsp:txXfrm>
        <a:off x="0" y="0"/>
        <a:ext cx="1065718" cy="3352363"/>
      </dsp:txXfrm>
    </dsp:sp>
    <dsp:sp modelId="{B07A9275-7194-4D82-9255-1E63F6F41DC3}">
      <dsp:nvSpPr>
        <dsp:cNvPr id="0" name=""/>
        <dsp:cNvSpPr/>
      </dsp:nvSpPr>
      <dsp:spPr>
        <a:xfrm>
          <a:off x="1145647" y="31592"/>
          <a:ext cx="4182944" cy="63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Konstruktiver Umgang mit Fehlern</a:t>
          </a:r>
        </a:p>
      </dsp:txBody>
      <dsp:txXfrm>
        <a:off x="1145647" y="31592"/>
        <a:ext cx="4182944" cy="631842"/>
      </dsp:txXfrm>
    </dsp:sp>
    <dsp:sp modelId="{BA345372-8AC3-42E6-9A93-A1F7FB77E4D4}">
      <dsp:nvSpPr>
        <dsp:cNvPr id="0" name=""/>
        <dsp:cNvSpPr/>
      </dsp:nvSpPr>
      <dsp:spPr>
        <a:xfrm>
          <a:off x="1065718" y="663434"/>
          <a:ext cx="42628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4799F-37A4-4772-8300-6871426D44F7}">
      <dsp:nvSpPr>
        <dsp:cNvPr id="0" name=""/>
        <dsp:cNvSpPr/>
      </dsp:nvSpPr>
      <dsp:spPr>
        <a:xfrm>
          <a:off x="1145647" y="695026"/>
          <a:ext cx="4182944" cy="63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Geduld und angemessenes Tempo</a:t>
          </a:r>
        </a:p>
      </dsp:txBody>
      <dsp:txXfrm>
        <a:off x="1145647" y="695026"/>
        <a:ext cx="4182944" cy="631842"/>
      </dsp:txXfrm>
    </dsp:sp>
    <dsp:sp modelId="{398D7F44-7BB2-4419-BC09-7A14A44C4BA6}">
      <dsp:nvSpPr>
        <dsp:cNvPr id="0" name=""/>
        <dsp:cNvSpPr/>
      </dsp:nvSpPr>
      <dsp:spPr>
        <a:xfrm>
          <a:off x="1065718" y="1326868"/>
          <a:ext cx="42628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55B27-7FB2-4118-B96C-9CBD58F0C96E}">
      <dsp:nvSpPr>
        <dsp:cNvPr id="0" name=""/>
        <dsp:cNvSpPr/>
      </dsp:nvSpPr>
      <dsp:spPr>
        <a:xfrm>
          <a:off x="1145647" y="1358460"/>
          <a:ext cx="4182944" cy="63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Freundliche, respektvolle Beziehung</a:t>
          </a:r>
        </a:p>
      </dsp:txBody>
      <dsp:txXfrm>
        <a:off x="1145647" y="1358460"/>
        <a:ext cx="4182944" cy="631842"/>
      </dsp:txXfrm>
    </dsp:sp>
    <dsp:sp modelId="{6BF4A140-080B-4FF6-8189-2FB5CE17D9E7}">
      <dsp:nvSpPr>
        <dsp:cNvPr id="0" name=""/>
        <dsp:cNvSpPr/>
      </dsp:nvSpPr>
      <dsp:spPr>
        <a:xfrm>
          <a:off x="1065718" y="1990302"/>
          <a:ext cx="42628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AA3CC-FE21-4435-A47A-4C72C75AD663}">
      <dsp:nvSpPr>
        <dsp:cNvPr id="0" name=""/>
        <dsp:cNvSpPr/>
      </dsp:nvSpPr>
      <dsp:spPr>
        <a:xfrm>
          <a:off x="1145647" y="2021894"/>
          <a:ext cx="4182944" cy="63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Formatives Feedback</a:t>
          </a:r>
        </a:p>
      </dsp:txBody>
      <dsp:txXfrm>
        <a:off x="1145647" y="2021894"/>
        <a:ext cx="4182944" cy="631842"/>
      </dsp:txXfrm>
    </dsp:sp>
    <dsp:sp modelId="{25ADBE1D-A9B7-4374-BE29-E0BC7FD92E63}">
      <dsp:nvSpPr>
        <dsp:cNvPr id="0" name=""/>
        <dsp:cNvSpPr/>
      </dsp:nvSpPr>
      <dsp:spPr>
        <a:xfrm>
          <a:off x="1065718" y="2653736"/>
          <a:ext cx="42628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C16E4-0E0F-42B8-8099-48D3E56A4FC7}">
      <dsp:nvSpPr>
        <dsp:cNvPr id="0" name=""/>
        <dsp:cNvSpPr/>
      </dsp:nvSpPr>
      <dsp:spPr>
        <a:xfrm>
          <a:off x="1145647" y="2685328"/>
          <a:ext cx="4182944" cy="63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/>
            <a:t>Scaffolding</a:t>
          </a:r>
          <a:r>
            <a:rPr lang="de-DE" sz="1900" kern="1200" dirty="0"/>
            <a:t> (</a:t>
          </a:r>
          <a:r>
            <a:rPr lang="de-DE" sz="1900" kern="1200" dirty="0" err="1"/>
            <a:t>input</a:t>
          </a:r>
          <a:r>
            <a:rPr lang="de-DE" sz="1900" kern="1200" dirty="0"/>
            <a:t>, </a:t>
          </a:r>
          <a:r>
            <a:rPr lang="de-DE" sz="1900" kern="1200" dirty="0" err="1"/>
            <a:t>output</a:t>
          </a:r>
          <a:r>
            <a:rPr lang="de-DE" sz="1900" kern="1200" dirty="0"/>
            <a:t>, </a:t>
          </a:r>
          <a:r>
            <a:rPr lang="de-DE" sz="1900" kern="1200" dirty="0" err="1"/>
            <a:t>process</a:t>
          </a:r>
          <a:r>
            <a:rPr lang="de-DE" sz="1900" kern="1200" dirty="0"/>
            <a:t>)</a:t>
          </a:r>
        </a:p>
      </dsp:txBody>
      <dsp:txXfrm>
        <a:off x="1145647" y="2685328"/>
        <a:ext cx="4182944" cy="631842"/>
      </dsp:txXfrm>
    </dsp:sp>
    <dsp:sp modelId="{035477E6-431A-4969-B522-312B01ADF54B}">
      <dsp:nvSpPr>
        <dsp:cNvPr id="0" name=""/>
        <dsp:cNvSpPr/>
      </dsp:nvSpPr>
      <dsp:spPr>
        <a:xfrm>
          <a:off x="1065718" y="3317170"/>
          <a:ext cx="42628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>
            <a:extLst>
              <a:ext uri="{FF2B5EF4-FFF2-40B4-BE49-F238E27FC236}">
                <a16:creationId xmlns:a16="http://schemas.microsoft.com/office/drawing/2014/main" id="{57511211-1320-AD60-8809-55CA9E0B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8642371-6A3D-5149-4E18-EE8C8A172D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701C3D1-080A-7201-EDBF-5FA8B447B1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2685377-7093-6AF8-7898-3B59DB0F08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ED1A508-2661-5C08-1BD9-62BBE6E8B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B2E98E0-FEE8-22F5-11AA-28EB903086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22A0F-C62F-EB09-DE79-68DF3565EA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08408501-AF1C-406F-8EC7-017714C9A4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537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06BAC-BD38-9D6D-29A0-88C26CAF0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C72E643-7E91-6BB3-E503-77062990A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E65C2A-A4ED-BE93-40FA-E5C9BCCAE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22C64C-C90B-9037-4146-DFFF96F3AEBF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901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A0BE2-BA46-0CA6-5E92-72886A62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3AAC053-8EC1-F73D-4DC3-990ECFB91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FE63DA2-C929-9EA3-A4F0-50CD0DA05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1EEE72-12C1-7C82-45E9-C01BCF43B0E3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411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791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1703D0-515B-3B14-2257-62BADF659E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0"/>
            <a:ext cx="9159876" cy="6102350"/>
            <a:chOff x="-7557" y="0"/>
            <a:chExt cx="9159907" cy="6102449"/>
          </a:xfrm>
        </p:grpSpPr>
        <p:sp>
          <p:nvSpPr>
            <p:cNvPr id="3" name="Freihandform 7">
              <a:extLst>
                <a:ext uri="{FF2B5EF4-FFF2-40B4-BE49-F238E27FC236}">
                  <a16:creationId xmlns:a16="http://schemas.microsoft.com/office/drawing/2014/main" id="{3E4768D4-A06E-813B-00BA-E9F2156E9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557" y="0"/>
              <a:ext cx="9159907" cy="5872258"/>
            </a:xfrm>
            <a:custGeom>
              <a:avLst/>
              <a:gdLst>
                <a:gd name="connsiteX0" fmla="*/ 0 w 9151557"/>
                <a:gd name="connsiteY0" fmla="*/ 0 h 5871808"/>
                <a:gd name="connsiteX1" fmla="*/ 9151557 w 9151557"/>
                <a:gd name="connsiteY1" fmla="*/ 0 h 5871808"/>
                <a:gd name="connsiteX2" fmla="*/ 9144000 w 9151557"/>
                <a:gd name="connsiteY2" fmla="*/ 4269719 h 5871808"/>
                <a:gd name="connsiteX3" fmla="*/ 7557 w 9151557"/>
                <a:gd name="connsiteY3" fmla="*/ 5871808 h 5871808"/>
                <a:gd name="connsiteX4" fmla="*/ 0 w 9151557"/>
                <a:gd name="connsiteY4" fmla="*/ 0 h 587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E25F8C4-7CD7-9B12-F9A8-4AAB6668D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445224"/>
              <a:ext cx="204597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A1FA749-DB31-B4DE-878B-DE8DA542B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492875"/>
            <a:ext cx="2936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3064"/>
                </a:solidFill>
                <a:cs typeface="Arial" panose="020B0604020202020204" pitchFamily="34" charset="0"/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  <a:cs typeface="Arial" panose="020B0604020202020204" pitchFamily="34" charset="0"/>
              </a:rPr>
              <a:t> Der echte Norden.</a:t>
            </a:r>
          </a:p>
        </p:txBody>
      </p:sp>
    </p:spTree>
    <p:extLst>
      <p:ext uri="{BB962C8B-B14F-4D97-AF65-F5344CB8AC3E}">
        <p14:creationId xmlns:p14="http://schemas.microsoft.com/office/powerpoint/2010/main" val="404589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B5AA6EFC-B7B3-0F80-0AFE-1A93D4D89B00}"/>
              </a:ext>
            </a:extLst>
          </p:cNvPr>
          <p:cNvSpPr>
            <a:spLocks noChangeAspect="1"/>
          </p:cNvSpPr>
          <p:nvPr userDrawn="1"/>
        </p:nvSpPr>
        <p:spPr>
          <a:xfrm>
            <a:off x="-7938" y="0"/>
            <a:ext cx="9159876" cy="5872163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B8F754-3A44-4BF4-DB99-F9303AEDF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125"/>
            <a:ext cx="2044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3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53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34142A-409F-E214-F920-049B8895A8E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3.xml"/><Relationship Id="rId7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hyperlink" Target="https://www.guterunterricht.de/unterrichtsvideos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7544" y="1916832"/>
            <a:ext cx="78066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Willkommen zu Basisdimensionen guten Unterrichts</a:t>
            </a:r>
          </a:p>
        </p:txBody>
      </p:sp>
    </p:spTree>
    <p:extLst>
      <p:ext uri="{BB962C8B-B14F-4D97-AF65-F5344CB8AC3E}">
        <p14:creationId xmlns:p14="http://schemas.microsoft.com/office/powerpoint/2010/main" val="190828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539552" y="5419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Vorbereitung - Hospitation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A843556-EDD5-45D4-9C7B-49377A79C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363703"/>
              </p:ext>
            </p:extLst>
          </p:nvPr>
        </p:nvGraphicFramePr>
        <p:xfrm>
          <a:off x="935596" y="1346984"/>
          <a:ext cx="72728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0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3002-913F-12B6-B1B5-E7EBBD7E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9C2E9A4-DB3B-8BCE-E6EF-E1186B55F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</a:t>
            </a:r>
            <a:r>
              <a:rPr lang="de-DE" dirty="0" err="1"/>
              <a:t>Gym</a:t>
            </a:r>
            <a:r>
              <a:rPr lang="de-DE" dirty="0"/>
              <a:t>/</a:t>
            </a:r>
            <a:r>
              <a:rPr lang="de-DE" dirty="0" err="1"/>
              <a:t>GemS</a:t>
            </a:r>
            <a:r>
              <a:rPr lang="de-DE" dirty="0"/>
              <a:t>, Sebastian Marcks, Kronshagen, 9.11.2016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57CA580-07AC-CB4A-530E-86CE104B5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949900"/>
              </p:ext>
            </p:extLst>
          </p:nvPr>
        </p:nvGraphicFramePr>
        <p:xfrm>
          <a:off x="3444110" y="2735064"/>
          <a:ext cx="3720178" cy="144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D0C43A1-7B13-F8EC-1006-A4C6BFADC2AD}"/>
              </a:ext>
            </a:extLst>
          </p:cNvPr>
          <p:cNvSpPr txBox="1"/>
          <p:nvPr/>
        </p:nvSpPr>
        <p:spPr>
          <a:xfrm>
            <a:off x="707806" y="353079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431043CA-C9A7-8F39-D8BC-1B3CA1986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9824" y="5483757"/>
            <a:ext cx="1584176" cy="15841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C759161-1786-D046-95DE-4F2639193357}"/>
              </a:ext>
            </a:extLst>
          </p:cNvPr>
          <p:cNvSpPr txBox="1"/>
          <p:nvPr/>
        </p:nvSpPr>
        <p:spPr>
          <a:xfrm>
            <a:off x="323528" y="3109139"/>
            <a:ext cx="437669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2. Positive Runde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677E36-D2A6-8EDE-934B-FC020E1331FA}"/>
              </a:ext>
            </a:extLst>
          </p:cNvPr>
          <p:cNvSpPr txBox="1"/>
          <p:nvPr/>
        </p:nvSpPr>
        <p:spPr>
          <a:xfrm>
            <a:off x="323528" y="4177378"/>
            <a:ext cx="856895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3. Feedback mit Beobachtungsschwerpunkten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8EC8C0-6560-A024-D62D-FE1A6033F22D}"/>
              </a:ext>
            </a:extLst>
          </p:cNvPr>
          <p:cNvSpPr txBox="1"/>
          <p:nvPr/>
        </p:nvSpPr>
        <p:spPr>
          <a:xfrm>
            <a:off x="707806" y="478634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Tipp- und Topkarten!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ECC288-4864-1998-7779-FE5F24C6FC05}"/>
              </a:ext>
            </a:extLst>
          </p:cNvPr>
          <p:cNvSpPr txBox="1"/>
          <p:nvPr/>
        </p:nvSpPr>
        <p:spPr>
          <a:xfrm>
            <a:off x="323528" y="22381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1. Reflexion</a:t>
            </a:r>
          </a:p>
        </p:txBody>
      </p:sp>
    </p:spTree>
    <p:extLst>
      <p:ext uri="{BB962C8B-B14F-4D97-AF65-F5344CB8AC3E}">
        <p14:creationId xmlns:p14="http://schemas.microsoft.com/office/powerpoint/2010/main" val="276549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39C2E-5A04-F8D2-8AF7-D81E966A1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892742-6A31-FB91-B464-E8A9DD0028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</a:t>
            </a:r>
            <a:r>
              <a:rPr lang="de-DE" dirty="0" err="1"/>
              <a:t>Gym</a:t>
            </a:r>
            <a:r>
              <a:rPr lang="de-DE" dirty="0"/>
              <a:t>/</a:t>
            </a:r>
            <a:r>
              <a:rPr lang="de-DE" dirty="0" err="1"/>
              <a:t>GemS</a:t>
            </a:r>
            <a:r>
              <a:rPr lang="de-DE" dirty="0"/>
              <a:t>, Sebastian Marcks, Kronshagen, 9.11.2016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EA4781-E1A3-6419-7DC0-3B2EEF908AB1}"/>
              </a:ext>
            </a:extLst>
          </p:cNvPr>
          <p:cNvSpPr txBox="1"/>
          <p:nvPr/>
        </p:nvSpPr>
        <p:spPr>
          <a:xfrm>
            <a:off x="1763688" y="260648"/>
            <a:ext cx="2640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chemeClr val="tx1"/>
                </a:solidFill>
              </a:rPr>
              <a:t>Pause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29B59EF2-1133-C4A2-CB09-A67FC2043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824" y="5483757"/>
            <a:ext cx="1584176" cy="1584176"/>
          </a:xfrm>
          <a:prstGeom prst="rect">
            <a:avLst/>
          </a:prstGeom>
        </p:spPr>
      </p:pic>
      <p:pic>
        <p:nvPicPr>
          <p:cNvPr id="13" name="Grafik 12" descr="Milchkaffeetasse mit einfarbiger Füllung">
            <a:extLst>
              <a:ext uri="{FF2B5EF4-FFF2-40B4-BE49-F238E27FC236}">
                <a16:creationId xmlns:a16="http://schemas.microsoft.com/office/drawing/2014/main" id="{FC976ACE-3172-18D6-E12E-46407EBEA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3056" y="260648"/>
            <a:ext cx="914400" cy="914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C4CCC54-51E6-0A15-8CED-32CA5FD1152B}"/>
              </a:ext>
            </a:extLst>
          </p:cNvPr>
          <p:cNvSpPr txBox="1"/>
          <p:nvPr/>
        </p:nvSpPr>
        <p:spPr>
          <a:xfrm>
            <a:off x="611560" y="198413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/>
                </a:solidFill>
              </a:rPr>
              <a:t>Siehe </a:t>
            </a:r>
            <a:r>
              <a:rPr lang="de-DE" sz="2800" dirty="0" err="1">
                <a:solidFill>
                  <a:schemeClr val="tx1"/>
                </a:solidFill>
              </a:rPr>
              <a:t>LiV-Cafe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0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BD230-E636-C0D8-7D4C-D2EA16B24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EFD4DFD-0DBD-9132-BDD5-346F39EE1725}"/>
              </a:ext>
            </a:extLst>
          </p:cNvPr>
          <p:cNvSpPr txBox="1"/>
          <p:nvPr/>
        </p:nvSpPr>
        <p:spPr>
          <a:xfrm>
            <a:off x="611560" y="476672"/>
            <a:ext cx="83529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Grundschrift" panose="00000500000000000000" pitchFamily="2" charset="0"/>
              </a:rPr>
              <a:t>Organisatorisches </a:t>
            </a:r>
          </a:p>
          <a:p>
            <a:r>
              <a:rPr lang="de-DE" sz="2800" b="1" dirty="0">
                <a:latin typeface="Grundschrift" panose="00000500000000000000" pitchFamily="2" charset="0"/>
              </a:rPr>
              <a:t>(Beratungen, Module, Gruppensprecher)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in die Liste bis Ende es Moduls eintragen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APL richtet kein Modul aus im ersten Semester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APL-Beratungsstunden im ersten Semester von Herrn </a:t>
            </a:r>
            <a:r>
              <a:rPr lang="de-DE" sz="2000" b="1" dirty="0" err="1">
                <a:solidFill>
                  <a:schemeClr val="tx2"/>
                </a:solidFill>
                <a:latin typeface="Grundschrift" panose="00000500000000000000" pitchFamily="2" charset="0"/>
              </a:rPr>
              <a:t>Suedecum</a:t>
            </a:r>
            <a:endParaRPr lang="de-DE" sz="2000" b="1" dirty="0">
              <a:solidFill>
                <a:schemeClr val="tx2"/>
              </a:solidFill>
              <a:latin typeface="Grundschrif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dirty="0">
              <a:solidFill>
                <a:schemeClr val="tx2"/>
              </a:solidFill>
              <a:latin typeface="Grundschrif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Vorstellung „Runder Tisch“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 Gruppensprecher + Vertretung (verbindlich)</a:t>
            </a:r>
          </a:p>
          <a:p>
            <a:pPr>
              <a:lnSpc>
                <a:spcPct val="150000"/>
              </a:lnSpc>
            </a:pPr>
            <a:endParaRPr lang="de-DE" sz="2000" b="1" dirty="0">
              <a:solidFill>
                <a:schemeClr val="tx2"/>
              </a:solidFill>
              <a:latin typeface="Grundschrift" panose="00000500000000000000" pitchFamily="2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06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9D18F-522A-3B25-0A1D-4A9CA2E4B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 2">
            <a:extLst>
              <a:ext uri="{FF2B5EF4-FFF2-40B4-BE49-F238E27FC236}">
                <a16:creationId xmlns:a16="http://schemas.microsoft.com/office/drawing/2014/main" id="{88B3F7C0-5AC9-397B-BBE0-1300BE641342}"/>
              </a:ext>
            </a:extLst>
          </p:cNvPr>
          <p:cNvSpPr/>
          <p:nvPr/>
        </p:nvSpPr>
        <p:spPr>
          <a:xfrm>
            <a:off x="3491880" y="764704"/>
            <a:ext cx="2232248" cy="108625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onne 3">
            <a:extLst>
              <a:ext uri="{FF2B5EF4-FFF2-40B4-BE49-F238E27FC236}">
                <a16:creationId xmlns:a16="http://schemas.microsoft.com/office/drawing/2014/main" id="{9CAF167F-5B73-896C-FBD7-31B77137BF29}"/>
              </a:ext>
            </a:extLst>
          </p:cNvPr>
          <p:cNvSpPr/>
          <p:nvPr/>
        </p:nvSpPr>
        <p:spPr>
          <a:xfrm>
            <a:off x="323528" y="225376"/>
            <a:ext cx="2016224" cy="2016224"/>
          </a:xfrm>
          <a:prstGeom prst="sun">
            <a:avLst/>
          </a:prstGeom>
          <a:solidFill>
            <a:srgbClr val="FCF8A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C0575B2-8906-CD1A-0AC1-8D15EEF114BE}"/>
              </a:ext>
            </a:extLst>
          </p:cNvPr>
          <p:cNvSpPr txBox="1"/>
          <p:nvPr/>
        </p:nvSpPr>
        <p:spPr>
          <a:xfrm>
            <a:off x="2411760" y="98773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und</a:t>
            </a:r>
            <a:r>
              <a:rPr lang="de-DE" sz="3600" dirty="0">
                <a:latin typeface="Grundschrift" panose="00000500000000000000" pitchFamily="2" charset="0"/>
              </a:rPr>
              <a:t>               -			 </a:t>
            </a:r>
            <a:r>
              <a:rPr lang="de-DE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Runde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4F90255-1814-DFF6-5B98-EB9BAB0B80C3}"/>
              </a:ext>
            </a:extLst>
          </p:cNvPr>
          <p:cNvSpPr txBox="1"/>
          <p:nvPr/>
        </p:nvSpPr>
        <p:spPr>
          <a:xfrm>
            <a:off x="323528" y="2467891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Was lief schon gut? </a:t>
            </a:r>
          </a:p>
          <a:p>
            <a:endParaRPr lang="de-DE" sz="3200" dirty="0">
              <a:solidFill>
                <a:schemeClr val="tx2">
                  <a:lumMod val="90000"/>
                  <a:lumOff val="10000"/>
                </a:schemeClr>
              </a:solidFill>
              <a:latin typeface="Grundschrift" panose="00000500000000000000" pitchFamily="2" charset="0"/>
            </a:endParaRPr>
          </a:p>
          <a:p>
            <a:r>
              <a:rPr lang="de-DE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Was ist mir noch nicht klar?/ Wo bin ich unsicher? Woran möchte ich als nächstes arbeiten? </a:t>
            </a:r>
          </a:p>
        </p:txBody>
      </p:sp>
      <p:pic>
        <p:nvPicPr>
          <p:cNvPr id="7" name="Grafik 6" descr="Gong mit einfarbiger Füllung">
            <a:extLst>
              <a:ext uri="{FF2B5EF4-FFF2-40B4-BE49-F238E27FC236}">
                <a16:creationId xmlns:a16="http://schemas.microsoft.com/office/drawing/2014/main" id="{47467B51-09D9-8584-30B3-632AC3021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264" y="1893402"/>
            <a:ext cx="1418309" cy="14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0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chemeClr val="tx1"/>
                </a:solidFill>
              </a:rPr>
              <a:t>LiV</a:t>
            </a:r>
            <a:r>
              <a:rPr lang="de-DE" sz="2800" b="1" dirty="0">
                <a:solidFill>
                  <a:schemeClr val="tx1"/>
                </a:solidFill>
              </a:rPr>
              <a:t> Café: </a:t>
            </a:r>
            <a:r>
              <a:rPr lang="de-DE" sz="2800" b="1" i="1" dirty="0">
                <a:solidFill>
                  <a:schemeClr val="tx1"/>
                </a:solidFill>
              </a:rPr>
              <a:t>Was ist guter Unterricht?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32FD3-3D03-4E15-A73B-2850DB92DDFA}"/>
              </a:ext>
            </a:extLst>
          </p:cNvPr>
          <p:cNvSpPr txBox="1"/>
          <p:nvPr/>
        </p:nvSpPr>
        <p:spPr>
          <a:xfrm>
            <a:off x="683568" y="1844824"/>
            <a:ext cx="82089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43C2D3-01C4-4EE5-AE3E-09A11D20CFBD}"/>
              </a:ext>
            </a:extLst>
          </p:cNvPr>
          <p:cNvSpPr txBox="1"/>
          <p:nvPr/>
        </p:nvSpPr>
        <p:spPr>
          <a:xfrm>
            <a:off x="287524" y="1412776"/>
            <a:ext cx="8568952" cy="2447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chemeClr val="tx2"/>
                </a:solidFill>
              </a:rPr>
              <a:t>Leitfragen:</a:t>
            </a:r>
          </a:p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b="1" i="1" dirty="0">
                <a:solidFill>
                  <a:schemeClr val="tx2"/>
                </a:solidFill>
              </a:rPr>
              <a:t>Was ist guter Unterricht?</a:t>
            </a:r>
          </a:p>
          <a:p>
            <a:pPr>
              <a:lnSpc>
                <a:spcPct val="150000"/>
              </a:lnSpc>
            </a:pPr>
            <a:r>
              <a:rPr lang="de-DE" sz="1600" b="1" i="1" dirty="0">
                <a:solidFill>
                  <a:schemeClr val="tx2"/>
                </a:solidFill>
              </a:rPr>
              <a:t>Was ist das Ziel von gutem Unterricht?</a:t>
            </a:r>
          </a:p>
          <a:p>
            <a:pPr>
              <a:lnSpc>
                <a:spcPct val="150000"/>
              </a:lnSpc>
            </a:pPr>
            <a:r>
              <a:rPr lang="de-DE" sz="1600" b="1" i="1" dirty="0">
                <a:solidFill>
                  <a:schemeClr val="tx2"/>
                </a:solidFill>
              </a:rPr>
              <a:t>Woher weiß ich, dass mein Unterricht gut ist?</a:t>
            </a:r>
          </a:p>
        </p:txBody>
      </p:sp>
      <p:pic>
        <p:nvPicPr>
          <p:cNvPr id="2050" name="Picture 2" descr="Bildergebnis für mingling">
            <a:extLst>
              <a:ext uri="{FF2B5EF4-FFF2-40B4-BE49-F238E27FC236}">
                <a16:creationId xmlns:a16="http://schemas.microsoft.com/office/drawing/2014/main" id="{FFD59F13-5282-4AD6-8AC1-D07155C1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44" y="3645024"/>
            <a:ext cx="32004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7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Guter Unterricht = Wirksamer Unterricht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FA5DD30B-8E16-4BE9-98A8-8B46CB656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93273"/>
              </p:ext>
            </p:extLst>
          </p:nvPr>
        </p:nvGraphicFramePr>
        <p:xfrm>
          <a:off x="1529662" y="3048407"/>
          <a:ext cx="60846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D2EFEB09-502C-C6B4-14CC-3F12755C9F35}"/>
              </a:ext>
            </a:extLst>
          </p:cNvPr>
          <p:cNvSpPr/>
          <p:nvPr/>
        </p:nvSpPr>
        <p:spPr>
          <a:xfrm>
            <a:off x="3525855" y="1659144"/>
            <a:ext cx="1152128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1C1EDC7-9401-A9AF-08CA-CBE090FFD8D3}"/>
              </a:ext>
            </a:extLst>
          </p:cNvPr>
          <p:cNvSpPr/>
          <p:nvPr/>
        </p:nvSpPr>
        <p:spPr>
          <a:xfrm>
            <a:off x="3035008" y="2349841"/>
            <a:ext cx="1152128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DF12F01-9D4E-29B4-DA17-A97A4DB41E59}"/>
              </a:ext>
            </a:extLst>
          </p:cNvPr>
          <p:cNvSpPr/>
          <p:nvPr/>
        </p:nvSpPr>
        <p:spPr>
          <a:xfrm>
            <a:off x="4307601" y="2123025"/>
            <a:ext cx="1152128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0E87C21-09D9-B8C3-C628-CA8ADCB66DBA}"/>
              </a:ext>
            </a:extLst>
          </p:cNvPr>
          <p:cNvSpPr/>
          <p:nvPr/>
        </p:nvSpPr>
        <p:spPr>
          <a:xfrm>
            <a:off x="5116418" y="2451938"/>
            <a:ext cx="1152128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4A3EA3-48F1-CABB-5D81-E80DC97C9C8A}"/>
              </a:ext>
            </a:extLst>
          </p:cNvPr>
          <p:cNvSpPr txBox="1"/>
          <p:nvPr/>
        </p:nvSpPr>
        <p:spPr>
          <a:xfrm>
            <a:off x="3068299" y="250657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800" b="0" dirty="0">
                <a:solidFill>
                  <a:schemeClr val="tx1"/>
                </a:solidFill>
              </a:rPr>
              <a:t>Men-toren</a:t>
            </a:r>
            <a:endParaRPr lang="de-DE" sz="700" b="0" dirty="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9B7723D-7543-F349-DD94-3FD28F91FFBA}"/>
              </a:ext>
            </a:extLst>
          </p:cNvPr>
          <p:cNvSpPr txBox="1"/>
          <p:nvPr/>
        </p:nvSpPr>
        <p:spPr>
          <a:xfrm>
            <a:off x="3576642" y="176325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800" b="0" dirty="0">
                <a:solidFill>
                  <a:schemeClr val="tx1"/>
                </a:solidFill>
              </a:rPr>
              <a:t>Pla-</a:t>
            </a:r>
            <a:r>
              <a:rPr lang="de-DE" sz="1800" b="0" dirty="0" err="1">
                <a:solidFill>
                  <a:schemeClr val="tx1"/>
                </a:solidFill>
              </a:rPr>
              <a:t>nung</a:t>
            </a:r>
            <a:endParaRPr lang="de-DE" sz="700" b="0" dirty="0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215C389-F2AC-81BC-9C51-1C7E8679318A}"/>
              </a:ext>
            </a:extLst>
          </p:cNvPr>
          <p:cNvSpPr txBox="1"/>
          <p:nvPr/>
        </p:nvSpPr>
        <p:spPr>
          <a:xfrm>
            <a:off x="5103209" y="265341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800" b="0" dirty="0" err="1">
                <a:solidFill>
                  <a:schemeClr val="tx1"/>
                </a:solidFill>
              </a:rPr>
              <a:t>Evalu-ation</a:t>
            </a:r>
            <a:endParaRPr lang="de-DE" sz="700" b="0" dirty="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7663BED-69C3-6B74-BE25-2B539DE3C693}"/>
              </a:ext>
            </a:extLst>
          </p:cNvPr>
          <p:cNvSpPr txBox="1"/>
          <p:nvPr/>
        </p:nvSpPr>
        <p:spPr>
          <a:xfrm>
            <a:off x="4256815" y="2184821"/>
            <a:ext cx="115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800" b="0" dirty="0">
                <a:solidFill>
                  <a:schemeClr val="tx1"/>
                </a:solidFill>
              </a:rPr>
              <a:t>Weiter-</a:t>
            </a:r>
            <a:r>
              <a:rPr lang="de-DE" sz="1800" b="0" dirty="0" err="1">
                <a:solidFill>
                  <a:schemeClr val="tx1"/>
                </a:solidFill>
              </a:rPr>
              <a:t>entwick</a:t>
            </a:r>
            <a:r>
              <a:rPr lang="de-DE" sz="1800" b="0" dirty="0">
                <a:solidFill>
                  <a:schemeClr val="tx1"/>
                </a:solidFill>
              </a:rPr>
              <a:t>-</a:t>
            </a:r>
            <a:r>
              <a:rPr lang="de-DE" sz="1800" b="0" dirty="0" err="1">
                <a:solidFill>
                  <a:schemeClr val="tx1"/>
                </a:solidFill>
              </a:rPr>
              <a:t>lung</a:t>
            </a:r>
            <a:endParaRPr lang="de-DE" sz="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5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Guter Unterricht = Wirksamer Unterricht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5D69B3-51EB-4F1F-B733-DD7029551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799"/>
            <a:ext cx="6840760" cy="447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 descr="Bücher mit einfarbiger Füllung">
            <a:extLst>
              <a:ext uri="{FF2B5EF4-FFF2-40B4-BE49-F238E27FC236}">
                <a16:creationId xmlns:a16="http://schemas.microsoft.com/office/drawing/2014/main" id="{D83669CE-8DC7-A228-53F1-95BD62C39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0997" y="17728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1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777F7-9F09-0B92-DFCF-6DCD4F40F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CF3178-02F0-79A2-DEAE-44D1EE58CD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F62193-D7F4-7D87-3938-F77E169F8715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Guter Unterricht = Wirksamer Unterricht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7ED12E-F5A4-1AC3-2EAD-30E35B33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0" y="2175587"/>
            <a:ext cx="8151500" cy="36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24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 – ein komplexes Angebot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61433E-6DB4-4E0D-BF1C-91F32689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11" y="1772816"/>
            <a:ext cx="767573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997DA5D-CA9D-7F57-AE85-E4150CD0FA95}"/>
              </a:ext>
            </a:extLst>
          </p:cNvPr>
          <p:cNvSpPr txBox="1"/>
          <p:nvPr/>
        </p:nvSpPr>
        <p:spPr>
          <a:xfrm>
            <a:off x="611560" y="188640"/>
            <a:ext cx="83529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Grundschrift" panose="00000500000000000000" pitchFamily="2" charset="0"/>
              </a:rPr>
              <a:t>Unser Plan für heute: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Organisatorisches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Rückblick auf die ersten Wochen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Vorbereitung auf die 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Feedback zur 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Input: </a:t>
            </a:r>
            <a:r>
              <a:rPr lang="de-DE" sz="2000" b="1" i="1" dirty="0">
                <a:solidFill>
                  <a:schemeClr val="tx2"/>
                </a:solidFill>
                <a:latin typeface="Grundschrift" panose="00000500000000000000" pitchFamily="2" charset="0"/>
              </a:rPr>
              <a:t>Was ist guter (wirksamer) Unterricht?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Mittagspause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Sicht- und Tiefenstrukturen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Video - Analyse von Unterricht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Impulse zur </a:t>
            </a: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Unterrichtsberatung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06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CD4B5-4FBC-0965-1CAE-EDF94F24B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7F0DF67-BA83-EF1E-7F0B-AC501D15B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04CB0E7-B2FA-C9F4-9DF8-B1E6B1B8673F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Guter Unterricht = Wirksamer Unterricht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EE07AA-841E-E21B-1005-B46618E7CEA8}"/>
              </a:ext>
            </a:extLst>
          </p:cNvPr>
          <p:cNvSpPr txBox="1"/>
          <p:nvPr/>
        </p:nvSpPr>
        <p:spPr>
          <a:xfrm>
            <a:off x="395214" y="1772816"/>
            <a:ext cx="74169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Kernaussagen des Angebots- Nutzungs- Modells</a:t>
            </a:r>
          </a:p>
          <a:p>
            <a:endParaRPr lang="de-DE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Unterricht ist ein Angebot – Lernen passiert nicht automatisch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SuS müssen aktiv am Unterricht teilnehmen, damit Lernen erfolgreich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Lernerfolg hängt nicht nur von der Lehrkraft ab, sondern auch von individuellen Voraussetzungen und dem Umfeld der SuS</a:t>
            </a:r>
          </a:p>
        </p:txBody>
      </p:sp>
    </p:spTree>
    <p:extLst>
      <p:ext uri="{BB962C8B-B14F-4D97-AF65-F5344CB8AC3E}">
        <p14:creationId xmlns:p14="http://schemas.microsoft.com/office/powerpoint/2010/main" val="860880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F61433E-6DB4-4E0D-BF1C-91F32689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140968"/>
            <a:ext cx="608265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 – ein komplexes Angebot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D78FA0C-59E3-4D76-8F4A-6294186B294D}"/>
              </a:ext>
            </a:extLst>
          </p:cNvPr>
          <p:cNvSpPr txBox="1"/>
          <p:nvPr/>
        </p:nvSpPr>
        <p:spPr>
          <a:xfrm rot="20697727">
            <a:off x="8082" y="1983937"/>
            <a:ext cx="610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solidFill>
                  <a:schemeClr val="tx1"/>
                </a:solidFill>
              </a:rPr>
              <a:t>Was soll guter Unterricht bei den </a:t>
            </a:r>
            <a:r>
              <a:rPr lang="de-DE" sz="2800" b="1" i="1" dirty="0" err="1">
                <a:solidFill>
                  <a:schemeClr val="tx1"/>
                </a:solidFill>
              </a:rPr>
              <a:t>SuS</a:t>
            </a:r>
            <a:r>
              <a:rPr lang="de-DE" sz="2800" b="1" i="1" dirty="0">
                <a:solidFill>
                  <a:schemeClr val="tx1"/>
                </a:solidFill>
              </a:rPr>
              <a:t> bewirken?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D11A9B41-A50B-4750-A2CA-9921AEF7D8C3}"/>
              </a:ext>
            </a:extLst>
          </p:cNvPr>
          <p:cNvSpPr/>
          <p:nvPr/>
        </p:nvSpPr>
        <p:spPr>
          <a:xfrm rot="6943967">
            <a:off x="7528765" y="3068959"/>
            <a:ext cx="1800200" cy="72008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05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 – ein komplexes Angebot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21906F-E78A-4D50-A9F9-1B1AD1FF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628005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9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 – ein komplexes Angebot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C0A9DE0-EF28-4D44-902C-905460029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944846"/>
              </p:ext>
            </p:extLst>
          </p:nvPr>
        </p:nvGraphicFramePr>
        <p:xfrm>
          <a:off x="959768" y="1412776"/>
          <a:ext cx="722446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365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5522E-A054-4939-7EBD-0BC12C799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282C88-740F-E534-4432-168A9E444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0B33FDF-1906-1BB1-5C56-03333630CC61}"/>
              </a:ext>
            </a:extLst>
          </p:cNvPr>
          <p:cNvSpPr txBox="1"/>
          <p:nvPr/>
        </p:nvSpPr>
        <p:spPr>
          <a:xfrm>
            <a:off x="1331640" y="220143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Fokus von Lehr-/Lernsituationen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33205A-EBB6-A7C2-BE27-C1F39556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060848"/>
            <a:ext cx="8591550" cy="36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71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632E1-54E2-4FFA-0894-F760C6284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F0A31F2-2D3B-F2AD-596D-E73D16CF0F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86A511-204C-BBA3-1D82-90B1643FB409}"/>
              </a:ext>
            </a:extLst>
          </p:cNvPr>
          <p:cNvSpPr txBox="1"/>
          <p:nvPr/>
        </p:nvSpPr>
        <p:spPr>
          <a:xfrm>
            <a:off x="1331640" y="220143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Unterricht lernen/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Unterricht planen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A5F767-600D-0C21-8897-D82821B2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527966"/>
            <a:ext cx="7704856" cy="49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85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23528" y="2606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Lernwirksamer Unterricht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Phasen des Unterrichts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6848839-B16D-3F4B-136F-4D07C7081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4594"/>
              </p:ext>
            </p:extLst>
          </p:nvPr>
        </p:nvGraphicFramePr>
        <p:xfrm>
          <a:off x="179388" y="1537478"/>
          <a:ext cx="8785100" cy="51538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28516">
                  <a:extLst>
                    <a:ext uri="{9D8B030D-6E8A-4147-A177-3AD203B41FA5}">
                      <a16:colId xmlns:a16="http://schemas.microsoft.com/office/drawing/2014/main" val="593054611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568233657"/>
                    </a:ext>
                  </a:extLst>
                </a:gridCol>
              </a:tblGrid>
              <a:tr h="69764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Benennung der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Inhalte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30215"/>
                  </a:ext>
                </a:extLst>
              </a:tr>
              <a:tr h="75120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Motivation/Einstieg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Hinführung zum Thema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877160"/>
                  </a:ext>
                </a:extLst>
              </a:tr>
              <a:tr h="697647">
                <a:tc>
                  <a:txBody>
                    <a:bodyPr/>
                    <a:lstStyle/>
                    <a:p>
                      <a:r>
                        <a:rPr lang="de-DE" sz="1800" b="0" dirty="0"/>
                        <a:t>Schwierigkeit/Problemstellung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Entdecken und erkennen des 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9670"/>
                  </a:ext>
                </a:extLst>
              </a:tr>
              <a:tr h="697647">
                <a:tc>
                  <a:txBody>
                    <a:bodyPr/>
                    <a:lstStyle/>
                    <a:p>
                      <a:r>
                        <a:rPr lang="de-DE" sz="1800" b="1" dirty="0"/>
                        <a:t>Erarbeitung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Erarbeitung von Teilaspekten oder Aspekten des Themas mit Hilfe gezielter Aufgabenstellungen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06931"/>
                  </a:ext>
                </a:extLst>
              </a:tr>
              <a:tr h="697647">
                <a:tc>
                  <a:txBody>
                    <a:bodyPr/>
                    <a:lstStyle/>
                    <a:p>
                      <a:r>
                        <a:rPr lang="de-DE" sz="1800" b="1" dirty="0"/>
                        <a:t>Sicherung der Ergebnisse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Sammeln und Besprechung der Ergebnisse</a:t>
                      </a:r>
                    </a:p>
                    <a:p>
                      <a:r>
                        <a:rPr lang="de-DE" sz="1800" dirty="0"/>
                        <a:t>Möglichst induktiv: Finden von Regeln und Lösungen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842128"/>
                  </a:ext>
                </a:extLst>
              </a:tr>
              <a:tr h="697647">
                <a:tc>
                  <a:txBody>
                    <a:bodyPr/>
                    <a:lstStyle/>
                    <a:p>
                      <a:r>
                        <a:rPr lang="de-DE" sz="1800" b="0" dirty="0"/>
                        <a:t>Anwendung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Anwenden des Gelernten in ähnlichen Zusammenhängen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55680"/>
                  </a:ext>
                </a:extLst>
              </a:tr>
              <a:tr h="697647">
                <a:tc>
                  <a:txBody>
                    <a:bodyPr/>
                    <a:lstStyle/>
                    <a:p>
                      <a:r>
                        <a:rPr lang="de-DE" sz="1800" b="1" dirty="0"/>
                        <a:t>Reflexion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Das Lernziel reflektieren. Übertragung des Gelernten auf andere Zusammenhänge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764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96290"/>
            <a:ext cx="5787329" cy="501303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95536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Wie lässt sich (guter) wirksamer Unterricht gestalten?</a:t>
            </a:r>
          </a:p>
        </p:txBody>
      </p:sp>
    </p:spTree>
    <p:extLst>
      <p:ext uri="{BB962C8B-B14F-4D97-AF65-F5344CB8AC3E}">
        <p14:creationId xmlns:p14="http://schemas.microsoft.com/office/powerpoint/2010/main" val="2255939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4F8FE-E0F0-BF69-82A4-8791FB2DD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231EE03-DE5A-41D6-9C40-906AC6006E6F}"/>
              </a:ext>
            </a:extLst>
          </p:cNvPr>
          <p:cNvSpPr/>
          <p:nvPr/>
        </p:nvSpPr>
        <p:spPr>
          <a:xfrm>
            <a:off x="323528" y="188640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Didaktisches Sechseck</a:t>
            </a:r>
            <a:r>
              <a:rPr lang="de-DE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(H. Meyer)</a:t>
            </a:r>
            <a:endParaRPr lang="de-DE" sz="24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r>
              <a:rPr lang="de-DE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(zur Planung von Unterricht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0B8C48-9910-B879-4BD2-EA42B4BC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70" y="1556792"/>
            <a:ext cx="5940660" cy="33694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F2628F0-2468-4F0D-E0DB-A14150B57542}"/>
              </a:ext>
            </a:extLst>
          </p:cNvPr>
          <p:cNvSpPr txBox="1"/>
          <p:nvPr/>
        </p:nvSpPr>
        <p:spPr>
          <a:xfrm>
            <a:off x="323528" y="5157192"/>
            <a:ext cx="7218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Da die 10 Merkmale ein Standardwerk sind, vertiefe dein Fachwissen zu den Merkmalen guten Unterrichts von Meyer.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http://www.youtube.com/watch?v=40RfJuAsyEs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D6D1BB6-5DA1-07D3-85CB-596EEE9A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5249791"/>
            <a:ext cx="1552575" cy="1485900"/>
          </a:xfrm>
          <a:prstGeom prst="rect">
            <a:avLst/>
          </a:prstGeom>
        </p:spPr>
      </p:pic>
      <p:pic>
        <p:nvPicPr>
          <p:cNvPr id="4" name="Grafik 3" descr="Milchkaffeetasse mit einfarbiger Füllung">
            <a:extLst>
              <a:ext uri="{FF2B5EF4-FFF2-40B4-BE49-F238E27FC236}">
                <a16:creationId xmlns:a16="http://schemas.microsoft.com/office/drawing/2014/main" id="{024394CD-5F83-005A-661F-8CE8115E6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755" y="5818911"/>
            <a:ext cx="745232" cy="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0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CB1461-9A16-4E50-946D-FAF6F142D853}"/>
              </a:ext>
            </a:extLst>
          </p:cNvPr>
          <p:cNvSpPr txBox="1"/>
          <p:nvPr/>
        </p:nvSpPr>
        <p:spPr>
          <a:xfrm>
            <a:off x="239959" y="1628800"/>
            <a:ext cx="866408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Unterricht ist dann gut, wenn er für alle Lernenden </a:t>
            </a:r>
            <a:r>
              <a:rPr lang="de-DE" sz="2000" b="1" dirty="0">
                <a:solidFill>
                  <a:schemeClr val="tx2"/>
                </a:solidFill>
              </a:rPr>
              <a:t>lernwirksam</a:t>
            </a:r>
            <a:r>
              <a:rPr lang="de-DE" sz="2000" dirty="0">
                <a:solidFill>
                  <a:schemeClr val="tx2"/>
                </a:solidFill>
              </a:rPr>
              <a:t> ist, d.h. wenn alle Schülerinnen und Schüler ihre </a:t>
            </a:r>
            <a:r>
              <a:rPr lang="de-DE" sz="2000" b="1" dirty="0">
                <a:solidFill>
                  <a:schemeClr val="tx2"/>
                </a:solidFill>
              </a:rPr>
              <a:t>fachlichen, sozialen und methodischen Kompetenzen </a:t>
            </a:r>
            <a:r>
              <a:rPr lang="de-DE" sz="2000" dirty="0">
                <a:solidFill>
                  <a:schemeClr val="tx2"/>
                </a:solidFill>
              </a:rPr>
              <a:t>effektiv und zielgerichtet vertiefen oder erweitern. </a:t>
            </a:r>
          </a:p>
          <a:p>
            <a:endParaRPr lang="de-DE" sz="2800" b="1" dirty="0">
              <a:solidFill>
                <a:schemeClr val="tx1"/>
              </a:solidFill>
            </a:endParaRP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C6E0869-A888-4FB3-B394-DBD037DAB77D}"/>
              </a:ext>
            </a:extLst>
          </p:cNvPr>
          <p:cNvSpPr/>
          <p:nvPr/>
        </p:nvSpPr>
        <p:spPr>
          <a:xfrm>
            <a:off x="899592" y="3429000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Individuum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4803705-726B-4454-9256-0A3F944398AA}"/>
              </a:ext>
            </a:extLst>
          </p:cNvPr>
          <p:cNvSpPr/>
          <p:nvPr/>
        </p:nvSpPr>
        <p:spPr>
          <a:xfrm>
            <a:off x="5651724" y="3429000"/>
            <a:ext cx="2376264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Lerngegenstand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0F28921-5B61-46B4-B1E6-7FA48221ED49}"/>
              </a:ext>
            </a:extLst>
          </p:cNvPr>
          <p:cNvSpPr/>
          <p:nvPr/>
        </p:nvSpPr>
        <p:spPr>
          <a:xfrm>
            <a:off x="3383867" y="4761148"/>
            <a:ext cx="2376264" cy="93610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Passung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D6915D-27DB-4784-BC1E-15FF26D67C43}"/>
              </a:ext>
            </a:extLst>
          </p:cNvPr>
          <p:cNvSpPr txBox="1"/>
          <p:nvPr/>
        </p:nvSpPr>
        <p:spPr>
          <a:xfrm>
            <a:off x="467544" y="243805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Lernwirksamer Unterricht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Planungsebene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5F1D598-01FF-4B1E-A4E7-03EE7CF48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7515" y="3722427"/>
            <a:ext cx="1352550" cy="349250"/>
          </a:xfrm>
          <a:prstGeom prst="leftRightArrow">
            <a:avLst>
              <a:gd name="adj1" fmla="val 50000"/>
              <a:gd name="adj2" fmla="val 79911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5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21E8F-0ADC-F35C-A8BE-38F675E78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52B0101-FB88-7AC8-DFCE-AED383A1C44E}"/>
              </a:ext>
            </a:extLst>
          </p:cNvPr>
          <p:cNvSpPr txBox="1"/>
          <p:nvPr/>
        </p:nvSpPr>
        <p:spPr>
          <a:xfrm>
            <a:off x="611560" y="476672"/>
            <a:ext cx="83529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Grundschrift" panose="00000500000000000000" pitchFamily="2" charset="0"/>
              </a:rPr>
              <a:t>Organisatorisches </a:t>
            </a:r>
          </a:p>
          <a:p>
            <a:r>
              <a:rPr lang="de-DE" sz="2800" b="1" dirty="0">
                <a:latin typeface="Grundschrift" panose="00000500000000000000" pitchFamily="2" charset="0"/>
              </a:rPr>
              <a:t>(Beratungen, Module, Gruppensprecher)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in die Liste bis Ende des Moduls eintragen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APL richtet kein Modul aus im ersten Semester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APL-Beratungsstunden im ersten Semester von Herrn </a:t>
            </a:r>
            <a:r>
              <a:rPr lang="de-DE" sz="2000" b="1" dirty="0" err="1">
                <a:solidFill>
                  <a:schemeClr val="tx2"/>
                </a:solidFill>
                <a:latin typeface="Grundschrift" panose="00000500000000000000" pitchFamily="2" charset="0"/>
              </a:rPr>
              <a:t>Suedecum</a:t>
            </a:r>
            <a:endParaRPr lang="de-DE" sz="2000" b="1" dirty="0">
              <a:solidFill>
                <a:schemeClr val="tx2"/>
              </a:solidFill>
              <a:latin typeface="Grundschrif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dirty="0">
              <a:solidFill>
                <a:schemeClr val="tx2"/>
              </a:solidFill>
              <a:latin typeface="Grundschrif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Vorstellung „Runder Tisch“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 Gruppensprecher + Vertretung (verbindlich)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WhatsApp-Gruppe?</a:t>
            </a:r>
          </a:p>
          <a:p>
            <a:pPr>
              <a:lnSpc>
                <a:spcPct val="150000"/>
              </a:lnSpc>
            </a:pPr>
            <a:endParaRPr lang="de-DE" sz="2000" b="1" dirty="0">
              <a:solidFill>
                <a:schemeClr val="tx2"/>
              </a:solidFill>
              <a:latin typeface="Grundschrift" panose="00000500000000000000" pitchFamily="2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541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C6E0869-A888-4FB3-B394-DBD037DAB77D}"/>
              </a:ext>
            </a:extLst>
          </p:cNvPr>
          <p:cNvSpPr/>
          <p:nvPr/>
        </p:nvSpPr>
        <p:spPr>
          <a:xfrm>
            <a:off x="971600" y="2060848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Individuum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4803705-726B-4454-9256-0A3F944398AA}"/>
              </a:ext>
            </a:extLst>
          </p:cNvPr>
          <p:cNvSpPr/>
          <p:nvPr/>
        </p:nvSpPr>
        <p:spPr>
          <a:xfrm>
            <a:off x="5723732" y="2060848"/>
            <a:ext cx="2376264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Lerngegenstand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0F28921-5B61-46B4-B1E6-7FA48221ED49}"/>
              </a:ext>
            </a:extLst>
          </p:cNvPr>
          <p:cNvSpPr/>
          <p:nvPr/>
        </p:nvSpPr>
        <p:spPr>
          <a:xfrm>
            <a:off x="3383868" y="3106242"/>
            <a:ext cx="2376264" cy="93610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Passung</a:t>
            </a:r>
          </a:p>
          <a:p>
            <a:pPr algn="ctr"/>
            <a:r>
              <a:rPr lang="de-DE" sz="1400" i="1" dirty="0"/>
              <a:t>Ziele / Methoden / Aufgaben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D6915D-27DB-4784-BC1E-15FF26D67C43}"/>
              </a:ext>
            </a:extLst>
          </p:cNvPr>
          <p:cNvSpPr txBox="1"/>
          <p:nvPr/>
        </p:nvSpPr>
        <p:spPr>
          <a:xfrm>
            <a:off x="467544" y="243805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Lernwirksamer Unterricht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Planungsebene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5F1D598-01FF-4B1E-A4E7-03EE7CF48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9523" y="2354275"/>
            <a:ext cx="1352550" cy="349250"/>
          </a:xfrm>
          <a:prstGeom prst="leftRightArrow">
            <a:avLst>
              <a:gd name="adj1" fmla="val 50000"/>
              <a:gd name="adj2" fmla="val 79911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38F2F2-1436-4041-BF84-957BDF07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330983"/>
            <a:ext cx="872706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Phänomen1: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Eine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fachlich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hergestellte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Passung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ist nicht gegeben </a:t>
            </a:r>
            <a:r>
              <a:rPr kumimoji="0" lang="de-DE" altLang="de-DE" sz="2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(zu „tief“ / zu „hoch“).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Wo müsste die Beratung ansetzen?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2000" b="1" dirty="0">
              <a:solidFill>
                <a:schemeClr val="tx2"/>
              </a:solidFill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 </a:t>
            </a:r>
            <a:r>
              <a:rPr lang="de-DE" altLang="de-DE" sz="2000" b="1" dirty="0">
                <a:solidFill>
                  <a:schemeClr val="tx2"/>
                </a:solidFill>
                <a:cs typeface="Arial"/>
              </a:rPr>
              <a:t>Treppe der kalkulierten Herausforderung (nach Leisen)</a:t>
            </a:r>
          </a:p>
        </p:txBody>
      </p:sp>
    </p:spTree>
    <p:extLst>
      <p:ext uri="{BB962C8B-B14F-4D97-AF65-F5344CB8AC3E}">
        <p14:creationId xmlns:p14="http://schemas.microsoft.com/office/powerpoint/2010/main" val="2555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C6E0869-A888-4FB3-B394-DBD037DAB77D}"/>
              </a:ext>
            </a:extLst>
          </p:cNvPr>
          <p:cNvSpPr/>
          <p:nvPr/>
        </p:nvSpPr>
        <p:spPr>
          <a:xfrm>
            <a:off x="971600" y="2060848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Individuum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4803705-726B-4454-9256-0A3F944398AA}"/>
              </a:ext>
            </a:extLst>
          </p:cNvPr>
          <p:cNvSpPr/>
          <p:nvPr/>
        </p:nvSpPr>
        <p:spPr>
          <a:xfrm>
            <a:off x="5723732" y="2060848"/>
            <a:ext cx="2376264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Lerngegenstand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0F28921-5B61-46B4-B1E6-7FA48221ED49}"/>
              </a:ext>
            </a:extLst>
          </p:cNvPr>
          <p:cNvSpPr/>
          <p:nvPr/>
        </p:nvSpPr>
        <p:spPr>
          <a:xfrm>
            <a:off x="3383868" y="3106242"/>
            <a:ext cx="2376264" cy="93610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Passung</a:t>
            </a:r>
          </a:p>
          <a:p>
            <a:pPr algn="ctr"/>
            <a:r>
              <a:rPr lang="de-DE" sz="1400" i="1" dirty="0"/>
              <a:t>Ziele / Methoden / Aufgaben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D6915D-27DB-4784-BC1E-15FF26D67C43}"/>
              </a:ext>
            </a:extLst>
          </p:cNvPr>
          <p:cNvSpPr txBox="1"/>
          <p:nvPr/>
        </p:nvSpPr>
        <p:spPr>
          <a:xfrm>
            <a:off x="467544" y="243805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Lernwirksamer Unterricht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Planungsebene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5F1D598-01FF-4B1E-A4E7-03EE7CF48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9523" y="2354275"/>
            <a:ext cx="1352550" cy="349250"/>
          </a:xfrm>
          <a:prstGeom prst="leftRightArrow">
            <a:avLst>
              <a:gd name="adj1" fmla="val 50000"/>
              <a:gd name="adj2" fmla="val 79911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38F2F2-1436-4041-BF84-957BDF07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67" y="4508567"/>
            <a:ext cx="812286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Phänomen 2: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schemeClr val="tx2"/>
                </a:solidFill>
                <a:cs typeface="Arial"/>
              </a:rPr>
              <a:t>Trotz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fachlich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hergestellter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Passung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ist das Lernen nicht erfolgreich.</a:t>
            </a:r>
            <a:endParaRPr kumimoji="0" lang="de-DE" altLang="de-DE" sz="2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Wo müsste die Beratung ansetzen?</a:t>
            </a:r>
          </a:p>
        </p:txBody>
      </p:sp>
    </p:spTree>
    <p:extLst>
      <p:ext uri="{BB962C8B-B14F-4D97-AF65-F5344CB8AC3E}">
        <p14:creationId xmlns:p14="http://schemas.microsoft.com/office/powerpoint/2010/main" val="494372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23529" y="116632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Lernwirksamer Unterricht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Planungsebene - </a:t>
            </a:r>
            <a:r>
              <a:rPr lang="de-DE" sz="2000" b="1" dirty="0">
                <a:solidFill>
                  <a:schemeClr val="tx1"/>
                </a:solidFill>
              </a:rPr>
              <a:t>SMART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7D33E1D7-3978-4AB6-BFE3-901DF9346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636912"/>
            <a:ext cx="48098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3600" dirty="0">
                <a:solidFill>
                  <a:srgbClr val="FF0000"/>
                </a:solidFill>
              </a:rPr>
              <a:t>S</a:t>
            </a:r>
            <a:r>
              <a:rPr lang="de-DE" altLang="de-DE" sz="3600" dirty="0"/>
              <a:t>pezifisch </a:t>
            </a:r>
          </a:p>
          <a:p>
            <a:pPr algn="ctr"/>
            <a:r>
              <a:rPr lang="de-DE" altLang="de-DE" sz="3600" dirty="0">
                <a:solidFill>
                  <a:srgbClr val="FF0000"/>
                </a:solidFill>
              </a:rPr>
              <a:t>M</a:t>
            </a:r>
            <a:r>
              <a:rPr lang="de-DE" altLang="de-DE" sz="3600" dirty="0"/>
              <a:t>essbar</a:t>
            </a:r>
          </a:p>
          <a:p>
            <a:pPr algn="ctr"/>
            <a:r>
              <a:rPr lang="de-DE" altLang="de-DE" sz="3600" dirty="0">
                <a:solidFill>
                  <a:srgbClr val="FF0000"/>
                </a:solidFill>
              </a:rPr>
              <a:t>A</a:t>
            </a:r>
            <a:r>
              <a:rPr lang="de-DE" altLang="de-DE" sz="3600" dirty="0"/>
              <a:t>bgestimmt</a:t>
            </a:r>
          </a:p>
          <a:p>
            <a:pPr algn="ctr"/>
            <a:r>
              <a:rPr lang="de-DE" altLang="de-DE" sz="3600" dirty="0">
                <a:solidFill>
                  <a:srgbClr val="FF0000"/>
                </a:solidFill>
              </a:rPr>
              <a:t>R</a:t>
            </a:r>
            <a:r>
              <a:rPr lang="de-DE" altLang="de-DE" sz="3600" dirty="0"/>
              <a:t>ealistisch</a:t>
            </a:r>
          </a:p>
          <a:p>
            <a:pPr algn="ctr"/>
            <a:r>
              <a:rPr lang="de-DE" altLang="de-DE" sz="3600" dirty="0">
                <a:solidFill>
                  <a:srgbClr val="FF0000"/>
                </a:solidFill>
              </a:rPr>
              <a:t>T</a:t>
            </a:r>
            <a:r>
              <a:rPr lang="de-DE" altLang="de-DE" sz="3600" dirty="0"/>
              <a:t>erminiert</a:t>
            </a:r>
          </a:p>
        </p:txBody>
      </p:sp>
      <p:pic>
        <p:nvPicPr>
          <p:cNvPr id="10" name="Grafik 9" descr="Volltreffer">
            <a:extLst>
              <a:ext uri="{FF2B5EF4-FFF2-40B4-BE49-F238E27FC236}">
                <a16:creationId xmlns:a16="http://schemas.microsoft.com/office/drawing/2014/main" id="{B4907C77-322B-446F-A5F6-CAC75CF5F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2200" y="1412776"/>
            <a:ext cx="2185392" cy="21853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0185549-E563-4B1C-B276-B1CA91D451B7}"/>
              </a:ext>
            </a:extLst>
          </p:cNvPr>
          <p:cNvSpPr txBox="1"/>
          <p:nvPr/>
        </p:nvSpPr>
        <p:spPr>
          <a:xfrm rot="20583043">
            <a:off x="4711941" y="4140319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Meine Frage in der Beratung: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i="1" dirty="0">
                <a:solidFill>
                  <a:schemeClr val="tx1"/>
                </a:solidFill>
              </a:rPr>
              <a:t>Was haben die </a:t>
            </a:r>
            <a:r>
              <a:rPr lang="de-DE" sz="2000" i="1" dirty="0" err="1">
                <a:solidFill>
                  <a:schemeClr val="tx1"/>
                </a:solidFill>
              </a:rPr>
              <a:t>SuS</a:t>
            </a:r>
            <a:r>
              <a:rPr lang="de-DE" sz="2000" i="1" dirty="0">
                <a:solidFill>
                  <a:schemeClr val="tx1"/>
                </a:solidFill>
              </a:rPr>
              <a:t> heute gelernt?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AD6820-1252-4C74-8E2E-B58E1D39A90C}"/>
              </a:ext>
            </a:extLst>
          </p:cNvPr>
          <p:cNvSpPr txBox="1"/>
          <p:nvPr/>
        </p:nvSpPr>
        <p:spPr>
          <a:xfrm>
            <a:off x="179388" y="1759917"/>
            <a:ext cx="6411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Unterrichtsziele formulieren:</a:t>
            </a:r>
            <a:endParaRPr lang="de-DE" sz="2000" b="1" dirty="0">
              <a:solidFill>
                <a:schemeClr val="tx1"/>
              </a:solidFill>
            </a:endParaRP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062D6-6F1A-2071-F762-8EE833BF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219B537-9893-0A50-7580-1948B080B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</a:t>
            </a:r>
            <a:r>
              <a:rPr lang="de-DE" dirty="0" err="1"/>
              <a:t>Gym</a:t>
            </a:r>
            <a:r>
              <a:rPr lang="de-DE" dirty="0"/>
              <a:t>/</a:t>
            </a:r>
            <a:r>
              <a:rPr lang="de-DE" dirty="0" err="1"/>
              <a:t>GemS</a:t>
            </a:r>
            <a:r>
              <a:rPr lang="de-DE" dirty="0"/>
              <a:t>, Sebastian Marcks, Kronshagen, 9.11.2016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B4430-DD54-EC08-2669-107B35A9F109}"/>
              </a:ext>
            </a:extLst>
          </p:cNvPr>
          <p:cNvSpPr txBox="1"/>
          <p:nvPr/>
        </p:nvSpPr>
        <p:spPr>
          <a:xfrm>
            <a:off x="1763688" y="260648"/>
            <a:ext cx="2640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chemeClr val="tx1"/>
                </a:solidFill>
              </a:rPr>
              <a:t>Pause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5EC4D280-6624-1B84-A157-860023B2E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824" y="5483757"/>
            <a:ext cx="1584176" cy="1584176"/>
          </a:xfrm>
          <a:prstGeom prst="rect">
            <a:avLst/>
          </a:prstGeom>
        </p:spPr>
      </p:pic>
      <p:pic>
        <p:nvPicPr>
          <p:cNvPr id="13" name="Grafik 12" descr="Milchkaffeetasse mit einfarbiger Füllung">
            <a:extLst>
              <a:ext uri="{FF2B5EF4-FFF2-40B4-BE49-F238E27FC236}">
                <a16:creationId xmlns:a16="http://schemas.microsoft.com/office/drawing/2014/main" id="{BC9A602F-C821-119E-6058-7253EB80C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3056" y="260648"/>
            <a:ext cx="914400" cy="914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257DC10-36FC-CCEE-638D-083A6B18A317}"/>
              </a:ext>
            </a:extLst>
          </p:cNvPr>
          <p:cNvSpPr txBox="1"/>
          <p:nvPr/>
        </p:nvSpPr>
        <p:spPr>
          <a:xfrm>
            <a:off x="845394" y="1800622"/>
            <a:ext cx="7399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Energizer (Gemeinsamkeiten finden)</a:t>
            </a:r>
          </a:p>
        </p:txBody>
      </p:sp>
    </p:spTree>
    <p:extLst>
      <p:ext uri="{BB962C8B-B14F-4D97-AF65-F5344CB8AC3E}">
        <p14:creationId xmlns:p14="http://schemas.microsoft.com/office/powerpoint/2010/main" val="4282106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2C22C-E882-E8C5-D01D-D6D5B9403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730CE9B-0075-C54B-A2C0-ECCF0B2748E8}"/>
              </a:ext>
            </a:extLst>
          </p:cNvPr>
          <p:cNvSpPr txBox="1"/>
          <p:nvPr/>
        </p:nvSpPr>
        <p:spPr>
          <a:xfrm>
            <a:off x="354507" y="116632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Guter Unterricht = Wirksamer Unterricht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4757D82-2A35-67D3-B91E-B9C6C18A11A6}"/>
              </a:ext>
            </a:extLst>
          </p:cNvPr>
          <p:cNvGraphicFramePr/>
          <p:nvPr/>
        </p:nvGraphicFramePr>
        <p:xfrm>
          <a:off x="1043608" y="1531901"/>
          <a:ext cx="7344816" cy="4691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F022E5A-D434-135A-E60C-F8CF15667912}"/>
              </a:ext>
            </a:extLst>
          </p:cNvPr>
          <p:cNvSpPr/>
          <p:nvPr/>
        </p:nvSpPr>
        <p:spPr>
          <a:xfrm>
            <a:off x="107504" y="5971515"/>
            <a:ext cx="3065365" cy="574962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Steht doch mal auf!</a:t>
            </a:r>
          </a:p>
        </p:txBody>
      </p:sp>
      <p:pic>
        <p:nvPicPr>
          <p:cNvPr id="7" name="Grafik 6" descr="Zwinkerndes Gesicht mit einfarbiger Füllung">
            <a:extLst>
              <a:ext uri="{FF2B5EF4-FFF2-40B4-BE49-F238E27FC236}">
                <a16:creationId xmlns:a16="http://schemas.microsoft.com/office/drawing/2014/main" id="{DB579398-29BF-9E5D-0162-9079A043E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9752" y="5977412"/>
            <a:ext cx="574962" cy="57496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AFAB31C-E4C4-8B8F-3AB7-1A83E99682C0}"/>
              </a:ext>
            </a:extLst>
          </p:cNvPr>
          <p:cNvSpPr txBox="1"/>
          <p:nvPr/>
        </p:nvSpPr>
        <p:spPr>
          <a:xfrm>
            <a:off x="1043608" y="38610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Folien 33-40 </a:t>
            </a:r>
          </a:p>
          <a:p>
            <a:r>
              <a:rPr lang="de-DE" b="1" dirty="0">
                <a:solidFill>
                  <a:schemeClr val="tx1"/>
                </a:solidFill>
              </a:rPr>
              <a:t>Reader S. 7</a:t>
            </a:r>
          </a:p>
        </p:txBody>
      </p:sp>
    </p:spTree>
    <p:extLst>
      <p:ext uri="{BB962C8B-B14F-4D97-AF65-F5344CB8AC3E}">
        <p14:creationId xmlns:p14="http://schemas.microsoft.com/office/powerpoint/2010/main" val="1294317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23528" y="260946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Sicht- und Tiefenstrukturen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Evaluationsebene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3ABB6D-F188-40A8-8372-F183FA4A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00" y="1757364"/>
            <a:ext cx="6484800" cy="44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028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95536" y="29482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Sichtstrukturen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B8C52E-DFE8-4B3A-8E72-1687E0738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61" y="1700808"/>
            <a:ext cx="7238412" cy="43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82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436C69-53CD-4DD6-8A1B-7CAEC003C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8BC056-9F8B-4389-88E8-0B6E1023710D}"/>
              </a:ext>
            </a:extLst>
          </p:cNvPr>
          <p:cNvSpPr txBox="1"/>
          <p:nvPr/>
        </p:nvSpPr>
        <p:spPr>
          <a:xfrm>
            <a:off x="323528" y="332656"/>
            <a:ext cx="5153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Kognitive Aktivierung – 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Der heimliche Star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EDBE71-792B-4C71-95B1-FC12F73153FB}"/>
              </a:ext>
            </a:extLst>
          </p:cNvPr>
          <p:cNvSpPr txBox="1"/>
          <p:nvPr/>
        </p:nvSpPr>
        <p:spPr>
          <a:xfrm>
            <a:off x="153772" y="1556792"/>
            <a:ext cx="883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Kognitive Aktivierung „regt die Lernenden zur vertieften Auseinandersetzung mit dem Lerngegenstand und zu </a:t>
            </a:r>
            <a:r>
              <a:rPr lang="de-DE" b="1" dirty="0">
                <a:solidFill>
                  <a:schemeClr val="tx1"/>
                </a:solidFill>
              </a:rPr>
              <a:t>mentaler Selbstständigkeit </a:t>
            </a:r>
            <a:r>
              <a:rPr lang="de-DE" dirty="0">
                <a:solidFill>
                  <a:schemeClr val="tx1"/>
                </a:solidFill>
              </a:rPr>
              <a:t>an, um eine erfolgreiche </a:t>
            </a:r>
            <a:r>
              <a:rPr lang="de-DE" b="1" dirty="0">
                <a:solidFill>
                  <a:schemeClr val="tx1"/>
                </a:solidFill>
              </a:rPr>
              <a:t>Integration neuer Wissensinhalte </a:t>
            </a:r>
            <a:r>
              <a:rPr lang="de-DE" dirty="0">
                <a:solidFill>
                  <a:schemeClr val="tx1"/>
                </a:solidFill>
              </a:rPr>
              <a:t>in bestehendes Wissen zu erreichen.“ </a:t>
            </a:r>
          </a:p>
          <a:p>
            <a:r>
              <a:rPr lang="de-DE" sz="1200" b="1" dirty="0">
                <a:solidFill>
                  <a:schemeClr val="tx1"/>
                </a:solidFill>
              </a:rPr>
              <a:t>(</a:t>
            </a:r>
            <a:r>
              <a:rPr lang="de-DE" sz="1200" b="1" dirty="0" err="1">
                <a:solidFill>
                  <a:schemeClr val="tx1"/>
                </a:solidFill>
              </a:rPr>
              <a:t>Lipowsky</a:t>
            </a:r>
            <a:r>
              <a:rPr lang="de-DE" sz="1200" b="1" dirty="0">
                <a:solidFill>
                  <a:schemeClr val="tx1"/>
                </a:solidFill>
              </a:rPr>
              <a:t> et al. 2009)</a:t>
            </a:r>
            <a:endParaRPr lang="de-DE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700CEC2E-752A-41AC-A908-B8D406FB6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790414"/>
              </p:ext>
            </p:extLst>
          </p:nvPr>
        </p:nvGraphicFramePr>
        <p:xfrm>
          <a:off x="869628" y="2371438"/>
          <a:ext cx="7404744" cy="448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559C2524-D485-97CC-83BC-08B18DC0E928}"/>
              </a:ext>
            </a:extLst>
          </p:cNvPr>
          <p:cNvSpPr txBox="1"/>
          <p:nvPr/>
        </p:nvSpPr>
        <p:spPr>
          <a:xfrm>
            <a:off x="899592" y="609329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Frage: Woran erkenne ich die kognitive Aktivierung in meinem Unterricht?</a:t>
            </a:r>
          </a:p>
        </p:txBody>
      </p:sp>
    </p:spTree>
    <p:extLst>
      <p:ext uri="{BB962C8B-B14F-4D97-AF65-F5344CB8AC3E}">
        <p14:creationId xmlns:p14="http://schemas.microsoft.com/office/powerpoint/2010/main" val="571523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436C69-53CD-4DD6-8A1B-7CAEC003C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8BC056-9F8B-4389-88E8-0B6E1023710D}"/>
              </a:ext>
            </a:extLst>
          </p:cNvPr>
          <p:cNvSpPr txBox="1"/>
          <p:nvPr/>
        </p:nvSpPr>
        <p:spPr>
          <a:xfrm>
            <a:off x="323528" y="332656"/>
            <a:ext cx="5153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Kognitive Aktivierung – 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Der heimliche Star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7FC1005-C2C1-3C66-A376-5508EACEB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6120680" cy="455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230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436C69-53CD-4DD6-8A1B-7CAEC003C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8BC056-9F8B-4389-88E8-0B6E1023710D}"/>
              </a:ext>
            </a:extLst>
          </p:cNvPr>
          <p:cNvSpPr txBox="1"/>
          <p:nvPr/>
        </p:nvSpPr>
        <p:spPr>
          <a:xfrm>
            <a:off x="323528" y="332656"/>
            <a:ext cx="5153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Kognitive Aktivierung – 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Der heimliche Star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2FDD911-1040-5F84-48DB-02354847F53B}"/>
              </a:ext>
            </a:extLst>
          </p:cNvPr>
          <p:cNvSpPr txBox="1">
            <a:spLocks/>
          </p:cNvSpPr>
          <p:nvPr/>
        </p:nvSpPr>
        <p:spPr>
          <a:xfrm>
            <a:off x="1475261" y="1893458"/>
            <a:ext cx="6552727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err="1"/>
              <a:t>Merkmale</a:t>
            </a:r>
            <a:r>
              <a:rPr lang="en-US" sz="3600" b="1" i="1" dirty="0"/>
              <a:t> </a:t>
            </a:r>
            <a:r>
              <a:rPr lang="en-US" sz="3600" b="1" i="1" dirty="0" err="1"/>
              <a:t>kognitiver</a:t>
            </a:r>
            <a:r>
              <a:rPr lang="en-US" sz="3600" b="1" i="1" dirty="0"/>
              <a:t> </a:t>
            </a:r>
            <a:r>
              <a:rPr lang="en-US" sz="3600" b="1" i="1" dirty="0" err="1"/>
              <a:t>Aktivierung</a:t>
            </a:r>
            <a:r>
              <a:rPr lang="en-US" sz="3600" b="1" i="1" dirty="0"/>
              <a:t> </a:t>
            </a:r>
            <a:r>
              <a:rPr lang="en-US" sz="3600" b="1" i="1" dirty="0" err="1"/>
              <a:t>im</a:t>
            </a:r>
            <a:r>
              <a:rPr lang="en-US" sz="3600" b="1" i="1" dirty="0"/>
              <a:t> </a:t>
            </a:r>
            <a:r>
              <a:rPr lang="en-US" sz="3600" b="1" i="1" dirty="0" err="1"/>
              <a:t>Unterricht</a:t>
            </a:r>
            <a:br>
              <a:rPr lang="en-US" sz="2400" b="1" i="1" dirty="0"/>
            </a:br>
            <a:br>
              <a:rPr lang="en-US" sz="2400" b="1" i="1" dirty="0"/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Visualisieren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ein Schaubild erstellen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Reduzieren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Wesentliches markieren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Reflektieren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Aussagen hinterfragen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Evaluieren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das eigene Lernverhalten analysieren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Recherchieren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bestimmte Informationen heraussuchen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Selbststeuerung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selbstständig planen und arbeiten</a:t>
            </a:r>
            <a:b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i="1" dirty="0"/>
            </a:b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63185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 2">
            <a:extLst>
              <a:ext uri="{FF2B5EF4-FFF2-40B4-BE49-F238E27FC236}">
                <a16:creationId xmlns:a16="http://schemas.microsoft.com/office/drawing/2014/main" id="{72FDE4B5-B771-FD4A-97B4-16A872E92E21}"/>
              </a:ext>
            </a:extLst>
          </p:cNvPr>
          <p:cNvSpPr/>
          <p:nvPr/>
        </p:nvSpPr>
        <p:spPr>
          <a:xfrm>
            <a:off x="3491880" y="764704"/>
            <a:ext cx="2232248" cy="108625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onne 3">
            <a:extLst>
              <a:ext uri="{FF2B5EF4-FFF2-40B4-BE49-F238E27FC236}">
                <a16:creationId xmlns:a16="http://schemas.microsoft.com/office/drawing/2014/main" id="{6D36E957-75EB-DFCE-5301-7A25EF022280}"/>
              </a:ext>
            </a:extLst>
          </p:cNvPr>
          <p:cNvSpPr/>
          <p:nvPr/>
        </p:nvSpPr>
        <p:spPr>
          <a:xfrm>
            <a:off x="323528" y="225376"/>
            <a:ext cx="2016224" cy="2016224"/>
          </a:xfrm>
          <a:prstGeom prst="sun">
            <a:avLst/>
          </a:prstGeom>
          <a:solidFill>
            <a:srgbClr val="FCF8A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B40CE2-9593-6B86-65DE-75C549F680F8}"/>
              </a:ext>
            </a:extLst>
          </p:cNvPr>
          <p:cNvSpPr txBox="1"/>
          <p:nvPr/>
        </p:nvSpPr>
        <p:spPr>
          <a:xfrm>
            <a:off x="2411760" y="98773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und</a:t>
            </a:r>
            <a:r>
              <a:rPr lang="de-DE" sz="3600" dirty="0">
                <a:latin typeface="Grundschrift" panose="00000500000000000000" pitchFamily="2" charset="0"/>
              </a:rPr>
              <a:t>               -			 </a:t>
            </a:r>
            <a:r>
              <a:rPr lang="de-DE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Runde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D9A1E3-BF89-E2D7-E5A5-EB5237D858B2}"/>
              </a:ext>
            </a:extLst>
          </p:cNvPr>
          <p:cNvSpPr txBox="1"/>
          <p:nvPr/>
        </p:nvSpPr>
        <p:spPr>
          <a:xfrm>
            <a:off x="323528" y="2467891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Was lief schon gut? </a:t>
            </a:r>
          </a:p>
          <a:p>
            <a:endParaRPr lang="de-DE" sz="3200" dirty="0">
              <a:solidFill>
                <a:schemeClr val="tx2">
                  <a:lumMod val="90000"/>
                  <a:lumOff val="10000"/>
                </a:schemeClr>
              </a:solidFill>
              <a:latin typeface="Grundschrift" panose="00000500000000000000" pitchFamily="2" charset="0"/>
            </a:endParaRPr>
          </a:p>
          <a:p>
            <a:r>
              <a:rPr lang="de-DE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Was ist mir noch nicht klar?/ Wo bin ich unsicher? Woran möchte ich als nächstes arbeiten? </a:t>
            </a:r>
          </a:p>
        </p:txBody>
      </p:sp>
      <p:pic>
        <p:nvPicPr>
          <p:cNvPr id="2" name="Grafik 1" descr="Gong mit einfarbiger Füllung">
            <a:extLst>
              <a:ext uri="{FF2B5EF4-FFF2-40B4-BE49-F238E27FC236}">
                <a16:creationId xmlns:a16="http://schemas.microsoft.com/office/drawing/2014/main" id="{FB95E55A-6267-F939-F05F-CAF3C7776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264" y="1893402"/>
            <a:ext cx="1418309" cy="14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85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436C69-53CD-4DD6-8A1B-7CAEC003C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8BC056-9F8B-4389-88E8-0B6E1023710D}"/>
              </a:ext>
            </a:extLst>
          </p:cNvPr>
          <p:cNvSpPr txBox="1"/>
          <p:nvPr/>
        </p:nvSpPr>
        <p:spPr>
          <a:xfrm>
            <a:off x="323528" y="332656"/>
            <a:ext cx="515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Konstruktive Unterstützung – </a:t>
            </a:r>
          </a:p>
          <a:p>
            <a:r>
              <a:rPr lang="de-DE" sz="2400" i="1" dirty="0">
                <a:solidFill>
                  <a:schemeClr val="tx1"/>
                </a:solidFill>
              </a:rPr>
              <a:t>Ohne geht nichts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EA5B74-E4A7-4CBA-B735-3E34C807086A}"/>
              </a:ext>
            </a:extLst>
          </p:cNvPr>
          <p:cNvSpPr txBox="1"/>
          <p:nvPr/>
        </p:nvSpPr>
        <p:spPr>
          <a:xfrm>
            <a:off x="341329" y="1484784"/>
            <a:ext cx="8836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Auf welche Weise hilft die Lehrkraft den Lernenden</a:t>
            </a:r>
            <a:r>
              <a:rPr lang="de-DE" dirty="0">
                <a:solidFill>
                  <a:schemeClr val="tx1"/>
                </a:solidFill>
              </a:rPr>
              <a:t>, wenn Verständnisprobleme auftreten und wie sehr ist die Interaktion zwischen Lehrkräften und Lernenden durch </a:t>
            </a:r>
            <a:r>
              <a:rPr lang="de-DE" b="1" dirty="0">
                <a:solidFill>
                  <a:schemeClr val="tx1"/>
                </a:solidFill>
              </a:rPr>
              <a:t>Wertschätzung und Respekt </a:t>
            </a:r>
            <a:r>
              <a:rPr lang="de-DE" dirty="0">
                <a:solidFill>
                  <a:schemeClr val="tx1"/>
                </a:solidFill>
              </a:rPr>
              <a:t>geprägt?</a:t>
            </a:r>
          </a:p>
          <a:p>
            <a:r>
              <a:rPr lang="de-DE" sz="1400" b="1" i="1" dirty="0">
                <a:solidFill>
                  <a:schemeClr val="tx1"/>
                </a:solidFill>
              </a:rPr>
              <a:t>(nach Kunter und Trautwein 2013, 77)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BF1B1AC-EF35-4328-8518-7871CB265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039313"/>
              </p:ext>
            </p:extLst>
          </p:nvPr>
        </p:nvGraphicFramePr>
        <p:xfrm>
          <a:off x="1907704" y="2852936"/>
          <a:ext cx="5328592" cy="335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18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436C69-53CD-4DD6-8A1B-7CAEC003C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8BC056-9F8B-4389-88E8-0B6E1023710D}"/>
              </a:ext>
            </a:extLst>
          </p:cNvPr>
          <p:cNvSpPr txBox="1"/>
          <p:nvPr/>
        </p:nvSpPr>
        <p:spPr>
          <a:xfrm>
            <a:off x="323528" y="332656"/>
            <a:ext cx="515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tx1"/>
                </a:solidFill>
              </a:rPr>
              <a:t>Classroom</a:t>
            </a:r>
            <a:r>
              <a:rPr lang="de-DE" sz="2400" b="1" dirty="0">
                <a:solidFill>
                  <a:schemeClr val="tx1"/>
                </a:solidFill>
              </a:rPr>
              <a:t> Management – </a:t>
            </a:r>
          </a:p>
          <a:p>
            <a:r>
              <a:rPr lang="de-DE" sz="2400" i="1" dirty="0">
                <a:solidFill>
                  <a:schemeClr val="tx1"/>
                </a:solidFill>
              </a:rPr>
              <a:t>Eine Lebensaufgabe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E3E958-E27F-4031-A37E-0E475040D182}"/>
              </a:ext>
            </a:extLst>
          </p:cNvPr>
          <p:cNvSpPr txBox="1"/>
          <p:nvPr/>
        </p:nvSpPr>
        <p:spPr>
          <a:xfrm>
            <a:off x="352844" y="1707485"/>
            <a:ext cx="8836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„Je weniger Störungen im Unterricht auftreten und je</a:t>
            </a:r>
            <a:r>
              <a:rPr lang="de-DE" b="1" dirty="0">
                <a:solidFill>
                  <a:schemeClr val="tx1"/>
                </a:solidFill>
              </a:rPr>
              <a:t> mehr Lernzeit </a:t>
            </a:r>
            <a:r>
              <a:rPr lang="de-DE" dirty="0">
                <a:solidFill>
                  <a:schemeClr val="tx1"/>
                </a:solidFill>
              </a:rPr>
              <a:t>zur Verfügung steht, umso mehr lernen Schülerinnen und Schüler, bzw. umso besser schneiden sie in Wissenstests ab.“</a:t>
            </a:r>
          </a:p>
          <a:p>
            <a:r>
              <a:rPr lang="de-DE" sz="1400" b="1" i="1" dirty="0">
                <a:solidFill>
                  <a:schemeClr val="tx1"/>
                </a:solidFill>
              </a:rPr>
              <a:t>(nach Baumert et al. 2010)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399E7A5-D492-4465-A021-242A1798C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994955"/>
              </p:ext>
            </p:extLst>
          </p:nvPr>
        </p:nvGraphicFramePr>
        <p:xfrm>
          <a:off x="161967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291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95536" y="40466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Tiefenstrukturen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4AEA59-89A0-4861-A10D-FD4BAB5D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583447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9CBB0-E69C-F897-8B6C-27A2274B3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7F582C2-148A-ECFD-F27A-580861D45ACA}"/>
              </a:ext>
            </a:extLst>
          </p:cNvPr>
          <p:cNvSpPr txBox="1"/>
          <p:nvPr/>
        </p:nvSpPr>
        <p:spPr>
          <a:xfrm>
            <a:off x="354507" y="116632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Guter Unterricht = Wirksamer Unterricht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1E9C348-60BF-EAB2-1563-25701ABE9A17}"/>
              </a:ext>
            </a:extLst>
          </p:cNvPr>
          <p:cNvGraphicFramePr/>
          <p:nvPr/>
        </p:nvGraphicFramePr>
        <p:xfrm>
          <a:off x="1043608" y="1531901"/>
          <a:ext cx="7344816" cy="4691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CE029D2-CDB5-9115-F3C3-792B9807F5DA}"/>
              </a:ext>
            </a:extLst>
          </p:cNvPr>
          <p:cNvSpPr/>
          <p:nvPr/>
        </p:nvSpPr>
        <p:spPr>
          <a:xfrm>
            <a:off x="107504" y="5971515"/>
            <a:ext cx="3065365" cy="574962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Steht doch mal auf!</a:t>
            </a:r>
          </a:p>
        </p:txBody>
      </p:sp>
      <p:pic>
        <p:nvPicPr>
          <p:cNvPr id="7" name="Grafik 6" descr="Zwinkerndes Gesicht mit einfarbiger Füllung">
            <a:extLst>
              <a:ext uri="{FF2B5EF4-FFF2-40B4-BE49-F238E27FC236}">
                <a16:creationId xmlns:a16="http://schemas.microsoft.com/office/drawing/2014/main" id="{AD826804-6A76-22EC-0B25-319DFD623B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9752" y="5977412"/>
            <a:ext cx="574962" cy="5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82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E975CA-1AD5-4C04-A6D7-CE74CA051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177F2D-109D-4C9F-8898-C53AEDAEC912}"/>
              </a:ext>
            </a:extLst>
          </p:cNvPr>
          <p:cNvSpPr txBox="1"/>
          <p:nvPr/>
        </p:nvSpPr>
        <p:spPr>
          <a:xfrm>
            <a:off x="251520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Guter digitaler Unterricht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igitale Medien Schule Karikatur - Mark Clifford Schule">
            <a:extLst>
              <a:ext uri="{FF2B5EF4-FFF2-40B4-BE49-F238E27FC236}">
                <a16:creationId xmlns:a16="http://schemas.microsoft.com/office/drawing/2014/main" id="{E9534FB2-2A2C-431F-9012-0F96F50C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28" y="1628800"/>
            <a:ext cx="4725144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68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E975CA-1AD5-4C04-A6D7-CE74CA051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414607-D9A2-436B-AA7F-49EB7964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3815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E177F2D-109D-4C9F-8898-C53AEDAEC912}"/>
              </a:ext>
            </a:extLst>
          </p:cNvPr>
          <p:cNvSpPr txBox="1"/>
          <p:nvPr/>
        </p:nvSpPr>
        <p:spPr>
          <a:xfrm>
            <a:off x="251520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Guter digitaler Unterricht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8D9E0CB-55A5-481A-BD87-4470C9812AB9}"/>
              </a:ext>
            </a:extLst>
          </p:cNvPr>
          <p:cNvSpPr txBox="1"/>
          <p:nvPr/>
        </p:nvSpPr>
        <p:spPr>
          <a:xfrm>
            <a:off x="5220072" y="1937177"/>
            <a:ext cx="37444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Grundidee:</a:t>
            </a:r>
          </a:p>
          <a:p>
            <a:endParaRPr lang="de-DE" sz="2400" b="1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Wir denken die Digitalisierung von den </a:t>
            </a:r>
            <a:r>
              <a:rPr lang="de-DE" sz="2000" b="1" dirty="0">
                <a:solidFill>
                  <a:schemeClr val="tx1"/>
                </a:solidFill>
              </a:rPr>
              <a:t>Kompetenzen</a:t>
            </a:r>
            <a:r>
              <a:rPr lang="de-DE" sz="2000" dirty="0">
                <a:solidFill>
                  <a:schemeClr val="tx1"/>
                </a:solidFill>
              </a:rPr>
              <a:t> her, nicht von den neuen Medien.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Was guter digitaler Unterricht ist, ergibt </a:t>
            </a:r>
            <a:r>
              <a:rPr lang="de-DE" sz="2000" b="1" dirty="0">
                <a:solidFill>
                  <a:schemeClr val="tx1"/>
                </a:solidFill>
              </a:rPr>
              <a:t>sich</a:t>
            </a:r>
            <a:r>
              <a:rPr lang="de-DE" sz="2000" dirty="0">
                <a:solidFill>
                  <a:schemeClr val="tx1"/>
                </a:solidFill>
              </a:rPr>
              <a:t> aus den Möglichkeiten </a:t>
            </a:r>
            <a:r>
              <a:rPr lang="de-DE" sz="2000" b="1" dirty="0">
                <a:solidFill>
                  <a:schemeClr val="tx1"/>
                </a:solidFill>
              </a:rPr>
              <a:t>Sicht- und Tiefenstrukturen gut umzusetzen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E975CA-1AD5-4C04-A6D7-CE74CA051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414607-D9A2-436B-AA7F-49EB7964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63" y="2014117"/>
            <a:ext cx="3811473" cy="381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E177F2D-109D-4C9F-8898-C53AEDAEC912}"/>
              </a:ext>
            </a:extLst>
          </p:cNvPr>
          <p:cNvSpPr txBox="1"/>
          <p:nvPr/>
        </p:nvSpPr>
        <p:spPr>
          <a:xfrm>
            <a:off x="251520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Guter digitaler Unterricht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7671CCF-A569-46D6-86AD-3F759F787766}"/>
              </a:ext>
            </a:extLst>
          </p:cNvPr>
          <p:cNvSpPr/>
          <p:nvPr/>
        </p:nvSpPr>
        <p:spPr>
          <a:xfrm>
            <a:off x="276249" y="2624281"/>
            <a:ext cx="2088232" cy="7694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Neues denken können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39C969B-9F56-4646-B49D-E46513DDA92E}"/>
              </a:ext>
            </a:extLst>
          </p:cNvPr>
          <p:cNvSpPr/>
          <p:nvPr/>
        </p:nvSpPr>
        <p:spPr>
          <a:xfrm>
            <a:off x="6779518" y="2600053"/>
            <a:ext cx="2088232" cy="76944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Eigenes Denken mitteilen können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26F724F-0CD6-4FD3-96CF-239741B8DD86}"/>
              </a:ext>
            </a:extLst>
          </p:cNvPr>
          <p:cNvSpPr/>
          <p:nvPr/>
        </p:nvSpPr>
        <p:spPr>
          <a:xfrm>
            <a:off x="276249" y="4324501"/>
            <a:ext cx="2088232" cy="11979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Mit Anderen zusammen denken können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6A08D75-8E98-4978-AB82-C67BF8DC79E4}"/>
              </a:ext>
            </a:extLst>
          </p:cNvPr>
          <p:cNvSpPr/>
          <p:nvPr/>
        </p:nvSpPr>
        <p:spPr>
          <a:xfrm>
            <a:off x="6779519" y="4437112"/>
            <a:ext cx="2088232" cy="76944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Selbst denken können</a:t>
            </a:r>
          </a:p>
        </p:txBody>
      </p:sp>
    </p:spTree>
    <p:extLst>
      <p:ext uri="{BB962C8B-B14F-4D97-AF65-F5344CB8AC3E}">
        <p14:creationId xmlns:p14="http://schemas.microsoft.com/office/powerpoint/2010/main" val="866328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E975CA-1AD5-4C04-A6D7-CE74CA051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177F2D-109D-4C9F-8898-C53AEDAEC912}"/>
              </a:ext>
            </a:extLst>
          </p:cNvPr>
          <p:cNvSpPr txBox="1"/>
          <p:nvPr/>
        </p:nvSpPr>
        <p:spPr>
          <a:xfrm>
            <a:off x="179388" y="332656"/>
            <a:ext cx="66247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Guter digitaler Unterricht –</a:t>
            </a:r>
          </a:p>
          <a:p>
            <a:r>
              <a:rPr lang="de-DE" sz="2400" dirty="0">
                <a:solidFill>
                  <a:schemeClr val="tx1"/>
                </a:solidFill>
              </a:rPr>
              <a:t>Grundsätze im Zeichen der 4 K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90905EC-59A5-4A7A-9341-AA100B4C1A94}"/>
              </a:ext>
            </a:extLst>
          </p:cNvPr>
          <p:cNvSpPr/>
          <p:nvPr/>
        </p:nvSpPr>
        <p:spPr>
          <a:xfrm>
            <a:off x="179388" y="1916832"/>
            <a:ext cx="910952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Unterricht zielgerichtet digitalisieren (</a:t>
            </a:r>
            <a:r>
              <a:rPr lang="de-DE" b="1" dirty="0">
                <a:solidFill>
                  <a:schemeClr val="tx2"/>
                </a:solidFill>
              </a:rPr>
              <a:t>„ergänzen statt ersetzen“)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Gesprächsraum für Diskussionen </a:t>
            </a:r>
            <a:r>
              <a:rPr lang="de-DE" dirty="0">
                <a:solidFill>
                  <a:schemeClr val="tx2"/>
                </a:solidFill>
              </a:rPr>
              <a:t>schaffen, Unterrichtssituation auch räumlich öffnen 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Unterrichtsthemen upgraden </a:t>
            </a:r>
            <a:r>
              <a:rPr lang="de-DE" dirty="0">
                <a:solidFill>
                  <a:schemeClr val="tx2"/>
                </a:solidFill>
              </a:rPr>
              <a:t>- die digitale Welt ins Klassenzimmer holen 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Produktorientiert arbeiten</a:t>
            </a:r>
            <a:r>
              <a:rPr lang="de-DE" dirty="0">
                <a:solidFill>
                  <a:schemeClr val="tx2"/>
                </a:solidFill>
              </a:rPr>
              <a:t>, gerade auch bei Projekten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Prüfungskultur schrittweise ändern 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Mitbestimmung zulassen 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Feedback</a:t>
            </a:r>
            <a:r>
              <a:rPr lang="de-DE" dirty="0">
                <a:solidFill>
                  <a:schemeClr val="tx2"/>
                </a:solidFill>
              </a:rPr>
              <a:t> einfordern und geben 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verschiedene Lösungswege zulassen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A37AF1-AEC3-515C-776B-D6A3D3315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124" y="4149080"/>
            <a:ext cx="17335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54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4C7A01-508B-428B-9D4D-81FAECE6D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19545B54-6997-408F-B69E-0CCE20710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239777"/>
              </p:ext>
            </p:extLst>
          </p:nvPr>
        </p:nvGraphicFramePr>
        <p:xfrm>
          <a:off x="611300" y="1484784"/>
          <a:ext cx="6984776" cy="485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C8504321-68FC-4198-B411-F552EBAFD498}"/>
              </a:ext>
            </a:extLst>
          </p:cNvPr>
          <p:cNvSpPr txBox="1"/>
          <p:nvPr/>
        </p:nvSpPr>
        <p:spPr>
          <a:xfrm>
            <a:off x="-16198" y="188640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Guter digitaler Unterricht –</a:t>
            </a:r>
          </a:p>
          <a:p>
            <a:r>
              <a:rPr lang="de-DE" sz="2000" b="1" dirty="0">
                <a:solidFill>
                  <a:schemeClr val="tx1"/>
                </a:solidFill>
              </a:rPr>
              <a:t>	</a:t>
            </a:r>
            <a:r>
              <a:rPr lang="de-DE" sz="2000" b="1" i="1" dirty="0">
                <a:solidFill>
                  <a:schemeClr val="tx1"/>
                </a:solidFill>
              </a:rPr>
              <a:t>Murmelphase: </a:t>
            </a:r>
            <a:r>
              <a:rPr lang="de-DE" sz="2000" i="1" dirty="0">
                <a:solidFill>
                  <a:schemeClr val="tx1"/>
                </a:solidFill>
              </a:rPr>
              <a:t>Wie können </a:t>
            </a:r>
            <a:r>
              <a:rPr lang="de-DE" sz="2000" b="1" i="1" dirty="0">
                <a:solidFill>
                  <a:schemeClr val="tx1"/>
                </a:solidFill>
              </a:rPr>
              <a:t>digitale Tools</a:t>
            </a:r>
            <a:r>
              <a:rPr lang="de-DE" sz="2000" i="1" dirty="0">
                <a:solidFill>
                  <a:schemeClr val="tx1"/>
                </a:solidFill>
              </a:rPr>
              <a:t> Sicht- 	und Tiefenstrukturen </a:t>
            </a:r>
            <a:r>
              <a:rPr lang="de-DE" sz="2000" b="1" i="1" dirty="0">
                <a:solidFill>
                  <a:schemeClr val="tx1"/>
                </a:solidFill>
              </a:rPr>
              <a:t>positiv</a:t>
            </a:r>
            <a:r>
              <a:rPr lang="de-DE" sz="2000" i="1" dirty="0">
                <a:solidFill>
                  <a:schemeClr val="tx1"/>
                </a:solidFill>
              </a:rPr>
              <a:t> beeinflussen?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81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8506D-5CE9-D732-9328-E4629856E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A85B87-237A-4A5B-5DB8-BF19AD4EE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CC6F18-934B-EF38-8143-D9DDA764BE0D}"/>
              </a:ext>
            </a:extLst>
          </p:cNvPr>
          <p:cNvSpPr txBox="1"/>
          <p:nvPr/>
        </p:nvSpPr>
        <p:spPr>
          <a:xfrm>
            <a:off x="-16198" y="188640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Guter digitaler Unterricht –</a:t>
            </a:r>
          </a:p>
          <a:p>
            <a:r>
              <a:rPr lang="de-DE" sz="2000" b="1" dirty="0">
                <a:solidFill>
                  <a:schemeClr val="tx1"/>
                </a:solidFill>
              </a:rPr>
              <a:t>	</a:t>
            </a:r>
            <a:r>
              <a:rPr lang="de-DE" sz="2000" b="1" i="1" dirty="0">
                <a:solidFill>
                  <a:schemeClr val="tx1"/>
                </a:solidFill>
              </a:rPr>
              <a:t>Murmelphase: </a:t>
            </a:r>
            <a:r>
              <a:rPr lang="de-DE" sz="2000" i="1" dirty="0">
                <a:solidFill>
                  <a:schemeClr val="tx1"/>
                </a:solidFill>
              </a:rPr>
              <a:t>Wie können </a:t>
            </a:r>
            <a:r>
              <a:rPr lang="de-DE" sz="2000" b="1" i="1" dirty="0">
                <a:solidFill>
                  <a:schemeClr val="tx1"/>
                </a:solidFill>
              </a:rPr>
              <a:t>digitale Tools</a:t>
            </a:r>
            <a:r>
              <a:rPr lang="de-DE" sz="2000" i="1" dirty="0">
                <a:solidFill>
                  <a:schemeClr val="tx1"/>
                </a:solidFill>
              </a:rPr>
              <a:t> Sicht- 	und Tiefenstrukturen </a:t>
            </a:r>
            <a:r>
              <a:rPr lang="de-DE" sz="2000" b="1" i="1" dirty="0">
                <a:solidFill>
                  <a:schemeClr val="tx1"/>
                </a:solidFill>
              </a:rPr>
              <a:t>positiv</a:t>
            </a:r>
            <a:r>
              <a:rPr lang="de-DE" sz="2000" i="1" dirty="0">
                <a:solidFill>
                  <a:schemeClr val="tx1"/>
                </a:solidFill>
              </a:rPr>
              <a:t> beeinflussen?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336CE9-7310-4734-2EA2-CCB95762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13" y="1484785"/>
            <a:ext cx="6966075" cy="489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2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C2A6F-9AF8-647E-83CB-6860978BC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5D121C3-8D8B-647F-B787-08174F260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DBAADA-920F-CD14-F843-9FD89A1C4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30" y="1532841"/>
            <a:ext cx="8460432" cy="334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F9ED91B-0460-0884-0349-B17270ADA17C}"/>
              </a:ext>
            </a:extLst>
          </p:cNvPr>
          <p:cNvSpPr txBox="1"/>
          <p:nvPr/>
        </p:nvSpPr>
        <p:spPr>
          <a:xfrm>
            <a:off x="358730" y="149882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Unterrichtsfeedbackbogen </a:t>
            </a:r>
            <a:r>
              <a:rPr lang="de-DE" b="1" dirty="0">
                <a:solidFill>
                  <a:schemeClr val="tx1"/>
                </a:solidFill>
              </a:rPr>
              <a:t>(Tiefenstrukturen)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Sliwka,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7BA02F5-5400-F92D-B796-CD3724407311}"/>
              </a:ext>
            </a:extLst>
          </p:cNvPr>
          <p:cNvSpPr txBox="1"/>
          <p:nvPr/>
        </p:nvSpPr>
        <p:spPr>
          <a:xfrm>
            <a:off x="381674" y="5063083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Sichtstrukturen definieren den Rahmen der effektiven Lernprozesse (übergeordnete Organisationsform, Sozialform, Medien &amp; Rituale)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Tiefenstrukturen entscheiden, ob die S*S etwas lernen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Aufteilung der Tiefenstrukturen in drei </a:t>
            </a:r>
            <a:r>
              <a:rPr lang="de-DE" dirty="0" err="1">
                <a:solidFill>
                  <a:srgbClr val="FF0000"/>
                </a:solidFill>
              </a:rPr>
              <a:t>K‘s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743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BE6D4-AF6D-4D7D-9C67-85A02A442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054CFB6-222D-4134-9465-2737BDCBC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318178"/>
              </p:ext>
            </p:extLst>
          </p:nvPr>
        </p:nvGraphicFramePr>
        <p:xfrm>
          <a:off x="683568" y="2924944"/>
          <a:ext cx="5760640" cy="328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010216B8-D409-46BA-998A-DE08213519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1795" y="4817053"/>
            <a:ext cx="2112385" cy="211238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8404DCE-1B89-41AF-A674-888C1F0054FE}"/>
              </a:ext>
            </a:extLst>
          </p:cNvPr>
          <p:cNvSpPr txBox="1"/>
          <p:nvPr/>
        </p:nvSpPr>
        <p:spPr>
          <a:xfrm>
            <a:off x="632228" y="20830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Basisdimensionen guten Unterrichts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Video Analyse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99A24B1-EBE7-28B4-CE8B-73A2518AA29E}"/>
              </a:ext>
            </a:extLst>
          </p:cNvPr>
          <p:cNvSpPr txBox="1"/>
          <p:nvPr/>
        </p:nvSpPr>
        <p:spPr>
          <a:xfrm>
            <a:off x="657638" y="1671615"/>
            <a:ext cx="7370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https://www.guterunterricht.de/unterrichtsvideos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2492F6-2AED-D368-CE18-A440E4138DF9}"/>
              </a:ext>
            </a:extLst>
          </p:cNvPr>
          <p:cNvSpPr txBox="1"/>
          <p:nvPr/>
        </p:nvSpPr>
        <p:spPr>
          <a:xfrm>
            <a:off x="635090" y="2262063"/>
            <a:ext cx="8449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Leitfragen zur Analyse der Clips 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 Reader S. 8 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297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251520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Basisdimensionen guten Unterrichts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Feedback</a:t>
            </a:r>
          </a:p>
        </p:txBody>
      </p:sp>
      <p:pic>
        <p:nvPicPr>
          <p:cNvPr id="5" name="Picture 2" descr="5 Finger Feedback: Tipps für gute Rückmeldungen - Blog Artikel ...">
            <a:extLst>
              <a:ext uri="{FF2B5EF4-FFF2-40B4-BE49-F238E27FC236}">
                <a16:creationId xmlns:a16="http://schemas.microsoft.com/office/drawing/2014/main" id="{B57B2B30-7DBD-4653-9819-0FB8F3D8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8952" cy="4284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7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93F3D-8E36-CF6A-A3E1-4F392D6D1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74B6F9B-40DD-5DAE-993A-CC3F5F2DB2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0A214DC-CE95-8DB0-B825-30FE35DC4668}"/>
              </a:ext>
            </a:extLst>
          </p:cNvPr>
          <p:cNvSpPr txBox="1"/>
          <p:nvPr/>
        </p:nvSpPr>
        <p:spPr>
          <a:xfrm>
            <a:off x="395536" y="404664"/>
            <a:ext cx="594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Sicht- und Tiefenstrukturen</a:t>
            </a:r>
            <a:endParaRPr lang="de-DE" sz="3200" i="1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E064EB-74FD-55D9-8EB2-C480C336B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77" y="1567417"/>
            <a:ext cx="7597646" cy="47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5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8CD86-8295-1045-87D1-2C651187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119EED3-DB60-C998-FB65-81ACA2E72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0307C6-8486-9B7C-E697-033767C208CB}"/>
              </a:ext>
            </a:extLst>
          </p:cNvPr>
          <p:cNvSpPr txBox="1"/>
          <p:nvPr/>
        </p:nvSpPr>
        <p:spPr>
          <a:xfrm>
            <a:off x="358730" y="149882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Unterrichtsfeedbackbogen </a:t>
            </a:r>
            <a:r>
              <a:rPr lang="de-DE" b="1" dirty="0">
                <a:solidFill>
                  <a:schemeClr val="tx1"/>
                </a:solidFill>
              </a:rPr>
              <a:t>(Tiefenstrukturen)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Sliwka,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FBF8EC-CB7F-A038-8935-3CB4B744C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12" y="1518381"/>
            <a:ext cx="4723927" cy="487349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574FA13-6255-BC2C-6AB5-617179019A27}"/>
              </a:ext>
            </a:extLst>
          </p:cNvPr>
          <p:cNvSpPr txBox="1"/>
          <p:nvPr/>
        </p:nvSpPr>
        <p:spPr>
          <a:xfrm>
            <a:off x="4879816" y="171071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Zu welchem Grad werden die Lernenden angeregt, sich aktiv und engagiert mit dem Lernstoff auseinanderzusetzen?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20A5E6-0973-1DC6-D852-B85910AC5C49}"/>
              </a:ext>
            </a:extLst>
          </p:cNvPr>
          <p:cNvSpPr txBox="1"/>
          <p:nvPr/>
        </p:nvSpPr>
        <p:spPr>
          <a:xfrm>
            <a:off x="4856872" y="3420533"/>
            <a:ext cx="4188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Auf welche Weise hilft die Lehrkraft den Lernenden und wie sehr ist die Interaktion zwischen Lehrkraft und SuS durch Wertschätzung geprägt?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FA9248-F418-9B7E-C120-A9418D37E906}"/>
              </a:ext>
            </a:extLst>
          </p:cNvPr>
          <p:cNvSpPr txBox="1"/>
          <p:nvPr/>
        </p:nvSpPr>
        <p:spPr>
          <a:xfrm>
            <a:off x="4856872" y="4902651"/>
            <a:ext cx="4287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Wie gut gelingt es, den Unterricht so zu steuern, dass möglichst wenige Störungen auftreten, alle SuS sich beteiligen und die Unterrichtszeit effektiv genutzt werden kann?</a:t>
            </a:r>
          </a:p>
        </p:txBody>
      </p:sp>
    </p:spTree>
    <p:extLst>
      <p:ext uri="{BB962C8B-B14F-4D97-AF65-F5344CB8AC3E}">
        <p14:creationId xmlns:p14="http://schemas.microsoft.com/office/powerpoint/2010/main" val="12940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0CF69-0D50-42E7-415E-9FBDF7B6F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10A823-F3F0-2383-F6AD-B3888376A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</a:t>
            </a:r>
            <a:r>
              <a:rPr lang="de-DE" dirty="0" err="1"/>
              <a:t>Gym</a:t>
            </a:r>
            <a:r>
              <a:rPr lang="de-DE" dirty="0"/>
              <a:t>/</a:t>
            </a:r>
            <a:r>
              <a:rPr lang="de-DE" dirty="0" err="1"/>
              <a:t>GemS</a:t>
            </a:r>
            <a:r>
              <a:rPr lang="de-DE" dirty="0"/>
              <a:t>, Sebastian Marcks, Kronshagen, 9.11.2016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FCF8F41-66FB-EE0E-C79E-6620E045C617}"/>
              </a:ext>
            </a:extLst>
          </p:cNvPr>
          <p:cNvGraphicFramePr/>
          <p:nvPr/>
        </p:nvGraphicFramePr>
        <p:xfrm>
          <a:off x="3444110" y="2735064"/>
          <a:ext cx="3720178" cy="144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3964015-7B5A-9F9F-5453-8698FF9817E5}"/>
              </a:ext>
            </a:extLst>
          </p:cNvPr>
          <p:cNvSpPr txBox="1"/>
          <p:nvPr/>
        </p:nvSpPr>
        <p:spPr>
          <a:xfrm>
            <a:off x="995838" y="15523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Ablauf einer kollegialen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F03A1E4F-81C8-8325-041F-641F712FA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9824" y="5483757"/>
            <a:ext cx="1584176" cy="15841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3C3E913-DA88-0EA9-B4A5-7E414DA05DC8}"/>
              </a:ext>
            </a:extLst>
          </p:cNvPr>
          <p:cNvSpPr txBox="1"/>
          <p:nvPr/>
        </p:nvSpPr>
        <p:spPr>
          <a:xfrm>
            <a:off x="323528" y="3109139"/>
            <a:ext cx="437669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2. Positive Runde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949DAE6-CBC7-7733-E020-52C5453166FA}"/>
              </a:ext>
            </a:extLst>
          </p:cNvPr>
          <p:cNvSpPr txBox="1"/>
          <p:nvPr/>
        </p:nvSpPr>
        <p:spPr>
          <a:xfrm>
            <a:off x="323528" y="4177378"/>
            <a:ext cx="856895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3. Feedback mit Beobachtungsschwerpunkten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5C3FEA-4096-7414-2C26-770B55906313}"/>
              </a:ext>
            </a:extLst>
          </p:cNvPr>
          <p:cNvSpPr txBox="1"/>
          <p:nvPr/>
        </p:nvSpPr>
        <p:spPr>
          <a:xfrm>
            <a:off x="707806" y="478634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Tipp- und Topkarten!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2AC40F1-C8BB-455A-09C3-D2B35052F452}"/>
              </a:ext>
            </a:extLst>
          </p:cNvPr>
          <p:cNvSpPr txBox="1"/>
          <p:nvPr/>
        </p:nvSpPr>
        <p:spPr>
          <a:xfrm>
            <a:off x="323528" y="22381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1. Reflexion</a:t>
            </a:r>
          </a:p>
        </p:txBody>
      </p:sp>
    </p:spTree>
    <p:extLst>
      <p:ext uri="{BB962C8B-B14F-4D97-AF65-F5344CB8AC3E}">
        <p14:creationId xmlns:p14="http://schemas.microsoft.com/office/powerpoint/2010/main" val="68594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BE6D4-AF6D-4D7D-9C67-85A02A442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054CFB6-222D-4134-9465-2737BDCBC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07173"/>
              </p:ext>
            </p:extLst>
          </p:nvPr>
        </p:nvGraphicFramePr>
        <p:xfrm>
          <a:off x="755316" y="2060848"/>
          <a:ext cx="6696744" cy="448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99FA6155-6C13-4D84-BFBD-9CC738EDFBB8}"/>
              </a:ext>
            </a:extLst>
          </p:cNvPr>
          <p:cNvSpPr txBox="1"/>
          <p:nvPr/>
        </p:nvSpPr>
        <p:spPr>
          <a:xfrm>
            <a:off x="539552" y="22008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Hospitation = 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010216B8-D409-46BA-998A-DE08213519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67331" y="5125124"/>
            <a:ext cx="1776669" cy="17766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61F86A3-B86C-93CE-5863-64017E56F202}"/>
              </a:ext>
            </a:extLst>
          </p:cNvPr>
          <p:cNvSpPr txBox="1"/>
          <p:nvPr/>
        </p:nvSpPr>
        <p:spPr>
          <a:xfrm>
            <a:off x="539552" y="1679076"/>
            <a:ext cx="60482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Moderator*in für die Reflexion?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Einteilung der Reflexionsgruppen</a:t>
            </a:r>
          </a:p>
        </p:txBody>
      </p:sp>
    </p:spTree>
    <p:extLst>
      <p:ext uri="{BB962C8B-B14F-4D97-AF65-F5344CB8AC3E}">
        <p14:creationId xmlns:p14="http://schemas.microsoft.com/office/powerpoint/2010/main" val="8027608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QSH">
      <a:dk1>
        <a:srgbClr val="003064"/>
      </a:dk1>
      <a:lt1>
        <a:sysClr val="window" lastClr="FFFFFF"/>
      </a:lt1>
      <a:dk2>
        <a:srgbClr val="00306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Q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1943</Words>
  <Application>Microsoft Office PowerPoint</Application>
  <PresentationFormat>Bildschirmpräsentation (4:3)</PresentationFormat>
  <Paragraphs>334</Paragraphs>
  <Slides>51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7" baseType="lpstr">
      <vt:lpstr>Arial</vt:lpstr>
      <vt:lpstr>Calibri</vt:lpstr>
      <vt:lpstr>Grundschrift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Paul</dc:creator>
  <cp:lastModifiedBy>Thomas Schultalbers</cp:lastModifiedBy>
  <cp:revision>258</cp:revision>
  <cp:lastPrinted>1601-01-01T00:00:00Z</cp:lastPrinted>
  <dcterms:created xsi:type="dcterms:W3CDTF">1601-01-01T00:00:00Z</dcterms:created>
  <dcterms:modified xsi:type="dcterms:W3CDTF">2025-02-25T19:00:58Z</dcterms:modified>
</cp:coreProperties>
</file>