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4049" r:id="rId2"/>
  </p:sldMasterIdLst>
  <p:notesMasterIdLst>
    <p:notesMasterId r:id="rId12"/>
  </p:notesMasterIdLst>
  <p:sldIdLst>
    <p:sldId id="376" r:id="rId3"/>
    <p:sldId id="987" r:id="rId4"/>
    <p:sldId id="989" r:id="rId5"/>
    <p:sldId id="991" r:id="rId6"/>
    <p:sldId id="992" r:id="rId7"/>
    <p:sldId id="993" r:id="rId8"/>
    <p:sldId id="994" r:id="rId9"/>
    <p:sldId id="995" r:id="rId10"/>
    <p:sldId id="996" r:id="rId11"/>
  </p:sldIdLst>
  <p:sldSz cx="9144000" cy="6858000" type="screen4x3"/>
  <p:notesSz cx="6858000" cy="9144000"/>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rit Suedecum"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0C0C0"/>
    <a:srgbClr val="C808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222" autoAdjust="0"/>
    <p:restoredTop sz="94660"/>
  </p:normalViewPr>
  <p:slideViewPr>
    <p:cSldViewPr>
      <p:cViewPr varScale="1">
        <p:scale>
          <a:sx n="78" d="100"/>
          <a:sy n="78" d="100"/>
        </p:scale>
        <p:origin x="1013" y="43"/>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AutoShape 1">
            <a:extLst>
              <a:ext uri="{FF2B5EF4-FFF2-40B4-BE49-F238E27FC236}">
                <a16:creationId xmlns:a16="http://schemas.microsoft.com/office/drawing/2014/main" id="{57511211-1320-AD60-8809-55CA9E0B6B1D}"/>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360" cap="sq">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21507" name="Rectangle 2">
            <a:extLst>
              <a:ext uri="{FF2B5EF4-FFF2-40B4-BE49-F238E27FC236}">
                <a16:creationId xmlns:a16="http://schemas.microsoft.com/office/drawing/2014/main" id="{68642371-6A3D-5149-4E18-EE8C8A172DC5}"/>
              </a:ext>
            </a:extLst>
          </p:cNvPr>
          <p:cNvSpPr>
            <a:spLocks noGrp="1" noRot="1" noChangeAspect="1" noChangeArrowheads="1"/>
          </p:cNvSpPr>
          <p:nvPr>
            <p:ph type="sldImg"/>
          </p:nvPr>
        </p:nvSpPr>
        <p:spPr bwMode="auto">
          <a:xfrm>
            <a:off x="1106488" y="812800"/>
            <a:ext cx="5341937"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 name="Rectangle 3">
            <a:extLst>
              <a:ext uri="{FF2B5EF4-FFF2-40B4-BE49-F238E27FC236}">
                <a16:creationId xmlns:a16="http://schemas.microsoft.com/office/drawing/2014/main" id="{7701C3D1-080A-7201-EDBF-5FA8B447B139}"/>
              </a:ext>
            </a:extLst>
          </p:cNvPr>
          <p:cNvSpPr>
            <a:spLocks noGrp="1" noChangeArrowheads="1"/>
          </p:cNvSpPr>
          <p:nvPr>
            <p:ph type="body"/>
          </p:nvPr>
        </p:nvSpPr>
        <p:spPr bwMode="auto">
          <a:xfrm>
            <a:off x="755650" y="5078413"/>
            <a:ext cx="6045200" cy="4808537"/>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de-DE" noProof="0"/>
          </a:p>
        </p:txBody>
      </p:sp>
      <p:sp>
        <p:nvSpPr>
          <p:cNvPr id="5124" name="Rectangle 4">
            <a:extLst>
              <a:ext uri="{FF2B5EF4-FFF2-40B4-BE49-F238E27FC236}">
                <a16:creationId xmlns:a16="http://schemas.microsoft.com/office/drawing/2014/main" id="{12685377-7093-6AF8-7898-3B59DB0F08F0}"/>
              </a:ext>
            </a:extLst>
          </p:cNvPr>
          <p:cNvSpPr>
            <a:spLocks noGrp="1" noChangeArrowheads="1"/>
          </p:cNvSpPr>
          <p:nvPr>
            <p:ph type="hdr"/>
          </p:nvPr>
        </p:nvSpPr>
        <p:spPr bwMode="auto">
          <a:xfrm>
            <a:off x="0" y="0"/>
            <a:ext cx="3278188" cy="53181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eaLnBrk="1">
              <a:lnSpc>
                <a:spcPct val="95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Microsoft YaHei" charset="-122"/>
                <a:cs typeface="Arial Unicode MS" charset="0"/>
              </a:defRPr>
            </a:lvl1pPr>
          </a:lstStyle>
          <a:p>
            <a:pPr>
              <a:defRPr/>
            </a:pPr>
            <a:endParaRPr lang="de-DE"/>
          </a:p>
        </p:txBody>
      </p:sp>
      <p:sp>
        <p:nvSpPr>
          <p:cNvPr id="5125" name="Rectangle 5">
            <a:extLst>
              <a:ext uri="{FF2B5EF4-FFF2-40B4-BE49-F238E27FC236}">
                <a16:creationId xmlns:a16="http://schemas.microsoft.com/office/drawing/2014/main" id="{6ED1A508-2661-5C08-1BD9-62BBE6E8BC70}"/>
              </a:ext>
            </a:extLst>
          </p:cNvPr>
          <p:cNvSpPr>
            <a:spLocks noGrp="1" noChangeArrowheads="1"/>
          </p:cNvSpPr>
          <p:nvPr>
            <p:ph type="dt"/>
          </p:nvPr>
        </p:nvSpPr>
        <p:spPr bwMode="auto">
          <a:xfrm>
            <a:off x="4278313" y="0"/>
            <a:ext cx="3278187" cy="53181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eaLnBrk="1">
              <a:lnSpc>
                <a:spcPct val="95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Microsoft YaHei" charset="-122"/>
                <a:cs typeface="Arial Unicode MS" charset="0"/>
              </a:defRPr>
            </a:lvl1pPr>
          </a:lstStyle>
          <a:p>
            <a:pPr>
              <a:defRPr/>
            </a:pPr>
            <a:endParaRPr lang="de-DE"/>
          </a:p>
        </p:txBody>
      </p:sp>
      <p:sp>
        <p:nvSpPr>
          <p:cNvPr id="5126" name="Rectangle 6">
            <a:extLst>
              <a:ext uri="{FF2B5EF4-FFF2-40B4-BE49-F238E27FC236}">
                <a16:creationId xmlns:a16="http://schemas.microsoft.com/office/drawing/2014/main" id="{7B2E98E0-FEE8-22F5-11AA-28EB903086E3}"/>
              </a:ext>
            </a:extLst>
          </p:cNvPr>
          <p:cNvSpPr>
            <a:spLocks noGrp="1" noChangeArrowheads="1"/>
          </p:cNvSpPr>
          <p:nvPr>
            <p:ph type="ftr"/>
          </p:nvPr>
        </p:nvSpPr>
        <p:spPr bwMode="auto">
          <a:xfrm>
            <a:off x="0" y="10156825"/>
            <a:ext cx="3278188" cy="531813"/>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eaLnBrk="1">
              <a:lnSpc>
                <a:spcPct val="95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Microsoft YaHei" charset="-122"/>
                <a:cs typeface="Arial Unicode MS" charset="0"/>
              </a:defRPr>
            </a:lvl1pPr>
          </a:lstStyle>
          <a:p>
            <a:pPr>
              <a:defRPr/>
            </a:pPr>
            <a:endParaRPr lang="de-DE"/>
          </a:p>
        </p:txBody>
      </p:sp>
      <p:sp>
        <p:nvSpPr>
          <p:cNvPr id="5127" name="Rectangle 7">
            <a:extLst>
              <a:ext uri="{FF2B5EF4-FFF2-40B4-BE49-F238E27FC236}">
                <a16:creationId xmlns:a16="http://schemas.microsoft.com/office/drawing/2014/main" id="{25C22A0F-C62F-EB09-DE79-68DF3565EAE3}"/>
              </a:ext>
            </a:extLst>
          </p:cNvPr>
          <p:cNvSpPr>
            <a:spLocks noGrp="1" noChangeArrowheads="1"/>
          </p:cNvSpPr>
          <p:nvPr>
            <p:ph type="sldNum"/>
          </p:nvPr>
        </p:nvSpPr>
        <p:spPr bwMode="auto">
          <a:xfrm>
            <a:off x="4278313" y="10156825"/>
            <a:ext cx="3278187" cy="531813"/>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gn="r" eaLnBrk="1">
              <a:lnSpc>
                <a:spcPct val="95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cs typeface="Arial Unicode MS" charset="0"/>
              </a:defRPr>
            </a:lvl1pPr>
          </a:lstStyle>
          <a:p>
            <a:pPr>
              <a:defRPr/>
            </a:pPr>
            <a:fld id="{08408501-AF1C-406F-8EC7-017714C9A4BE}"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A43B1600-EC0F-AEE2-35E2-070EEBA0AFA4}"/>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FD7D7541-D8D6-45CB-A49F-37915F487A91}" type="slidenum">
              <a:rPr lang="de-DE" altLang="de-DE" sz="1400" smtClean="0"/>
              <a:pPr>
                <a:spcBef>
                  <a:spcPct val="0"/>
                </a:spcBef>
                <a:buClrTx/>
                <a:buFontTx/>
                <a:buNone/>
              </a:pPr>
              <a:t>1</a:t>
            </a:fld>
            <a:endParaRPr lang="de-DE" altLang="de-DE" sz="1400"/>
          </a:p>
        </p:txBody>
      </p:sp>
      <p:sp>
        <p:nvSpPr>
          <p:cNvPr id="23555" name="Rectangle 1">
            <a:extLst>
              <a:ext uri="{FF2B5EF4-FFF2-40B4-BE49-F238E27FC236}">
                <a16:creationId xmlns:a16="http://schemas.microsoft.com/office/drawing/2014/main" id="{5B30587E-BA73-CF99-F71B-BC3902DD0E86}"/>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3556" name="Rectangle 2">
            <a:extLst>
              <a:ext uri="{FF2B5EF4-FFF2-40B4-BE49-F238E27FC236}">
                <a16:creationId xmlns:a16="http://schemas.microsoft.com/office/drawing/2014/main" id="{43D240C2-4B2E-31BD-AE80-9591C39FE029}"/>
              </a:ext>
            </a:extLst>
          </p:cNvPr>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p:nvPr>
        </p:nvSpPr>
        <p:spPr/>
        <p:txBody>
          <a:bodyPr/>
          <a:lstStyle/>
          <a:p>
            <a:pPr>
              <a:defRPr/>
            </a:pPr>
            <a:fld id="{08408501-AF1C-406F-8EC7-017714C9A4BE}" type="slidenum">
              <a:rPr lang="de-DE" altLang="de-DE" smtClean="0"/>
              <a:pPr>
                <a:defRPr/>
              </a:pPr>
              <a:t>2</a:t>
            </a:fld>
            <a:endParaRPr lang="de-DE" altLang="de-DE"/>
          </a:p>
        </p:txBody>
      </p:sp>
    </p:spTree>
    <p:extLst>
      <p:ext uri="{BB962C8B-B14F-4D97-AF65-F5344CB8AC3E}">
        <p14:creationId xmlns:p14="http://schemas.microsoft.com/office/powerpoint/2010/main" val="1584159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2550472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21176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7813" y="273050"/>
            <a:ext cx="2055812" cy="58547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3050"/>
            <a:ext cx="6018213" cy="58547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7511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6425" cy="1141413"/>
          </a:xfrm>
        </p:spPr>
        <p:txBody>
          <a:bodyPr/>
          <a:lstStyle/>
          <a:p>
            <a:r>
              <a:rPr lang="de-DE"/>
              <a:t>Titelmasterformat durch Klicken bearbeiten</a:t>
            </a:r>
          </a:p>
        </p:txBody>
      </p:sp>
    </p:spTree>
    <p:extLst>
      <p:ext uri="{BB962C8B-B14F-4D97-AF65-F5344CB8AC3E}">
        <p14:creationId xmlns:p14="http://schemas.microsoft.com/office/powerpoint/2010/main" val="2505876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6A1703D0-515B-3B14-2257-62BADF659EAA}"/>
              </a:ext>
            </a:extLst>
          </p:cNvPr>
          <p:cNvGrpSpPr>
            <a:grpSpLocks/>
          </p:cNvGrpSpPr>
          <p:nvPr userDrawn="1"/>
        </p:nvGrpSpPr>
        <p:grpSpPr bwMode="auto">
          <a:xfrm>
            <a:off x="-7938" y="0"/>
            <a:ext cx="9159876" cy="6102350"/>
            <a:chOff x="-7557" y="0"/>
            <a:chExt cx="9159907" cy="6102449"/>
          </a:xfrm>
        </p:grpSpPr>
        <p:sp>
          <p:nvSpPr>
            <p:cNvPr id="3" name="Freihandform 7">
              <a:extLst>
                <a:ext uri="{FF2B5EF4-FFF2-40B4-BE49-F238E27FC236}">
                  <a16:creationId xmlns:a16="http://schemas.microsoft.com/office/drawing/2014/main" id="{3E4768D4-A06E-813B-00BA-E9F2156E90AC}"/>
                </a:ext>
              </a:extLst>
            </p:cNvPr>
            <p:cNvSpPr>
              <a:spLocks noChangeAspect="1"/>
            </p:cNvSpPr>
            <p:nvPr/>
          </p:nvSpPr>
          <p:spPr>
            <a:xfrm>
              <a:off x="-7557" y="0"/>
              <a:ext cx="9159907" cy="5872258"/>
            </a:xfrm>
            <a:custGeom>
              <a:avLst/>
              <a:gdLst>
                <a:gd name="connsiteX0" fmla="*/ 0 w 9151557"/>
                <a:gd name="connsiteY0" fmla="*/ 0 h 5871808"/>
                <a:gd name="connsiteX1" fmla="*/ 9151557 w 9151557"/>
                <a:gd name="connsiteY1" fmla="*/ 0 h 5871808"/>
                <a:gd name="connsiteX2" fmla="*/ 9144000 w 9151557"/>
                <a:gd name="connsiteY2" fmla="*/ 4269719 h 5871808"/>
                <a:gd name="connsiteX3" fmla="*/ 7557 w 9151557"/>
                <a:gd name="connsiteY3" fmla="*/ 5871808 h 5871808"/>
                <a:gd name="connsiteX4" fmla="*/ 0 w 9151557"/>
                <a:gd name="connsiteY4" fmla="*/ 0 h 587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1557" h="5871808">
                  <a:moveTo>
                    <a:pt x="0" y="0"/>
                  </a:moveTo>
                  <a:lnTo>
                    <a:pt x="9151557" y="0"/>
                  </a:lnTo>
                  <a:lnTo>
                    <a:pt x="9144000" y="4269719"/>
                  </a:lnTo>
                  <a:lnTo>
                    <a:pt x="7557" y="5871808"/>
                  </a:lnTo>
                  <a:lnTo>
                    <a:pt x="0" y="0"/>
                  </a:lnTo>
                  <a:close/>
                </a:path>
              </a:pathLst>
            </a:cu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4" name="Grafik 3">
              <a:extLst>
                <a:ext uri="{FF2B5EF4-FFF2-40B4-BE49-F238E27FC236}">
                  <a16:creationId xmlns:a16="http://schemas.microsoft.com/office/drawing/2014/main" id="{AE25F8C4-7CD7-9B12-F9A8-4AAB6668D3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5445224"/>
              <a:ext cx="204597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feld 4">
            <a:extLst>
              <a:ext uri="{FF2B5EF4-FFF2-40B4-BE49-F238E27FC236}">
                <a16:creationId xmlns:a16="http://schemas.microsoft.com/office/drawing/2014/main" id="{DA1FA749-DB31-B4DE-878B-DE8DA542BBA0}"/>
              </a:ext>
            </a:extLst>
          </p:cNvPr>
          <p:cNvSpPr txBox="1">
            <a:spLocks noChangeArrowheads="1"/>
          </p:cNvSpPr>
          <p:nvPr userDrawn="1"/>
        </p:nvSpPr>
        <p:spPr bwMode="auto">
          <a:xfrm>
            <a:off x="323850" y="6492875"/>
            <a:ext cx="29368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altLang="de-DE" sz="1200" b="1">
                <a:solidFill>
                  <a:srgbClr val="003064"/>
                </a:solidFill>
                <a:cs typeface="Arial" panose="020B0604020202020204" pitchFamily="34" charset="0"/>
              </a:rPr>
              <a:t>Schleswig-Holstein.</a:t>
            </a:r>
            <a:r>
              <a:rPr lang="de-DE" altLang="de-DE" sz="1200">
                <a:solidFill>
                  <a:srgbClr val="003064"/>
                </a:solidFill>
                <a:cs typeface="Arial" panose="020B0604020202020204" pitchFamily="34" charset="0"/>
              </a:rPr>
              <a:t> Der echte Norden.</a:t>
            </a:r>
          </a:p>
        </p:txBody>
      </p:sp>
    </p:spTree>
    <p:extLst>
      <p:ext uri="{BB962C8B-B14F-4D97-AF65-F5344CB8AC3E}">
        <p14:creationId xmlns:p14="http://schemas.microsoft.com/office/powerpoint/2010/main" val="4045899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pitelüberschrift">
    <p:spTree>
      <p:nvGrpSpPr>
        <p:cNvPr id="1" name=""/>
        <p:cNvGrpSpPr/>
        <p:nvPr/>
      </p:nvGrpSpPr>
      <p:grpSpPr>
        <a:xfrm>
          <a:off x="0" y="0"/>
          <a:ext cx="0" cy="0"/>
          <a:chOff x="0" y="0"/>
          <a:chExt cx="0" cy="0"/>
        </a:xfrm>
      </p:grpSpPr>
      <p:sp>
        <p:nvSpPr>
          <p:cNvPr id="2" name="Freihandform 1">
            <a:extLst>
              <a:ext uri="{FF2B5EF4-FFF2-40B4-BE49-F238E27FC236}">
                <a16:creationId xmlns:a16="http://schemas.microsoft.com/office/drawing/2014/main" id="{B5AA6EFC-B7B3-0F80-0AFE-1A93D4D89B00}"/>
              </a:ext>
            </a:extLst>
          </p:cNvPr>
          <p:cNvSpPr>
            <a:spLocks noChangeAspect="1"/>
          </p:cNvSpPr>
          <p:nvPr userDrawn="1"/>
        </p:nvSpPr>
        <p:spPr>
          <a:xfrm>
            <a:off x="-7938" y="0"/>
            <a:ext cx="9159876" cy="5872163"/>
          </a:xfrm>
          <a:custGeom>
            <a:avLst/>
            <a:gdLst>
              <a:gd name="connsiteX0" fmla="*/ 0 w 9151557"/>
              <a:gd name="connsiteY0" fmla="*/ 0 h 5871808"/>
              <a:gd name="connsiteX1" fmla="*/ 9151557 w 9151557"/>
              <a:gd name="connsiteY1" fmla="*/ 0 h 5871808"/>
              <a:gd name="connsiteX2" fmla="*/ 9144000 w 9151557"/>
              <a:gd name="connsiteY2" fmla="*/ 4269719 h 5871808"/>
              <a:gd name="connsiteX3" fmla="*/ 7557 w 9151557"/>
              <a:gd name="connsiteY3" fmla="*/ 5871808 h 5871808"/>
              <a:gd name="connsiteX4" fmla="*/ 0 w 9151557"/>
              <a:gd name="connsiteY4" fmla="*/ 0 h 587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1557" h="5871808">
                <a:moveTo>
                  <a:pt x="0" y="0"/>
                </a:moveTo>
                <a:lnTo>
                  <a:pt x="9151557" y="0"/>
                </a:lnTo>
                <a:lnTo>
                  <a:pt x="9144000" y="4269719"/>
                </a:lnTo>
                <a:lnTo>
                  <a:pt x="7557" y="5871808"/>
                </a:lnTo>
                <a:lnTo>
                  <a:pt x="0" y="0"/>
                </a:lnTo>
                <a:close/>
              </a:path>
            </a:pathLst>
          </a:custGeom>
          <a:solidFill>
            <a:srgbClr val="008CCF">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3" name="Grafik 2">
            <a:extLst>
              <a:ext uri="{FF2B5EF4-FFF2-40B4-BE49-F238E27FC236}">
                <a16:creationId xmlns:a16="http://schemas.microsoft.com/office/drawing/2014/main" id="{BEB8F754-3A44-4BF4-DB99-F9303AEDFA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00788" y="5445125"/>
            <a:ext cx="20447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1936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layout">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98036B43-A86F-C949-038E-1D9456BAD84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16688" y="539750"/>
            <a:ext cx="204628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2">
            <a:extLst>
              <a:ext uri="{FF2B5EF4-FFF2-40B4-BE49-F238E27FC236}">
                <a16:creationId xmlns:a16="http://schemas.microsoft.com/office/drawing/2014/main" id="{5FD3B38D-5213-48C0-E0B1-5918632B30EF}"/>
              </a:ext>
            </a:extLst>
          </p:cNvPr>
          <p:cNvSpPr/>
          <p:nvPr userDrawn="1"/>
        </p:nvSpPr>
        <p:spPr>
          <a:xfrm>
            <a:off x="0" y="1484313"/>
            <a:ext cx="9144000" cy="4908550"/>
          </a:xfrm>
          <a:prstGeom prst="rect">
            <a:avLst/>
          </a:prstGeom>
          <a:solidFill>
            <a:srgbClr val="008CC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 name="Rectangle 19">
            <a:extLst>
              <a:ext uri="{FF2B5EF4-FFF2-40B4-BE49-F238E27FC236}">
                <a16:creationId xmlns:a16="http://schemas.microsoft.com/office/drawing/2014/main" id="{4BB818BB-E6BF-566C-B320-3A895853590D}"/>
              </a:ext>
            </a:extLst>
          </p:cNvPr>
          <p:cNvSpPr>
            <a:spLocks noGrp="1" noChangeArrowheads="1"/>
          </p:cNvSpPr>
          <p:nvPr>
            <p:ph type="ftr" sz="quarter" idx="10"/>
          </p:nvPr>
        </p:nvSpPr>
        <p:spPr>
          <a:xfrm>
            <a:off x="179388" y="6453188"/>
            <a:ext cx="7848600" cy="476250"/>
          </a:xfrm>
          <a:prstGeom prst="rect">
            <a:avLst/>
          </a:prstGeom>
        </p:spPr>
        <p:txBody>
          <a:bodyPr/>
          <a:lstStyle>
            <a:lvl1pPr>
              <a:defRPr sz="1400">
                <a:latin typeface="Arial"/>
                <a:cs typeface="Arial"/>
              </a:defRPr>
            </a:lvl1pPr>
          </a:lstStyle>
          <a:p>
            <a:pPr>
              <a:defRPr/>
            </a:pPr>
            <a:r>
              <a:rPr lang="de-DE"/>
              <a:t>Schulrecht Gym/GemS, Sebastian Marcks, Kronshagen, 9.11.2016</a:t>
            </a:r>
            <a:endParaRPr lang="de-DE" dirty="0"/>
          </a:p>
        </p:txBody>
      </p:sp>
    </p:spTree>
    <p:extLst>
      <p:ext uri="{BB962C8B-B14F-4D97-AF65-F5344CB8AC3E}">
        <p14:creationId xmlns:p14="http://schemas.microsoft.com/office/powerpoint/2010/main" val="1871536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eres Layou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234142A-409F-E214-F920-049B8895A8E2}"/>
              </a:ext>
            </a:extLst>
          </p:cNvPr>
          <p:cNvSpPr/>
          <p:nvPr userDrawn="1"/>
        </p:nvSpPr>
        <p:spPr>
          <a:xfrm>
            <a:off x="0" y="0"/>
            <a:ext cx="9144000" cy="6858000"/>
          </a:xfrm>
          <a:prstGeom prst="rect">
            <a:avLst/>
          </a:prstGeom>
          <a:solidFill>
            <a:srgbClr val="008CC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extLst>
      <p:ext uri="{BB962C8B-B14F-4D97-AF65-F5344CB8AC3E}">
        <p14:creationId xmlns:p14="http://schemas.microsoft.com/office/powerpoint/2010/main" val="920402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6C08F4C2-4C92-08E4-4C78-74DB2C165859}"/>
              </a:ext>
            </a:extLst>
          </p:cNvPr>
          <p:cNvSpPr txBox="1">
            <a:spLocks noChangeArrowheads="1"/>
          </p:cNvSpPr>
          <p:nvPr/>
        </p:nvSpPr>
        <p:spPr bwMode="auto">
          <a:xfrm>
            <a:off x="1371600" y="4267200"/>
            <a:ext cx="5959475" cy="457200"/>
          </a:xfrm>
          <a:prstGeom prst="rect">
            <a:avLst/>
          </a:prstGeom>
          <a:noFill/>
          <a:ln>
            <a:noFill/>
          </a:ln>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pitchFamily="1" charset="-128"/>
              </a:defRPr>
            </a:lvl9pPr>
          </a:lstStyle>
          <a:p>
            <a:pPr>
              <a:defRPr/>
            </a:pPr>
            <a:endParaRPr lang="de-DE"/>
          </a:p>
        </p:txBody>
      </p:sp>
      <p:sp>
        <p:nvSpPr>
          <p:cNvPr id="3" name="Text Box 4">
            <a:extLst>
              <a:ext uri="{FF2B5EF4-FFF2-40B4-BE49-F238E27FC236}">
                <a16:creationId xmlns:a16="http://schemas.microsoft.com/office/drawing/2014/main" id="{C5CE4482-8258-4130-EC1E-68C24C478BAA}"/>
              </a:ext>
            </a:extLst>
          </p:cNvPr>
          <p:cNvSpPr txBox="1">
            <a:spLocks noChangeArrowheads="1"/>
          </p:cNvSpPr>
          <p:nvPr/>
        </p:nvSpPr>
        <p:spPr bwMode="auto">
          <a:xfrm>
            <a:off x="1371600" y="1905000"/>
            <a:ext cx="5959475" cy="457200"/>
          </a:xfrm>
          <a:prstGeom prst="rect">
            <a:avLst/>
          </a:prstGeom>
          <a:noFill/>
          <a:ln>
            <a:noFill/>
          </a:ln>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pitchFamily="1" charset="-128"/>
              </a:defRPr>
            </a:lvl9pPr>
          </a:lstStyle>
          <a:p>
            <a:pPr>
              <a:defRPr/>
            </a:pPr>
            <a:endParaRPr lang="de-DE"/>
          </a:p>
        </p:txBody>
      </p:sp>
      <p:pic>
        <p:nvPicPr>
          <p:cNvPr id="4" name="Picture 18">
            <a:extLst>
              <a:ext uri="{FF2B5EF4-FFF2-40B4-BE49-F238E27FC236}">
                <a16:creationId xmlns:a16="http://schemas.microsoft.com/office/drawing/2014/main" id="{32C67B26-5FE7-1564-AA47-5C2183C426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6707188"/>
            <a:ext cx="9142412"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0" descr="Logo_IQSH-Wappen_Farbe_gross">
            <a:extLst>
              <a:ext uri="{FF2B5EF4-FFF2-40B4-BE49-F238E27FC236}">
                <a16:creationId xmlns:a16="http://schemas.microsoft.com/office/drawing/2014/main" id="{79AB315E-D53D-4D91-BC71-746CA74F9F5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67513" y="266700"/>
            <a:ext cx="21256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Rectangle 10"/>
          <p:cNvSpPr>
            <a:spLocks noGrp="1" noChangeArrowheads="1"/>
          </p:cNvSpPr>
          <p:nvPr>
            <p:ph type="subTitle" idx="1"/>
          </p:nvPr>
        </p:nvSpPr>
        <p:spPr>
          <a:xfrm>
            <a:off x="1371600" y="3886200"/>
            <a:ext cx="6400800" cy="1752600"/>
          </a:xfrm>
          <a:prstGeom prst="rect">
            <a:avLst/>
          </a:prstGeom>
        </p:spPr>
        <p:txBody>
          <a:bodyPr/>
          <a:lstStyle>
            <a:lvl1pPr marL="0" indent="0" algn="ctr">
              <a:buFontTx/>
              <a:buNone/>
              <a:defRPr/>
            </a:lvl1pPr>
          </a:lstStyle>
          <a:p>
            <a:r>
              <a:rPr lang="de-DE"/>
              <a:t>Formatvorlage des Untertitelmasters durch Klicken bearbeiten</a:t>
            </a:r>
          </a:p>
        </p:txBody>
      </p:sp>
      <p:sp>
        <p:nvSpPr>
          <p:cNvPr id="16401" name="Rectangle 17"/>
          <p:cNvSpPr>
            <a:spLocks noGrp="1" noChangeArrowheads="1"/>
          </p:cNvSpPr>
          <p:nvPr>
            <p:ph type="ctrTitle"/>
          </p:nvPr>
        </p:nvSpPr>
        <p:spPr>
          <a:xfrm>
            <a:off x="685800" y="1773238"/>
            <a:ext cx="7772400" cy="1827212"/>
          </a:xfrm>
          <a:prstGeom prst="rect">
            <a:avLst/>
          </a:prstGeom>
        </p:spPr>
        <p:txBody>
          <a:bodyPr/>
          <a:lstStyle>
            <a:lvl1pPr>
              <a:defRPr sz="5400"/>
            </a:lvl1pPr>
          </a:lstStyle>
          <a:p>
            <a:r>
              <a:rPr lang="de-DE"/>
              <a:t>Titelmasterformat durch Klicken bearbeiten</a:t>
            </a:r>
          </a:p>
        </p:txBody>
      </p:sp>
    </p:spTree>
    <p:extLst>
      <p:ext uri="{BB962C8B-B14F-4D97-AF65-F5344CB8AC3E}">
        <p14:creationId xmlns:p14="http://schemas.microsoft.com/office/powerpoint/2010/main" val="4091223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623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extLst>
      <p:ext uri="{BB962C8B-B14F-4D97-AF65-F5344CB8AC3E}">
        <p14:creationId xmlns:p14="http://schemas.microsoft.com/office/powerpoint/2010/main" val="522179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4963"/>
            <a:ext cx="4037013"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6613" y="1604963"/>
            <a:ext cx="4037012"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869372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96389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32108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250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55373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1752528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grpSp>
        <p:nvGrpSpPr>
          <p:cNvPr id="1026" name="Group 1">
            <a:extLst>
              <a:ext uri="{FF2B5EF4-FFF2-40B4-BE49-F238E27FC236}">
                <a16:creationId xmlns:a16="http://schemas.microsoft.com/office/drawing/2014/main" id="{E63C0ED8-5E34-3563-8854-2F2C6152193F}"/>
              </a:ext>
            </a:extLst>
          </p:cNvPr>
          <p:cNvGrpSpPr>
            <a:grpSpLocks/>
          </p:cNvGrpSpPr>
          <p:nvPr/>
        </p:nvGrpSpPr>
        <p:grpSpPr bwMode="auto">
          <a:xfrm>
            <a:off x="-7938" y="0"/>
            <a:ext cx="9156701" cy="6099175"/>
            <a:chOff x="-5" y="0"/>
            <a:chExt cx="5768" cy="3842"/>
          </a:xfrm>
        </p:grpSpPr>
        <p:sp>
          <p:nvSpPr>
            <p:cNvPr id="1030" name="Freeform 2">
              <a:extLst>
                <a:ext uri="{FF2B5EF4-FFF2-40B4-BE49-F238E27FC236}">
                  <a16:creationId xmlns:a16="http://schemas.microsoft.com/office/drawing/2014/main" id="{0E7EE20B-3078-DBDD-E300-71F832A0863E}"/>
                </a:ext>
              </a:extLst>
            </p:cNvPr>
            <p:cNvSpPr>
              <a:spLocks/>
            </p:cNvSpPr>
            <p:nvPr/>
          </p:nvSpPr>
          <p:spPr bwMode="auto">
            <a:xfrm>
              <a:off x="-5" y="0"/>
              <a:ext cx="5768" cy="3697"/>
            </a:xfrm>
            <a:custGeom>
              <a:avLst/>
              <a:gdLst>
                <a:gd name="T0" fmla="*/ 0 w 9151557"/>
                <a:gd name="T1" fmla="*/ 0 h 5871808"/>
                <a:gd name="T2" fmla="*/ 0 w 9151557"/>
                <a:gd name="T3" fmla="*/ 0 h 5871808"/>
                <a:gd name="T4" fmla="*/ 0 w 9151557"/>
                <a:gd name="T5" fmla="*/ 0 h 5871808"/>
                <a:gd name="T6" fmla="*/ 0 w 9151557"/>
                <a:gd name="T7" fmla="*/ 0 h 5871808"/>
                <a:gd name="T8" fmla="*/ 0 w 9151557"/>
                <a:gd name="T9" fmla="*/ 0 h 58718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51557" h="5871808">
                  <a:moveTo>
                    <a:pt x="0" y="0"/>
                  </a:moveTo>
                  <a:lnTo>
                    <a:pt x="9151557" y="0"/>
                  </a:lnTo>
                  <a:lnTo>
                    <a:pt x="9144000" y="4269719"/>
                  </a:lnTo>
                  <a:lnTo>
                    <a:pt x="7557" y="5871808"/>
                  </a:lnTo>
                  <a:lnTo>
                    <a:pt x="0" y="0"/>
                  </a:lnTo>
                  <a:close/>
                </a:path>
              </a:pathLst>
            </a:custGeom>
            <a:solidFill>
              <a:srgbClr val="008CCF"/>
            </a:solidFill>
            <a:ln>
              <a:noFill/>
            </a:ln>
            <a:extLs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de-DE"/>
            </a:p>
          </p:txBody>
        </p:sp>
        <p:pic>
          <p:nvPicPr>
            <p:cNvPr id="1031" name="Picture 3">
              <a:extLst>
                <a:ext uri="{FF2B5EF4-FFF2-40B4-BE49-F238E27FC236}">
                  <a16:creationId xmlns:a16="http://schemas.microsoft.com/office/drawing/2014/main" id="{66BEF052-B914-BB47-0844-A1FF7BEA1B7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69" y="3430"/>
              <a:ext cx="1287"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1027" name="Rectangle 4">
            <a:extLst>
              <a:ext uri="{FF2B5EF4-FFF2-40B4-BE49-F238E27FC236}">
                <a16:creationId xmlns:a16="http://schemas.microsoft.com/office/drawing/2014/main" id="{29CCFD6D-A278-758B-AFA5-064C38E43327}"/>
              </a:ext>
            </a:extLst>
          </p:cNvPr>
          <p:cNvSpPr>
            <a:spLocks noChangeArrowheads="1"/>
          </p:cNvSpPr>
          <p:nvPr/>
        </p:nvSpPr>
        <p:spPr bwMode="auto">
          <a:xfrm>
            <a:off x="331788" y="6494463"/>
            <a:ext cx="2919412" cy="273050"/>
          </a:xfrm>
          <a:prstGeom prst="rect">
            <a:avLst/>
          </a:prstGeom>
          <a:noFill/>
          <a:ln>
            <a:noFill/>
          </a:ln>
        </p:spPr>
        <p:txBody>
          <a:bodyPr wrap="none" lIns="90000" tIns="45000" rIns="90000" bIns="45000">
            <a:spAutoFit/>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buClrTx/>
              <a:buFontTx/>
              <a:buNone/>
              <a:defRPr/>
            </a:pPr>
            <a:r>
              <a:rPr lang="de-DE" altLang="de-DE" sz="1200" b="1">
                <a:solidFill>
                  <a:srgbClr val="003064"/>
                </a:solidFill>
              </a:rPr>
              <a:t>Schleswig-Holstein.</a:t>
            </a:r>
            <a:r>
              <a:rPr lang="de-DE" altLang="de-DE" sz="1200">
                <a:solidFill>
                  <a:srgbClr val="003064"/>
                </a:solidFill>
              </a:rPr>
              <a:t> Der echte Norden.</a:t>
            </a:r>
          </a:p>
        </p:txBody>
      </p:sp>
      <p:sp>
        <p:nvSpPr>
          <p:cNvPr id="1028" name="Rectangle 5">
            <a:extLst>
              <a:ext uri="{FF2B5EF4-FFF2-40B4-BE49-F238E27FC236}">
                <a16:creationId xmlns:a16="http://schemas.microsoft.com/office/drawing/2014/main" id="{6DE2A43A-7842-7288-0D9F-83F03873ADB3}"/>
              </a:ext>
            </a:extLst>
          </p:cNvPr>
          <p:cNvSpPr>
            <a:spLocks noGrp="1" noChangeArrowheads="1"/>
          </p:cNvSpPr>
          <p:nvPr>
            <p:ph type="title"/>
          </p:nvPr>
        </p:nvSpPr>
        <p:spPr bwMode="auto">
          <a:xfrm>
            <a:off x="457200" y="273050"/>
            <a:ext cx="8226425"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ltLang="de-DE"/>
              <a:t>Klicken Sie, um das Format des Titeltextes zu bearbeiten</a:t>
            </a:r>
          </a:p>
        </p:txBody>
      </p:sp>
      <p:sp>
        <p:nvSpPr>
          <p:cNvPr id="1029" name="Rectangle 6">
            <a:extLst>
              <a:ext uri="{FF2B5EF4-FFF2-40B4-BE49-F238E27FC236}">
                <a16:creationId xmlns:a16="http://schemas.microsoft.com/office/drawing/2014/main" id="{17DC2565-AE3E-510A-DFC4-82BC2CEE4F87}"/>
              </a:ext>
            </a:extLst>
          </p:cNvPr>
          <p:cNvSpPr>
            <a:spLocks noGrp="1" noChangeArrowheads="1"/>
          </p:cNvSpPr>
          <p:nvPr>
            <p:ph type="body" idx="1"/>
          </p:nvPr>
        </p:nvSpPr>
        <p:spPr bwMode="auto">
          <a:xfrm>
            <a:off x="457200" y="1604963"/>
            <a:ext cx="8226425"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28080" rIns="0" bIns="0" numCol="1" anchor="t" anchorCtr="0" compatLnSpc="1">
            <a:prstTxWarp prst="textNoShape">
              <a:avLst/>
            </a:prstTxWarp>
          </a:bodyPr>
          <a:lstStyle/>
          <a:p>
            <a:pPr lvl="0"/>
            <a:r>
              <a:rPr lang="en-GB" altLang="de-DE"/>
              <a:t>Klicken Sie, um die Formate des Gliederungstextes zu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Siebente Gliederungsebene</a:t>
            </a:r>
          </a:p>
          <a:p>
            <a:pPr lvl="4"/>
            <a:r>
              <a:rPr lang="en-GB" altLang="de-DE"/>
              <a:t>Achte Gliederungsebene</a:t>
            </a:r>
          </a:p>
          <a:p>
            <a:pPr lvl="4"/>
            <a:r>
              <a:rPr lang="en-GB" altLang="de-DE"/>
              <a:t>Neunte Gliederungsebene</a:t>
            </a:r>
          </a:p>
        </p:txBody>
      </p:sp>
    </p:spTree>
  </p:cSld>
  <p:clrMap bg1="lt1" tx1="dk1" bg2="lt2" tx2="dk2" accent1="accent1" accent2="accent2" accent3="accent3" accent4="accent4" accent5="accent5" accent6="accent6" hlink="hlink" folHlink="folHlink"/>
  <p:sldLayoutIdLst>
    <p:sldLayoutId id="2147485201" r:id="rId1"/>
    <p:sldLayoutId id="2147485202" r:id="rId2"/>
    <p:sldLayoutId id="2147485203" r:id="rId3"/>
    <p:sldLayoutId id="2147485204" r:id="rId4"/>
    <p:sldLayoutId id="2147485205" r:id="rId5"/>
    <p:sldLayoutId id="2147485206" r:id="rId6"/>
    <p:sldLayoutId id="2147485207" r:id="rId7"/>
    <p:sldLayoutId id="2147485208" r:id="rId8"/>
    <p:sldLayoutId id="2147485209" r:id="rId9"/>
    <p:sldLayoutId id="2147485210" r:id="rId10"/>
    <p:sldLayoutId id="2147485211" r:id="rId11"/>
    <p:sldLayoutId id="2147485212" r:id="rId12"/>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3064"/>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3064"/>
          </a:solidFill>
          <a:latin typeface="Arial" charset="0"/>
          <a:ea typeface="Microsoft YaHei" charset="-122"/>
        </a:defRPr>
      </a:lvl2pPr>
      <a:lvl3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3064"/>
          </a:solidFill>
          <a:latin typeface="Arial" charset="0"/>
          <a:ea typeface="Microsoft YaHei" charset="-122"/>
        </a:defRPr>
      </a:lvl3pPr>
      <a:lvl4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3064"/>
          </a:solidFill>
          <a:latin typeface="Arial" charset="0"/>
          <a:ea typeface="Microsoft YaHei" charset="-122"/>
        </a:defRPr>
      </a:lvl4pPr>
      <a:lvl5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3064"/>
          </a:solidFill>
          <a:latin typeface="Arial" charset="0"/>
          <a:ea typeface="Microsoft YaHei" charset="-122"/>
        </a:defRPr>
      </a:lvl5pPr>
      <a:lvl6pPr marL="25146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3064"/>
          </a:solidFill>
          <a:latin typeface="Arial" charset="0"/>
          <a:ea typeface="Microsoft YaHei" charset="-122"/>
        </a:defRPr>
      </a:lvl6pPr>
      <a:lvl7pPr marL="29718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3064"/>
          </a:solidFill>
          <a:latin typeface="Arial" charset="0"/>
          <a:ea typeface="Microsoft YaHei" charset="-122"/>
        </a:defRPr>
      </a:lvl7pPr>
      <a:lvl8pPr marL="34290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3064"/>
          </a:solidFill>
          <a:latin typeface="Arial" charset="0"/>
          <a:ea typeface="Microsoft YaHei" charset="-122"/>
        </a:defRPr>
      </a:lvl8pPr>
      <a:lvl9pPr marL="38862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3064"/>
          </a:solidFill>
          <a:latin typeface="Arial" charset="0"/>
          <a:ea typeface="Microsoft YaHei" charset="-122"/>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anose="02020603050405020304" pitchFamily="18" charset="0"/>
        <a:buChar char="•"/>
        <a:defRPr sz="3200">
          <a:solidFill>
            <a:srgbClr val="003064"/>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buChar char="–"/>
        <a:defRPr sz="2400">
          <a:solidFill>
            <a:srgbClr val="003064"/>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buChar char="•"/>
        <a:defRPr sz="2000">
          <a:solidFill>
            <a:srgbClr val="003064"/>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buChar char="–"/>
        <a:defRPr sz="2000">
          <a:solidFill>
            <a:srgbClr val="003064"/>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buChar char="»"/>
        <a:defRPr sz="2000">
          <a:solidFill>
            <a:srgbClr val="003064"/>
          </a:solidFill>
          <a:latin typeface="+mn-lt"/>
          <a:ea typeface="+mn-ea"/>
        </a:defRPr>
      </a:lvl5pPr>
      <a:lvl6pPr marL="25146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3064"/>
          </a:solidFill>
          <a:latin typeface="+mn-lt"/>
          <a:ea typeface="+mn-ea"/>
        </a:defRPr>
      </a:lvl6pPr>
      <a:lvl7pPr marL="29718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3064"/>
          </a:solidFill>
          <a:latin typeface="+mn-lt"/>
          <a:ea typeface="+mn-ea"/>
        </a:defRPr>
      </a:lvl7pPr>
      <a:lvl8pPr marL="34290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3064"/>
          </a:solidFill>
          <a:latin typeface="+mn-lt"/>
          <a:ea typeface="+mn-ea"/>
        </a:defRPr>
      </a:lvl8pPr>
      <a:lvl9pPr marL="38862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3064"/>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235" r:id="rId1"/>
    <p:sldLayoutId id="2147485236" r:id="rId2"/>
    <p:sldLayoutId id="2147485237" r:id="rId3"/>
    <p:sldLayoutId id="2147485238" r:id="rId4"/>
    <p:sldLayoutId id="2147485239" r:id="rId5"/>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anose="020B0604020202020204" pitchFamily="34" charset="0"/>
        </a:defRPr>
      </a:lvl2pPr>
      <a:lvl3pPr algn="ctr" rtl="0" eaLnBrk="0" fontAlgn="base" hangingPunct="0">
        <a:spcBef>
          <a:spcPct val="0"/>
        </a:spcBef>
        <a:spcAft>
          <a:spcPct val="0"/>
        </a:spcAft>
        <a:defRPr sz="4400">
          <a:solidFill>
            <a:schemeClr val="tx1"/>
          </a:solidFill>
          <a:latin typeface="Arial" panose="020B0604020202020204" pitchFamily="34" charset="0"/>
        </a:defRPr>
      </a:lvl3pPr>
      <a:lvl4pPr algn="ctr" rtl="0" eaLnBrk="0" fontAlgn="base" hangingPunct="0">
        <a:spcBef>
          <a:spcPct val="0"/>
        </a:spcBef>
        <a:spcAft>
          <a:spcPct val="0"/>
        </a:spcAft>
        <a:defRPr sz="4400">
          <a:solidFill>
            <a:schemeClr val="tx1"/>
          </a:solidFill>
          <a:latin typeface="Arial" panose="020B0604020202020204" pitchFamily="34" charset="0"/>
        </a:defRPr>
      </a:lvl4pPr>
      <a:lvl5pPr algn="ctr" rtl="0" eaLnBrk="0" fontAlgn="base" hangingPunct="0">
        <a:spcBef>
          <a:spcPct val="0"/>
        </a:spcBef>
        <a:spcAft>
          <a:spcPct val="0"/>
        </a:spcAft>
        <a:defRPr sz="4400">
          <a:solidFill>
            <a:schemeClr val="tx1"/>
          </a:solidFill>
          <a:latin typeface="Arial" panose="020B0604020202020204" pitchFamily="34" charset="0"/>
        </a:defRPr>
      </a:lvl5pPr>
      <a:lvl6pPr marL="457200" algn="ctr" rtl="0" fontAlgn="base">
        <a:spcBef>
          <a:spcPct val="0"/>
        </a:spcBef>
        <a:spcAft>
          <a:spcPct val="0"/>
        </a:spcAft>
        <a:defRPr sz="4400">
          <a:solidFill>
            <a:schemeClr val="tx1"/>
          </a:solidFill>
          <a:latin typeface="Arial" panose="020B0604020202020204" pitchFamily="34" charset="0"/>
        </a:defRPr>
      </a:lvl6pPr>
      <a:lvl7pPr marL="914400" algn="ctr" rtl="0" fontAlgn="base">
        <a:spcBef>
          <a:spcPct val="0"/>
        </a:spcBef>
        <a:spcAft>
          <a:spcPct val="0"/>
        </a:spcAft>
        <a:defRPr sz="4400">
          <a:solidFill>
            <a:schemeClr val="tx1"/>
          </a:solidFill>
          <a:latin typeface="Arial" panose="020B0604020202020204" pitchFamily="34" charset="0"/>
        </a:defRPr>
      </a:lvl7pPr>
      <a:lvl8pPr marL="1371600" algn="ctr" rtl="0" fontAlgn="base">
        <a:spcBef>
          <a:spcPct val="0"/>
        </a:spcBef>
        <a:spcAft>
          <a:spcPct val="0"/>
        </a:spcAft>
        <a:defRPr sz="4400">
          <a:solidFill>
            <a:schemeClr val="tx1"/>
          </a:solidFill>
          <a:latin typeface="Arial" panose="020B0604020202020204" pitchFamily="34" charset="0"/>
        </a:defRPr>
      </a:lvl8pPr>
      <a:lvl9pPr marL="1828800" algn="ctr"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1">
            <a:extLst>
              <a:ext uri="{FF2B5EF4-FFF2-40B4-BE49-F238E27FC236}">
                <a16:creationId xmlns:a16="http://schemas.microsoft.com/office/drawing/2014/main" id="{403AA6DE-2082-F330-7C83-FFC33A6B2064}"/>
              </a:ext>
            </a:extLst>
          </p:cNvPr>
          <p:cNvSpPr>
            <a:spLocks noChangeArrowheads="1"/>
          </p:cNvSpPr>
          <p:nvPr/>
        </p:nvSpPr>
        <p:spPr bwMode="auto">
          <a:xfrm>
            <a:off x="395288" y="981075"/>
            <a:ext cx="7805737" cy="3353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lvl1pPr>
              <a:lnSpc>
                <a:spcPct val="93000"/>
              </a:lnSpc>
              <a:spcAft>
                <a:spcPts val="1425"/>
              </a:spcAft>
              <a:buClr>
                <a:srgbClr val="000000"/>
              </a:buClr>
              <a:buSzPct val="100000"/>
              <a:buFont typeface="Times New Roman" panose="02020603050405020304" pitchFamily="18" charset="0"/>
              <a:buChar char="•"/>
              <a:tabLst>
                <a:tab pos="0" algn="l"/>
                <a:tab pos="722313" algn="l"/>
                <a:tab pos="1446213" algn="l"/>
                <a:tab pos="2170113" algn="l"/>
                <a:tab pos="2894013" algn="l"/>
                <a:tab pos="3617913" algn="l"/>
                <a:tab pos="4343400" algn="l"/>
                <a:tab pos="5065713" algn="l"/>
                <a:tab pos="5789613" algn="l"/>
                <a:tab pos="6513513" algn="l"/>
                <a:tab pos="7237413" algn="l"/>
                <a:tab pos="7635875" algn="l"/>
                <a:tab pos="8085138" algn="l"/>
                <a:tab pos="8534400" algn="l"/>
                <a:tab pos="8983663" algn="l"/>
                <a:tab pos="9432925" algn="l"/>
                <a:tab pos="9882188" algn="l"/>
                <a:tab pos="10331450" algn="l"/>
                <a:tab pos="10780713" algn="l"/>
              </a:tabLst>
              <a:defRPr sz="3200">
                <a:solidFill>
                  <a:srgbClr val="003064"/>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buChar char="–"/>
              <a:tabLst>
                <a:tab pos="0" algn="l"/>
                <a:tab pos="722313" algn="l"/>
                <a:tab pos="1446213" algn="l"/>
                <a:tab pos="2170113" algn="l"/>
                <a:tab pos="2894013" algn="l"/>
                <a:tab pos="3617913" algn="l"/>
                <a:tab pos="4343400" algn="l"/>
                <a:tab pos="5065713" algn="l"/>
                <a:tab pos="5789613" algn="l"/>
                <a:tab pos="6513513" algn="l"/>
                <a:tab pos="7237413" algn="l"/>
                <a:tab pos="7635875" algn="l"/>
                <a:tab pos="8085138" algn="l"/>
                <a:tab pos="8534400" algn="l"/>
                <a:tab pos="8983663" algn="l"/>
                <a:tab pos="9432925" algn="l"/>
                <a:tab pos="9882188" algn="l"/>
                <a:tab pos="10331450" algn="l"/>
                <a:tab pos="10780713" algn="l"/>
              </a:tabLst>
              <a:defRPr sz="2400">
                <a:solidFill>
                  <a:srgbClr val="003064"/>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buChar char="•"/>
              <a:tabLst>
                <a:tab pos="0" algn="l"/>
                <a:tab pos="722313" algn="l"/>
                <a:tab pos="1446213" algn="l"/>
                <a:tab pos="2170113" algn="l"/>
                <a:tab pos="2894013" algn="l"/>
                <a:tab pos="3617913" algn="l"/>
                <a:tab pos="4343400" algn="l"/>
                <a:tab pos="5065713" algn="l"/>
                <a:tab pos="5789613" algn="l"/>
                <a:tab pos="6513513" algn="l"/>
                <a:tab pos="7237413" algn="l"/>
                <a:tab pos="7635875" algn="l"/>
                <a:tab pos="8085138" algn="l"/>
                <a:tab pos="8534400" algn="l"/>
                <a:tab pos="8983663" algn="l"/>
                <a:tab pos="9432925" algn="l"/>
                <a:tab pos="9882188" algn="l"/>
                <a:tab pos="10331450" algn="l"/>
                <a:tab pos="10780713" algn="l"/>
              </a:tabLst>
              <a:defRPr sz="2000">
                <a:solidFill>
                  <a:srgbClr val="003064"/>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buChar char="–"/>
              <a:tabLst>
                <a:tab pos="0" algn="l"/>
                <a:tab pos="722313" algn="l"/>
                <a:tab pos="1446213" algn="l"/>
                <a:tab pos="2170113" algn="l"/>
                <a:tab pos="2894013" algn="l"/>
                <a:tab pos="3617913" algn="l"/>
                <a:tab pos="4343400" algn="l"/>
                <a:tab pos="5065713" algn="l"/>
                <a:tab pos="5789613" algn="l"/>
                <a:tab pos="6513513" algn="l"/>
                <a:tab pos="7237413" algn="l"/>
                <a:tab pos="7635875" algn="l"/>
                <a:tab pos="8085138" algn="l"/>
                <a:tab pos="8534400" algn="l"/>
                <a:tab pos="8983663" algn="l"/>
                <a:tab pos="9432925" algn="l"/>
                <a:tab pos="9882188" algn="l"/>
                <a:tab pos="10331450" algn="l"/>
                <a:tab pos="10780713" algn="l"/>
              </a:tabLst>
              <a:defRPr sz="2000">
                <a:solidFill>
                  <a:srgbClr val="003064"/>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buChar char="»"/>
              <a:tabLst>
                <a:tab pos="0" algn="l"/>
                <a:tab pos="722313" algn="l"/>
                <a:tab pos="1446213" algn="l"/>
                <a:tab pos="2170113" algn="l"/>
                <a:tab pos="2894013" algn="l"/>
                <a:tab pos="3617913" algn="l"/>
                <a:tab pos="4343400" algn="l"/>
                <a:tab pos="5065713" algn="l"/>
                <a:tab pos="5789613" algn="l"/>
                <a:tab pos="6513513" algn="l"/>
                <a:tab pos="7237413" algn="l"/>
                <a:tab pos="7635875" algn="l"/>
                <a:tab pos="8085138" algn="l"/>
                <a:tab pos="8534400" algn="l"/>
                <a:tab pos="8983663" algn="l"/>
                <a:tab pos="9432925" algn="l"/>
                <a:tab pos="9882188" algn="l"/>
                <a:tab pos="10331450" algn="l"/>
                <a:tab pos="10780713" algn="l"/>
              </a:tabLst>
              <a:defRPr sz="2000">
                <a:solidFill>
                  <a:srgbClr val="003064"/>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0" algn="l"/>
                <a:tab pos="722313" algn="l"/>
                <a:tab pos="1446213" algn="l"/>
                <a:tab pos="2170113" algn="l"/>
                <a:tab pos="2894013" algn="l"/>
                <a:tab pos="3617913" algn="l"/>
                <a:tab pos="4343400" algn="l"/>
                <a:tab pos="5065713" algn="l"/>
                <a:tab pos="5789613" algn="l"/>
                <a:tab pos="6513513" algn="l"/>
                <a:tab pos="7237413" algn="l"/>
                <a:tab pos="7635875" algn="l"/>
                <a:tab pos="8085138" algn="l"/>
                <a:tab pos="8534400" algn="l"/>
                <a:tab pos="8983663" algn="l"/>
                <a:tab pos="9432925" algn="l"/>
                <a:tab pos="9882188" algn="l"/>
                <a:tab pos="10331450" algn="l"/>
                <a:tab pos="10780713" algn="l"/>
              </a:tabLst>
              <a:defRPr sz="2000">
                <a:solidFill>
                  <a:srgbClr val="003064"/>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0" algn="l"/>
                <a:tab pos="722313" algn="l"/>
                <a:tab pos="1446213" algn="l"/>
                <a:tab pos="2170113" algn="l"/>
                <a:tab pos="2894013" algn="l"/>
                <a:tab pos="3617913" algn="l"/>
                <a:tab pos="4343400" algn="l"/>
                <a:tab pos="5065713" algn="l"/>
                <a:tab pos="5789613" algn="l"/>
                <a:tab pos="6513513" algn="l"/>
                <a:tab pos="7237413" algn="l"/>
                <a:tab pos="7635875" algn="l"/>
                <a:tab pos="8085138" algn="l"/>
                <a:tab pos="8534400" algn="l"/>
                <a:tab pos="8983663" algn="l"/>
                <a:tab pos="9432925" algn="l"/>
                <a:tab pos="9882188" algn="l"/>
                <a:tab pos="10331450" algn="l"/>
                <a:tab pos="10780713" algn="l"/>
              </a:tabLst>
              <a:defRPr sz="2000">
                <a:solidFill>
                  <a:srgbClr val="003064"/>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0" algn="l"/>
                <a:tab pos="722313" algn="l"/>
                <a:tab pos="1446213" algn="l"/>
                <a:tab pos="2170113" algn="l"/>
                <a:tab pos="2894013" algn="l"/>
                <a:tab pos="3617913" algn="l"/>
                <a:tab pos="4343400" algn="l"/>
                <a:tab pos="5065713" algn="l"/>
                <a:tab pos="5789613" algn="l"/>
                <a:tab pos="6513513" algn="l"/>
                <a:tab pos="7237413" algn="l"/>
                <a:tab pos="7635875" algn="l"/>
                <a:tab pos="8085138" algn="l"/>
                <a:tab pos="8534400" algn="l"/>
                <a:tab pos="8983663" algn="l"/>
                <a:tab pos="9432925" algn="l"/>
                <a:tab pos="9882188" algn="l"/>
                <a:tab pos="10331450" algn="l"/>
                <a:tab pos="10780713" algn="l"/>
              </a:tabLst>
              <a:defRPr sz="2000">
                <a:solidFill>
                  <a:srgbClr val="003064"/>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buChar char="»"/>
              <a:tabLst>
                <a:tab pos="0" algn="l"/>
                <a:tab pos="722313" algn="l"/>
                <a:tab pos="1446213" algn="l"/>
                <a:tab pos="2170113" algn="l"/>
                <a:tab pos="2894013" algn="l"/>
                <a:tab pos="3617913" algn="l"/>
                <a:tab pos="4343400" algn="l"/>
                <a:tab pos="5065713" algn="l"/>
                <a:tab pos="5789613" algn="l"/>
                <a:tab pos="6513513" algn="l"/>
                <a:tab pos="7237413" algn="l"/>
                <a:tab pos="7635875" algn="l"/>
                <a:tab pos="8085138" algn="l"/>
                <a:tab pos="8534400" algn="l"/>
                <a:tab pos="8983663" algn="l"/>
                <a:tab pos="9432925" algn="l"/>
                <a:tab pos="9882188" algn="l"/>
                <a:tab pos="10331450" algn="l"/>
                <a:tab pos="10780713" algn="l"/>
              </a:tabLst>
              <a:defRPr sz="2000">
                <a:solidFill>
                  <a:srgbClr val="003064"/>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buClrTx/>
              <a:buFontTx/>
              <a:buNone/>
            </a:pPr>
            <a:r>
              <a:rPr lang="de-DE" altLang="de-DE" sz="4400" b="1" dirty="0">
                <a:solidFill>
                  <a:schemeClr val="bg1"/>
                </a:solidFill>
              </a:rPr>
              <a:t>Classroom Management</a:t>
            </a:r>
          </a:p>
          <a:p>
            <a:pPr eaLnBrk="1" hangingPunct="1">
              <a:lnSpc>
                <a:spcPct val="100000"/>
              </a:lnSpc>
              <a:spcAft>
                <a:spcPct val="0"/>
              </a:spcAft>
              <a:buClrTx/>
              <a:buFontTx/>
              <a:buNone/>
            </a:pPr>
            <a:endParaRPr lang="de-DE" altLang="de-DE" sz="2400" b="1" dirty="0">
              <a:solidFill>
                <a:schemeClr val="bg1"/>
              </a:solidFill>
            </a:endParaRPr>
          </a:p>
          <a:p>
            <a:pPr eaLnBrk="1" hangingPunct="1">
              <a:lnSpc>
                <a:spcPct val="100000"/>
              </a:lnSpc>
              <a:spcAft>
                <a:spcPct val="0"/>
              </a:spcAft>
              <a:buClrTx/>
              <a:buFontTx/>
              <a:buNone/>
            </a:pPr>
            <a:r>
              <a:rPr lang="de-DE" altLang="de-DE" sz="2400" b="1" dirty="0">
                <a:solidFill>
                  <a:schemeClr val="bg1"/>
                </a:solidFill>
              </a:rPr>
              <a:t>Selbstlernkurs</a:t>
            </a:r>
          </a:p>
          <a:p>
            <a:pPr eaLnBrk="1" hangingPunct="1">
              <a:lnSpc>
                <a:spcPct val="100000"/>
              </a:lnSpc>
              <a:spcAft>
                <a:spcPct val="0"/>
              </a:spcAft>
              <a:buClrTx/>
              <a:buFontTx/>
              <a:buNone/>
            </a:pPr>
            <a:endParaRPr lang="de-DE" altLang="de-DE" sz="2400" b="1" dirty="0">
              <a:solidFill>
                <a:schemeClr val="bg1"/>
              </a:solidFill>
            </a:endParaRPr>
          </a:p>
          <a:p>
            <a:pPr eaLnBrk="1" hangingPunct="1">
              <a:lnSpc>
                <a:spcPct val="100000"/>
              </a:lnSpc>
              <a:spcAft>
                <a:spcPct val="0"/>
              </a:spcAft>
              <a:buClrTx/>
              <a:buFontTx/>
              <a:buNone/>
            </a:pPr>
            <a:endParaRPr lang="de-DE" altLang="de-DE" sz="2400" b="1" dirty="0">
              <a:solidFill>
                <a:schemeClr val="bg1"/>
              </a:solidFill>
            </a:endParaRPr>
          </a:p>
          <a:p>
            <a:pPr eaLnBrk="1" hangingPunct="1">
              <a:lnSpc>
                <a:spcPct val="100000"/>
              </a:lnSpc>
              <a:spcAft>
                <a:spcPct val="0"/>
              </a:spcAft>
              <a:buClrTx/>
              <a:buFontTx/>
              <a:buNone/>
            </a:pPr>
            <a:r>
              <a:rPr lang="de-DE" altLang="de-DE" sz="2400" b="1" dirty="0">
                <a:solidFill>
                  <a:schemeClr val="bg1"/>
                </a:solidFill>
              </a:rPr>
              <a:t>Jacob Kounin</a:t>
            </a:r>
          </a:p>
          <a:p>
            <a:pPr eaLnBrk="1" hangingPunct="1">
              <a:lnSpc>
                <a:spcPct val="100000"/>
              </a:lnSpc>
              <a:spcAft>
                <a:spcPct val="0"/>
              </a:spcAft>
              <a:buClrTx/>
              <a:buFontTx/>
              <a:buNone/>
            </a:pPr>
            <a:r>
              <a:rPr lang="de-DE" altLang="de-DE" sz="2400" b="1" dirty="0" err="1">
                <a:solidFill>
                  <a:schemeClr val="bg1"/>
                </a:solidFill>
              </a:rPr>
              <a:t>Evertson</a:t>
            </a:r>
            <a:r>
              <a:rPr lang="de-DE" altLang="de-DE" sz="2400" b="1" dirty="0">
                <a:solidFill>
                  <a:schemeClr val="bg1"/>
                </a:solidFill>
              </a:rPr>
              <a:t> &amp; Harris</a:t>
            </a:r>
          </a:p>
          <a:p>
            <a:pPr eaLnBrk="1" hangingPunct="1">
              <a:lnSpc>
                <a:spcPct val="100000"/>
              </a:lnSpc>
              <a:spcAft>
                <a:spcPct val="0"/>
              </a:spcAft>
              <a:buClrTx/>
              <a:buFontTx/>
              <a:buNone/>
            </a:pPr>
            <a:endParaRPr lang="de-DE" altLang="de-DE" sz="2400" b="1" dirty="0">
              <a:solidFill>
                <a:schemeClr val="bg1"/>
              </a:solidFill>
            </a:endParaRPr>
          </a:p>
        </p:txBody>
      </p:sp>
      <p:pic>
        <p:nvPicPr>
          <p:cNvPr id="4" name="Grafik 3" descr="Kopf mit Zahnrädern mit einfarbiger Füllung">
            <a:extLst>
              <a:ext uri="{FF2B5EF4-FFF2-40B4-BE49-F238E27FC236}">
                <a16:creationId xmlns:a16="http://schemas.microsoft.com/office/drawing/2014/main" id="{93C79E60-AC1A-C642-5740-AE9A8FAEA6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1657" y="2996952"/>
            <a:ext cx="1969368" cy="1969368"/>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847AF2FB-84F0-29AE-EAAD-56122819ABAB}"/>
              </a:ext>
            </a:extLst>
          </p:cNvPr>
          <p:cNvSpPr>
            <a:spLocks noGrp="1"/>
          </p:cNvSpPr>
          <p:nvPr>
            <p:ph type="ftr" sz="quarter" idx="10"/>
          </p:nvPr>
        </p:nvSpPr>
        <p:spPr/>
        <p:txBody>
          <a:bodyPr/>
          <a:lstStyle/>
          <a:p>
            <a:pPr>
              <a:defRPr/>
            </a:pPr>
            <a:r>
              <a:rPr lang="de-DE"/>
              <a:t>Schulrecht Gym/GemS, Sebastian Marcks, Kronshagen, 9.11.2016</a:t>
            </a:r>
            <a:endParaRPr lang="de-DE" dirty="0"/>
          </a:p>
        </p:txBody>
      </p:sp>
      <p:sp>
        <p:nvSpPr>
          <p:cNvPr id="4" name="Textfeld 3">
            <a:extLst>
              <a:ext uri="{FF2B5EF4-FFF2-40B4-BE49-F238E27FC236}">
                <a16:creationId xmlns:a16="http://schemas.microsoft.com/office/drawing/2014/main" id="{6711354C-85DB-E9C7-5D2F-9F507921998F}"/>
              </a:ext>
            </a:extLst>
          </p:cNvPr>
          <p:cNvSpPr txBox="1"/>
          <p:nvPr/>
        </p:nvSpPr>
        <p:spPr>
          <a:xfrm>
            <a:off x="539552" y="563488"/>
            <a:ext cx="4896544" cy="461665"/>
          </a:xfrm>
          <a:prstGeom prst="rect">
            <a:avLst/>
          </a:prstGeom>
          <a:noFill/>
        </p:spPr>
        <p:txBody>
          <a:bodyPr wrap="square" rtlCol="0">
            <a:spAutoFit/>
          </a:bodyPr>
          <a:lstStyle/>
          <a:p>
            <a:r>
              <a:rPr lang="de-DE" sz="2400" b="1" dirty="0">
                <a:solidFill>
                  <a:schemeClr val="tx1"/>
                </a:solidFill>
              </a:rPr>
              <a:t>Inhalt</a:t>
            </a:r>
          </a:p>
        </p:txBody>
      </p:sp>
      <p:sp>
        <p:nvSpPr>
          <p:cNvPr id="5" name="Textfeld 4">
            <a:extLst>
              <a:ext uri="{FF2B5EF4-FFF2-40B4-BE49-F238E27FC236}">
                <a16:creationId xmlns:a16="http://schemas.microsoft.com/office/drawing/2014/main" id="{FAE563A5-6B09-3E37-C33A-0D2BEB480BFB}"/>
              </a:ext>
            </a:extLst>
          </p:cNvPr>
          <p:cNvSpPr txBox="1"/>
          <p:nvPr/>
        </p:nvSpPr>
        <p:spPr>
          <a:xfrm>
            <a:off x="518991" y="1999202"/>
            <a:ext cx="7848600" cy="2239844"/>
          </a:xfrm>
          <a:prstGeom prst="rect">
            <a:avLst/>
          </a:prstGeom>
          <a:noFill/>
        </p:spPr>
        <p:txBody>
          <a:bodyPr wrap="square" rtlCol="0">
            <a:spAutoFit/>
          </a:bodyPr>
          <a:lstStyle/>
          <a:p>
            <a:pPr>
              <a:lnSpc>
                <a:spcPct val="150000"/>
              </a:lnSpc>
            </a:pPr>
            <a:r>
              <a:rPr lang="de-DE" sz="2400" b="1" dirty="0">
                <a:solidFill>
                  <a:schemeClr val="tx1"/>
                </a:solidFill>
              </a:rPr>
              <a:t>1) Classroom Management nach Jacob Kounin</a:t>
            </a:r>
          </a:p>
          <a:p>
            <a:pPr>
              <a:lnSpc>
                <a:spcPct val="150000"/>
              </a:lnSpc>
            </a:pPr>
            <a:endParaRPr lang="de-DE" sz="2400" b="1" dirty="0">
              <a:solidFill>
                <a:schemeClr val="tx1"/>
              </a:solidFill>
            </a:endParaRPr>
          </a:p>
          <a:p>
            <a:pPr>
              <a:lnSpc>
                <a:spcPct val="150000"/>
              </a:lnSpc>
            </a:pPr>
            <a:r>
              <a:rPr lang="de-DE" sz="2400" b="1" dirty="0">
                <a:solidFill>
                  <a:schemeClr val="tx1"/>
                </a:solidFill>
              </a:rPr>
              <a:t>2) 8 Merkmale guter Klassenführung nach </a:t>
            </a:r>
            <a:r>
              <a:rPr lang="de-DE" sz="2400" b="1" dirty="0" err="1">
                <a:solidFill>
                  <a:schemeClr val="tx1"/>
                </a:solidFill>
              </a:rPr>
              <a:t>Evertson</a:t>
            </a:r>
            <a:r>
              <a:rPr lang="de-DE" sz="2400" b="1" dirty="0">
                <a:solidFill>
                  <a:schemeClr val="tx1"/>
                </a:solidFill>
              </a:rPr>
              <a:t> &amp; Harris</a:t>
            </a:r>
            <a:endParaRPr lang="de-DE" sz="2400" dirty="0">
              <a:solidFill>
                <a:schemeClr val="tx1"/>
              </a:solidFill>
            </a:endParaRPr>
          </a:p>
        </p:txBody>
      </p:sp>
      <p:pic>
        <p:nvPicPr>
          <p:cNvPr id="7" name="Grafik 6" descr="Prüfliste mit einfarbiger Füllung">
            <a:extLst>
              <a:ext uri="{FF2B5EF4-FFF2-40B4-BE49-F238E27FC236}">
                <a16:creationId xmlns:a16="http://schemas.microsoft.com/office/drawing/2014/main" id="{9F1974C1-9D69-C60E-2B6C-A27F8CA5DF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43304" y="4320637"/>
            <a:ext cx="1969368" cy="1969368"/>
          </a:xfrm>
          <a:prstGeom prst="rect">
            <a:avLst/>
          </a:prstGeom>
        </p:spPr>
      </p:pic>
    </p:spTree>
    <p:extLst>
      <p:ext uri="{BB962C8B-B14F-4D97-AF65-F5344CB8AC3E}">
        <p14:creationId xmlns:p14="http://schemas.microsoft.com/office/powerpoint/2010/main" val="3282056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B0A2536B-362B-629D-D256-AAFE9A8A9CC7}"/>
              </a:ext>
            </a:extLst>
          </p:cNvPr>
          <p:cNvSpPr txBox="1"/>
          <p:nvPr/>
        </p:nvSpPr>
        <p:spPr>
          <a:xfrm>
            <a:off x="395536" y="260648"/>
            <a:ext cx="4248596" cy="1131848"/>
          </a:xfrm>
          <a:prstGeom prst="rect">
            <a:avLst/>
          </a:prstGeom>
          <a:noFill/>
        </p:spPr>
        <p:txBody>
          <a:bodyPr wrap="square" rtlCol="0">
            <a:spAutoFit/>
          </a:bodyPr>
          <a:lstStyle/>
          <a:p>
            <a:pPr>
              <a:lnSpc>
                <a:spcPct val="150000"/>
              </a:lnSpc>
            </a:pPr>
            <a:r>
              <a:rPr lang="de-DE" sz="2400" b="1" dirty="0">
                <a:solidFill>
                  <a:schemeClr val="tx1"/>
                </a:solidFill>
              </a:rPr>
              <a:t>Classroom Management </a:t>
            </a:r>
            <a:r>
              <a:rPr lang="de-DE" sz="2400" dirty="0">
                <a:solidFill>
                  <a:schemeClr val="tx1"/>
                </a:solidFill>
              </a:rPr>
              <a:t>nach Jacob Kounin</a:t>
            </a:r>
          </a:p>
        </p:txBody>
      </p:sp>
      <p:sp>
        <p:nvSpPr>
          <p:cNvPr id="4" name="Textfeld 3">
            <a:extLst>
              <a:ext uri="{FF2B5EF4-FFF2-40B4-BE49-F238E27FC236}">
                <a16:creationId xmlns:a16="http://schemas.microsoft.com/office/drawing/2014/main" id="{F6A80F9D-6B21-12D9-6CDF-5FAC65378B54}"/>
              </a:ext>
            </a:extLst>
          </p:cNvPr>
          <p:cNvSpPr txBox="1"/>
          <p:nvPr/>
        </p:nvSpPr>
        <p:spPr>
          <a:xfrm>
            <a:off x="356042" y="1556792"/>
            <a:ext cx="8464429" cy="4478662"/>
          </a:xfrm>
          <a:prstGeom prst="rect">
            <a:avLst/>
          </a:prstGeom>
          <a:noFill/>
        </p:spPr>
        <p:txBody>
          <a:bodyPr wrap="square" rtlCol="0">
            <a:spAutoFit/>
          </a:bodyPr>
          <a:lstStyle/>
          <a:p>
            <a:pPr algn="just">
              <a:lnSpc>
                <a:spcPct val="150000"/>
              </a:lnSpc>
            </a:pPr>
            <a:r>
              <a:rPr lang="de-DE" sz="1600" dirty="0">
                <a:solidFill>
                  <a:schemeClr val="tx1">
                    <a:lumMod val="90000"/>
                    <a:lumOff val="10000"/>
                  </a:schemeClr>
                </a:solidFill>
              </a:rPr>
              <a:t>Nach Kounin definieren u.a. folgende Elemente eine erfolgreiche Klassenführung: </a:t>
            </a:r>
            <a:r>
              <a:rPr lang="de-DE" sz="1600" b="1" dirty="0">
                <a:solidFill>
                  <a:schemeClr val="tx1">
                    <a:lumMod val="90000"/>
                    <a:lumOff val="10000"/>
                  </a:schemeClr>
                </a:solidFill>
              </a:rPr>
              <a:t>Allgegenwärtigkeit, Strukturierung sowie Regeln und Rituale</a:t>
            </a:r>
            <a:r>
              <a:rPr lang="de-DE" sz="1600" dirty="0">
                <a:solidFill>
                  <a:schemeClr val="tx1">
                    <a:lumMod val="90000"/>
                    <a:lumOff val="10000"/>
                  </a:schemeClr>
                </a:solidFill>
              </a:rPr>
              <a:t>. </a:t>
            </a:r>
          </a:p>
          <a:p>
            <a:pPr algn="just">
              <a:lnSpc>
                <a:spcPct val="150000"/>
              </a:lnSpc>
            </a:pPr>
            <a:r>
              <a:rPr lang="de-DE" sz="1600" dirty="0">
                <a:solidFill>
                  <a:schemeClr val="tx1">
                    <a:lumMod val="90000"/>
                    <a:lumOff val="10000"/>
                  </a:schemeClr>
                </a:solidFill>
              </a:rPr>
              <a:t>Allgegenwärtigkeit bezeichnet die Kompetenz der Lehrperson, umfassend über das Unterrichtsgeschehen informiert zu sein und dies den Schülerinnen und Schülern auch zurückzumelden. Dadurch sollen sie den Eindruck gewinnen, dass die Lehrperson über alles, was in der Klasse vor sich geht, "im Bilde" ist und wenn nötig eingreifen wird. </a:t>
            </a:r>
          </a:p>
          <a:p>
            <a:pPr algn="just">
              <a:lnSpc>
                <a:spcPct val="150000"/>
              </a:lnSpc>
            </a:pPr>
            <a:r>
              <a:rPr lang="de-DE" sz="1600" dirty="0">
                <a:solidFill>
                  <a:schemeClr val="tx1">
                    <a:lumMod val="90000"/>
                    <a:lumOff val="10000"/>
                  </a:schemeClr>
                </a:solidFill>
              </a:rPr>
              <a:t>Darüber hinaus bezieht sich Allgegenwärtigkeit auch auf positives Feedback und Lob, bestärkende Mimik und Gestik. Bedeutungsvoll ist die Reaktion auf Störverhalten oder andere Unterrichtsunterbrechungen. </a:t>
            </a:r>
            <a:r>
              <a:rPr lang="de-DE" sz="1600" b="1" dirty="0">
                <a:solidFill>
                  <a:schemeClr val="tx1">
                    <a:lumMod val="90000"/>
                    <a:lumOff val="10000"/>
                  </a:schemeClr>
                </a:solidFill>
              </a:rPr>
              <a:t>Der Aspekt der „Allgegenwärtigkeit“ verweist auch auf den Aspekt der Überlappung: Überlappung bezeichnet die Fähigkeit einer Lehrkraft, zwei oder mehrere parallele Unterrichtsprozesse aufmerksam steuern zu können. </a:t>
            </a:r>
          </a:p>
        </p:txBody>
      </p:sp>
    </p:spTree>
    <p:extLst>
      <p:ext uri="{BB962C8B-B14F-4D97-AF65-F5344CB8AC3E}">
        <p14:creationId xmlns:p14="http://schemas.microsoft.com/office/powerpoint/2010/main" val="1917358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C9BB157-AF72-48CD-834B-A85CA244CF31}"/>
              </a:ext>
            </a:extLst>
          </p:cNvPr>
          <p:cNvSpPr>
            <a:spLocks noGrp="1"/>
          </p:cNvSpPr>
          <p:nvPr>
            <p:ph type="ftr" sz="quarter" idx="10"/>
          </p:nvPr>
        </p:nvSpPr>
        <p:spPr/>
        <p:txBody>
          <a:bodyPr/>
          <a:lstStyle/>
          <a:p>
            <a:pPr>
              <a:defRPr/>
            </a:pPr>
            <a:r>
              <a:rPr lang="de-DE"/>
              <a:t>Schulrecht Gym/GemS, Sebastian Marcks, Kronshagen, 9.11.2016</a:t>
            </a:r>
            <a:endParaRPr lang="de-DE" dirty="0"/>
          </a:p>
        </p:txBody>
      </p:sp>
      <p:sp>
        <p:nvSpPr>
          <p:cNvPr id="3" name="Textfeld 2">
            <a:extLst>
              <a:ext uri="{FF2B5EF4-FFF2-40B4-BE49-F238E27FC236}">
                <a16:creationId xmlns:a16="http://schemas.microsoft.com/office/drawing/2014/main" id="{B0A2536B-362B-629D-D256-AAFE9A8A9CC7}"/>
              </a:ext>
            </a:extLst>
          </p:cNvPr>
          <p:cNvSpPr txBox="1"/>
          <p:nvPr/>
        </p:nvSpPr>
        <p:spPr>
          <a:xfrm>
            <a:off x="395536" y="260648"/>
            <a:ext cx="4248596" cy="1131848"/>
          </a:xfrm>
          <a:prstGeom prst="rect">
            <a:avLst/>
          </a:prstGeom>
          <a:noFill/>
        </p:spPr>
        <p:txBody>
          <a:bodyPr wrap="square" rtlCol="0">
            <a:spAutoFit/>
          </a:bodyPr>
          <a:lstStyle/>
          <a:p>
            <a:pPr>
              <a:lnSpc>
                <a:spcPct val="150000"/>
              </a:lnSpc>
            </a:pPr>
            <a:r>
              <a:rPr lang="de-DE" sz="2400" b="1" dirty="0">
                <a:solidFill>
                  <a:schemeClr val="tx1"/>
                </a:solidFill>
              </a:rPr>
              <a:t>Classroom Management </a:t>
            </a:r>
            <a:r>
              <a:rPr lang="de-DE" sz="2400" dirty="0">
                <a:solidFill>
                  <a:schemeClr val="tx1"/>
                </a:solidFill>
              </a:rPr>
              <a:t>nach Jacob Kounin</a:t>
            </a:r>
          </a:p>
        </p:txBody>
      </p:sp>
      <p:sp>
        <p:nvSpPr>
          <p:cNvPr id="4" name="Textfeld 3">
            <a:extLst>
              <a:ext uri="{FF2B5EF4-FFF2-40B4-BE49-F238E27FC236}">
                <a16:creationId xmlns:a16="http://schemas.microsoft.com/office/drawing/2014/main" id="{F6A80F9D-6B21-12D9-6CDF-5FAC65378B54}"/>
              </a:ext>
            </a:extLst>
          </p:cNvPr>
          <p:cNvSpPr txBox="1"/>
          <p:nvPr/>
        </p:nvSpPr>
        <p:spPr>
          <a:xfrm>
            <a:off x="356042" y="1556792"/>
            <a:ext cx="8464429" cy="3001334"/>
          </a:xfrm>
          <a:prstGeom prst="rect">
            <a:avLst/>
          </a:prstGeom>
          <a:noFill/>
        </p:spPr>
        <p:txBody>
          <a:bodyPr wrap="square" rtlCol="0">
            <a:spAutoFit/>
          </a:bodyPr>
          <a:lstStyle/>
          <a:p>
            <a:pPr algn="just">
              <a:lnSpc>
                <a:spcPct val="150000"/>
              </a:lnSpc>
            </a:pPr>
            <a:r>
              <a:rPr lang="de-DE" sz="1600" dirty="0">
                <a:solidFill>
                  <a:schemeClr val="tx1">
                    <a:lumMod val="90000"/>
                    <a:lumOff val="10000"/>
                  </a:schemeClr>
                </a:solidFill>
              </a:rPr>
              <a:t>Zum Strukturieren des Unterrichtsverlaufs zählt einerseits, dass eine Lehrperson für </a:t>
            </a:r>
            <a:r>
              <a:rPr lang="de-DE" sz="1600" b="1" dirty="0">
                <a:solidFill>
                  <a:schemeClr val="tx1">
                    <a:lumMod val="90000"/>
                    <a:lumOff val="10000"/>
                  </a:schemeClr>
                </a:solidFill>
              </a:rPr>
              <a:t>reibungslose Übergänge zwischen den Unterrichtsaktivitäten </a:t>
            </a:r>
            <a:r>
              <a:rPr lang="de-DE" sz="1600" dirty="0">
                <a:solidFill>
                  <a:schemeClr val="tx1">
                    <a:lumMod val="90000"/>
                    <a:lumOff val="10000"/>
                  </a:schemeClr>
                </a:solidFill>
              </a:rPr>
              <a:t>sorgt, denen die Schülerinnen und Schüler gut folgen können, sodass sie den Unterricht ohne Verzögerung fortführen. </a:t>
            </a:r>
          </a:p>
          <a:p>
            <a:pPr algn="just">
              <a:lnSpc>
                <a:spcPct val="150000"/>
              </a:lnSpc>
            </a:pPr>
            <a:r>
              <a:rPr lang="de-DE" sz="1600" dirty="0">
                <a:solidFill>
                  <a:schemeClr val="tx1">
                    <a:lumMod val="90000"/>
                    <a:lumOff val="10000"/>
                  </a:schemeClr>
                </a:solidFill>
              </a:rPr>
              <a:t>Weiterhin zählt dazu, dass eine Lehrperson für einen </a:t>
            </a:r>
            <a:r>
              <a:rPr lang="de-DE" sz="1600" b="1" dirty="0">
                <a:solidFill>
                  <a:schemeClr val="tx1">
                    <a:lumMod val="90000"/>
                    <a:lumOff val="10000"/>
                  </a:schemeClr>
                </a:solidFill>
              </a:rPr>
              <a:t>schwungvollen Verlauf </a:t>
            </a:r>
            <a:r>
              <a:rPr lang="de-DE" sz="1600" dirty="0">
                <a:solidFill>
                  <a:schemeClr val="tx1">
                    <a:lumMod val="90000"/>
                    <a:lumOff val="10000"/>
                  </a:schemeClr>
                </a:solidFill>
              </a:rPr>
              <a:t>innerhalb einer Unterrichtsaktivität sorgt. Das Tempo des Unterrichts sollte in angemessener Weise auf das Lerntempo der Schülerinnen und Schüler abgestimmt sein </a:t>
            </a:r>
            <a:r>
              <a:rPr lang="de-DE" sz="1600" b="1" dirty="0">
                <a:solidFill>
                  <a:schemeClr val="tx1">
                    <a:lumMod val="90000"/>
                    <a:lumOff val="10000"/>
                  </a:schemeClr>
                </a:solidFill>
              </a:rPr>
              <a:t>(zu langsam: SuS langweilen sich; zu schnell: SuS können nicht mehr folgen)</a:t>
            </a:r>
            <a:r>
              <a:rPr lang="de-DE" sz="1600" dirty="0">
                <a:solidFill>
                  <a:schemeClr val="tx1">
                    <a:lumMod val="90000"/>
                    <a:lumOff val="10000"/>
                  </a:schemeClr>
                </a:solidFill>
              </a:rPr>
              <a:t>. </a:t>
            </a:r>
          </a:p>
        </p:txBody>
      </p:sp>
    </p:spTree>
    <p:extLst>
      <p:ext uri="{BB962C8B-B14F-4D97-AF65-F5344CB8AC3E}">
        <p14:creationId xmlns:p14="http://schemas.microsoft.com/office/powerpoint/2010/main" val="960125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C9BB157-AF72-48CD-834B-A85CA244CF31}"/>
              </a:ext>
            </a:extLst>
          </p:cNvPr>
          <p:cNvSpPr>
            <a:spLocks noGrp="1"/>
          </p:cNvSpPr>
          <p:nvPr>
            <p:ph type="ftr" sz="quarter" idx="10"/>
          </p:nvPr>
        </p:nvSpPr>
        <p:spPr/>
        <p:txBody>
          <a:bodyPr/>
          <a:lstStyle/>
          <a:p>
            <a:pPr>
              <a:defRPr/>
            </a:pPr>
            <a:r>
              <a:rPr lang="de-DE"/>
              <a:t>Schulrecht Gym/GemS, Sebastian Marcks, Kronshagen, 9.11.2016</a:t>
            </a:r>
            <a:endParaRPr lang="de-DE" dirty="0"/>
          </a:p>
        </p:txBody>
      </p:sp>
      <p:sp>
        <p:nvSpPr>
          <p:cNvPr id="3" name="Textfeld 2">
            <a:extLst>
              <a:ext uri="{FF2B5EF4-FFF2-40B4-BE49-F238E27FC236}">
                <a16:creationId xmlns:a16="http://schemas.microsoft.com/office/drawing/2014/main" id="{B0A2536B-362B-629D-D256-AAFE9A8A9CC7}"/>
              </a:ext>
            </a:extLst>
          </p:cNvPr>
          <p:cNvSpPr txBox="1"/>
          <p:nvPr/>
        </p:nvSpPr>
        <p:spPr>
          <a:xfrm>
            <a:off x="395536" y="260648"/>
            <a:ext cx="4248596" cy="1131848"/>
          </a:xfrm>
          <a:prstGeom prst="rect">
            <a:avLst/>
          </a:prstGeom>
          <a:noFill/>
        </p:spPr>
        <p:txBody>
          <a:bodyPr wrap="square" rtlCol="0">
            <a:spAutoFit/>
          </a:bodyPr>
          <a:lstStyle/>
          <a:p>
            <a:pPr>
              <a:lnSpc>
                <a:spcPct val="150000"/>
              </a:lnSpc>
            </a:pPr>
            <a:r>
              <a:rPr lang="de-DE" sz="2400" b="1" dirty="0">
                <a:solidFill>
                  <a:schemeClr val="tx1"/>
                </a:solidFill>
              </a:rPr>
              <a:t>Classroom Management </a:t>
            </a:r>
            <a:r>
              <a:rPr lang="de-DE" sz="2400" dirty="0">
                <a:solidFill>
                  <a:schemeClr val="tx1"/>
                </a:solidFill>
              </a:rPr>
              <a:t>nach Jacob Kounin</a:t>
            </a:r>
          </a:p>
        </p:txBody>
      </p:sp>
      <p:sp>
        <p:nvSpPr>
          <p:cNvPr id="4" name="Textfeld 3">
            <a:extLst>
              <a:ext uri="{FF2B5EF4-FFF2-40B4-BE49-F238E27FC236}">
                <a16:creationId xmlns:a16="http://schemas.microsoft.com/office/drawing/2014/main" id="{F6A80F9D-6B21-12D9-6CDF-5FAC65378B54}"/>
              </a:ext>
            </a:extLst>
          </p:cNvPr>
          <p:cNvSpPr txBox="1"/>
          <p:nvPr/>
        </p:nvSpPr>
        <p:spPr>
          <a:xfrm>
            <a:off x="356042" y="1556792"/>
            <a:ext cx="8464429" cy="4478662"/>
          </a:xfrm>
          <a:prstGeom prst="rect">
            <a:avLst/>
          </a:prstGeom>
          <a:noFill/>
        </p:spPr>
        <p:txBody>
          <a:bodyPr wrap="square" rtlCol="0">
            <a:spAutoFit/>
          </a:bodyPr>
          <a:lstStyle/>
          <a:p>
            <a:pPr algn="just">
              <a:lnSpc>
                <a:spcPct val="150000"/>
              </a:lnSpc>
            </a:pPr>
            <a:r>
              <a:rPr lang="de-DE" sz="1600" b="1" dirty="0">
                <a:solidFill>
                  <a:schemeClr val="tx1">
                    <a:lumMod val="90000"/>
                    <a:lumOff val="10000"/>
                  </a:schemeClr>
                </a:solidFill>
              </a:rPr>
              <a:t>Maßnahmen zum Etablieren und Befolgen von Unterrichtsregeln </a:t>
            </a:r>
          </a:p>
          <a:p>
            <a:pPr algn="just">
              <a:lnSpc>
                <a:spcPct val="150000"/>
              </a:lnSpc>
            </a:pPr>
            <a:endParaRPr lang="de-DE" sz="1600" dirty="0">
              <a:solidFill>
                <a:schemeClr val="tx1">
                  <a:lumMod val="90000"/>
                  <a:lumOff val="10000"/>
                </a:schemeClr>
              </a:solidFill>
            </a:endParaRPr>
          </a:p>
          <a:p>
            <a:pPr algn="just">
              <a:lnSpc>
                <a:spcPct val="150000"/>
              </a:lnSpc>
            </a:pPr>
            <a:r>
              <a:rPr lang="de-DE" sz="1600" dirty="0">
                <a:solidFill>
                  <a:schemeClr val="tx1">
                    <a:lumMod val="90000"/>
                    <a:lumOff val="10000"/>
                  </a:schemeClr>
                </a:solidFill>
              </a:rPr>
              <a:t>Ein gut organisierter Unterricht zeigt sich auch in </a:t>
            </a:r>
            <a:r>
              <a:rPr lang="de-DE" sz="1600" b="1" dirty="0">
                <a:solidFill>
                  <a:schemeClr val="tx1">
                    <a:lumMod val="90000"/>
                    <a:lumOff val="10000"/>
                  </a:schemeClr>
                </a:solidFill>
              </a:rPr>
              <a:t>eingeübten, regelgeleiteten Unterrichtsaktivitäten</a:t>
            </a:r>
            <a:r>
              <a:rPr lang="de-DE" sz="1600" dirty="0">
                <a:solidFill>
                  <a:schemeClr val="tx1">
                    <a:lumMod val="90000"/>
                    <a:lumOff val="10000"/>
                  </a:schemeClr>
                </a:solidFill>
              </a:rPr>
              <a:t>, an die sich die Lernenden auch ohne direkte Lehreranweisung halten. Sie zeigt sich auch an expliziten Anweisungen, durch die die Lehrperson ihre Schülerinnen und Schüler an die Einhaltung von Unterrichtsregeln erinnert und für deren Einhaltung sorgt. </a:t>
            </a:r>
          </a:p>
          <a:p>
            <a:pPr algn="just">
              <a:lnSpc>
                <a:spcPct val="150000"/>
              </a:lnSpc>
            </a:pPr>
            <a:r>
              <a:rPr lang="de-DE" sz="1600" dirty="0">
                <a:solidFill>
                  <a:schemeClr val="tx1">
                    <a:lumMod val="90000"/>
                    <a:lumOff val="10000"/>
                  </a:schemeClr>
                </a:solidFill>
              </a:rPr>
              <a:t>Darüber hinaus spielt die </a:t>
            </a:r>
            <a:r>
              <a:rPr lang="de-DE" sz="1600" b="1" dirty="0">
                <a:solidFill>
                  <a:schemeClr val="tx1">
                    <a:lumMod val="90000"/>
                    <a:lumOff val="10000"/>
                  </a:schemeClr>
                </a:solidFill>
              </a:rPr>
              <a:t>Einübung von Routinen und Ritualen</a:t>
            </a:r>
            <a:r>
              <a:rPr lang="de-DE" sz="1600" dirty="0">
                <a:solidFill>
                  <a:schemeClr val="tx1">
                    <a:lumMod val="90000"/>
                    <a:lumOff val="10000"/>
                  </a:schemeClr>
                </a:solidFill>
              </a:rPr>
              <a:t> wie z.B. eine Routine zur Bildung eines Stuhlkreises oder ein Begrüßungsritual, eine wichtige Rolle, um den Unterrichtsfluss effizient zu machen und die Klassengemeinschaft zu stärken. </a:t>
            </a:r>
          </a:p>
          <a:p>
            <a:pPr algn="just">
              <a:lnSpc>
                <a:spcPct val="150000"/>
              </a:lnSpc>
            </a:pPr>
            <a:endParaRPr lang="de-DE" sz="1600" dirty="0">
              <a:solidFill>
                <a:schemeClr val="tx1">
                  <a:lumMod val="90000"/>
                  <a:lumOff val="10000"/>
                </a:schemeClr>
              </a:solidFill>
            </a:endParaRPr>
          </a:p>
          <a:p>
            <a:pPr algn="just">
              <a:lnSpc>
                <a:spcPct val="150000"/>
              </a:lnSpc>
            </a:pPr>
            <a:r>
              <a:rPr lang="de-DE" sz="1100" b="1" i="1" dirty="0">
                <a:solidFill>
                  <a:schemeClr val="tx1">
                    <a:lumMod val="90000"/>
                    <a:lumOff val="10000"/>
                  </a:schemeClr>
                </a:solidFill>
              </a:rPr>
              <a:t>www.uni-muenster.de (17.03.2018)</a:t>
            </a:r>
          </a:p>
        </p:txBody>
      </p:sp>
    </p:spTree>
    <p:extLst>
      <p:ext uri="{BB962C8B-B14F-4D97-AF65-F5344CB8AC3E}">
        <p14:creationId xmlns:p14="http://schemas.microsoft.com/office/powerpoint/2010/main" val="3719424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C9BB157-AF72-48CD-834B-A85CA244CF31}"/>
              </a:ext>
            </a:extLst>
          </p:cNvPr>
          <p:cNvSpPr>
            <a:spLocks noGrp="1"/>
          </p:cNvSpPr>
          <p:nvPr>
            <p:ph type="ftr" sz="quarter" idx="10"/>
          </p:nvPr>
        </p:nvSpPr>
        <p:spPr/>
        <p:txBody>
          <a:bodyPr/>
          <a:lstStyle/>
          <a:p>
            <a:pPr>
              <a:defRPr/>
            </a:pPr>
            <a:r>
              <a:rPr lang="de-DE"/>
              <a:t>Schulrecht Gym/GemS, Sebastian Marcks, Kronshagen, 9.11.2016</a:t>
            </a:r>
            <a:endParaRPr lang="de-DE" dirty="0"/>
          </a:p>
        </p:txBody>
      </p:sp>
      <p:sp>
        <p:nvSpPr>
          <p:cNvPr id="3" name="Textfeld 2">
            <a:extLst>
              <a:ext uri="{FF2B5EF4-FFF2-40B4-BE49-F238E27FC236}">
                <a16:creationId xmlns:a16="http://schemas.microsoft.com/office/drawing/2014/main" id="{B0A2536B-362B-629D-D256-AAFE9A8A9CC7}"/>
              </a:ext>
            </a:extLst>
          </p:cNvPr>
          <p:cNvSpPr txBox="1"/>
          <p:nvPr/>
        </p:nvSpPr>
        <p:spPr>
          <a:xfrm>
            <a:off x="395536" y="260648"/>
            <a:ext cx="4752528" cy="970009"/>
          </a:xfrm>
          <a:prstGeom prst="rect">
            <a:avLst/>
          </a:prstGeom>
          <a:noFill/>
        </p:spPr>
        <p:txBody>
          <a:bodyPr wrap="square" rtlCol="0">
            <a:spAutoFit/>
          </a:bodyPr>
          <a:lstStyle/>
          <a:p>
            <a:pPr>
              <a:lnSpc>
                <a:spcPct val="150000"/>
              </a:lnSpc>
            </a:pPr>
            <a:r>
              <a:rPr lang="de-DE" sz="2400" b="1" dirty="0">
                <a:solidFill>
                  <a:schemeClr val="tx1"/>
                </a:solidFill>
              </a:rPr>
              <a:t>Zusammenfassung </a:t>
            </a:r>
          </a:p>
          <a:p>
            <a:pPr>
              <a:lnSpc>
                <a:spcPct val="150000"/>
              </a:lnSpc>
            </a:pPr>
            <a:r>
              <a:rPr lang="de-DE" sz="1600" b="1" dirty="0">
                <a:solidFill>
                  <a:schemeClr val="tx1"/>
                </a:solidFill>
              </a:rPr>
              <a:t>Classroom Management </a:t>
            </a:r>
            <a:r>
              <a:rPr lang="de-DE" sz="1600" dirty="0">
                <a:solidFill>
                  <a:schemeClr val="tx1"/>
                </a:solidFill>
              </a:rPr>
              <a:t>nach Jacob Kounin</a:t>
            </a:r>
            <a:endParaRPr lang="de-DE" sz="2400" dirty="0">
              <a:solidFill>
                <a:schemeClr val="tx1"/>
              </a:solidFill>
            </a:endParaRPr>
          </a:p>
        </p:txBody>
      </p:sp>
      <p:pic>
        <p:nvPicPr>
          <p:cNvPr id="5" name="Grafik 4">
            <a:extLst>
              <a:ext uri="{FF2B5EF4-FFF2-40B4-BE49-F238E27FC236}">
                <a16:creationId xmlns:a16="http://schemas.microsoft.com/office/drawing/2014/main" id="{31122724-447C-92E1-A574-6D203DD4ABE2}"/>
              </a:ext>
            </a:extLst>
          </p:cNvPr>
          <p:cNvPicPr>
            <a:picLocks noChangeAspect="1"/>
          </p:cNvPicPr>
          <p:nvPr/>
        </p:nvPicPr>
        <p:blipFill>
          <a:blip r:embed="rId2"/>
          <a:stretch>
            <a:fillRect/>
          </a:stretch>
        </p:blipFill>
        <p:spPr>
          <a:xfrm>
            <a:off x="134592" y="2060848"/>
            <a:ext cx="8874816" cy="3868058"/>
          </a:xfrm>
          <a:prstGeom prst="rect">
            <a:avLst/>
          </a:prstGeom>
        </p:spPr>
      </p:pic>
    </p:spTree>
    <p:extLst>
      <p:ext uri="{BB962C8B-B14F-4D97-AF65-F5344CB8AC3E}">
        <p14:creationId xmlns:p14="http://schemas.microsoft.com/office/powerpoint/2010/main" val="4260435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C9BB157-AF72-48CD-834B-A85CA244CF31}"/>
              </a:ext>
            </a:extLst>
          </p:cNvPr>
          <p:cNvSpPr>
            <a:spLocks noGrp="1"/>
          </p:cNvSpPr>
          <p:nvPr>
            <p:ph type="ftr" sz="quarter" idx="10"/>
          </p:nvPr>
        </p:nvSpPr>
        <p:spPr/>
        <p:txBody>
          <a:bodyPr/>
          <a:lstStyle/>
          <a:p>
            <a:pPr>
              <a:defRPr/>
            </a:pPr>
            <a:r>
              <a:rPr lang="de-DE"/>
              <a:t>Schulrecht Gym/GemS, Sebastian Marcks, Kronshagen, 9.11.2016</a:t>
            </a:r>
            <a:endParaRPr lang="de-DE" dirty="0"/>
          </a:p>
        </p:txBody>
      </p:sp>
      <p:sp>
        <p:nvSpPr>
          <p:cNvPr id="3" name="Textfeld 2">
            <a:extLst>
              <a:ext uri="{FF2B5EF4-FFF2-40B4-BE49-F238E27FC236}">
                <a16:creationId xmlns:a16="http://schemas.microsoft.com/office/drawing/2014/main" id="{B0A2536B-362B-629D-D256-AAFE9A8A9CC7}"/>
              </a:ext>
            </a:extLst>
          </p:cNvPr>
          <p:cNvSpPr txBox="1"/>
          <p:nvPr/>
        </p:nvSpPr>
        <p:spPr>
          <a:xfrm>
            <a:off x="395536" y="260648"/>
            <a:ext cx="4752528" cy="970009"/>
          </a:xfrm>
          <a:prstGeom prst="rect">
            <a:avLst/>
          </a:prstGeom>
          <a:noFill/>
        </p:spPr>
        <p:txBody>
          <a:bodyPr wrap="square" rtlCol="0">
            <a:spAutoFit/>
          </a:bodyPr>
          <a:lstStyle/>
          <a:p>
            <a:pPr>
              <a:lnSpc>
                <a:spcPct val="150000"/>
              </a:lnSpc>
            </a:pPr>
            <a:r>
              <a:rPr lang="de-DE" sz="2400" b="1" dirty="0">
                <a:solidFill>
                  <a:schemeClr val="tx1"/>
                </a:solidFill>
              </a:rPr>
              <a:t>Zusammenfassung </a:t>
            </a:r>
          </a:p>
          <a:p>
            <a:pPr>
              <a:lnSpc>
                <a:spcPct val="150000"/>
              </a:lnSpc>
            </a:pPr>
            <a:r>
              <a:rPr lang="de-DE" sz="1600" b="1" dirty="0">
                <a:solidFill>
                  <a:schemeClr val="tx1"/>
                </a:solidFill>
              </a:rPr>
              <a:t>Classroom Management </a:t>
            </a:r>
            <a:r>
              <a:rPr lang="de-DE" sz="1600" dirty="0">
                <a:solidFill>
                  <a:schemeClr val="tx1"/>
                </a:solidFill>
              </a:rPr>
              <a:t>nach Jacob Kounin</a:t>
            </a:r>
            <a:endParaRPr lang="de-DE" sz="2400" dirty="0">
              <a:solidFill>
                <a:schemeClr val="tx1"/>
              </a:solidFill>
            </a:endParaRPr>
          </a:p>
        </p:txBody>
      </p:sp>
      <p:pic>
        <p:nvPicPr>
          <p:cNvPr id="4" name="Grafik 3">
            <a:extLst>
              <a:ext uri="{FF2B5EF4-FFF2-40B4-BE49-F238E27FC236}">
                <a16:creationId xmlns:a16="http://schemas.microsoft.com/office/drawing/2014/main" id="{02B686F3-A297-C6D9-9C7F-901938370240}"/>
              </a:ext>
            </a:extLst>
          </p:cNvPr>
          <p:cNvPicPr>
            <a:picLocks noChangeAspect="1"/>
          </p:cNvPicPr>
          <p:nvPr/>
        </p:nvPicPr>
        <p:blipFill>
          <a:blip r:embed="rId2"/>
          <a:stretch>
            <a:fillRect/>
          </a:stretch>
        </p:blipFill>
        <p:spPr>
          <a:xfrm>
            <a:off x="683568" y="1604996"/>
            <a:ext cx="6408752" cy="4992356"/>
          </a:xfrm>
          <a:prstGeom prst="rect">
            <a:avLst/>
          </a:prstGeom>
        </p:spPr>
      </p:pic>
    </p:spTree>
    <p:extLst>
      <p:ext uri="{BB962C8B-B14F-4D97-AF65-F5344CB8AC3E}">
        <p14:creationId xmlns:p14="http://schemas.microsoft.com/office/powerpoint/2010/main" val="9520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C9BB157-AF72-48CD-834B-A85CA244CF31}"/>
              </a:ext>
            </a:extLst>
          </p:cNvPr>
          <p:cNvSpPr>
            <a:spLocks noGrp="1"/>
          </p:cNvSpPr>
          <p:nvPr>
            <p:ph type="ftr" sz="quarter" idx="10"/>
          </p:nvPr>
        </p:nvSpPr>
        <p:spPr/>
        <p:txBody>
          <a:bodyPr/>
          <a:lstStyle/>
          <a:p>
            <a:pPr>
              <a:defRPr/>
            </a:pPr>
            <a:r>
              <a:rPr lang="de-DE"/>
              <a:t>Schulrecht Gym/GemS, Sebastian Marcks, Kronshagen, 9.11.2016</a:t>
            </a:r>
            <a:endParaRPr lang="de-DE" dirty="0"/>
          </a:p>
        </p:txBody>
      </p:sp>
      <p:sp>
        <p:nvSpPr>
          <p:cNvPr id="3" name="Textfeld 2">
            <a:extLst>
              <a:ext uri="{FF2B5EF4-FFF2-40B4-BE49-F238E27FC236}">
                <a16:creationId xmlns:a16="http://schemas.microsoft.com/office/drawing/2014/main" id="{B0A2536B-362B-629D-D256-AAFE9A8A9CC7}"/>
              </a:ext>
            </a:extLst>
          </p:cNvPr>
          <p:cNvSpPr txBox="1"/>
          <p:nvPr/>
        </p:nvSpPr>
        <p:spPr>
          <a:xfrm>
            <a:off x="467544" y="216077"/>
            <a:ext cx="5184576" cy="1131848"/>
          </a:xfrm>
          <a:prstGeom prst="rect">
            <a:avLst/>
          </a:prstGeom>
          <a:noFill/>
        </p:spPr>
        <p:txBody>
          <a:bodyPr wrap="square" rtlCol="0">
            <a:spAutoFit/>
          </a:bodyPr>
          <a:lstStyle/>
          <a:p>
            <a:pPr>
              <a:lnSpc>
                <a:spcPct val="150000"/>
              </a:lnSpc>
            </a:pPr>
            <a:r>
              <a:rPr lang="de-DE" sz="2400" b="1" dirty="0">
                <a:solidFill>
                  <a:schemeClr val="tx1"/>
                </a:solidFill>
              </a:rPr>
              <a:t>Merkmale guter </a:t>
            </a:r>
            <a:r>
              <a:rPr lang="de-DE" sz="2400" b="1" dirty="0" err="1">
                <a:solidFill>
                  <a:schemeClr val="tx1"/>
                </a:solidFill>
              </a:rPr>
              <a:t>Klassführung</a:t>
            </a:r>
            <a:endParaRPr lang="de-DE" sz="2400" b="1" dirty="0">
              <a:solidFill>
                <a:schemeClr val="tx1"/>
              </a:solidFill>
            </a:endParaRPr>
          </a:p>
          <a:p>
            <a:pPr>
              <a:lnSpc>
                <a:spcPct val="150000"/>
              </a:lnSpc>
            </a:pPr>
            <a:r>
              <a:rPr lang="de-DE" sz="2400" dirty="0">
                <a:solidFill>
                  <a:schemeClr val="tx1"/>
                </a:solidFill>
              </a:rPr>
              <a:t>nach </a:t>
            </a:r>
            <a:r>
              <a:rPr lang="de-DE" sz="2400" dirty="0" err="1">
                <a:solidFill>
                  <a:schemeClr val="tx1"/>
                </a:solidFill>
              </a:rPr>
              <a:t>Evertson</a:t>
            </a:r>
            <a:r>
              <a:rPr lang="de-DE" sz="2400" dirty="0">
                <a:solidFill>
                  <a:schemeClr val="tx1"/>
                </a:solidFill>
              </a:rPr>
              <a:t> &amp; Harris</a:t>
            </a:r>
          </a:p>
        </p:txBody>
      </p:sp>
      <p:sp>
        <p:nvSpPr>
          <p:cNvPr id="4" name="Textfeld 3">
            <a:extLst>
              <a:ext uri="{FF2B5EF4-FFF2-40B4-BE49-F238E27FC236}">
                <a16:creationId xmlns:a16="http://schemas.microsoft.com/office/drawing/2014/main" id="{F6A80F9D-6B21-12D9-6CDF-5FAC65378B54}"/>
              </a:ext>
            </a:extLst>
          </p:cNvPr>
          <p:cNvSpPr txBox="1"/>
          <p:nvPr/>
        </p:nvSpPr>
        <p:spPr>
          <a:xfrm>
            <a:off x="339785" y="1758863"/>
            <a:ext cx="8464429" cy="3340273"/>
          </a:xfrm>
          <a:prstGeom prst="rect">
            <a:avLst/>
          </a:prstGeom>
          <a:noFill/>
        </p:spPr>
        <p:txBody>
          <a:bodyPr wrap="square" rtlCol="0">
            <a:spAutoFit/>
          </a:bodyPr>
          <a:lstStyle/>
          <a:p>
            <a:pPr>
              <a:lnSpc>
                <a:spcPct val="107000"/>
              </a:lnSpc>
              <a:spcAft>
                <a:spcPts val="800"/>
              </a:spcAft>
            </a:pPr>
            <a:r>
              <a:rPr lang="de-DE" sz="1800" b="1"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rPr>
              <a:t>4 handlungsleitende Prinzipien</a:t>
            </a:r>
          </a:p>
          <a:p>
            <a:pPr>
              <a:lnSpc>
                <a:spcPct val="107000"/>
              </a:lnSpc>
              <a:spcAft>
                <a:spcPts val="800"/>
              </a:spcAft>
            </a:pPr>
            <a:r>
              <a:rPr lang="de-DE" sz="18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50000"/>
              </a:lnSpc>
              <a:buFont typeface="Symbol" panose="05050102010706020507" pitchFamily="18" charset="2"/>
              <a:buChar char=""/>
            </a:pPr>
            <a:r>
              <a:rPr lang="de-DE" sz="18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rPr>
              <a:t>Effektive Klassenführung geht von Prävention anstatt Intervention aus. (Fokus weg von den Störern, hin zur Gemeinschaft)</a:t>
            </a:r>
          </a:p>
          <a:p>
            <a:pPr marL="342900" lvl="0" indent="-342900">
              <a:lnSpc>
                <a:spcPct val="150000"/>
              </a:lnSpc>
              <a:buFont typeface="Symbol" panose="05050102010706020507" pitchFamily="18" charset="2"/>
              <a:buChar char=""/>
            </a:pPr>
            <a:r>
              <a:rPr lang="de-DE" sz="18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rPr>
              <a:t>Klassenführung und Unterricht sind miteinander verwoben. </a:t>
            </a:r>
          </a:p>
          <a:p>
            <a:pPr marL="342900" lvl="0" indent="-342900">
              <a:lnSpc>
                <a:spcPct val="150000"/>
              </a:lnSpc>
              <a:buFont typeface="Symbol" panose="05050102010706020507" pitchFamily="18" charset="2"/>
              <a:buChar char=""/>
            </a:pPr>
            <a:r>
              <a:rPr lang="de-DE" sz="18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rPr>
              <a:t>SuS sind in der Lernumgebung aktiv beteiligt. (Feedback, lernwirksames Handeln, kognitive Aktivierung)</a:t>
            </a:r>
          </a:p>
          <a:p>
            <a:pPr marL="342900" lvl="0" indent="-342900">
              <a:lnSpc>
                <a:spcPct val="150000"/>
              </a:lnSpc>
              <a:spcAft>
                <a:spcPts val="800"/>
              </a:spcAft>
              <a:buFont typeface="Symbol" panose="05050102010706020507" pitchFamily="18" charset="2"/>
              <a:buChar char=""/>
            </a:pPr>
            <a:r>
              <a:rPr lang="de-DE" sz="18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rPr>
              <a:t>Professionelle Mitarbeit unterstützt Änderungen im Lehrerhandeln.</a:t>
            </a:r>
          </a:p>
        </p:txBody>
      </p:sp>
    </p:spTree>
    <p:extLst>
      <p:ext uri="{BB962C8B-B14F-4D97-AF65-F5344CB8AC3E}">
        <p14:creationId xmlns:p14="http://schemas.microsoft.com/office/powerpoint/2010/main" val="902574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C9BB157-AF72-48CD-834B-A85CA244CF31}"/>
              </a:ext>
            </a:extLst>
          </p:cNvPr>
          <p:cNvSpPr>
            <a:spLocks noGrp="1"/>
          </p:cNvSpPr>
          <p:nvPr>
            <p:ph type="ftr" sz="quarter" idx="10"/>
          </p:nvPr>
        </p:nvSpPr>
        <p:spPr/>
        <p:txBody>
          <a:bodyPr/>
          <a:lstStyle/>
          <a:p>
            <a:pPr>
              <a:defRPr/>
            </a:pPr>
            <a:r>
              <a:rPr lang="de-DE"/>
              <a:t>Schulrecht Gym/GemS, Sebastian Marcks, Kronshagen, 9.11.2016</a:t>
            </a:r>
            <a:endParaRPr lang="de-DE" dirty="0"/>
          </a:p>
        </p:txBody>
      </p:sp>
      <p:sp>
        <p:nvSpPr>
          <p:cNvPr id="3" name="Textfeld 2">
            <a:extLst>
              <a:ext uri="{FF2B5EF4-FFF2-40B4-BE49-F238E27FC236}">
                <a16:creationId xmlns:a16="http://schemas.microsoft.com/office/drawing/2014/main" id="{B0A2536B-362B-629D-D256-AAFE9A8A9CC7}"/>
              </a:ext>
            </a:extLst>
          </p:cNvPr>
          <p:cNvSpPr txBox="1"/>
          <p:nvPr/>
        </p:nvSpPr>
        <p:spPr>
          <a:xfrm>
            <a:off x="467544" y="216077"/>
            <a:ext cx="5184576" cy="1131848"/>
          </a:xfrm>
          <a:prstGeom prst="rect">
            <a:avLst/>
          </a:prstGeom>
          <a:noFill/>
        </p:spPr>
        <p:txBody>
          <a:bodyPr wrap="square" rtlCol="0">
            <a:spAutoFit/>
          </a:bodyPr>
          <a:lstStyle/>
          <a:p>
            <a:pPr>
              <a:lnSpc>
                <a:spcPct val="150000"/>
              </a:lnSpc>
            </a:pPr>
            <a:r>
              <a:rPr lang="de-DE" sz="2400" b="1" dirty="0">
                <a:solidFill>
                  <a:schemeClr val="tx1"/>
                </a:solidFill>
              </a:rPr>
              <a:t>Merkmale guter </a:t>
            </a:r>
            <a:r>
              <a:rPr lang="de-DE" sz="2400" b="1" dirty="0" err="1">
                <a:solidFill>
                  <a:schemeClr val="tx1"/>
                </a:solidFill>
              </a:rPr>
              <a:t>Klassführung</a:t>
            </a:r>
            <a:endParaRPr lang="de-DE" sz="2400" b="1" dirty="0">
              <a:solidFill>
                <a:schemeClr val="tx1"/>
              </a:solidFill>
            </a:endParaRPr>
          </a:p>
          <a:p>
            <a:pPr>
              <a:lnSpc>
                <a:spcPct val="150000"/>
              </a:lnSpc>
            </a:pPr>
            <a:r>
              <a:rPr lang="de-DE" sz="2400" dirty="0">
                <a:solidFill>
                  <a:schemeClr val="tx1"/>
                </a:solidFill>
              </a:rPr>
              <a:t>nach </a:t>
            </a:r>
            <a:r>
              <a:rPr lang="de-DE" sz="2400" dirty="0" err="1">
                <a:solidFill>
                  <a:schemeClr val="tx1"/>
                </a:solidFill>
              </a:rPr>
              <a:t>Evertson</a:t>
            </a:r>
            <a:r>
              <a:rPr lang="de-DE" sz="2400" dirty="0">
                <a:solidFill>
                  <a:schemeClr val="tx1"/>
                </a:solidFill>
              </a:rPr>
              <a:t> &amp; Harris</a:t>
            </a:r>
          </a:p>
        </p:txBody>
      </p:sp>
      <p:sp>
        <p:nvSpPr>
          <p:cNvPr id="4" name="Textfeld 3">
            <a:extLst>
              <a:ext uri="{FF2B5EF4-FFF2-40B4-BE49-F238E27FC236}">
                <a16:creationId xmlns:a16="http://schemas.microsoft.com/office/drawing/2014/main" id="{F6A80F9D-6B21-12D9-6CDF-5FAC65378B54}"/>
              </a:ext>
            </a:extLst>
          </p:cNvPr>
          <p:cNvSpPr txBox="1"/>
          <p:nvPr/>
        </p:nvSpPr>
        <p:spPr>
          <a:xfrm>
            <a:off x="339785" y="1758863"/>
            <a:ext cx="8464429" cy="3891450"/>
          </a:xfrm>
          <a:prstGeom prst="rect">
            <a:avLst/>
          </a:prstGeom>
          <a:noFill/>
        </p:spPr>
        <p:txBody>
          <a:bodyPr wrap="square" rtlCol="0">
            <a:spAutoFit/>
          </a:bodyPr>
          <a:lstStyle/>
          <a:p>
            <a:pPr>
              <a:lnSpc>
                <a:spcPct val="150000"/>
              </a:lnSpc>
              <a:spcAft>
                <a:spcPts val="800"/>
              </a:spcAft>
            </a:pPr>
            <a:r>
              <a:rPr lang="de-DE" sz="1800" b="1"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rPr>
              <a:t>8 Punkte effektiven Klassenmanagements</a:t>
            </a:r>
          </a:p>
          <a:p>
            <a:pPr marL="342900" lvl="0" indent="-342900">
              <a:lnSpc>
                <a:spcPct val="150000"/>
              </a:lnSpc>
              <a:buFont typeface="Symbol" panose="05050102010706020507" pitchFamily="18" charset="2"/>
              <a:buChar char=""/>
            </a:pPr>
            <a:r>
              <a:rPr lang="de-DE" sz="18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rPr>
              <a:t>Klassenraum vorbereiten</a:t>
            </a:r>
          </a:p>
          <a:p>
            <a:pPr marL="342900" lvl="0" indent="-342900">
              <a:lnSpc>
                <a:spcPct val="150000"/>
              </a:lnSpc>
              <a:buFont typeface="Symbol" panose="05050102010706020507" pitchFamily="18" charset="2"/>
              <a:buChar char=""/>
            </a:pPr>
            <a:r>
              <a:rPr lang="de-DE" sz="18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rPr>
              <a:t>Regeln und Routinen planen und unterrichten</a:t>
            </a:r>
          </a:p>
          <a:p>
            <a:pPr marL="342900" lvl="0" indent="-342900">
              <a:lnSpc>
                <a:spcPct val="150000"/>
              </a:lnSpc>
              <a:buFont typeface="Symbol" panose="05050102010706020507" pitchFamily="18" charset="2"/>
              <a:buChar char=""/>
            </a:pPr>
            <a:r>
              <a:rPr lang="de-DE" sz="18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rPr>
              <a:t>Aufrechterhalten normkonformen Schülerverhaltens</a:t>
            </a:r>
          </a:p>
          <a:p>
            <a:pPr marL="342900" lvl="0" indent="-342900">
              <a:lnSpc>
                <a:spcPct val="150000"/>
              </a:lnSpc>
              <a:buFont typeface="Symbol" panose="05050102010706020507" pitchFamily="18" charset="2"/>
              <a:buChar char=""/>
            </a:pPr>
            <a:r>
              <a:rPr lang="de-DE" sz="18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rPr>
              <a:t>Verantwortlichkeit des Schülers entwickeln</a:t>
            </a:r>
          </a:p>
          <a:p>
            <a:pPr marL="342900" lvl="0" indent="-342900">
              <a:lnSpc>
                <a:spcPct val="150000"/>
              </a:lnSpc>
              <a:buFont typeface="Symbol" panose="05050102010706020507" pitchFamily="18" charset="2"/>
              <a:buChar char=""/>
            </a:pPr>
            <a:r>
              <a:rPr lang="de-DE" sz="18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rPr>
              <a:t>Klima, Kommunikation und Selbstorganisation</a:t>
            </a:r>
          </a:p>
          <a:p>
            <a:pPr marL="342900" lvl="0" indent="-342900">
              <a:lnSpc>
                <a:spcPct val="150000"/>
              </a:lnSpc>
              <a:buFont typeface="Symbol" panose="05050102010706020507" pitchFamily="18" charset="2"/>
              <a:buChar char=""/>
            </a:pPr>
            <a:r>
              <a:rPr lang="de-DE" sz="18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rPr>
              <a:t>Vorbereiten und Organisation des Unterrichts</a:t>
            </a:r>
          </a:p>
          <a:p>
            <a:pPr marL="342900" lvl="0" indent="-342900">
              <a:lnSpc>
                <a:spcPct val="150000"/>
              </a:lnSpc>
              <a:buFont typeface="Symbol" panose="05050102010706020507" pitchFamily="18" charset="2"/>
              <a:buChar char=""/>
            </a:pPr>
            <a:r>
              <a:rPr lang="de-DE" sz="18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rPr>
              <a:t>Durchführung von Unterricht</a:t>
            </a:r>
          </a:p>
          <a:p>
            <a:pPr marL="342900" lvl="0" indent="-342900">
              <a:lnSpc>
                <a:spcPct val="150000"/>
              </a:lnSpc>
              <a:spcAft>
                <a:spcPts val="800"/>
              </a:spcAft>
              <a:buFont typeface="Symbol" panose="05050102010706020507" pitchFamily="18" charset="2"/>
              <a:buChar char=""/>
            </a:pPr>
            <a:r>
              <a:rPr lang="de-DE" sz="1800" dirty="0">
                <a:solidFill>
                  <a:schemeClr val="tx1">
                    <a:lumMod val="90000"/>
                    <a:lumOff val="10000"/>
                  </a:schemeClr>
                </a:solidFill>
                <a:effectLst/>
                <a:latin typeface="Calibri" panose="020F0502020204030204" pitchFamily="34" charset="0"/>
                <a:ea typeface="Calibri" panose="020F0502020204030204" pitchFamily="34" charset="0"/>
                <a:cs typeface="Arial" panose="020B0604020202020204" pitchFamily="34" charset="0"/>
              </a:rPr>
              <a:t>Gestaltung des Schulanfangs</a:t>
            </a:r>
          </a:p>
        </p:txBody>
      </p:sp>
    </p:spTree>
    <p:extLst>
      <p:ext uri="{BB962C8B-B14F-4D97-AF65-F5344CB8AC3E}">
        <p14:creationId xmlns:p14="http://schemas.microsoft.com/office/powerpoint/2010/main" val="1160563944"/>
      </p:ext>
    </p:extLst>
  </p:cSld>
  <p:clrMapOvr>
    <a:masterClrMapping/>
  </p:clrMapOvr>
</p:sld>
</file>

<file path=ppt/theme/theme1.xml><?xml version="1.0" encoding="utf-8"?>
<a:theme xmlns:a="http://schemas.openxmlformats.org/drawingml/2006/main" name="Larissa-Design">
  <a:themeElements>
    <a:clrScheme name="Larissa-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Design">
      <a:majorFont>
        <a:latin typeface="Arial"/>
        <a:ea typeface="Microsoft YaHei"/>
        <a:cs typeface=""/>
      </a:majorFont>
      <a:minorFont>
        <a:latin typeface="Arial"/>
        <a:ea typeface="Microsoft YaHei"/>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Larissa-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issa-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IQSH">
      <a:dk1>
        <a:srgbClr val="003064"/>
      </a:dk1>
      <a:lt1>
        <a:sysClr val="window" lastClr="FFFFFF"/>
      </a:lt1>
      <a:dk2>
        <a:srgbClr val="003064"/>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QSH">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562</Words>
  <Application>Microsoft Office PowerPoint</Application>
  <PresentationFormat>Bildschirmpräsentation (4:3)</PresentationFormat>
  <Paragraphs>57</Paragraphs>
  <Slides>9</Slides>
  <Notes>2</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9</vt:i4>
      </vt:variant>
    </vt:vector>
  </HeadingPairs>
  <TitlesOfParts>
    <vt:vector size="15" baseType="lpstr">
      <vt:lpstr>Arial</vt:lpstr>
      <vt:lpstr>Calibri</vt:lpstr>
      <vt:lpstr>Symbol</vt:lpstr>
      <vt:lpstr>Times New Roman</vt:lpstr>
      <vt:lpstr>Larissa-Design</vt: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Paul</dc:creator>
  <cp:lastModifiedBy>Stefan Flint</cp:lastModifiedBy>
  <cp:revision>199</cp:revision>
  <cp:lastPrinted>1601-01-01T00:00:00Z</cp:lastPrinted>
  <dcterms:created xsi:type="dcterms:W3CDTF">1601-01-01T00:00:00Z</dcterms:created>
  <dcterms:modified xsi:type="dcterms:W3CDTF">2023-09-02T09:49:31Z</dcterms:modified>
</cp:coreProperties>
</file>